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9" r:id="rId3"/>
    <p:sldId id="317" r:id="rId4"/>
    <p:sldId id="260" r:id="rId5"/>
    <p:sldId id="316" r:id="rId6"/>
    <p:sldId id="318" r:id="rId7"/>
    <p:sldId id="273" r:id="rId8"/>
    <p:sldId id="313" r:id="rId9"/>
    <p:sldId id="314" r:id="rId10"/>
    <p:sldId id="315" r:id="rId11"/>
    <p:sldId id="319" r:id="rId12"/>
    <p:sldId id="321" r:id="rId13"/>
    <p:sldId id="32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3" autoAdjust="0"/>
    <p:restoredTop sz="96433" autoAdjust="0"/>
  </p:normalViewPr>
  <p:slideViewPr>
    <p:cSldViewPr snapToGrid="0">
      <p:cViewPr>
        <p:scale>
          <a:sx n="110" d="100"/>
          <a:sy n="110" d="100"/>
        </p:scale>
        <p:origin x="42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F744E-687C-4EE0-B350-3968B870080D}" type="datetimeFigureOut">
              <a:rPr lang="en-AU" smtClean="0"/>
              <a:t>21/02/2015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C6F14-EDC8-4FC5-A244-FE31072613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189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C6F14-EDC8-4FC5-A244-FE31072613B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617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600" b="1" dirty="0" smtClean="0">
                <a:ln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Life </a:t>
            </a:r>
            <a:br>
              <a:rPr lang="en-AU" sz="9600" b="1" dirty="0" smtClean="0">
                <a:ln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en-AU" sz="9600" b="1" dirty="0" smtClean="0">
                <a:ln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Long </a:t>
            </a:r>
            <a:br>
              <a:rPr lang="en-AU" sz="9600" b="1" dirty="0" smtClean="0">
                <a:ln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en-AU" sz="9600" b="1" dirty="0" smtClean="0">
                <a:ln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Learning</a:t>
            </a:r>
            <a:endParaRPr lang="en-AU" sz="9600" b="1" dirty="0" smtClean="0">
              <a:ln/>
              <a:solidFill>
                <a:schemeClr val="accent1">
                  <a:lumMod val="75000"/>
                </a:schemeClr>
              </a:solidFill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A7ECA-DA4A-4A69-A0F4-3E3013E4E4F7}" type="slidenum">
              <a:rPr lang="en-AU" smtClean="0"/>
              <a:t>4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204B3A0-248E-427A-AAD5-0C1B556C5366}" type="datetime1">
              <a:rPr lang="en-AU" smtClean="0"/>
              <a:t>21/02/2015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421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600" b="1" dirty="0" smtClean="0">
                <a:ln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Life </a:t>
            </a:r>
            <a:br>
              <a:rPr lang="en-AU" sz="9600" b="1" dirty="0" smtClean="0">
                <a:ln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en-AU" sz="9600" b="1" dirty="0" smtClean="0">
                <a:ln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Long </a:t>
            </a:r>
            <a:br>
              <a:rPr lang="en-AU" sz="9600" b="1" dirty="0" smtClean="0">
                <a:ln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en-AU" sz="9600" b="1" dirty="0" smtClean="0">
                <a:ln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Learning</a:t>
            </a:r>
            <a:endParaRPr lang="en-AU" sz="9600" b="1" dirty="0" smtClean="0">
              <a:ln/>
              <a:solidFill>
                <a:schemeClr val="accent1">
                  <a:lumMod val="75000"/>
                </a:schemeClr>
              </a:solidFill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A7ECA-DA4A-4A69-A0F4-3E3013E4E4F7}" type="slidenum">
              <a:rPr lang="en-AU" smtClean="0"/>
              <a:t>5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204B3A0-248E-427A-AAD5-0C1B556C5366}" type="datetime1">
              <a:rPr lang="en-AU" smtClean="0"/>
              <a:t>21/02/2015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3733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600" b="1" dirty="0" smtClean="0">
                <a:ln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Life </a:t>
            </a:r>
            <a:br>
              <a:rPr lang="en-AU" sz="9600" b="1" dirty="0" smtClean="0">
                <a:ln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en-AU" sz="9600" b="1" dirty="0" smtClean="0">
                <a:ln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Long </a:t>
            </a:r>
            <a:br>
              <a:rPr lang="en-AU" sz="9600" b="1" dirty="0" smtClean="0">
                <a:ln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en-AU" sz="9600" b="1" dirty="0" smtClean="0">
                <a:ln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Learning</a:t>
            </a:r>
            <a:endParaRPr lang="en-AU" sz="9600" b="1" dirty="0" smtClean="0">
              <a:ln/>
              <a:solidFill>
                <a:schemeClr val="accent1">
                  <a:lumMod val="75000"/>
                </a:schemeClr>
              </a:solidFill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A7ECA-DA4A-4A69-A0F4-3E3013E4E4F7}" type="slidenum">
              <a:rPr lang="en-AU" smtClean="0"/>
              <a:t>6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204B3A0-248E-427A-AAD5-0C1B556C5366}" type="datetime1">
              <a:rPr lang="en-AU" smtClean="0"/>
              <a:t>21/02/2015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391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C6F14-EDC8-4FC5-A244-FE31072613B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8919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C6F14-EDC8-4FC5-A244-FE31072613BF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1649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828575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5464" y="4377646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4E3C-3753-4B2F-A75E-47133861535F}" type="datetimeFigureOut">
              <a:rPr lang="en-AU" smtClean="0"/>
              <a:t>21/02/2015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95CC-1157-40B9-A15D-319A5600E226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321" y="449036"/>
            <a:ext cx="4578863" cy="15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0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4E3C-3753-4B2F-A75E-47133861535F}" type="datetimeFigureOut">
              <a:rPr lang="en-AU" smtClean="0"/>
              <a:t>21/02/2015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95CC-1157-40B9-A15D-319A5600E2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990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4E3C-3753-4B2F-A75E-47133861535F}" type="datetimeFigureOut">
              <a:rPr lang="en-AU" smtClean="0"/>
              <a:t>21/02/2015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95CC-1157-40B9-A15D-319A5600E2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9577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0BED-B2F6-400A-87AE-031C1EF92523}" type="datetimeFigureOut">
              <a:rPr lang="en-AU" smtClean="0"/>
              <a:t>21/02/2015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EEC-14F8-40F2-A63B-D476ECCC54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871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4E3C-3753-4B2F-A75E-47133861535F}" type="datetimeFigureOut">
              <a:rPr lang="en-AU" smtClean="0"/>
              <a:t>21/02/2015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95CC-1157-40B9-A15D-319A5600E2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414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4E3C-3753-4B2F-A75E-47133861535F}" type="datetimeFigureOut">
              <a:rPr lang="en-AU" smtClean="0"/>
              <a:t>21/02/2015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95CC-1157-40B9-A15D-319A5600E2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556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4E3C-3753-4B2F-A75E-47133861535F}" type="datetimeFigureOut">
              <a:rPr lang="en-AU" smtClean="0"/>
              <a:t>21/02/2015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95CC-1157-40B9-A15D-319A5600E2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255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4E3C-3753-4B2F-A75E-47133861535F}" type="datetimeFigureOut">
              <a:rPr lang="en-AU" smtClean="0"/>
              <a:t>21/02/2015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95CC-1157-40B9-A15D-319A5600E2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1985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4E3C-3753-4B2F-A75E-47133861535F}" type="datetimeFigureOut">
              <a:rPr lang="en-AU" smtClean="0"/>
              <a:t>21/02/2015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95CC-1157-40B9-A15D-319A5600E2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9937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4E3C-3753-4B2F-A75E-47133861535F}" type="datetimeFigureOut">
              <a:rPr lang="en-AU" smtClean="0"/>
              <a:t>21/02/2015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95CC-1157-40B9-A15D-319A5600E2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561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4E3C-3753-4B2F-A75E-47133861535F}" type="datetimeFigureOut">
              <a:rPr lang="en-AU" smtClean="0"/>
              <a:t>21/02/2015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95CC-1157-40B9-A15D-319A5600E2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857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4E3C-3753-4B2F-A75E-47133861535F}" type="datetimeFigureOut">
              <a:rPr lang="en-AU" smtClean="0"/>
              <a:t>21/02/2015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95CC-1157-40B9-A15D-319A5600E2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496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14E3C-3753-4B2F-A75E-47133861535F}" type="datetimeFigureOut">
              <a:rPr lang="en-AU" smtClean="0"/>
              <a:t>21/02/2015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395CC-1157-40B9-A15D-319A5600E226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653" y="476911"/>
            <a:ext cx="893309" cy="6375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99898"/>
            <a:ext cx="967366" cy="324272"/>
          </a:xfrm>
          <a:prstGeom prst="rect">
            <a:avLst/>
          </a:prstGeom>
        </p:spPr>
      </p:pic>
      <p:sp>
        <p:nvSpPr>
          <p:cNvPr id="9" name="Shape 56"/>
          <p:cNvSpPr/>
          <p:nvPr userDrawn="1"/>
        </p:nvSpPr>
        <p:spPr>
          <a:xfrm>
            <a:off x="7576453" y="172101"/>
            <a:ext cx="1236787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lang="en-AU" sz="1600" dirty="0" smtClean="0">
                <a:solidFill>
                  <a:srgbClr val="17458F"/>
                </a:solidFill>
                <a:latin typeface="Eras Demi ITC" panose="020B0805030504020804" pitchFamily="34" charset="0"/>
                <a:ea typeface="Adobe Fan Heiti Std B" panose="020B0700000000000000" pitchFamily="34" charset="-128"/>
              </a:rPr>
              <a:t>PETS 2015</a:t>
            </a:r>
            <a:endParaRPr sz="1600" dirty="0">
              <a:solidFill>
                <a:srgbClr val="17458F"/>
              </a:solidFill>
              <a:latin typeface="Eras Demi ITC" panose="020B0805030504020804" pitchFamily="34" charset="0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859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10" Type="http://schemas.openxmlformats.org/officeDocument/2006/relationships/image" Target="../media/image18.jpg"/><Relationship Id="rId4" Type="http://schemas.openxmlformats.org/officeDocument/2006/relationships/image" Target="../media/image13.jpeg"/><Relationship Id="rId9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1572" y="3378749"/>
            <a:ext cx="7772400" cy="1639555"/>
          </a:xfrm>
        </p:spPr>
        <p:txBody>
          <a:bodyPr>
            <a:noAutofit/>
          </a:bodyPr>
          <a:lstStyle/>
          <a:p>
            <a:r>
              <a:rPr lang="en-AU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ea typeface="+mn-ea"/>
                <a:cs typeface="+mn-cs"/>
              </a:rPr>
              <a:t>Club Website Options</a:t>
            </a:r>
            <a:endParaRPr lang="en-AU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7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142" y="308716"/>
            <a:ext cx="3368093" cy="1325563"/>
          </a:xfrm>
        </p:spPr>
        <p:txBody>
          <a:bodyPr>
            <a:normAutofit/>
          </a:bodyPr>
          <a:lstStyle/>
          <a:p>
            <a:r>
              <a:rPr lang="en-AU" sz="4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ea typeface="+mn-ea"/>
                <a:cs typeface="+mn-cs"/>
              </a:rPr>
              <a:t>Website is…</a:t>
            </a:r>
            <a:endParaRPr lang="en-AU" sz="4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42" y="2012342"/>
            <a:ext cx="1448085" cy="89267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42" y="3049237"/>
            <a:ext cx="4497020" cy="171448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200" y="1184400"/>
            <a:ext cx="7886700" cy="4351338"/>
          </a:xfrm>
        </p:spPr>
        <p:txBody>
          <a:bodyPr/>
          <a:lstStyle/>
          <a:p>
            <a:r>
              <a:rPr lang="en-AU" sz="3600" dirty="0"/>
              <a:t>Shop Front </a:t>
            </a:r>
          </a:p>
          <a:p>
            <a:r>
              <a:rPr lang="en-AU" sz="3600" dirty="0" smtClean="0"/>
              <a:t>Database</a:t>
            </a:r>
          </a:p>
          <a:p>
            <a:r>
              <a:rPr lang="en-AU" sz="3600" dirty="0" smtClean="0"/>
              <a:t>Emails</a:t>
            </a:r>
            <a:endParaRPr lang="en-AU" sz="3600" dirty="0"/>
          </a:p>
          <a:p>
            <a:r>
              <a:rPr lang="en-AU" sz="3600" dirty="0" smtClean="0"/>
              <a:t>Publisher</a:t>
            </a:r>
          </a:p>
          <a:p>
            <a:r>
              <a:rPr lang="en-AU" sz="3600" dirty="0" smtClean="0"/>
              <a:t>Events </a:t>
            </a:r>
          </a:p>
          <a:p>
            <a:r>
              <a:rPr lang="en-AU" sz="3600" dirty="0" smtClean="0"/>
              <a:t>Archives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198" y="4877069"/>
            <a:ext cx="3440152" cy="17002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27" y="1609763"/>
            <a:ext cx="1287423" cy="118644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46" y="4877069"/>
            <a:ext cx="2300344" cy="170025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651" y="1825625"/>
            <a:ext cx="936802" cy="93680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79646" y="1051443"/>
            <a:ext cx="8864354" cy="5675927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ea typeface="+mn-ea"/>
                <a:cs typeface="+mn-cs"/>
              </a:rPr>
              <a:t>Much more than a website</a:t>
            </a:r>
            <a:endParaRPr lang="en-AU" sz="1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14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ClubRunner Statistics</a:t>
            </a:r>
            <a:endParaRPr lang="en-AU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r>
              <a:rPr lang="en-AU" sz="3600" dirty="0" smtClean="0"/>
              <a:t>ClubRunner has grown by close to 100% per year for the last 10 years</a:t>
            </a:r>
          </a:p>
          <a:p>
            <a:r>
              <a:rPr lang="en-AU" sz="3600" dirty="0" smtClean="0"/>
              <a:t>Of the first 10 Rotary clubs chartered…</a:t>
            </a:r>
            <a:br>
              <a:rPr lang="en-AU" sz="3600" dirty="0" smtClean="0"/>
            </a:br>
            <a:r>
              <a:rPr lang="en-AU" sz="3600" dirty="0" smtClean="0"/>
              <a:t> 9 use ClubRunner</a:t>
            </a:r>
          </a:p>
          <a:p>
            <a:r>
              <a:rPr lang="en-AU" sz="3600" dirty="0" smtClean="0"/>
              <a:t>Over half of the Districts in America use ClubRunner (56%)</a:t>
            </a:r>
          </a:p>
          <a:p>
            <a:r>
              <a:rPr lang="en-AU" sz="3600" dirty="0" smtClean="0"/>
              <a:t>11 districts in Australia</a:t>
            </a:r>
          </a:p>
          <a:p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30338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8C0E4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8C0E4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8C0E4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8C0E4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Summary</a:t>
            </a:r>
            <a:endParaRPr lang="en-AU" sz="8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5400" dirty="0" smtClean="0"/>
              <a:t>Facebook</a:t>
            </a:r>
          </a:p>
          <a:p>
            <a:r>
              <a:rPr lang="en-AU" sz="5400" dirty="0" smtClean="0"/>
              <a:t>Website builders</a:t>
            </a:r>
          </a:p>
          <a:p>
            <a:r>
              <a:rPr lang="en-AU" sz="5400" dirty="0" smtClean="0"/>
              <a:t>CMS</a:t>
            </a:r>
          </a:p>
          <a:p>
            <a:r>
              <a:rPr lang="en-AU" sz="5400" dirty="0" smtClean="0"/>
              <a:t>Dreamweaver</a:t>
            </a:r>
          </a:p>
          <a:p>
            <a:r>
              <a:rPr lang="en-AU" sz="5400" dirty="0" smtClean="0"/>
              <a:t>ClubRunner</a:t>
            </a:r>
          </a:p>
          <a:p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19" y="5361710"/>
            <a:ext cx="2604655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361" y="3770719"/>
            <a:ext cx="2604655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005" y1="46023" x2="48005" y2="46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091" y="2002968"/>
            <a:ext cx="2604655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652" y="4546457"/>
            <a:ext cx="2604655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091" y="2789911"/>
            <a:ext cx="260465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6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865120"/>
            <a:ext cx="5843451" cy="1532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9600" dirty="0" smtClean="0"/>
              <a:t>Questions?</a:t>
            </a:r>
            <a:endParaRPr lang="en-AU" sz="9600" dirty="0"/>
          </a:p>
        </p:txBody>
      </p:sp>
    </p:spTree>
    <p:extLst>
      <p:ext uri="{BB962C8B-B14F-4D97-AF65-F5344CB8AC3E}">
        <p14:creationId xmlns:p14="http://schemas.microsoft.com/office/powerpoint/2010/main" val="184416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54448" cy="4479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5793" y="4479010"/>
            <a:ext cx="58428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dirty="0" smtClean="0"/>
              <a:t>Frank </a:t>
            </a:r>
            <a:r>
              <a:rPr lang="en-AU" sz="7200" dirty="0" err="1" smtClean="0"/>
              <a:t>Devlyn</a:t>
            </a:r>
            <a:r>
              <a:rPr lang="en-AU" sz="7200" dirty="0" smtClean="0"/>
              <a:t> </a:t>
            </a:r>
            <a:r>
              <a:rPr lang="en-AU" sz="6000" dirty="0" smtClean="0"/>
              <a:t/>
            </a:r>
            <a:br>
              <a:rPr lang="en-AU" sz="6000" dirty="0" smtClean="0"/>
            </a:br>
            <a:r>
              <a:rPr lang="en-AU" sz="4000" dirty="0" smtClean="0"/>
              <a:t>2000-01 RI President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269907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Your Options</a:t>
            </a:r>
            <a:endParaRPr lang="en-AU" sz="8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5400" dirty="0" smtClean="0"/>
              <a:t>Facebook</a:t>
            </a:r>
          </a:p>
          <a:p>
            <a:r>
              <a:rPr lang="en-AU" sz="5400" dirty="0" smtClean="0"/>
              <a:t>Website builders</a:t>
            </a:r>
          </a:p>
          <a:p>
            <a:r>
              <a:rPr lang="en-AU" sz="5400" dirty="0" smtClean="0"/>
              <a:t>CMS</a:t>
            </a:r>
          </a:p>
          <a:p>
            <a:r>
              <a:rPr lang="en-AU" sz="5400" dirty="0" smtClean="0"/>
              <a:t>Dreamweaver</a:t>
            </a:r>
          </a:p>
          <a:p>
            <a:r>
              <a:rPr lang="en-AU" sz="5400" dirty="0" smtClean="0"/>
              <a:t>ClubRunner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6165" y="1690689"/>
            <a:ext cx="4573155" cy="511117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336" y="3454381"/>
            <a:ext cx="4200237" cy="2722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0698" y="2512418"/>
            <a:ext cx="5542593" cy="3732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777" y="3492137"/>
            <a:ext cx="2778034" cy="267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3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47" y="1724560"/>
            <a:ext cx="5772149" cy="1325563"/>
          </a:xfrm>
        </p:spPr>
        <p:txBody>
          <a:bodyPr>
            <a:noAutofit/>
          </a:bodyPr>
          <a:lstStyle/>
          <a:p>
            <a:pPr algn="ctr"/>
            <a:r>
              <a:rPr lang="en-AU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do you want your</a:t>
            </a:r>
            <a:br>
              <a:rPr lang="en-AU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AU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website to do?</a:t>
            </a:r>
            <a:endParaRPr lang="en-AU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2615" y="4024578"/>
            <a:ext cx="5564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Rotary Stuff</a:t>
            </a:r>
            <a:endParaRPr lang="en-AU" sz="8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4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9923" y="4292889"/>
            <a:ext cx="6395605" cy="1325563"/>
          </a:xfrm>
        </p:spPr>
        <p:txBody>
          <a:bodyPr>
            <a:noAutofit/>
          </a:bodyPr>
          <a:lstStyle/>
          <a:p>
            <a:pPr algn="ctr"/>
            <a:r>
              <a:rPr lang="en-AU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Don’t reinvent the wheel</a:t>
            </a:r>
            <a:endParaRPr lang="en-AU" sz="8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9120" y="854426"/>
            <a:ext cx="636937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Buy what your</a:t>
            </a:r>
            <a:br>
              <a:rPr lang="en-AU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AU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friends have</a:t>
            </a:r>
            <a:endParaRPr lang="en-AU" sz="8000" dirty="0"/>
          </a:p>
        </p:txBody>
      </p:sp>
    </p:spTree>
    <p:extLst>
      <p:ext uri="{BB962C8B-B14F-4D97-AF65-F5344CB8AC3E}">
        <p14:creationId xmlns:p14="http://schemas.microsoft.com/office/powerpoint/2010/main" val="1159816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6603423" cy="1325563"/>
          </a:xfrm>
        </p:spPr>
        <p:txBody>
          <a:bodyPr/>
          <a:lstStyle/>
          <a:p>
            <a:r>
              <a:rPr lang="en-A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ClubRunner in District 9700</a:t>
            </a:r>
            <a:endParaRPr lang="en-AU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40308"/>
            <a:ext cx="2381250" cy="3324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49" y="1940307"/>
            <a:ext cx="2194982" cy="3324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180" y="2207942"/>
            <a:ext cx="2491170" cy="239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78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90626" y="143917"/>
            <a:ext cx="4246933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4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Website Options</a:t>
            </a:r>
            <a:endParaRPr lang="en-AU" sz="4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1" y="944137"/>
            <a:ext cx="7895063" cy="526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3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844" y="1438447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sz="15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District Website</a:t>
            </a:r>
          </a:p>
          <a:p>
            <a:pPr marL="0" indent="0" algn="ctr">
              <a:buNone/>
            </a:pPr>
            <a:r>
              <a:rPr lang="en-AU" sz="8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(Clubrunner)</a:t>
            </a:r>
            <a:endParaRPr lang="en-AU" sz="8600" dirty="0"/>
          </a:p>
        </p:txBody>
      </p:sp>
    </p:spTree>
    <p:extLst>
      <p:ext uri="{BB962C8B-B14F-4D97-AF65-F5344CB8AC3E}">
        <p14:creationId xmlns:p14="http://schemas.microsoft.com/office/powerpoint/2010/main" val="92667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213" y="1183403"/>
            <a:ext cx="7886700" cy="4351338"/>
          </a:xfrm>
        </p:spPr>
        <p:txBody>
          <a:bodyPr/>
          <a:lstStyle/>
          <a:p>
            <a:r>
              <a:rPr lang="en-AU" sz="3600" dirty="0"/>
              <a:t>Shop Front </a:t>
            </a:r>
          </a:p>
          <a:p>
            <a:r>
              <a:rPr lang="en-AU" sz="3600" dirty="0" smtClean="0"/>
              <a:t>Database</a:t>
            </a:r>
          </a:p>
          <a:p>
            <a:r>
              <a:rPr lang="en-AU" sz="3600" dirty="0" smtClean="0"/>
              <a:t>Emails</a:t>
            </a:r>
          </a:p>
          <a:p>
            <a:r>
              <a:rPr lang="en-AU" sz="3600" dirty="0" smtClean="0"/>
              <a:t>Publisher</a:t>
            </a:r>
          </a:p>
          <a:p>
            <a:r>
              <a:rPr lang="en-AU" sz="3600" dirty="0" smtClean="0"/>
              <a:t>Events </a:t>
            </a:r>
          </a:p>
          <a:p>
            <a:r>
              <a:rPr lang="en-AU" sz="3600" dirty="0" smtClean="0"/>
              <a:t>Archives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88" y="1800089"/>
            <a:ext cx="7428006" cy="45789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08" y="1729692"/>
            <a:ext cx="8744186" cy="3333720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76" y="2605267"/>
            <a:ext cx="8207118" cy="4056271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3"/>
          <a:stretch/>
        </p:blipFill>
        <p:spPr>
          <a:xfrm>
            <a:off x="2907215" y="2418538"/>
            <a:ext cx="5838234" cy="42896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4" y="2003907"/>
            <a:ext cx="6229356" cy="4604307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1399040" y="143917"/>
            <a:ext cx="5030095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4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District website</a:t>
            </a:r>
            <a:endParaRPr lang="en-AU" sz="4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062" y="1865434"/>
            <a:ext cx="4909657" cy="49096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81" y="2010861"/>
            <a:ext cx="3533775" cy="3400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3" y="1780603"/>
            <a:ext cx="8427005" cy="534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9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ts2015_Template.potx" id="{64AC6DD3-BAF8-46FC-87C5-4B1350CAB0DF}" vid="{53CBD47B-54E3-4336-82CB-E42005A721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Pets2015_Template</Template>
  <TotalTime>6137</TotalTime>
  <Words>109</Words>
  <Application>Microsoft Office PowerPoint</Application>
  <PresentationFormat>On-screen Show (4:3)</PresentationFormat>
  <Paragraphs>57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Adobe Fan Heiti Std B</vt:lpstr>
      <vt:lpstr>Arial</vt:lpstr>
      <vt:lpstr>Calibri</vt:lpstr>
      <vt:lpstr>Calibri Light</vt:lpstr>
      <vt:lpstr>Eras Demi ITC</vt:lpstr>
      <vt:lpstr>Office Theme</vt:lpstr>
      <vt:lpstr>Club Website Options</vt:lpstr>
      <vt:lpstr>PowerPoint Presentation</vt:lpstr>
      <vt:lpstr>Your Options</vt:lpstr>
      <vt:lpstr>What do you want your  website to do?</vt:lpstr>
      <vt:lpstr>Don’t reinvent the wheel</vt:lpstr>
      <vt:lpstr>ClubRunner in District 9700</vt:lpstr>
      <vt:lpstr>PowerPoint Presentation</vt:lpstr>
      <vt:lpstr>PowerPoint Presentation</vt:lpstr>
      <vt:lpstr>PowerPoint Presentation</vt:lpstr>
      <vt:lpstr>Website is…</vt:lpstr>
      <vt:lpstr>ClubRunner Statistics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Murray</dc:creator>
  <cp:lastModifiedBy>Paul Murray</cp:lastModifiedBy>
  <cp:revision>146</cp:revision>
  <dcterms:created xsi:type="dcterms:W3CDTF">2015-01-27T23:14:19Z</dcterms:created>
  <dcterms:modified xsi:type="dcterms:W3CDTF">2015-02-21T06:08:13Z</dcterms:modified>
</cp:coreProperties>
</file>