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7" r:id="rId2"/>
  </p:sldMasterIdLst>
  <p:notesMasterIdLst>
    <p:notesMasterId r:id="rId19"/>
  </p:notesMasterIdLst>
  <p:sldIdLst>
    <p:sldId id="263" r:id="rId3"/>
    <p:sldId id="269" r:id="rId4"/>
    <p:sldId id="270" r:id="rId5"/>
    <p:sldId id="271" r:id="rId6"/>
    <p:sldId id="272" r:id="rId7"/>
    <p:sldId id="273" r:id="rId8"/>
    <p:sldId id="274" r:id="rId9"/>
    <p:sldId id="304" r:id="rId10"/>
    <p:sldId id="275" r:id="rId11"/>
    <p:sldId id="317" r:id="rId12"/>
    <p:sldId id="316" r:id="rId13"/>
    <p:sldId id="278" r:id="rId14"/>
    <p:sldId id="279" r:id="rId15"/>
    <p:sldId id="283" r:id="rId16"/>
    <p:sldId id="321" r:id="rId17"/>
    <p:sldId id="320" r:id="rId18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5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6974" autoAdjust="0"/>
  </p:normalViewPr>
  <p:slideViewPr>
    <p:cSldViewPr snapToGrid="0">
      <p:cViewPr varScale="1">
        <p:scale>
          <a:sx n="40" d="100"/>
          <a:sy n="40" d="100"/>
        </p:scale>
        <p:origin x="13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12526795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5126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And this is worse…smaller just to show the logos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0724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Often the picture speaks for itself…Here a PHF is awarded and friends enjoy the event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5907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1C9EAE8-1791-4AF1-880C-4C86ED51E20D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6313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1C9EAE8-1791-4AF1-880C-4C86ED51E20D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787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1C9EAE8-1791-4AF1-880C-4C86ED51E20D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5647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4922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5602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It hard work.</a:t>
            </a:r>
          </a:p>
          <a:p>
            <a:r>
              <a:rPr lang="en-AU" baseline="0" dirty="0" smtClean="0"/>
              <a:t>The fear of public speaking is right up there with spiders and heights.</a:t>
            </a:r>
            <a:endParaRPr lang="en-AU" dirty="0" smtClean="0"/>
          </a:p>
          <a:p>
            <a:r>
              <a:rPr lang="en-AU" dirty="0" smtClean="0"/>
              <a:t>Public speaking is hard but</a:t>
            </a:r>
            <a:r>
              <a:rPr lang="en-AU" baseline="0" dirty="0" smtClean="0"/>
              <a:t> </a:t>
            </a:r>
            <a:r>
              <a:rPr lang="en-AU" baseline="0" dirty="0" err="1" smtClean="0"/>
              <a:t>Powerpoint</a:t>
            </a:r>
            <a:r>
              <a:rPr lang="en-AU" baseline="0" dirty="0" smtClean="0"/>
              <a:t> helps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smtClean="0"/>
              <a:t>It’s a tool that helps get your message across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1C9EAE8-1791-4AF1-880C-4C86ED51E20D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1277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 went to a business breakfast the Wagga City council put on.</a:t>
            </a:r>
            <a:r>
              <a:rPr lang="en-AU" baseline="0" dirty="0" smtClean="0"/>
              <a:t>  They had a Sydney presenter and he said you need to (1)  keep it simple (2) have a high contrast screen and (3) speak to one main point per slide and try to make it a </a:t>
            </a:r>
            <a:r>
              <a:rPr lang="en-AU" baseline="0" dirty="0" err="1" smtClean="0"/>
              <a:t>reconnizavle</a:t>
            </a:r>
            <a:r>
              <a:rPr lang="en-AU" baseline="0" dirty="0" smtClean="0"/>
              <a:t> object.  Make sure the audience knows what you are talking about.  If they don’t know what you’re talking about…your lost.   Can anybody in here guess what he was talking about?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1C9EAE8-1791-4AF1-880C-4C86ED51E20D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1425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Do you know what makes an audience very angry….. </a:t>
            </a:r>
          </a:p>
          <a:p>
            <a:r>
              <a:rPr lang="en-AU" dirty="0" smtClean="0"/>
              <a:t>Next </a:t>
            </a:r>
          </a:p>
          <a:p>
            <a:r>
              <a:rPr lang="en-AU" dirty="0" smtClean="0"/>
              <a:t>Impossible Challenges</a:t>
            </a:r>
          </a:p>
          <a:p>
            <a:r>
              <a:rPr lang="en-AU" dirty="0" smtClean="0"/>
              <a:t>Lots</a:t>
            </a:r>
            <a:r>
              <a:rPr lang="en-AU" baseline="0" dirty="0" smtClean="0"/>
              <a:t> of text </a:t>
            </a:r>
          </a:p>
          <a:p>
            <a:r>
              <a:rPr lang="en-AU" baseline="0" dirty="0" smtClean="0"/>
              <a:t>Tiny pictures</a:t>
            </a:r>
          </a:p>
          <a:p>
            <a:r>
              <a:rPr lang="en-AU" baseline="0" dirty="0" smtClean="0"/>
              <a:t>You see the screen from a foot</a:t>
            </a:r>
          </a:p>
          <a:p>
            <a:r>
              <a:rPr lang="en-AU" baseline="0" dirty="0" smtClean="0"/>
              <a:t>Walk to the back of the room and look</a:t>
            </a:r>
          </a:p>
          <a:p>
            <a:r>
              <a:rPr lang="en-AU" baseline="0" dirty="0" smtClean="0"/>
              <a:t>That’s the audiences view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2517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Talk to your image…tell the story</a:t>
            </a:r>
          </a:p>
          <a:p>
            <a:r>
              <a:rPr lang="en-AU" dirty="0" smtClean="0"/>
              <a:t>People like stories</a:t>
            </a:r>
          </a:p>
          <a:p>
            <a:r>
              <a:rPr lang="en-AU" dirty="0" smtClean="0"/>
              <a:t>This is </a:t>
            </a:r>
            <a:r>
              <a:rPr lang="en-AU" dirty="0" err="1" smtClean="0"/>
              <a:t>cowra</a:t>
            </a:r>
            <a:r>
              <a:rPr lang="en-AU" dirty="0" smtClean="0"/>
              <a:t> Japanese gardens</a:t>
            </a:r>
          </a:p>
          <a:p>
            <a:r>
              <a:rPr lang="en-AU" dirty="0" smtClean="0"/>
              <a:t>By the way do you know that  the District Conference is  there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1C9EAE8-1791-4AF1-880C-4C86ED51E20D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6418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2018" indent="0" algn="l">
              <a:buNone/>
            </a:pPr>
            <a:r>
              <a:rPr lang="en-A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 Not Run a slideshow in the background</a:t>
            </a:r>
          </a:p>
          <a:p>
            <a:pPr marL="52018" indent="0" algn="l">
              <a:buNone/>
            </a:pPr>
            <a:r>
              <a:rPr lang="en-A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While you talk</a:t>
            </a:r>
          </a:p>
          <a:p>
            <a:pPr algn="l"/>
            <a:r>
              <a:rPr lang="en-AU" sz="4000" dirty="0" smtClean="0"/>
              <a:t>NEXT</a:t>
            </a:r>
          </a:p>
          <a:p>
            <a:pPr algn="l"/>
            <a:r>
              <a:rPr lang="en-AU" sz="4000" dirty="0" smtClean="0"/>
              <a:t>When you …do no one listens to your</a:t>
            </a:r>
            <a:r>
              <a:rPr lang="en-AU" sz="4000" baseline="0" dirty="0" smtClean="0"/>
              <a:t> information on MUNA or RYLA or ABC or the FBI</a:t>
            </a:r>
          </a:p>
          <a:p>
            <a:pPr algn="l"/>
            <a:r>
              <a:rPr lang="en-AU" sz="4000" baseline="0" dirty="0" smtClean="0"/>
              <a:t>They just follow the pretty pictures especially of grandchildren</a:t>
            </a:r>
          </a:p>
          <a:p>
            <a:pPr algn="l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9276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9143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7501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This slide</a:t>
            </a:r>
            <a:r>
              <a:rPr lang="en-AU" baseline="0" dirty="0" smtClean="0"/>
              <a:t> doesn’t do justice to any of these pictures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863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defRPr>
            </a:lvl1pPr>
          </a:lstStyle>
          <a:p>
            <a:pPr lvl="0">
              <a:defRPr sz="1800"/>
            </a:pPr>
            <a:r>
              <a:rPr lang="en-US" sz="8000" smtClean="0"/>
              <a:t>Click to edit Master title style</a:t>
            </a:r>
            <a:endParaRPr sz="8000" dirty="0"/>
          </a:p>
        </p:txBody>
      </p:sp>
      <p:grpSp>
        <p:nvGrpSpPr>
          <p:cNvPr id="3" name="Group 31"/>
          <p:cNvGrpSpPr/>
          <p:nvPr userDrawn="1"/>
        </p:nvGrpSpPr>
        <p:grpSpPr>
          <a:xfrm>
            <a:off x="159776" y="103258"/>
            <a:ext cx="12702748" cy="9502348"/>
            <a:chOff x="0" y="0"/>
            <a:chExt cx="12702746" cy="9502346"/>
          </a:xfrm>
        </p:grpSpPr>
        <p:sp>
          <p:nvSpPr>
            <p:cNvPr id="4" name="Shape 29"/>
            <p:cNvSpPr/>
            <p:nvPr/>
          </p:nvSpPr>
          <p:spPr>
            <a:xfrm>
              <a:off x="10263917" y="70918"/>
              <a:ext cx="2304993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200" b="1">
                  <a:solidFill>
                    <a:srgbClr val="17458F"/>
                  </a:solidFill>
                  <a:latin typeface="Eras Demi ITC"/>
                  <a:ea typeface="Eras Demi ITC"/>
                  <a:cs typeface="Eras Demi ITC"/>
                  <a:sym typeface="Eras Demi ITC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200" b="1">
                  <a:solidFill>
                    <a:srgbClr val="17458F"/>
                  </a:solidFill>
                </a:rPr>
                <a:t>PETS 2015</a:t>
              </a:r>
            </a:p>
          </p:txBody>
        </p:sp>
        <p:sp>
          <p:nvSpPr>
            <p:cNvPr id="5" name="Shape 30"/>
            <p:cNvSpPr/>
            <p:nvPr/>
          </p:nvSpPr>
          <p:spPr>
            <a:xfrm>
              <a:off x="-1" y="-1"/>
              <a:ext cx="12702748" cy="9502348"/>
            </a:xfrm>
            <a:prstGeom prst="rect">
              <a:avLst/>
            </a:prstGeom>
            <a:noFill/>
            <a:ln w="12700" cap="flat">
              <a:solidFill>
                <a:srgbClr val="17458F"/>
              </a:solidFill>
              <a:prstDash val="solid"/>
              <a:miter lim="8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6" name="image2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1" y="8844718"/>
            <a:ext cx="1903894" cy="638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3.png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25" y="725694"/>
            <a:ext cx="1270196" cy="90648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34"/>
          <p:cNvSpPr txBox="1">
            <a:spLocks/>
          </p:cNvSpPr>
          <p:nvPr userDrawn="1"/>
        </p:nvSpPr>
        <p:spPr>
          <a:xfrm>
            <a:off x="1270000" y="3225800"/>
            <a:ext cx="10464800" cy="330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584200" eaLnBrk="1" hangingPunct="1">
              <a:defRPr sz="8000" i="1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1800" i="0"/>
            </a:pPr>
            <a:endParaRPr lang="en-AU" dirty="0"/>
          </a:p>
        </p:txBody>
      </p:sp>
      <p:pic>
        <p:nvPicPr>
          <p:cNvPr id="9" name="RotaryMBS_RGB.pn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816" y="218995"/>
            <a:ext cx="5110081" cy="191988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36"/>
          <p:cNvSpPr/>
          <p:nvPr userDrawn="1"/>
        </p:nvSpPr>
        <p:spPr>
          <a:xfrm>
            <a:off x="4461522" y="1596266"/>
            <a:ext cx="2302334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>
                <a:solidFill>
                  <a:srgbClr val="17448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 dirty="0">
                <a:solidFill>
                  <a:srgbClr val="17448F"/>
                </a:solidFill>
              </a:rPr>
              <a:t>District 9700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4080" y="2600640"/>
            <a:ext cx="11054080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9771" y="6225985"/>
            <a:ext cx="9753600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4E3C-3753-4B2F-A75E-47133861535F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5/03/2015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95CC-1157-40B9-A15D-319A5600E22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57" y="638629"/>
            <a:ext cx="6512161" cy="218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69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4E3C-3753-4B2F-A75E-47133861535F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5/03/2015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95CC-1157-40B9-A15D-319A5600E22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08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9"/>
            <a:ext cx="11216640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39"/>
            <a:ext cx="11216640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/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4E3C-3753-4B2F-A75E-47133861535F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5/03/2015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95CC-1157-40B9-A15D-319A5600E22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24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4E3C-3753-4B2F-A75E-47133861535F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5/03/2015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95CC-1157-40B9-A15D-319A5600E22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9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1"/>
            <a:ext cx="11216640" cy="18852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1" y="2390987"/>
            <a:ext cx="5528734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1" y="3562773"/>
            <a:ext cx="5528734" cy="5240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4E3C-3753-4B2F-A75E-47133861535F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5/03/2015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95CC-1157-40B9-A15D-319A5600E22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58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4E3C-3753-4B2F-A75E-47133861535F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5/03/2015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95CC-1157-40B9-A15D-319A5600E22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24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4E3C-3753-4B2F-A75E-47133861535F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5/03/2015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95CC-1157-40B9-A15D-319A5600E22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91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0"/>
            <a:ext cx="6583680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4E3C-3753-4B2F-A75E-47133861535F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5/03/2015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95CC-1157-40B9-A15D-319A5600E22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86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404340"/>
            <a:ext cx="6583680" cy="6931378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4E3C-3753-4B2F-A75E-47133861535F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5/03/2015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95CC-1157-40B9-A15D-319A5600E22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613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4E3C-3753-4B2F-A75E-47133861535F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5/03/2015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95CC-1157-40B9-A15D-319A5600E22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9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8000" smtClean="0"/>
              <a:t>Click to edit Master title style</a:t>
            </a:r>
            <a:endParaRPr sz="8000"/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lang="en-US" sz="2800" smtClean="0"/>
              <a:t>Click to edit Master text styles</a:t>
            </a:r>
          </a:p>
          <a:p>
            <a:pPr lvl="1">
              <a:defRPr sz="1800"/>
            </a:pPr>
            <a:r>
              <a:rPr lang="en-US" sz="2800" smtClean="0"/>
              <a:t>Second level</a:t>
            </a:r>
          </a:p>
          <a:p>
            <a:pPr lvl="2">
              <a:defRPr sz="1800"/>
            </a:pPr>
            <a:r>
              <a:rPr lang="en-US" sz="2800" smtClean="0"/>
              <a:t>Third level</a:t>
            </a:r>
          </a:p>
          <a:p>
            <a:pPr lvl="3">
              <a:defRPr sz="1800"/>
            </a:pPr>
            <a:r>
              <a:rPr lang="en-US" sz="2800" smtClean="0"/>
              <a:t>Fourth level</a:t>
            </a:r>
          </a:p>
          <a:p>
            <a:pPr lvl="4">
              <a:defRPr sz="1800"/>
            </a:pPr>
            <a:r>
              <a:rPr lang="en-US" sz="2800" smtClean="0"/>
              <a:t>Fifth level</a:t>
            </a:r>
            <a:endParaRPr sz="280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1" y="519289"/>
            <a:ext cx="2804160" cy="826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1" y="519289"/>
            <a:ext cx="8249920" cy="8265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4E3C-3753-4B2F-A75E-47133861535F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5/03/2015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95CC-1157-40B9-A15D-319A5600E22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47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defRPr>
            </a:lvl1pPr>
          </a:lstStyle>
          <a:p>
            <a:pPr lvl="0">
              <a:defRPr sz="1800"/>
            </a:pPr>
            <a:r>
              <a:rPr lang="en-US" sz="8000" smtClean="0"/>
              <a:t>Click to edit Master title style</a:t>
            </a:r>
            <a:endParaRPr sz="8000" dirty="0"/>
          </a:p>
        </p:txBody>
      </p:sp>
      <p:grpSp>
        <p:nvGrpSpPr>
          <p:cNvPr id="3" name="Group 31"/>
          <p:cNvGrpSpPr/>
          <p:nvPr userDrawn="1"/>
        </p:nvGrpSpPr>
        <p:grpSpPr>
          <a:xfrm>
            <a:off x="159776" y="103258"/>
            <a:ext cx="12702748" cy="9502348"/>
            <a:chOff x="0" y="0"/>
            <a:chExt cx="12702746" cy="9502346"/>
          </a:xfrm>
        </p:grpSpPr>
        <p:sp>
          <p:nvSpPr>
            <p:cNvPr id="4" name="Shape 29"/>
            <p:cNvSpPr/>
            <p:nvPr/>
          </p:nvSpPr>
          <p:spPr>
            <a:xfrm>
              <a:off x="10263917" y="70918"/>
              <a:ext cx="2304993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200" b="1">
                  <a:solidFill>
                    <a:srgbClr val="17458F"/>
                  </a:solidFill>
                  <a:latin typeface="Eras Demi ITC"/>
                  <a:ea typeface="Eras Demi ITC"/>
                  <a:cs typeface="Eras Demi ITC"/>
                  <a:sym typeface="Eras Demi ITC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200" b="1">
                  <a:solidFill>
                    <a:srgbClr val="17458F"/>
                  </a:solidFill>
                </a:rPr>
                <a:t>PETS 2015</a:t>
              </a:r>
            </a:p>
          </p:txBody>
        </p:sp>
        <p:sp>
          <p:nvSpPr>
            <p:cNvPr id="5" name="Shape 30"/>
            <p:cNvSpPr/>
            <p:nvPr/>
          </p:nvSpPr>
          <p:spPr>
            <a:xfrm>
              <a:off x="-1" y="-1"/>
              <a:ext cx="12702748" cy="9502348"/>
            </a:xfrm>
            <a:prstGeom prst="rect">
              <a:avLst/>
            </a:prstGeom>
            <a:noFill/>
            <a:ln w="12700" cap="flat">
              <a:solidFill>
                <a:srgbClr val="17458F"/>
              </a:solidFill>
              <a:prstDash val="solid"/>
              <a:miter lim="8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6" name="image2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1" y="8844718"/>
            <a:ext cx="1903894" cy="638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3.png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25" y="725694"/>
            <a:ext cx="1270196" cy="90648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34"/>
          <p:cNvSpPr txBox="1">
            <a:spLocks/>
          </p:cNvSpPr>
          <p:nvPr userDrawn="1"/>
        </p:nvSpPr>
        <p:spPr>
          <a:xfrm>
            <a:off x="1270000" y="3225800"/>
            <a:ext cx="10464800" cy="330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584200" eaLnBrk="1" hangingPunct="1">
              <a:defRPr sz="8000" i="1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1800" i="0"/>
            </a:pPr>
            <a:endParaRPr lang="en-AU" dirty="0"/>
          </a:p>
        </p:txBody>
      </p:sp>
      <p:pic>
        <p:nvPicPr>
          <p:cNvPr id="9" name="RotaryMBS_RGB.pn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816" y="218995"/>
            <a:ext cx="5110081" cy="191988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36"/>
          <p:cNvSpPr/>
          <p:nvPr userDrawn="1"/>
        </p:nvSpPr>
        <p:spPr>
          <a:xfrm>
            <a:off x="4461522" y="1596266"/>
            <a:ext cx="2302334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>
                <a:solidFill>
                  <a:srgbClr val="17448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 dirty="0">
                <a:solidFill>
                  <a:srgbClr val="17448F"/>
                </a:solidFill>
              </a:rPr>
              <a:t>District 9700</a:t>
            </a:r>
          </a:p>
        </p:txBody>
      </p:sp>
    </p:spTree>
    <p:extLst>
      <p:ext uri="{BB962C8B-B14F-4D97-AF65-F5344CB8AC3E}">
        <p14:creationId xmlns:p14="http://schemas.microsoft.com/office/powerpoint/2010/main" val="190706884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49282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894366" y="4746752"/>
            <a:ext cx="9216068" cy="3272875"/>
          </a:xfrm>
        </p:spPr>
        <p:txBody>
          <a:bodyPr rIns="45720" anchor="t"/>
          <a:lstStyle>
            <a:lvl1pPr algn="r">
              <a:defRPr lang="en-US" b="1" cap="none" spc="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894366" y="1292402"/>
            <a:ext cx="9216068" cy="2492587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844">
                <a:solidFill>
                  <a:schemeClr val="tx1"/>
                </a:solidFill>
                <a:effectLst/>
              </a:defRPr>
            </a:lvl1pPr>
            <a:lvl2pPr marL="650230" indent="0" algn="ctr">
              <a:buNone/>
            </a:lvl2pPr>
            <a:lvl3pPr marL="1300460" indent="0" algn="ctr">
              <a:buNone/>
            </a:lvl3pPr>
            <a:lvl4pPr marL="1950690" indent="0" algn="ctr">
              <a:buNone/>
            </a:lvl4pPr>
            <a:lvl5pPr marL="2600919" indent="0" algn="ctr">
              <a:buNone/>
            </a:lvl5pPr>
            <a:lvl6pPr marL="3251149" indent="0" algn="ctr">
              <a:buNone/>
            </a:lvl6pPr>
            <a:lvl7pPr marL="3901379" indent="0" algn="ctr">
              <a:buNone/>
            </a:lvl7pPr>
            <a:lvl8pPr marL="4551609" indent="0" algn="ctr">
              <a:buNone/>
            </a:lvl8pPr>
            <a:lvl9pPr marL="5201839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50240" y="9133603"/>
            <a:ext cx="3034453" cy="519289"/>
          </a:xfrm>
          <a:prstGeom prst="rect">
            <a:avLst/>
          </a:prstGeom>
        </p:spPr>
        <p:txBody>
          <a:bodyPr/>
          <a:lstStyle/>
          <a:p>
            <a:fld id="{F2B53EF5-13F5-40D9-80E8-D13CC55A4EAC}" type="datetimeFigureOut">
              <a:rPr lang="en-AU" smtClean="0"/>
              <a:pPr/>
              <a:t>5/03/2015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443307" y="9133603"/>
            <a:ext cx="4118187" cy="519289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11595947" y="9133603"/>
            <a:ext cx="1083733" cy="519289"/>
          </a:xfrm>
          <a:prstGeom prst="rect">
            <a:avLst/>
          </a:prstGeom>
        </p:spPr>
        <p:txBody>
          <a:bodyPr/>
          <a:lstStyle/>
          <a:p>
            <a:fld id="{BDD73515-6A42-4FB4-BC5F-1275F9CCCFC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4966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133603"/>
            <a:ext cx="3034453" cy="519289"/>
          </a:xfrm>
          <a:prstGeom prst="rect">
            <a:avLst/>
          </a:prstGeom>
        </p:spPr>
        <p:txBody>
          <a:bodyPr/>
          <a:lstStyle/>
          <a:p>
            <a:fld id="{F2B53EF5-13F5-40D9-80E8-D13CC55A4EAC}" type="datetimeFigureOut">
              <a:rPr lang="en-AU" smtClean="0"/>
              <a:pPr/>
              <a:t>5/03/2015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133603"/>
            <a:ext cx="4118187" cy="519289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95947" y="9133603"/>
            <a:ext cx="1083733" cy="519289"/>
          </a:xfrm>
          <a:prstGeom prst="rect">
            <a:avLst/>
          </a:prstGeom>
        </p:spPr>
        <p:txBody>
          <a:bodyPr/>
          <a:lstStyle/>
          <a:p>
            <a:fld id="{BDD73515-6A42-4FB4-BC5F-1275F9CCCFC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5463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 dirty="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 dirty="0"/>
              <a:t>Body Level One</a:t>
            </a:r>
          </a:p>
          <a:p>
            <a:pPr lvl="1">
              <a:defRPr sz="1800"/>
            </a:pPr>
            <a:r>
              <a:rPr sz="3600" dirty="0"/>
              <a:t>Body Level Two</a:t>
            </a:r>
          </a:p>
          <a:p>
            <a:pPr lvl="2">
              <a:defRPr sz="1800"/>
            </a:pPr>
            <a:r>
              <a:rPr sz="3600" dirty="0"/>
              <a:t>Body Level Three</a:t>
            </a:r>
          </a:p>
          <a:p>
            <a:pPr lvl="3">
              <a:defRPr sz="1800"/>
            </a:pPr>
            <a:r>
              <a:rPr sz="3600" dirty="0"/>
              <a:t>Body Level Four</a:t>
            </a:r>
          </a:p>
          <a:p>
            <a:pPr lvl="4">
              <a:defRPr sz="1800"/>
            </a:pPr>
            <a:r>
              <a:rPr sz="3600" dirty="0"/>
              <a:t>Body Level Five</a:t>
            </a:r>
          </a:p>
        </p:txBody>
      </p:sp>
      <p:pic>
        <p:nvPicPr>
          <p:cNvPr id="4" name="image2.png"/>
          <p:cNvPicPr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1" y="8844718"/>
            <a:ext cx="1903894" cy="6382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Group 31"/>
          <p:cNvGrpSpPr/>
          <p:nvPr userDrawn="1"/>
        </p:nvGrpSpPr>
        <p:grpSpPr>
          <a:xfrm>
            <a:off x="159776" y="103258"/>
            <a:ext cx="12702748" cy="9502348"/>
            <a:chOff x="0" y="0"/>
            <a:chExt cx="12702746" cy="9502346"/>
          </a:xfrm>
        </p:grpSpPr>
        <p:sp>
          <p:nvSpPr>
            <p:cNvPr id="6" name="Shape 29"/>
            <p:cNvSpPr/>
            <p:nvPr/>
          </p:nvSpPr>
          <p:spPr>
            <a:xfrm>
              <a:off x="10263917" y="70918"/>
              <a:ext cx="2304993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200" b="1">
                  <a:solidFill>
                    <a:srgbClr val="17458F"/>
                  </a:solidFill>
                  <a:latin typeface="Eras Demi ITC"/>
                  <a:ea typeface="Eras Demi ITC"/>
                  <a:cs typeface="Eras Demi ITC"/>
                  <a:sym typeface="Eras Demi ITC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200" b="1">
                  <a:solidFill>
                    <a:srgbClr val="17458F"/>
                  </a:solidFill>
                </a:rPr>
                <a:t>PETS 2015</a:t>
              </a:r>
            </a:p>
          </p:txBody>
        </p:sp>
        <p:sp>
          <p:nvSpPr>
            <p:cNvPr id="7" name="Shape 30"/>
            <p:cNvSpPr/>
            <p:nvPr/>
          </p:nvSpPr>
          <p:spPr>
            <a:xfrm>
              <a:off x="-1" y="-1"/>
              <a:ext cx="12702748" cy="9502348"/>
            </a:xfrm>
            <a:prstGeom prst="rect">
              <a:avLst/>
            </a:prstGeom>
            <a:noFill/>
            <a:ln w="12700" cap="flat">
              <a:solidFill>
                <a:srgbClr val="17458F"/>
              </a:solidFill>
              <a:prstDash val="solid"/>
              <a:miter lim="8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1" name="image3.png"/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25" y="725694"/>
            <a:ext cx="1270196" cy="906485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</p:sldLayoutIdLst>
  <p:transition spd="med"/>
  <p:txStyles>
    <p:titleStyle>
      <a:lvl1pPr algn="ctr" defTabSz="584200" eaLnBrk="1" hangingPunct="1">
        <a:defRPr sz="8000" b="1" cap="none" spc="0">
          <a:ln w="9525">
            <a:solidFill>
              <a:schemeClr val="bg1"/>
            </a:solidFill>
            <a:prstDash val="solid"/>
          </a:ln>
          <a:solidFill>
            <a:schemeClr val="tx1"/>
          </a:solidFill>
          <a:effectLst>
            <a:outerShdw blurRad="12700" dist="38100" dir="2700000" algn="tl" rotWithShape="0">
              <a:schemeClr val="bg1">
                <a:lumMod val="50000"/>
              </a:schemeClr>
            </a:outerShdw>
          </a:effectLst>
          <a:latin typeface="+mn-lt"/>
          <a:ea typeface="+mn-ea"/>
          <a:cs typeface="+mn-cs"/>
          <a:sym typeface="Helvetica Light"/>
        </a:defRPr>
      </a:lvl1pPr>
      <a:lvl2pPr indent="228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rtl="0"/>
            <a:fld id="{DE614E3C-3753-4B2F-A75E-47133861535F}" type="datetimeFigureOut">
              <a:rPr lang="en-AU" kern="1200" smtClean="0">
                <a:solidFill>
                  <a:prstClr val="black">
                    <a:tint val="75000"/>
                  </a:prstClr>
                </a:solidFill>
              </a:rPr>
              <a:pPr defTabSz="1300460" rtl="0"/>
              <a:t>5/03/2015</a:t>
            </a:fld>
            <a:endParaRPr lang="en-A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rtl="0"/>
            <a:endParaRPr lang="en-A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rtl="0"/>
            <a:fld id="{D66395CC-1157-40B9-A15D-319A5600E226}" type="slidenum">
              <a:rPr lang="en-AU" kern="1200" smtClean="0">
                <a:solidFill>
                  <a:prstClr val="black">
                    <a:tint val="75000"/>
                  </a:prstClr>
                </a:solidFill>
              </a:rPr>
              <a:pPr defTabSz="1300460" rtl="0"/>
              <a:t>‹#›</a:t>
            </a:fld>
            <a:endParaRPr lang="en-AU" kern="12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685" y="678274"/>
            <a:ext cx="1270484" cy="9066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" y="8817633"/>
            <a:ext cx="1375809" cy="461187"/>
          </a:xfrm>
          <a:prstGeom prst="rect">
            <a:avLst/>
          </a:prstGeom>
        </p:spPr>
      </p:pic>
      <p:sp>
        <p:nvSpPr>
          <p:cNvPr id="9" name="Shape 56"/>
          <p:cNvSpPr/>
          <p:nvPr userDrawn="1"/>
        </p:nvSpPr>
        <p:spPr>
          <a:xfrm>
            <a:off x="10775401" y="244745"/>
            <a:ext cx="1758986" cy="49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2249" tIns="72249" rIns="72249" bIns="72249" anchor="ctr">
            <a:spAutoFit/>
          </a:bodyPr>
          <a:lstStyle/>
          <a:p>
            <a:pPr algn="l" defTabSz="1300460" rtl="0">
              <a:defRPr sz="1800"/>
            </a:pPr>
            <a:r>
              <a:rPr lang="en-AU" sz="2276" kern="1200" dirty="0" smtClean="0">
                <a:solidFill>
                  <a:srgbClr val="17458F"/>
                </a:solidFill>
                <a:latin typeface="Eras Demi ITC" panose="020B0805030504020804" pitchFamily="34" charset="0"/>
                <a:ea typeface="Adobe Fan Heiti Std B" panose="020B0700000000000000" pitchFamily="34" charset="-128"/>
              </a:rPr>
              <a:t>PETS 2015</a:t>
            </a:r>
            <a:endParaRPr sz="2276" kern="1200" dirty="0">
              <a:solidFill>
                <a:srgbClr val="17458F"/>
              </a:solidFill>
              <a:latin typeface="Eras Demi ITC" panose="020B0805030504020804" pitchFamily="34" charset="0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895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90" r:id="rId12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KbSPPFYxx3o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5968472" y="1195705"/>
            <a:ext cx="10265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endParaRPr sz="3600" dirty="0"/>
          </a:p>
        </p:txBody>
      </p:sp>
      <p:sp>
        <p:nvSpPr>
          <p:cNvPr id="58" name="Shape 58"/>
          <p:cNvSpPr/>
          <p:nvPr/>
        </p:nvSpPr>
        <p:spPr>
          <a:xfrm>
            <a:off x="5968472" y="4954374"/>
            <a:ext cx="102656" cy="91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endParaRPr sz="5300" dirty="0"/>
          </a:p>
        </p:txBody>
      </p:sp>
      <p:grpSp>
        <p:nvGrpSpPr>
          <p:cNvPr id="7" name="Group 6"/>
          <p:cNvGrpSpPr/>
          <p:nvPr/>
        </p:nvGrpSpPr>
        <p:grpSpPr>
          <a:xfrm>
            <a:off x="159777" y="103259"/>
            <a:ext cx="12702746" cy="9502346"/>
            <a:chOff x="135924" y="111210"/>
            <a:chExt cx="12702746" cy="9502346"/>
          </a:xfrm>
        </p:grpSpPr>
        <p:sp>
          <p:nvSpPr>
            <p:cNvPr id="56" name="Shape 56"/>
            <p:cNvSpPr/>
            <p:nvPr/>
          </p:nvSpPr>
          <p:spPr>
            <a:xfrm>
              <a:off x="10399841" y="176711"/>
              <a:ext cx="2304992" cy="5950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pPr lvl="0">
                <a:defRPr sz="1800"/>
              </a:pPr>
              <a:r>
                <a:rPr lang="en-AU" sz="3200" dirty="0" smtClean="0">
                  <a:solidFill>
                    <a:srgbClr val="17458F"/>
                  </a:solidFill>
                  <a:latin typeface="Eras Demi ITC" panose="020B0805030504020804" pitchFamily="34" charset="0"/>
                  <a:ea typeface="Adobe Fan Heiti Std B" panose="020B0700000000000000" pitchFamily="34" charset="-128"/>
                </a:rPr>
                <a:t>PETS 2015</a:t>
              </a:r>
              <a:endParaRPr sz="3200" dirty="0">
                <a:solidFill>
                  <a:srgbClr val="17458F"/>
                </a:solidFill>
                <a:latin typeface="Eras Demi ITC" panose="020B0805030504020804" pitchFamily="34" charset="0"/>
                <a:ea typeface="Adobe Fan Heiti Std B" panose="020B0700000000000000" pitchFamily="34" charset="-128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35924" y="111210"/>
              <a:ext cx="12702746" cy="9502346"/>
            </a:xfrm>
            <a:prstGeom prst="rect">
              <a:avLst/>
            </a:prstGeom>
            <a:noFill/>
            <a:ln w="12700" cap="flat">
              <a:solidFill>
                <a:srgbClr val="17458F"/>
              </a:solidFill>
              <a:miter lim="8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1" y="8844718"/>
            <a:ext cx="1903893" cy="638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25" y="725695"/>
            <a:ext cx="1270195" cy="9064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0707" y="2595410"/>
            <a:ext cx="10902915" cy="6554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algn="ctr" defTabSz="584200" eaLnBrk="1" hangingPunct="1">
              <a:defRPr sz="8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AU" sz="11378" dirty="0" smtClean="0"/>
              <a:t>PowerPoint</a:t>
            </a:r>
            <a:br>
              <a:rPr lang="en-AU" sz="11378" dirty="0" smtClean="0"/>
            </a:br>
            <a:r>
              <a:rPr lang="en-AU" sz="11378" dirty="0" smtClean="0"/>
              <a:t>Presentations</a:t>
            </a:r>
            <a:br>
              <a:rPr lang="en-AU" sz="11378" dirty="0" smtClean="0"/>
            </a:br>
            <a:r>
              <a:rPr lang="en-AU" sz="2560" dirty="0" smtClean="0"/>
              <a:t/>
            </a:r>
            <a:br>
              <a:rPr lang="en-AU" sz="2560" dirty="0" smtClean="0"/>
            </a:br>
            <a:r>
              <a:rPr lang="en-AU" sz="2560" dirty="0" smtClean="0"/>
              <a:t/>
            </a:r>
            <a:br>
              <a:rPr lang="en-AU" sz="2560" dirty="0" smtClean="0"/>
            </a:br>
            <a:r>
              <a:rPr lang="en-AU" sz="2560" dirty="0" smtClean="0"/>
              <a:t/>
            </a:r>
            <a:br>
              <a:rPr lang="en-AU" sz="2560" dirty="0" smtClean="0"/>
            </a:br>
            <a:r>
              <a:rPr lang="en-AU" sz="2560" dirty="0" smtClean="0"/>
              <a:t/>
            </a:r>
            <a:br>
              <a:rPr lang="en-AU" sz="2560" dirty="0" smtClean="0"/>
            </a:br>
            <a:r>
              <a:rPr lang="en-AU" sz="3982" dirty="0" smtClean="0"/>
              <a:t/>
            </a:r>
            <a:br>
              <a:rPr lang="en-AU" sz="3982" dirty="0" smtClean="0"/>
            </a:br>
            <a:r>
              <a:rPr lang="en-AU" sz="5120" dirty="0" smtClean="0"/>
              <a:t>Paul Murray</a:t>
            </a:r>
            <a:endParaRPr lang="en-AU" sz="5120" dirty="0"/>
          </a:p>
        </p:txBody>
      </p:sp>
    </p:spTree>
    <p:extLst>
      <p:ext uri="{BB962C8B-B14F-4D97-AF65-F5344CB8AC3E}">
        <p14:creationId xmlns:p14="http://schemas.microsoft.com/office/powerpoint/2010/main" val="4049458426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133928"/>
            <a:ext cx="10183586" cy="7639229"/>
          </a:xfrm>
        </p:spPr>
      </p:pic>
    </p:spTree>
    <p:extLst>
      <p:ext uri="{BB962C8B-B14F-4D97-AF65-F5344CB8AC3E}">
        <p14:creationId xmlns:p14="http://schemas.microsoft.com/office/powerpoint/2010/main" val="9209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5314" y="0"/>
            <a:ext cx="13271294" cy="9753600"/>
          </a:xfrm>
        </p:spPr>
      </p:pic>
    </p:spTree>
    <p:extLst>
      <p:ext uri="{BB962C8B-B14F-4D97-AF65-F5344CB8AC3E}">
        <p14:creationId xmlns:p14="http://schemas.microsoft.com/office/powerpoint/2010/main" val="88303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7008" y="2111693"/>
            <a:ext cx="9831492" cy="5607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AU" sz="7680" dirty="0"/>
              <a:t>Prepare </a:t>
            </a:r>
          </a:p>
          <a:p>
            <a:pPr algn="l">
              <a:buFont typeface="Arial" pitchFamily="34" charset="0"/>
              <a:buChar char="•"/>
            </a:pPr>
            <a:r>
              <a:rPr lang="en-AU" sz="7680" dirty="0"/>
              <a:t>Practice</a:t>
            </a:r>
          </a:p>
          <a:p>
            <a:pPr algn="l">
              <a:buFont typeface="Arial" pitchFamily="34" charset="0"/>
              <a:buChar char="•"/>
            </a:pPr>
            <a:r>
              <a:rPr lang="en-AU" sz="7680" dirty="0"/>
              <a:t>Talk to the back Row</a:t>
            </a:r>
          </a:p>
          <a:p>
            <a:pPr algn="l">
              <a:buFont typeface="Arial" pitchFamily="34" charset="0"/>
              <a:buChar char="•"/>
            </a:pPr>
            <a:r>
              <a:rPr lang="en-AU" sz="7680" dirty="0"/>
              <a:t>Good Animation</a:t>
            </a:r>
          </a:p>
          <a:p>
            <a:pPr algn="l"/>
            <a:endParaRPr lang="en-AU" sz="5120" dirty="0"/>
          </a:p>
        </p:txBody>
      </p:sp>
      <p:sp>
        <p:nvSpPr>
          <p:cNvPr id="4" name="Rectangle 3"/>
          <p:cNvSpPr/>
          <p:nvPr/>
        </p:nvSpPr>
        <p:spPr>
          <a:xfrm>
            <a:off x="1110538" y="6925028"/>
            <a:ext cx="7433445" cy="12741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7680" dirty="0"/>
              <a:t>Bad Animations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0538" y="6925028"/>
            <a:ext cx="7433445" cy="12741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7680" dirty="0"/>
              <a:t>Bad Animations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10538" y="422031"/>
            <a:ext cx="9216068" cy="1513320"/>
          </a:xfrm>
        </p:spPr>
        <p:txBody>
          <a:bodyPr/>
          <a:lstStyle/>
          <a:p>
            <a:r>
              <a:rPr lang="en-AU" dirty="0" smtClean="0"/>
              <a:t>Important points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34278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5.55556E-7 -4.81481E-6 C 0.06892 -4.81481E-6 0.125 0.05602 0.125 0.125 C 0.125 0.19399 0.06892 0.25 -5.55556E-7 0.25 C -0.06892 0.25 -0.125 0.19399 -0.125 0.125 C -0.125 0.05602 -0.06892 -4.81481E-6 -5.55556E-7 -4.81481E-6 Z " pathEditMode="relative" rAng="0" ptsTypes="AAAAA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5.55556E-7 -4.81481E-6 L -0.00399 -0.09097 " pathEditMode="relative" rAng="0" ptsTypes="AA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4560"/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600"/>
                            </p:stCondLst>
                            <p:childTnLst>
                              <p:par>
                                <p:cTn id="68" presetID="26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5.55556E-7 -4.81481E-6 C -5.55556E-7 0.03311 0.02708 0.05996 0.06007 0.05996 C 0.09896 0.05996 0.11302 0.0301 0.11892 0.01204 L 0.125 -0.01203 C 0.13108 -0.03009 0.14601 -0.05995 0.18993 -0.05995 C 0.21806 -0.05995 0.25 -0.0331 0.25 -4.81481E-6 C 0.25 0.03311 0.21806 0.05996 0.18993 0.05996 C 0.14601 0.05996 0.13108 0.0301 0.125 0.01204 L 0.11892 -0.01203 C 0.11302 -0.03009 0.09896 -0.05995 0.06007 -0.05995 C 0.02708 -0.05995 -5.55556E-7 -0.0331 -5.55556E-7 -4.81481E-6 Z " pathEditMode="relative" rAng="0" ptsTypes="AAAAAAAAAAA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600"/>
                            </p:stCondLst>
                            <p:childTnLst>
                              <p:par>
                                <p:cTn id="71" presetID="52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01 0.025 0.06 0.047 0.137 0.048 C 0.198 0.05 0.248 0.038 0.249 0.023 C 0.249 0.008 0.2 -0.006 0.138 -0.007 C 0.107 -0.007 0.079 -0.005 0.059 0 C 0.03 0.007 0.013 0.018 0.013 0.031 C 0.013 0.038 0.018 0.045 0.027 0.051 C 0.048 0.064 0.089 0.073 0.136 0.074 C 0.191 0.076 0.236 0.065 0.236 0.052 C 0.237 0.038 0.192 0.026 0.137 0.024 C 0.109 0.024 0.084 0.026 0.065 0.03 C 0.04 0.037 0.024 0.048 0.024 0.059 C 0.024 0.065 0.029 0.071 0.037 0.077 C 0.056 0.088 0.092 0.097 0.135 0.098 C 0.185 0.099 0.225 0.089 0.225 0.077 C 0.226 0.065 0.186 0.054 0.136 0.053 C 0.111 0.052 0.088 0.054 0.071 0.058 C 0.048 0.064 0.035 0.073 0.035 0.084 C 0.035 0.089 0.039 0.095 0.046 0.1 C 0.063 0.11 0.096 0.118 0.134 0.119 C 0.179 0.119 0.215 0.111 0.215 0.1 C 0.215 0.089 0.18 0.079 0.135 0.078 C 0.113 0.078 0.092 0.08 0.077 0.083 C 0.056 0.088 0.044 0.097 0.043 0.106 C 0.043 0.111 0.048 0.116 0.054 0.12 C 0.069 0.13 0.099 0.137 0.133 0.137 C 0.173 0.138 0.206 0.131 0.206 0.121 C 0.207 0.111 0.174 0.102 0.134 0.101 C 0.114 0.101 0.095 0.102 0.082 0.106 C 0.063 0.11 0.052 0.118 0.052 0.126 C 0.052 0.131 0.055 0.135 0.061 0.139 C 0.075 0.148 0.101 0.154 0.132 0.155 C 0.169 0.155 0.198 0.149 0.198 0.14 C 0.199 0.131 0.17 0.123 0.133 0.122 C 0.115 0.122 0.099 0.123 0.087 0.126 C 0.07 0.13 0.06 0.137 0.06 0.145 C 0.06 0.149 0.063 0.152 0.068 0.156 C 0.08 0.164 0.104 0.169 0.132 0.17 C 0.165 0.171 0.191 0.165 0.191 0.156 C 0.191 0.149 0.166 0.141 0.133 0.141 C 0.116 0.14 0.101 0.142 0.09 0.144 C 0.075 0.148 0.066 0.154 0.066 0.161 C 0.066 0.165 0.069 0.168 0.074 0.171 C 0.085 0.178 0.107 0.183 0.131 0.184 C 0.161 0.185 0.185 0.179 0.185 0.172 C 0.185 0.164 0.161 0.158 0.132 0.157 C 0.118 0.157 0.104 0.158 0.094 0.161 C 0.08 0.164 0.072 0.169 0.072 0.176 C 0.072 0.179 0.075 0.182 0.079 0.185 C 0.089 0.191 0.108 0.196 0.131 0.196 C 0.157 0.197 0.179 0.192 0.179 0.185 C 0.179 0.179 0.158 0.173 0.131 0.173 C 0.119 0.172 0.106 0.173 0.097 0.175 C 0.085 0.179 0.078 0.184 0.078 0.189 C 0.078 0.192 0.08 0.195 0.084 0.197 C 0.093 0.203 0.11 0.207 0.131 0.208 C 0.155 0.208 0.174 0.203 0.174 0.198 C 0.174 0.192 0.155 0.186 0.131 0.186 C 0.119 0.186 0.108 0.187 0.101 0.189 C 0.089 0.191 0.083 0.196 0.083 0.201 C 0.083 0.203 0.085 0.206 0.088 0.208 C 0.096 0.214 0.112 0.217 0.13 0.218 C 0.152 0.218 0.169 0.214 0.169 0.209 C 0.169 0.203 0.152 0.199 0.131 0.198 C 0.12 0.198 0.11 0.199 0.103 0.201 C 0.093 0.203 0.087 0.207 0.087 0.212 C 0.087 0.214 0.089 0.216 0.092 0.218 E" pathEditMode="relative" ptsTypes="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600"/>
                            </p:stCondLst>
                            <p:childTnLst>
                              <p:par>
                                <p:cTn id="74" presetID="10" presetClass="exit" presetSubtype="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5" grpId="2"/>
      <p:bldP spid="5" grpId="4"/>
      <p:bldP spid="5" grpId="5"/>
      <p:bldP spid="5" grpId="6"/>
      <p:bldP spid="5" grpId="7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4597" y="2111694"/>
            <a:ext cx="9831492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AU" sz="7680" dirty="0"/>
              <a:t>Prepare </a:t>
            </a:r>
          </a:p>
          <a:p>
            <a:pPr algn="l">
              <a:buFont typeface="Arial" pitchFamily="34" charset="0"/>
              <a:buChar char="•"/>
            </a:pPr>
            <a:r>
              <a:rPr lang="en-AU" sz="7680" dirty="0"/>
              <a:t>Practice</a:t>
            </a:r>
          </a:p>
          <a:p>
            <a:pPr algn="l">
              <a:buFont typeface="Arial" pitchFamily="34" charset="0"/>
              <a:buChar char="•"/>
            </a:pPr>
            <a:r>
              <a:rPr lang="en-AU" sz="7680" dirty="0"/>
              <a:t>Talk to the back Row</a:t>
            </a:r>
          </a:p>
          <a:p>
            <a:pPr algn="l">
              <a:buFont typeface="Arial" pitchFamily="34" charset="0"/>
              <a:buChar char="•"/>
            </a:pPr>
            <a:r>
              <a:rPr lang="en-AU" sz="7680" dirty="0"/>
              <a:t>Good Animations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601" y="6970460"/>
            <a:ext cx="7433445" cy="12741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7680" dirty="0"/>
              <a:t>Bad Animations</a:t>
            </a: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1110538" y="422031"/>
            <a:ext cx="9216068" cy="1513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45720" bIns="0" anchor="t">
            <a:normAutofit/>
          </a:bodyPr>
          <a:lstStyle>
            <a:lvl1pPr algn="r" defTabSz="584200" eaLnBrk="1" hangingPunct="1">
              <a:defRPr lang="en-US" sz="8000" b="1" cap="none" spc="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AU" dirty="0" smtClean="0"/>
              <a:t>Important points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04169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3757" y="2433825"/>
            <a:ext cx="11520558" cy="5607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680" dirty="0"/>
              <a:t>Google </a:t>
            </a:r>
            <a:r>
              <a:rPr lang="en-AU" sz="7680" dirty="0" smtClean="0"/>
              <a:t>- Images, Maps</a:t>
            </a:r>
          </a:p>
          <a:p>
            <a:r>
              <a:rPr lang="en-AU" sz="7680" dirty="0" err="1" smtClean="0"/>
              <a:t>Youtube</a:t>
            </a:r>
            <a:r>
              <a:rPr lang="en-AU" sz="7680" dirty="0" smtClean="0"/>
              <a:t>, Wikipedia</a:t>
            </a:r>
            <a:endParaRPr lang="en-AU" sz="7680" dirty="0"/>
          </a:p>
          <a:p>
            <a:r>
              <a:rPr lang="en-AU" sz="7680" dirty="0" smtClean="0"/>
              <a:t>RI, District 9700</a:t>
            </a:r>
          </a:p>
          <a:p>
            <a:r>
              <a:rPr lang="en-AU" sz="7680" dirty="0" smtClean="0"/>
              <a:t>Photos, cartoons </a:t>
            </a:r>
            <a:endParaRPr lang="en-AU" sz="7680" dirty="0"/>
          </a:p>
          <a:p>
            <a:endParaRPr lang="en-AU" sz="5120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1110538" y="422031"/>
            <a:ext cx="7592591" cy="1513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45720" bIns="0" anchor="t">
            <a:normAutofit/>
          </a:bodyPr>
          <a:lstStyle>
            <a:lvl1pPr algn="r" defTabSz="584200" eaLnBrk="1" hangingPunct="1">
              <a:defRPr lang="en-US" sz="8000" b="1" cap="none" spc="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AU" dirty="0" smtClean="0"/>
              <a:t>Resources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973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Click below for Death by PowerPoint video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>
                <a:hlinkClick r:id="rId3"/>
              </a:rPr>
              <a:t>http://</a:t>
            </a:r>
            <a:r>
              <a:rPr lang="en-AU" dirty="0" smtClean="0">
                <a:hlinkClick r:id="rId3"/>
              </a:rPr>
              <a:t>youtu.be/KbSPPFYxx3o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441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5968472" y="1195705"/>
            <a:ext cx="10265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endParaRPr sz="3600" dirty="0"/>
          </a:p>
        </p:txBody>
      </p:sp>
      <p:sp>
        <p:nvSpPr>
          <p:cNvPr id="58" name="Shape 58"/>
          <p:cNvSpPr/>
          <p:nvPr/>
        </p:nvSpPr>
        <p:spPr>
          <a:xfrm>
            <a:off x="5968472" y="4954374"/>
            <a:ext cx="102656" cy="91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endParaRPr sz="5300" dirty="0"/>
          </a:p>
        </p:txBody>
      </p:sp>
      <p:grpSp>
        <p:nvGrpSpPr>
          <p:cNvPr id="7" name="Group 6"/>
          <p:cNvGrpSpPr/>
          <p:nvPr/>
        </p:nvGrpSpPr>
        <p:grpSpPr>
          <a:xfrm>
            <a:off x="159777" y="103259"/>
            <a:ext cx="12702746" cy="9502346"/>
            <a:chOff x="135924" y="111210"/>
            <a:chExt cx="12702746" cy="9502346"/>
          </a:xfrm>
        </p:grpSpPr>
        <p:sp>
          <p:nvSpPr>
            <p:cNvPr id="56" name="Shape 56"/>
            <p:cNvSpPr/>
            <p:nvPr/>
          </p:nvSpPr>
          <p:spPr>
            <a:xfrm>
              <a:off x="10399841" y="176711"/>
              <a:ext cx="2304992" cy="5950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pPr lvl="0">
                <a:defRPr sz="1800"/>
              </a:pPr>
              <a:r>
                <a:rPr lang="en-AU" sz="3200" dirty="0" smtClean="0">
                  <a:solidFill>
                    <a:srgbClr val="17458F"/>
                  </a:solidFill>
                  <a:latin typeface="Eras Demi ITC" panose="020B0805030504020804" pitchFamily="34" charset="0"/>
                  <a:ea typeface="Adobe Fan Heiti Std B" panose="020B0700000000000000" pitchFamily="34" charset="-128"/>
                </a:rPr>
                <a:t>PETS 2015</a:t>
              </a:r>
              <a:endParaRPr sz="3200" dirty="0">
                <a:solidFill>
                  <a:srgbClr val="17458F"/>
                </a:solidFill>
                <a:latin typeface="Eras Demi ITC" panose="020B0805030504020804" pitchFamily="34" charset="0"/>
                <a:ea typeface="Adobe Fan Heiti Std B" panose="020B0700000000000000" pitchFamily="34" charset="-128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35924" y="111210"/>
              <a:ext cx="12702746" cy="9502346"/>
            </a:xfrm>
            <a:prstGeom prst="rect">
              <a:avLst/>
            </a:prstGeom>
            <a:noFill/>
            <a:ln w="12700" cap="flat">
              <a:solidFill>
                <a:srgbClr val="17458F"/>
              </a:solidFill>
              <a:miter lim="8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1" y="8844718"/>
            <a:ext cx="1903893" cy="638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25" y="725695"/>
            <a:ext cx="1270195" cy="90648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900707" y="2595410"/>
            <a:ext cx="10902915" cy="6554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algn="ctr" defTabSz="584200" eaLnBrk="1" hangingPunct="1">
              <a:defRPr sz="8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AU" sz="11378" dirty="0" smtClean="0"/>
              <a:t>PowerPoint</a:t>
            </a:r>
            <a:br>
              <a:rPr lang="en-AU" sz="11378" dirty="0" smtClean="0"/>
            </a:br>
            <a:r>
              <a:rPr lang="en-AU" sz="11378" dirty="0" smtClean="0"/>
              <a:t>Presentations</a:t>
            </a:r>
            <a:br>
              <a:rPr lang="en-AU" sz="11378" dirty="0" smtClean="0"/>
            </a:br>
            <a:r>
              <a:rPr lang="en-AU" sz="2560" dirty="0" smtClean="0"/>
              <a:t/>
            </a:r>
            <a:br>
              <a:rPr lang="en-AU" sz="2560" dirty="0" smtClean="0"/>
            </a:br>
            <a:r>
              <a:rPr lang="en-AU" sz="2560" dirty="0" smtClean="0"/>
              <a:t/>
            </a:r>
            <a:br>
              <a:rPr lang="en-AU" sz="2560" dirty="0" smtClean="0"/>
            </a:br>
            <a:r>
              <a:rPr lang="en-AU" sz="2560" dirty="0" smtClean="0"/>
              <a:t/>
            </a:r>
            <a:br>
              <a:rPr lang="en-AU" sz="2560" dirty="0" smtClean="0"/>
            </a:br>
            <a:r>
              <a:rPr lang="en-AU" sz="2560" dirty="0" smtClean="0"/>
              <a:t/>
            </a:r>
            <a:br>
              <a:rPr lang="en-AU" sz="2560" dirty="0" smtClean="0"/>
            </a:br>
            <a:r>
              <a:rPr lang="en-AU" sz="3982" dirty="0" smtClean="0"/>
              <a:t/>
            </a:r>
            <a:br>
              <a:rPr lang="en-AU" sz="3982" dirty="0" smtClean="0"/>
            </a:br>
            <a:r>
              <a:rPr lang="en-AU" sz="5120" dirty="0" smtClean="0"/>
              <a:t>Paul Murray</a:t>
            </a:r>
            <a:endParaRPr lang="en-AU" sz="5120" dirty="0"/>
          </a:p>
        </p:txBody>
      </p:sp>
    </p:spTree>
    <p:extLst>
      <p:ext uri="{BB962C8B-B14F-4D97-AF65-F5344CB8AC3E}">
        <p14:creationId xmlns:p14="http://schemas.microsoft.com/office/powerpoint/2010/main" val="2353127323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-32881"/>
            <a:ext cx="6392024" cy="978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433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825" y="473111"/>
            <a:ext cx="6890308" cy="7220514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28" y="8465058"/>
            <a:ext cx="2080721" cy="1014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378" y="235458"/>
            <a:ext cx="2080721" cy="145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0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" y="1233736"/>
            <a:ext cx="5749749" cy="7447093"/>
          </a:xfrm>
        </p:spPr>
      </p:pic>
      <p:sp>
        <p:nvSpPr>
          <p:cNvPr id="5" name="Rectangle 4"/>
          <p:cNvSpPr/>
          <p:nvPr/>
        </p:nvSpPr>
        <p:spPr>
          <a:xfrm>
            <a:off x="6399989" y="1757821"/>
            <a:ext cx="6276904" cy="7995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MINUTES OF COMMITTEE MEETING OF TARCUTTA GARDEN CLUB </a:t>
            </a:r>
          </a:p>
          <a:p>
            <a:pPr>
              <a:lnSpc>
                <a:spcPct val="107000"/>
              </a:lnSpc>
            </a:pP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February 3</a:t>
            </a:r>
            <a:r>
              <a:rPr lang="en-AU" sz="24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2015 held at Paul and Carolyn Murrays </a:t>
            </a:r>
          </a:p>
          <a:p>
            <a:pPr>
              <a:lnSpc>
                <a:spcPct val="107000"/>
              </a:lnSpc>
            </a:pP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was opened by President Joan Kaczmarek at 12:40 pm </a:t>
            </a:r>
          </a:p>
          <a:p>
            <a:pPr>
              <a:lnSpc>
                <a:spcPct val="107000"/>
              </a:lnSpc>
            </a:pP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PRESENT:  please see attendance book</a:t>
            </a:r>
          </a:p>
          <a:p>
            <a:pPr>
              <a:lnSpc>
                <a:spcPct val="107000"/>
              </a:lnSpc>
            </a:pP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APOLOGIES:  please see attendance book </a:t>
            </a:r>
          </a:p>
          <a:p>
            <a:pPr>
              <a:lnSpc>
                <a:spcPct val="107000"/>
              </a:lnSpc>
            </a:pP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Minutes of November 4</a:t>
            </a:r>
            <a:r>
              <a:rPr lang="en-AU" sz="24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Committee meeting were read by Carolyn and moved and seconded by Judy and Barb that they be accepted.</a:t>
            </a:r>
          </a:p>
          <a:p>
            <a:pPr>
              <a:lnSpc>
                <a:spcPct val="107000"/>
              </a:lnSpc>
            </a:pP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BUSINESS ARISING:</a:t>
            </a:r>
          </a:p>
          <a:p>
            <a:pPr marL="487672" indent="-487672">
              <a:lnSpc>
                <a:spcPct val="107000"/>
              </a:lnSpc>
              <a:buFont typeface="+mj-lt"/>
              <a:buAutoNum type="arabicPeriod"/>
            </a:pP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Membership number will be raised in General Business</a:t>
            </a:r>
          </a:p>
          <a:p>
            <a:pPr>
              <a:lnSpc>
                <a:spcPct val="107000"/>
              </a:lnSpc>
            </a:pP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TREASURER’S REPORT:  Laurian reported a balance of $3,480.96.  Moved and Seconded by Laurian and Carolyn that report be accepted</a:t>
            </a:r>
          </a:p>
          <a:p>
            <a:pPr>
              <a:lnSpc>
                <a:spcPct val="107000"/>
              </a:lnSpc>
            </a:pP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2962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1929" y="-18783"/>
            <a:ext cx="13211069" cy="9913742"/>
          </a:xfrm>
        </p:spPr>
      </p:pic>
      <p:sp>
        <p:nvSpPr>
          <p:cNvPr id="5" name="TextBox 4"/>
          <p:cNvSpPr txBox="1"/>
          <p:nvPr/>
        </p:nvSpPr>
        <p:spPr>
          <a:xfrm>
            <a:off x="1356946" y="7522783"/>
            <a:ext cx="11075468" cy="219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653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Tell the story</a:t>
            </a:r>
          </a:p>
        </p:txBody>
      </p:sp>
    </p:spTree>
    <p:extLst>
      <p:ext uri="{BB962C8B-B14F-4D97-AF65-F5344CB8AC3E}">
        <p14:creationId xmlns:p14="http://schemas.microsoft.com/office/powerpoint/2010/main" val="205047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85850" y="1784350"/>
            <a:ext cx="11099800" cy="6286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9600" dirty="0" smtClean="0"/>
              <a:t>Do not run a </a:t>
            </a:r>
            <a:br>
              <a:rPr lang="en-AU" sz="9600" dirty="0" smtClean="0"/>
            </a:br>
            <a:r>
              <a:rPr lang="en-AU" sz="9600" dirty="0" smtClean="0"/>
              <a:t>slide show </a:t>
            </a:r>
            <a:br>
              <a:rPr lang="en-AU" sz="9600" dirty="0" smtClean="0"/>
            </a:br>
            <a:r>
              <a:rPr lang="en-AU" sz="9600" dirty="0" smtClean="0"/>
              <a:t>while speaking</a:t>
            </a:r>
            <a:endParaRPr lang="en-AU" sz="9600" dirty="0"/>
          </a:p>
        </p:txBody>
      </p:sp>
    </p:spTree>
    <p:extLst>
      <p:ext uri="{BB962C8B-B14F-4D97-AF65-F5344CB8AC3E}">
        <p14:creationId xmlns:p14="http://schemas.microsoft.com/office/powerpoint/2010/main" val="29879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14" y="826274"/>
            <a:ext cx="13154204" cy="75325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624"/>
            <a:ext cx="13113331" cy="98349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24"/>
            <a:ext cx="13113330" cy="9834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392" y="-74022"/>
            <a:ext cx="13314192" cy="99856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611" y="147448"/>
            <a:ext cx="13381941" cy="10036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49" y="68214"/>
            <a:ext cx="13459679" cy="10094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870" y="-370797"/>
            <a:ext cx="13453200" cy="1107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1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7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4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740" y="1485478"/>
            <a:ext cx="10620587" cy="5632624"/>
          </a:xfrm>
        </p:spPr>
        <p:txBody>
          <a:bodyPr>
            <a:normAutofit fontScale="47500" lnSpcReduction="20000"/>
          </a:bodyPr>
          <a:lstStyle/>
          <a:p>
            <a:pPr marL="52018" indent="0" algn="ctr">
              <a:buNone/>
            </a:pPr>
            <a:r>
              <a:rPr lang="en-AU" sz="40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</a:p>
          <a:p>
            <a:pPr marL="52018" indent="0" algn="ctr">
              <a:buNone/>
            </a:pPr>
            <a:r>
              <a:rPr lang="en-AU" sz="8533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AU" sz="181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Photo per page</a:t>
            </a:r>
          </a:p>
          <a:p>
            <a:pPr marL="52018" indent="0" algn="ctr">
              <a:buNone/>
            </a:pPr>
            <a:r>
              <a:rPr lang="en-AU" sz="181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And fill the page</a:t>
            </a:r>
            <a:endParaRPr lang="en-AU" sz="181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58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3002179" cy="9753600"/>
          </a:xfrm>
        </p:spPr>
      </p:pic>
    </p:spTree>
    <p:extLst>
      <p:ext uri="{BB962C8B-B14F-4D97-AF65-F5344CB8AC3E}">
        <p14:creationId xmlns:p14="http://schemas.microsoft.com/office/powerpoint/2010/main" val="229079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ets2015.potx" id="{A130776C-2A75-4BB8-B092-DBB264FCB592}" vid="{DC497924-07AC-45A1-B4A8-A9285D39CE84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ts2015_Template.potx" id="{64AC6DD3-BAF8-46FC-87C5-4B1350CAB0DF}" vid="{53CBD47B-54E3-4336-82CB-E42005A721DC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Pets2015</Template>
  <TotalTime>473</TotalTime>
  <Words>352</Words>
  <Application>Microsoft Office PowerPoint</Application>
  <PresentationFormat>Custom</PresentationFormat>
  <Paragraphs>71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Adobe Fan Heiti Std B</vt:lpstr>
      <vt:lpstr>Arial</vt:lpstr>
      <vt:lpstr>Avenir Book</vt:lpstr>
      <vt:lpstr>Calibri</vt:lpstr>
      <vt:lpstr>Calibri Light</vt:lpstr>
      <vt:lpstr>Eras Demi ITC</vt:lpstr>
      <vt:lpstr>Helvetica</vt:lpstr>
      <vt:lpstr>Helvetica Light</vt:lpstr>
      <vt:lpstr>Times New Roman</vt:lpstr>
      <vt:lpstr>White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points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Murray</dc:creator>
  <cp:lastModifiedBy>Paul Murray</cp:lastModifiedBy>
  <cp:revision>30</cp:revision>
  <dcterms:created xsi:type="dcterms:W3CDTF">2015-02-12T09:11:39Z</dcterms:created>
  <dcterms:modified xsi:type="dcterms:W3CDTF">2015-03-05T01:22:28Z</dcterms:modified>
</cp:coreProperties>
</file>