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79" r:id="rId2"/>
    <p:sldId id="281" r:id="rId3"/>
    <p:sldId id="286" r:id="rId4"/>
    <p:sldId id="284" r:id="rId5"/>
    <p:sldId id="283" r:id="rId6"/>
    <p:sldId id="285" r:id="rId7"/>
    <p:sldId id="26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84" y="4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C755F4-F43A-49C3-AF2B-8542B7F32282}" type="datetimeFigureOut">
              <a:rPr lang="en-AU" smtClean="0"/>
              <a:t>9/11/2017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05EDBD-D8DB-4B5A-8507-895A17BFF8C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93500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2C6F14-EDC8-4FC5-A244-FE31072613BF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4715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47858-48C7-471A-82A4-ADB23F6869BB}" type="datetimeFigureOut">
              <a:rPr lang="en-AU" smtClean="0"/>
              <a:t>9/11/2017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01E1F-96E6-4A49-963E-71668ED5D0F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90080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47858-48C7-471A-82A4-ADB23F6869BB}" type="datetimeFigureOut">
              <a:rPr lang="en-AU" smtClean="0"/>
              <a:t>9/11/2017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01E1F-96E6-4A49-963E-71668ED5D0F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22578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47858-48C7-471A-82A4-ADB23F6869BB}" type="datetimeFigureOut">
              <a:rPr lang="en-AU" smtClean="0"/>
              <a:t>9/11/2017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01E1F-96E6-4A49-963E-71668ED5D0F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64877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47858-48C7-471A-82A4-ADB23F6869BB}" type="datetimeFigureOut">
              <a:rPr lang="en-AU" smtClean="0"/>
              <a:t>9/11/2017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01E1F-96E6-4A49-963E-71668ED5D0F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7205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47858-48C7-471A-82A4-ADB23F6869BB}" type="datetimeFigureOut">
              <a:rPr lang="en-AU" smtClean="0"/>
              <a:t>9/11/2017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01E1F-96E6-4A49-963E-71668ED5D0F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63705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47858-48C7-471A-82A4-ADB23F6869BB}" type="datetimeFigureOut">
              <a:rPr lang="en-AU" smtClean="0"/>
              <a:t>9/11/2017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01E1F-96E6-4A49-963E-71668ED5D0F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10324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47858-48C7-471A-82A4-ADB23F6869BB}" type="datetimeFigureOut">
              <a:rPr lang="en-AU" smtClean="0"/>
              <a:t>9/11/2017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01E1F-96E6-4A49-963E-71668ED5D0F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39592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47858-48C7-471A-82A4-ADB23F6869BB}" type="datetimeFigureOut">
              <a:rPr lang="en-AU" smtClean="0"/>
              <a:t>9/11/2017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01E1F-96E6-4A49-963E-71668ED5D0F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89481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47858-48C7-471A-82A4-ADB23F6869BB}" type="datetimeFigureOut">
              <a:rPr lang="en-AU" smtClean="0"/>
              <a:t>9/11/2017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01E1F-96E6-4A49-963E-71668ED5D0F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47053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47858-48C7-471A-82A4-ADB23F6869BB}" type="datetimeFigureOut">
              <a:rPr lang="en-AU" smtClean="0"/>
              <a:t>9/11/2017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01E1F-96E6-4A49-963E-71668ED5D0F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4844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47858-48C7-471A-82A4-ADB23F6869BB}" type="datetimeFigureOut">
              <a:rPr lang="en-AU" smtClean="0"/>
              <a:t>9/11/2017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01E1F-96E6-4A49-963E-71668ED5D0F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1567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47858-48C7-471A-82A4-ADB23F6869BB}" type="datetimeFigureOut">
              <a:rPr lang="en-AU" smtClean="0"/>
              <a:t>9/11/2017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01E1F-96E6-4A49-963E-71668ED5D0F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65110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03A16-3942-4836-AB3F-A1C1557D2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271" y="171408"/>
            <a:ext cx="10547496" cy="2611991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AU" sz="150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dobe Gothic Std B" panose="020B0800000000000000" pitchFamily="34" charset="-128"/>
                <a:ea typeface="Adobe Gothic Std B" panose="020B0800000000000000" pitchFamily="34" charset="-128"/>
              </a:rPr>
              <a:t>“I Hate IT”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06888B-7EC5-455B-8EDE-AF229651B8EB}"/>
              </a:ext>
            </a:extLst>
          </p:cNvPr>
          <p:cNvSpPr txBox="1"/>
          <p:nvPr/>
        </p:nvSpPr>
        <p:spPr>
          <a:xfrm>
            <a:off x="1928036" y="4911890"/>
            <a:ext cx="964373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800" dirty="0"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“I Hate Emails”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5D381D-8D16-4F75-BD6B-2C429BC084FD}"/>
              </a:ext>
            </a:extLst>
          </p:cNvPr>
          <p:cNvSpPr txBox="1"/>
          <p:nvPr/>
        </p:nvSpPr>
        <p:spPr>
          <a:xfrm>
            <a:off x="513908" y="2555197"/>
            <a:ext cx="1065382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000" dirty="0"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The total number of IT </a:t>
            </a:r>
            <a:br>
              <a:rPr lang="en-AU" sz="6000" dirty="0"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</a:br>
            <a:r>
              <a:rPr lang="en-AU" sz="6000" dirty="0"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people in the room was....1</a:t>
            </a:r>
          </a:p>
        </p:txBody>
      </p:sp>
    </p:spTree>
    <p:extLst>
      <p:ext uri="{BB962C8B-B14F-4D97-AF65-F5344CB8AC3E}">
        <p14:creationId xmlns:p14="http://schemas.microsoft.com/office/powerpoint/2010/main" val="93423081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30280" y="116958"/>
            <a:ext cx="5203899" cy="1531106"/>
          </a:xfrm>
        </p:spPr>
        <p:txBody>
          <a:bodyPr>
            <a:normAutofit/>
          </a:bodyPr>
          <a:lstStyle/>
          <a:p>
            <a:pPr algn="ctr"/>
            <a:r>
              <a:rPr lang="en-AU" sz="9600" b="1" dirty="0"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Emails</a:t>
            </a:r>
            <a:endParaRPr lang="en-AU" sz="8000" b="1" dirty="0">
              <a:solidFill>
                <a:schemeClr val="bg1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A2D4F41-4604-40C9-A36A-92556B3B249A}"/>
              </a:ext>
            </a:extLst>
          </p:cNvPr>
          <p:cNvSpPr/>
          <p:nvPr/>
        </p:nvSpPr>
        <p:spPr>
          <a:xfrm>
            <a:off x="361507" y="1859340"/>
            <a:ext cx="1167454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AU" sz="36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Franklin Gothic Medium Cond" panose="020B0606030402020204" pitchFamily="34" charset="0"/>
              </a:rPr>
              <a:t>First email system: 1971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sz="36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Franklin Gothic Medium Cond" panose="020B0606030402020204" pitchFamily="34" charset="0"/>
              </a:rPr>
              <a:t>Average office worker receives 121 emails a day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sz="36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Franklin Gothic Medium Cond" panose="020B0606030402020204" pitchFamily="34" charset="0"/>
              </a:rPr>
              <a:t>Percentage of email that is spam: 49.7%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sz="36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Franklin Gothic Medium Cond" panose="020B0606030402020204" pitchFamily="34" charset="0"/>
              </a:rPr>
              <a:t>Percentage of emails that have a malicious attachment: 2.3%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sz="36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Franklin Gothic Medium Cond" panose="020B0606030402020204" pitchFamily="34" charset="0"/>
              </a:rPr>
              <a:t>Top country where spam is generated: United States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sz="36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Franklin Gothic Medium Cond" panose="020B0606030402020204" pitchFamily="34" charset="0"/>
              </a:rPr>
              <a:t>Top country where spam is generated (per capita): Belarus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sz="36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Franklin Gothic Medium Cond" panose="020B0606030402020204" pitchFamily="34" charset="0"/>
              </a:rPr>
              <a:t>Open rate for email sent in </a:t>
            </a:r>
            <a:r>
              <a:rPr lang="en-AU" sz="36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Franklin Gothic Medium Cond" panose="020B0606030402020204" pitchFamily="34" charset="0"/>
              </a:rPr>
              <a:t>N.Am</a:t>
            </a:r>
            <a:r>
              <a:rPr lang="en-AU" sz="36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Franklin Gothic Medium Cond" panose="020B0606030402020204" pitchFamily="34" charset="0"/>
              </a:rPr>
              <a:t>: 30.6%</a:t>
            </a:r>
          </a:p>
        </p:txBody>
      </p:sp>
    </p:spTree>
    <p:extLst>
      <p:ext uri="{BB962C8B-B14F-4D97-AF65-F5344CB8AC3E}">
        <p14:creationId xmlns:p14="http://schemas.microsoft.com/office/powerpoint/2010/main" val="396823247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BFCCE-2DF2-4DE2-ACC3-832D3A2C8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AU" sz="6600" b="1" spc="50" dirty="0">
                <a:ln w="0"/>
                <a:solidFill>
                  <a:schemeClr val="bg1">
                    <a:lumMod val="9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dobe Gothic Std B" panose="020B0800000000000000" pitchFamily="34" charset="-128"/>
                <a:ea typeface="Adobe Gothic Std B" panose="020B0800000000000000" pitchFamily="34" charset="-128"/>
              </a:rPr>
              <a:t>Email Statistics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27159-6FB2-455A-8041-087666886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/>
          </a:bodyPr>
          <a:lstStyle/>
          <a:p>
            <a:r>
              <a:rPr lang="en-AU" sz="6000" dirty="0">
                <a:solidFill>
                  <a:schemeClr val="bg1"/>
                </a:solidFill>
              </a:rPr>
              <a:t>Email users worldwide 		3.7 B</a:t>
            </a:r>
          </a:p>
          <a:p>
            <a:r>
              <a:rPr lang="en-AU" sz="6000" dirty="0">
                <a:solidFill>
                  <a:schemeClr val="bg1"/>
                </a:solidFill>
              </a:rPr>
              <a:t>Emails sent per day 			269 B</a:t>
            </a:r>
          </a:p>
          <a:p>
            <a:r>
              <a:rPr lang="en-AU" sz="6000" dirty="0">
                <a:solidFill>
                  <a:schemeClr val="bg1"/>
                </a:solidFill>
              </a:rPr>
              <a:t>Emails sent per year			100 T</a:t>
            </a:r>
          </a:p>
          <a:p>
            <a:pPr marL="0" indent="0">
              <a:buNone/>
            </a:pPr>
            <a:r>
              <a:rPr lang="en-AU" sz="4800" dirty="0">
                <a:solidFill>
                  <a:schemeClr val="bg1"/>
                </a:solidFill>
              </a:rPr>
              <a:t>					</a:t>
            </a:r>
          </a:p>
          <a:p>
            <a:pPr marL="0" indent="0">
              <a:buNone/>
            </a:pPr>
            <a:r>
              <a:rPr lang="en-AU" sz="4800" dirty="0">
                <a:solidFill>
                  <a:schemeClr val="bg1"/>
                </a:solidFill>
              </a:rPr>
              <a:t>					</a:t>
            </a:r>
            <a:r>
              <a:rPr lang="en-AU" sz="3200" dirty="0">
                <a:solidFill>
                  <a:schemeClr val="bg1"/>
                </a:solidFill>
              </a:rPr>
              <a:t>B= Billion      T=  Trillion</a:t>
            </a:r>
          </a:p>
        </p:txBody>
      </p:sp>
    </p:spTree>
    <p:extLst>
      <p:ext uri="{BB962C8B-B14F-4D97-AF65-F5344CB8AC3E}">
        <p14:creationId xmlns:p14="http://schemas.microsoft.com/office/powerpoint/2010/main" val="3546045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47D7C8-AED5-4EC2-AE52-F5778F1B88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465" y="1520455"/>
            <a:ext cx="10875335" cy="4656507"/>
          </a:xfrm>
        </p:spPr>
        <p:txBody>
          <a:bodyPr>
            <a:normAutofit/>
          </a:bodyPr>
          <a:lstStyle/>
          <a:p>
            <a:pPr lvl="1"/>
            <a:r>
              <a:rPr lang="en-AU" sz="44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Distributions over 6 use... BCC</a:t>
            </a:r>
          </a:p>
          <a:p>
            <a:pPr lvl="1"/>
            <a:r>
              <a:rPr lang="en-AU" sz="44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Clear specific subject</a:t>
            </a:r>
          </a:p>
          <a:p>
            <a:pPr lvl="1"/>
            <a:r>
              <a:rPr lang="en-AU" sz="44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Proofread</a:t>
            </a:r>
          </a:p>
          <a:p>
            <a:pPr lvl="1"/>
            <a:r>
              <a:rPr lang="en-AU" sz="44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Do not use all capital letters</a:t>
            </a:r>
          </a:p>
          <a:p>
            <a:pPr lvl="1"/>
            <a:r>
              <a:rPr lang="en-AU" sz="44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Avoid jokes, chain letters or virus warnings</a:t>
            </a:r>
          </a:p>
          <a:p>
            <a:pPr lvl="1"/>
            <a:r>
              <a:rPr lang="en-AU" sz="44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Acknowledge receipt of email</a:t>
            </a:r>
          </a:p>
          <a:p>
            <a:pPr lvl="1"/>
            <a:endParaRPr lang="en-AU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76EE6CC-242A-427E-87BB-A4902865DC5B}"/>
              </a:ext>
            </a:extLst>
          </p:cNvPr>
          <p:cNvSpPr/>
          <p:nvPr/>
        </p:nvSpPr>
        <p:spPr>
          <a:xfrm>
            <a:off x="3293695" y="265539"/>
            <a:ext cx="624132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AU" sz="6000" b="1" spc="50" dirty="0">
                <a:ln w="0"/>
                <a:solidFill>
                  <a:schemeClr val="bg1">
                    <a:lumMod val="9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Protocol/Etiquette</a:t>
            </a:r>
          </a:p>
        </p:txBody>
      </p:sp>
    </p:spTree>
    <p:extLst>
      <p:ext uri="{BB962C8B-B14F-4D97-AF65-F5344CB8AC3E}">
        <p14:creationId xmlns:p14="http://schemas.microsoft.com/office/powerpoint/2010/main" val="1687289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47D7C8-AED5-4EC2-AE52-F5778F1B88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9191"/>
            <a:ext cx="10515600" cy="3072809"/>
          </a:xfrm>
        </p:spPr>
        <p:txBody>
          <a:bodyPr>
            <a:normAutofit/>
          </a:bodyPr>
          <a:lstStyle/>
          <a:p>
            <a:pPr lvl="1"/>
            <a:r>
              <a:rPr lang="en-AU" sz="44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Rules/Filters</a:t>
            </a:r>
          </a:p>
          <a:p>
            <a:pPr lvl="1"/>
            <a:r>
              <a:rPr lang="en-AU" sz="44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Review your Junk mail folder</a:t>
            </a:r>
          </a:p>
          <a:p>
            <a:pPr lvl="1"/>
            <a:r>
              <a:rPr lang="en-AU" sz="44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check email only once or twice daily</a:t>
            </a:r>
          </a:p>
          <a:p>
            <a:pPr lvl="1"/>
            <a:r>
              <a:rPr lang="en-AU" sz="44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notifications distract</a:t>
            </a:r>
            <a:endParaRPr lang="en-AU" sz="36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A123CC1-EA0A-4D1F-AFD0-878C1895F1A8}"/>
              </a:ext>
            </a:extLst>
          </p:cNvPr>
          <p:cNvSpPr/>
          <p:nvPr/>
        </p:nvSpPr>
        <p:spPr>
          <a:xfrm>
            <a:off x="637660" y="277851"/>
            <a:ext cx="638142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AU" sz="5400" b="1" spc="50" dirty="0">
                <a:ln w="0"/>
                <a:solidFill>
                  <a:schemeClr val="bg1">
                    <a:lumMod val="9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Managing your inbox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B15983C-99A8-49A9-BB3F-77E6E32FE903}"/>
              </a:ext>
            </a:extLst>
          </p:cNvPr>
          <p:cNvSpPr/>
          <p:nvPr/>
        </p:nvSpPr>
        <p:spPr>
          <a:xfrm>
            <a:off x="443024" y="4572000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AU" sz="4800" b="1" spc="50" dirty="0">
                <a:ln w="0"/>
                <a:solidFill>
                  <a:schemeClr val="bg1">
                    <a:lumMod val="9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Signatures</a:t>
            </a:r>
            <a:endParaRPr lang="en-AU" sz="4000" b="1" spc="50" dirty="0">
              <a:ln w="0"/>
              <a:solidFill>
                <a:schemeClr val="bg1">
                  <a:lumMod val="95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32970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A112C-C7DD-489F-A1A8-A93AB8BA9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258" y="2103437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AU" sz="107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Gmail </a:t>
            </a:r>
            <a:br>
              <a:rPr lang="en-AU" sz="107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</a:br>
            <a:br>
              <a:rPr lang="en-AU" sz="4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</a:br>
            <a:r>
              <a:rPr lang="en-AU" sz="4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(most of todays members use it)</a:t>
            </a:r>
            <a:endParaRPr lang="en-AU" sz="4800" dirty="0"/>
          </a:p>
        </p:txBody>
      </p:sp>
    </p:spTree>
    <p:extLst>
      <p:ext uri="{BB962C8B-B14F-4D97-AF65-F5344CB8AC3E}">
        <p14:creationId xmlns:p14="http://schemas.microsoft.com/office/powerpoint/2010/main" val="3701132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CFA5D08-1ED5-4A1C-8468-1FD39DE1EA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725" y="7633"/>
            <a:ext cx="10936549" cy="6850367"/>
          </a:xfrm>
        </p:spPr>
      </p:pic>
    </p:spTree>
    <p:extLst>
      <p:ext uri="{BB962C8B-B14F-4D97-AF65-F5344CB8AC3E}">
        <p14:creationId xmlns:p14="http://schemas.microsoft.com/office/powerpoint/2010/main" val="1631104484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860</TotalTime>
  <Words>85</Words>
  <Application>Microsoft Office PowerPoint</Application>
  <PresentationFormat>Widescreen</PresentationFormat>
  <Paragraphs>32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Adobe Gothic Std B</vt:lpstr>
      <vt:lpstr>Arial</vt:lpstr>
      <vt:lpstr>Calibri</vt:lpstr>
      <vt:lpstr>Calibri Light</vt:lpstr>
      <vt:lpstr>Franklin Gothic Medium Cond</vt:lpstr>
      <vt:lpstr>1_Office Theme</vt:lpstr>
      <vt:lpstr>“I Hate IT”</vt:lpstr>
      <vt:lpstr> Emails</vt:lpstr>
      <vt:lpstr>Email Statistics </vt:lpstr>
      <vt:lpstr>PowerPoint Presentation</vt:lpstr>
      <vt:lpstr>PowerPoint Presentation</vt:lpstr>
      <vt:lpstr>Gmail   (most of todays members use it)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Murray</dc:creator>
  <cp:lastModifiedBy>Paul Murray</cp:lastModifiedBy>
  <cp:revision>40</cp:revision>
  <dcterms:created xsi:type="dcterms:W3CDTF">2017-10-29T11:01:19Z</dcterms:created>
  <dcterms:modified xsi:type="dcterms:W3CDTF">2017-11-09T13:30:07Z</dcterms:modified>
</cp:coreProperties>
</file>