
<file path=[Content_Types].xml><?xml version="1.0" encoding="utf-8"?>
<Types xmlns="http://schemas.openxmlformats.org/package/2006/content-types">
  <Default ContentType="application/vnd.openxmlformats-officedocument.spreadsheetml.sheet" Extension="xlsx"/>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package.core-properties+xml" PartName="/docProps/core.xml"/>
  <Override ContentType="application/vnd.openxmlformats-officedocument.presentationml.presentation.main+xml" PartName="/ppt/presentation.xml"/>
  <Override ContentType="application/vnd.ms-office.chartcolorstyle+xml" PartName="/ppt/charts/colors5.xml"/>
  <Override ContentType="application/vnd.ms-office.chartcolorstyle+xml" PartName="/ppt/charts/colors6.xml"/>
  <Override ContentType="application/vnd.ms-office.chartcolorstyle+xml" PartName="/ppt/charts/colors4.xml"/>
  <Override ContentType="application/vnd.ms-office.chartcolorstyle+xml" PartName="/ppt/charts/colors1.xml"/>
  <Override ContentType="application/vnd.ms-office.chartcolorstyle+xml" PartName="/ppt/charts/colors2.xml"/>
  <Override ContentType="application/vnd.ms-office.chartcolorstyle+xml" PartName="/ppt/charts/colors3.xml"/>
  <Override ContentType="application/vnd.openxmlformats-officedocument.theme+xml" PartName="/ppt/theme/theme1.xml"/>
  <Override ContentType="application/vnd.openxmlformats-officedocument.theme+xml" PartName="/ppt/theme/theme2.xml"/>
  <Override ContentType="application/vnd.openxmlformats-officedocument.drawingml.chart+xml" PartName="/ppt/charts/chart3.xml"/>
  <Override ContentType="application/vnd.openxmlformats-officedocument.drawingml.chart+xml" PartName="/ppt/charts/chart2.xml"/>
  <Override ContentType="application/vnd.openxmlformats-officedocument.drawingml.chart+xml" PartName="/ppt/charts/chart5.xml"/>
  <Override ContentType="application/vnd.openxmlformats-officedocument.drawingml.chart+xml" PartName="/ppt/charts/chart4.xml"/>
  <Override ContentType="application/vnd.openxmlformats-officedocument.drawingml.chart+xml" PartName="/ppt/charts/chart6.xml"/>
  <Override ContentType="application/vnd.openxmlformats-officedocument.drawingml.chart+xml" PartName="/ppt/charts/chart1.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custom-properties+xml" PartName="/docProps/custom.xml"/>
  <Override ContentType="application/binary" PartName="/ppt/metadata"/>
  <Override ContentType="application/vnd.openxmlformats-officedocument.presentationml.notesMaster+xml" PartName="/ppt/notesMasters/notesMaster1.xml"/>
  <Override ContentType="application/vnd.ms-office.chartstyle+xml" PartName="/ppt/charts/style3.xml"/>
  <Override ContentType="application/vnd.ms-office.chartstyle+xml" PartName="/ppt/charts/style4.xml"/>
  <Override ContentType="application/vnd.ms-office.chartstyle+xml" PartName="/ppt/charts/style5.xml"/>
  <Override ContentType="application/vnd.ms-office.chartstyle+xml" PartName="/ppt/charts/style1.xml"/>
  <Override ContentType="application/vnd.ms-office.chartstyle+xml" PartName="/ppt/charts/style6.xml"/>
  <Override ContentType="application/vnd.ms-office.chartstyle+xml" PartName="/ppt/charts/style2.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Lst>
  <p:sldSz cy="6858000" cx="12192000"/>
  <p:notesSz cx="6858000" cy="9144000"/>
  <p:embeddedFontLst>
    <p:embeddedFont>
      <p:font typeface="Corbel"/>
      <p:regular r:id="rId44"/>
      <p:bold r:id="rId45"/>
      <p:italic r:id="rId46"/>
      <p:boldItalic r:id="rId47"/>
    </p:embeddedFont>
    <p:embeddedFont>
      <p:font typeface="Arial Black"/>
      <p:regular r:id="rId4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632">
          <p15:clr>
            <a:srgbClr val="A4A3A4"/>
          </p15:clr>
        </p15:guide>
        <p15:guide id="2" pos="3840">
          <p15:clr>
            <a:srgbClr val="A4A3A4"/>
          </p15:clr>
        </p15:guide>
      </p15:sldGuideLst>
    </p:ext>
    <p:ext uri="http://customooxmlschemas.google.com/">
      <go:slidesCustomData xmlns:go="http://customooxmlschemas.google.com/" r:id="rId49" roundtripDataSignature="AMtx7mjM4H5EW6RaX7T1yJxkIglCu/gSJ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632" orient="horz"/>
        <p:guide pos="384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42" Type="http://schemas.openxmlformats.org/officeDocument/2006/relationships/slide" Target="slides/slide37.xml"/><Relationship Id="rId41" Type="http://schemas.openxmlformats.org/officeDocument/2006/relationships/slide" Target="slides/slide36.xml"/><Relationship Id="rId44" Type="http://schemas.openxmlformats.org/officeDocument/2006/relationships/font" Target="fonts/Corbel-regular.fntdata"/><Relationship Id="rId43" Type="http://schemas.openxmlformats.org/officeDocument/2006/relationships/slide" Target="slides/slide38.xml"/><Relationship Id="rId46" Type="http://schemas.openxmlformats.org/officeDocument/2006/relationships/font" Target="fonts/Corbel-italic.fntdata"/><Relationship Id="rId45" Type="http://schemas.openxmlformats.org/officeDocument/2006/relationships/font" Target="fonts/Corbel-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48" Type="http://schemas.openxmlformats.org/officeDocument/2006/relationships/font" Target="fonts/ArialBlack-regular.fntdata"/><Relationship Id="rId47" Type="http://schemas.openxmlformats.org/officeDocument/2006/relationships/font" Target="fonts/Corbel-boldItalic.fntdata"/><Relationship Id="rId49"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33" Type="http://schemas.openxmlformats.org/officeDocument/2006/relationships/slide" Target="slides/slide28.xml"/><Relationship Id="rId32" Type="http://schemas.openxmlformats.org/officeDocument/2006/relationships/slide" Target="slides/slide27.xml"/><Relationship Id="rId35" Type="http://schemas.openxmlformats.org/officeDocument/2006/relationships/slide" Target="slides/slide30.xml"/><Relationship Id="rId34" Type="http://schemas.openxmlformats.org/officeDocument/2006/relationships/slide" Target="slides/slide29.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package" Target="../embeddings/Microsoft_Excel_Sheet1.xlsx"/></Relationships>
</file>

<file path=ppt/charts/_rels/chart2.xml.rels><?xml version="1.0" encoding="UTF-8" standalone="yes"?><Relationships xmlns="http://schemas.openxmlformats.org/package/2006/relationships"><Relationship Id="rId1" Type="http://schemas.microsoft.com/office/2011/relationships/chartStyle" Target="style2.xml"/><Relationship Id="rId2" Type="http://schemas.microsoft.com/office/2011/relationships/chartColorStyle" Target="colors2.xml"/><Relationship Id="rId3" Type="http://schemas.openxmlformats.org/officeDocument/2006/relationships/package" Target="../embeddings/Microsoft_Excel_Sheet2.xlsx"/></Relationships>
</file>

<file path=ppt/charts/_rels/chart3.xml.rels><?xml version="1.0" encoding="UTF-8" standalone="yes"?><Relationships xmlns="http://schemas.openxmlformats.org/package/2006/relationships"><Relationship Id="rId1" Type="http://schemas.microsoft.com/office/2011/relationships/chartStyle" Target="style3.xml"/><Relationship Id="rId2" Type="http://schemas.microsoft.com/office/2011/relationships/chartColorStyle" Target="colors3.xml"/><Relationship Id="rId3" Type="http://schemas.openxmlformats.org/officeDocument/2006/relationships/package" Target="../embeddings/Microsoft_Excel_Sheet3.xlsx"/></Relationships>
</file>

<file path=ppt/charts/_rels/chart4.xml.rels><?xml version="1.0" encoding="UTF-8" standalone="yes"?><Relationships xmlns="http://schemas.openxmlformats.org/package/2006/relationships"><Relationship Id="rId1" Type="http://schemas.microsoft.com/office/2011/relationships/chartStyle" Target="style4.xml"/><Relationship Id="rId2" Type="http://schemas.microsoft.com/office/2011/relationships/chartColorStyle" Target="colors4.xml"/><Relationship Id="rId3" Type="http://schemas.openxmlformats.org/officeDocument/2006/relationships/package" Target="../embeddings/Microsoft_Excel_Sheet4.xlsx"/></Relationships>
</file>

<file path=ppt/charts/_rels/chart5.xml.rels><?xml version="1.0" encoding="UTF-8" standalone="yes"?><Relationships xmlns="http://schemas.openxmlformats.org/package/2006/relationships"><Relationship Id="rId1" Type="http://schemas.microsoft.com/office/2011/relationships/chartStyle" Target="style5.xml"/><Relationship Id="rId2" Type="http://schemas.microsoft.com/office/2011/relationships/chartColorStyle" Target="colors5.xml"/><Relationship Id="rId3" Type="http://schemas.openxmlformats.org/officeDocument/2006/relationships/package" Target="../embeddings/Microsoft_Excel_Sheet5.xlsx"/></Relationships>
</file>

<file path=ppt/charts/_rels/chart6.xml.rels><?xml version="1.0" encoding="UTF-8" standalone="yes"?><Relationships xmlns="http://schemas.openxmlformats.org/package/2006/relationships"><Relationship Id="rId1" Type="http://schemas.microsoft.com/office/2011/relationships/chartStyle" Target="style6.xml"/><Relationship Id="rId2" Type="http://schemas.microsoft.com/office/2011/relationships/chartColorStyle" Target="colors6.xml"/><Relationship Id="rId3" Type="http://schemas.openxmlformats.org/officeDocument/2006/relationships/package" Target="../embeddings/Microsoft_Excel_Sheet6.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rgbClr val="17458F"/>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6E01-4F9F-ABCD-CF59E7A5A1D9}"/>
            </c:ext>
          </c:extLst>
        </c:ser>
        <c:ser>
          <c:idx val="1"/>
          <c:order val="1"/>
          <c:tx>
            <c:strRef>
              <c:f>Sheet1!$C$1</c:f>
              <c:strCache>
                <c:ptCount val="1"/>
                <c:pt idx="0">
                  <c:v>Series 2</c:v>
                </c:pt>
              </c:strCache>
            </c:strRef>
          </c:tx>
          <c:spPr>
            <a:solidFill>
              <a:srgbClr val="872175"/>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6E01-4F9F-ABCD-CF59E7A5A1D9}"/>
            </c:ext>
          </c:extLst>
        </c:ser>
        <c:ser>
          <c:idx val="2"/>
          <c:order val="2"/>
          <c:tx>
            <c:strRef>
              <c:f>Sheet1!$D$1</c:f>
              <c:strCache>
                <c:ptCount val="1"/>
                <c:pt idx="0">
                  <c:v>Series 3</c:v>
                </c:pt>
              </c:strCache>
            </c:strRef>
          </c:tx>
          <c:spPr>
            <a:solidFill>
              <a:srgbClr val="F7A81B"/>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6E01-4F9F-ABCD-CF59E7A5A1D9}"/>
            </c:ext>
          </c:extLst>
        </c:ser>
        <c:dLbls>
          <c:showLegendKey val="0"/>
          <c:showVal val="0"/>
          <c:showCatName val="0"/>
          <c:showSerName val="0"/>
          <c:showPercent val="0"/>
          <c:showBubbleSize val="0"/>
        </c:dLbls>
        <c:gapWidth val="219"/>
        <c:overlap val="-27"/>
        <c:axId val="443472448"/>
        <c:axId val="840631872"/>
      </c:barChart>
      <c:catAx>
        <c:axId val="443472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crossAx val="840631872"/>
        <c:crosses val="autoZero"/>
        <c:auto val="1"/>
        <c:lblAlgn val="ctr"/>
        <c:lblOffset val="100"/>
        <c:noMultiLvlLbl val="0"/>
      </c:catAx>
      <c:valAx>
        <c:axId val="8406318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crossAx val="4434724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bg1"/>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rgbClr val="17458F"/>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6E01-4F9F-ABCD-CF59E7A5A1D9}"/>
            </c:ext>
          </c:extLst>
        </c:ser>
        <c:ser>
          <c:idx val="1"/>
          <c:order val="1"/>
          <c:tx>
            <c:strRef>
              <c:f>Sheet1!$C$1</c:f>
              <c:strCache>
                <c:ptCount val="1"/>
                <c:pt idx="0">
                  <c:v>Series 2</c:v>
                </c:pt>
              </c:strCache>
            </c:strRef>
          </c:tx>
          <c:spPr>
            <a:solidFill>
              <a:srgbClr val="872175"/>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6E01-4F9F-ABCD-CF59E7A5A1D9}"/>
            </c:ext>
          </c:extLst>
        </c:ser>
        <c:ser>
          <c:idx val="2"/>
          <c:order val="2"/>
          <c:tx>
            <c:strRef>
              <c:f>Sheet1!$D$1</c:f>
              <c:strCache>
                <c:ptCount val="1"/>
                <c:pt idx="0">
                  <c:v>Series 3</c:v>
                </c:pt>
              </c:strCache>
            </c:strRef>
          </c:tx>
          <c:spPr>
            <a:solidFill>
              <a:srgbClr val="F7A81B"/>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6E01-4F9F-ABCD-CF59E7A5A1D9}"/>
            </c:ext>
          </c:extLst>
        </c:ser>
        <c:dLbls>
          <c:showLegendKey val="0"/>
          <c:showVal val="0"/>
          <c:showCatName val="0"/>
          <c:showSerName val="0"/>
          <c:showPercent val="0"/>
          <c:showBubbleSize val="0"/>
        </c:dLbls>
        <c:gapWidth val="219"/>
        <c:overlap val="-27"/>
        <c:axId val="443472448"/>
        <c:axId val="840631872"/>
      </c:barChart>
      <c:catAx>
        <c:axId val="443472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40631872"/>
        <c:crosses val="autoZero"/>
        <c:auto val="1"/>
        <c:lblAlgn val="ctr"/>
        <c:lblOffset val="100"/>
        <c:noMultiLvlLbl val="0"/>
      </c:catAx>
      <c:valAx>
        <c:axId val="8406318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434724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spPr>
            <a:solidFill>
              <a:srgbClr val="872175"/>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6E01-4F9F-ABCD-CF59E7A5A1D9}"/>
            </c:ext>
          </c:extLst>
        </c:ser>
        <c:ser>
          <c:idx val="1"/>
          <c:order val="1"/>
          <c:tx>
            <c:strRef>
              <c:f>Sheet1!$C$1</c:f>
              <c:strCache>
                <c:ptCount val="1"/>
                <c:pt idx="0">
                  <c:v>Series 2</c:v>
                </c:pt>
              </c:strCache>
            </c:strRef>
          </c:tx>
          <c:spPr>
            <a:solidFill>
              <a:srgbClr val="FF7600"/>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6E01-4F9F-ABCD-CF59E7A5A1D9}"/>
            </c:ext>
          </c:extLst>
        </c:ser>
        <c:ser>
          <c:idx val="2"/>
          <c:order val="2"/>
          <c:tx>
            <c:strRef>
              <c:f>Sheet1!$D$1</c:f>
              <c:strCache>
                <c:ptCount val="1"/>
                <c:pt idx="0">
                  <c:v>Series 3</c:v>
                </c:pt>
              </c:strCache>
            </c:strRef>
          </c:tx>
          <c:spPr>
            <a:solidFill>
              <a:schemeClr val="accent6"/>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6E01-4F9F-ABCD-CF59E7A5A1D9}"/>
            </c:ext>
          </c:extLst>
        </c:ser>
        <c:dLbls>
          <c:showLegendKey val="0"/>
          <c:showVal val="0"/>
          <c:showCatName val="0"/>
          <c:showSerName val="0"/>
          <c:showPercent val="0"/>
          <c:showBubbleSize val="0"/>
        </c:dLbls>
        <c:gapWidth val="219"/>
        <c:axId val="443472448"/>
        <c:axId val="840631872"/>
      </c:barChart>
      <c:catAx>
        <c:axId val="44347244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crossAx val="840631872"/>
        <c:crosses val="autoZero"/>
        <c:auto val="1"/>
        <c:lblAlgn val="ctr"/>
        <c:lblOffset val="100"/>
        <c:noMultiLvlLbl val="0"/>
      </c:catAx>
      <c:valAx>
        <c:axId val="84063187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crossAx val="4434724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bg1"/>
          </a:solidFill>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spPr>
            <a:solidFill>
              <a:srgbClr val="17458F"/>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6E01-4F9F-ABCD-CF59E7A5A1D9}"/>
            </c:ext>
          </c:extLst>
        </c:ser>
        <c:ser>
          <c:idx val="1"/>
          <c:order val="1"/>
          <c:tx>
            <c:strRef>
              <c:f>Sheet1!$C$1</c:f>
              <c:strCache>
                <c:ptCount val="1"/>
                <c:pt idx="0">
                  <c:v>Series 2</c:v>
                </c:pt>
              </c:strCache>
            </c:strRef>
          </c:tx>
          <c:spPr>
            <a:solidFill>
              <a:srgbClr val="F7A81B"/>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6E01-4F9F-ABCD-CF59E7A5A1D9}"/>
            </c:ext>
          </c:extLst>
        </c:ser>
        <c:ser>
          <c:idx val="2"/>
          <c:order val="2"/>
          <c:tx>
            <c:strRef>
              <c:f>Sheet1!$D$1</c:f>
              <c:strCache>
                <c:ptCount val="1"/>
                <c:pt idx="0">
                  <c:v>Series 3</c:v>
                </c:pt>
              </c:strCache>
            </c:strRef>
          </c:tx>
          <c:spPr>
            <a:solidFill>
              <a:schemeClr val="accent5"/>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6E01-4F9F-ABCD-CF59E7A5A1D9}"/>
            </c:ext>
          </c:extLst>
        </c:ser>
        <c:dLbls>
          <c:showLegendKey val="0"/>
          <c:showVal val="0"/>
          <c:showCatName val="0"/>
          <c:showSerName val="0"/>
          <c:showPercent val="0"/>
          <c:showBubbleSize val="0"/>
        </c:dLbls>
        <c:gapWidth val="219"/>
        <c:axId val="443472448"/>
        <c:axId val="840631872"/>
      </c:barChart>
      <c:catAx>
        <c:axId val="44347244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40631872"/>
        <c:crosses val="autoZero"/>
        <c:auto val="1"/>
        <c:lblAlgn val="ctr"/>
        <c:lblOffset val="100"/>
        <c:noMultiLvlLbl val="0"/>
      </c:catAx>
      <c:valAx>
        <c:axId val="84063187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434724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Series 1</c:v>
                </c:pt>
              </c:strCache>
            </c:strRef>
          </c:tx>
          <c:spPr>
            <a:ln w="28575" cap="rnd">
              <a:solidFill>
                <a:srgbClr val="872175"/>
              </a:solidFill>
              <a:round/>
            </a:ln>
            <a:effectLst/>
          </c:spPr>
          <c:marker>
            <c:symbol val="none"/>
          </c:marker>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mooth val="0"/>
          <c:extLst>
            <c:ext xmlns:c16="http://schemas.microsoft.com/office/drawing/2014/chart" uri="{C3380CC4-5D6E-409C-BE32-E72D297353CC}">
              <c16:uniqueId val="{00000000-6E01-4F9F-ABCD-CF59E7A5A1D9}"/>
            </c:ext>
          </c:extLst>
        </c:ser>
        <c:ser>
          <c:idx val="1"/>
          <c:order val="1"/>
          <c:tx>
            <c:strRef>
              <c:f>Sheet1!$C$1</c:f>
              <c:strCache>
                <c:ptCount val="1"/>
                <c:pt idx="0">
                  <c:v>Series 2</c:v>
                </c:pt>
              </c:strCache>
            </c:strRef>
          </c:tx>
          <c:spPr>
            <a:ln w="28575" cap="rnd">
              <a:solidFill>
                <a:srgbClr val="FF7600"/>
              </a:solidFill>
              <a:round/>
            </a:ln>
            <a:effectLst/>
          </c:spPr>
          <c:marker>
            <c:symbol val="none"/>
          </c:marker>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mooth val="0"/>
          <c:extLst>
            <c:ext xmlns:c16="http://schemas.microsoft.com/office/drawing/2014/chart" uri="{C3380CC4-5D6E-409C-BE32-E72D297353CC}">
              <c16:uniqueId val="{00000001-6E01-4F9F-ABCD-CF59E7A5A1D9}"/>
            </c:ext>
          </c:extLst>
        </c:ser>
        <c:ser>
          <c:idx val="2"/>
          <c:order val="2"/>
          <c:tx>
            <c:strRef>
              <c:f>Sheet1!$D$1</c:f>
              <c:strCache>
                <c:ptCount val="1"/>
                <c:pt idx="0">
                  <c:v>Series 3</c:v>
                </c:pt>
              </c:strCache>
            </c:strRef>
          </c:tx>
          <c:spPr>
            <a:ln w="28575" cap="rnd">
              <a:solidFill>
                <a:schemeClr val="accent6"/>
              </a:solidFill>
              <a:round/>
            </a:ln>
            <a:effectLst/>
          </c:spPr>
          <c:marker>
            <c:symbol val="none"/>
          </c:marker>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mooth val="0"/>
          <c:extLst>
            <c:ext xmlns:c16="http://schemas.microsoft.com/office/drawing/2014/chart" uri="{C3380CC4-5D6E-409C-BE32-E72D297353CC}">
              <c16:uniqueId val="{00000002-6E01-4F9F-ABCD-CF59E7A5A1D9}"/>
            </c:ext>
          </c:extLst>
        </c:ser>
        <c:dLbls>
          <c:showLegendKey val="0"/>
          <c:showVal val="0"/>
          <c:showCatName val="0"/>
          <c:showSerName val="0"/>
          <c:showPercent val="0"/>
          <c:showBubbleSize val="0"/>
        </c:dLbls>
        <c:smooth val="0"/>
        <c:axId val="443472448"/>
        <c:axId val="840631872"/>
      </c:lineChart>
      <c:catAx>
        <c:axId val="443472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bg1"/>
                </a:solidFill>
                <a:latin typeface="+mn-lt"/>
                <a:ea typeface="+mn-ea"/>
                <a:cs typeface="+mn-cs"/>
              </a:defRPr>
            </a:pPr>
            <a:endParaRPr lang="en-US"/>
          </a:p>
        </c:txPr>
        <c:crossAx val="840631872"/>
        <c:crosses val="autoZero"/>
        <c:auto val="1"/>
        <c:lblAlgn val="ctr"/>
        <c:lblOffset val="100"/>
        <c:noMultiLvlLbl val="0"/>
      </c:catAx>
      <c:valAx>
        <c:axId val="8406318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chemeClr val="bg1"/>
                </a:solidFill>
                <a:latin typeface="+mn-lt"/>
                <a:ea typeface="+mn-ea"/>
                <a:cs typeface="+mn-cs"/>
              </a:defRPr>
            </a:pPr>
            <a:endParaRPr lang="en-US"/>
          </a:p>
        </c:txPr>
        <c:crossAx val="4434724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1" i="0" u="none" strike="noStrike" kern="1200" baseline="0">
              <a:solidFill>
                <a:schemeClr val="bg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b="1">
          <a:solidFill>
            <a:schemeClr val="bg1"/>
          </a:solidFill>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Series 1</c:v>
                </c:pt>
              </c:strCache>
            </c:strRef>
          </c:tx>
          <c:spPr>
            <a:ln w="28575" cap="rnd">
              <a:solidFill>
                <a:srgbClr val="872175"/>
              </a:solidFill>
              <a:round/>
            </a:ln>
            <a:effectLst/>
          </c:spPr>
          <c:marker>
            <c:symbol val="circle"/>
            <c:size val="5"/>
            <c:spPr>
              <a:solidFill>
                <a:schemeClr val="accent2"/>
              </a:solidFill>
              <a:ln w="9525">
                <a:solidFill>
                  <a:schemeClr val="accent2"/>
                </a:solidFill>
              </a:ln>
              <a:effectLst/>
            </c:spPr>
          </c:marker>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mooth val="0"/>
          <c:extLst>
            <c:ext xmlns:c16="http://schemas.microsoft.com/office/drawing/2014/chart" uri="{C3380CC4-5D6E-409C-BE32-E72D297353CC}">
              <c16:uniqueId val="{00000000-6E01-4F9F-ABCD-CF59E7A5A1D9}"/>
            </c:ext>
          </c:extLst>
        </c:ser>
        <c:ser>
          <c:idx val="1"/>
          <c:order val="1"/>
          <c:tx>
            <c:strRef>
              <c:f>Sheet1!$C$1</c:f>
              <c:strCache>
                <c:ptCount val="1"/>
                <c:pt idx="0">
                  <c:v>Series 2</c:v>
                </c:pt>
              </c:strCache>
            </c:strRef>
          </c:tx>
          <c:spPr>
            <a:ln w="28575" cap="rnd">
              <a:solidFill>
                <a:srgbClr val="FF7600"/>
              </a:solidFill>
              <a:round/>
            </a:ln>
            <a:effectLst/>
          </c:spPr>
          <c:marker>
            <c:symbol val="circle"/>
            <c:size val="5"/>
            <c:spPr>
              <a:solidFill>
                <a:schemeClr val="accent4"/>
              </a:solidFill>
              <a:ln w="9525">
                <a:solidFill>
                  <a:schemeClr val="accent4"/>
                </a:solidFill>
              </a:ln>
              <a:effectLst/>
            </c:spPr>
          </c:marker>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mooth val="0"/>
          <c:extLst>
            <c:ext xmlns:c16="http://schemas.microsoft.com/office/drawing/2014/chart" uri="{C3380CC4-5D6E-409C-BE32-E72D297353CC}">
              <c16:uniqueId val="{00000001-6E01-4F9F-ABCD-CF59E7A5A1D9}"/>
            </c:ext>
          </c:extLst>
        </c:ser>
        <c:ser>
          <c:idx val="2"/>
          <c:order val="2"/>
          <c:tx>
            <c:strRef>
              <c:f>Sheet1!$D$1</c:f>
              <c:strCache>
                <c:ptCount val="1"/>
                <c:pt idx="0">
                  <c:v>Series 3</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mooth val="0"/>
          <c:extLst>
            <c:ext xmlns:c16="http://schemas.microsoft.com/office/drawing/2014/chart" uri="{C3380CC4-5D6E-409C-BE32-E72D297353CC}">
              <c16:uniqueId val="{00000002-6E01-4F9F-ABCD-CF59E7A5A1D9}"/>
            </c:ext>
          </c:extLst>
        </c:ser>
        <c:dLbls>
          <c:showLegendKey val="0"/>
          <c:showVal val="0"/>
          <c:showCatName val="0"/>
          <c:showSerName val="0"/>
          <c:showPercent val="0"/>
          <c:showBubbleSize val="0"/>
        </c:dLbls>
        <c:marker val="1"/>
        <c:smooth val="0"/>
        <c:axId val="443472448"/>
        <c:axId val="840631872"/>
      </c:lineChart>
      <c:catAx>
        <c:axId val="443472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40631872"/>
        <c:crosses val="autoZero"/>
        <c:auto val="1"/>
        <c:lblAlgn val="ctr"/>
        <c:lblOffset val="100"/>
        <c:noMultiLvlLbl val="0"/>
      </c:catAx>
      <c:valAx>
        <c:axId val="8406318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434724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1" name="Google Shape;141;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2" name="Google Shape;142;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6" name="Google Shape;216;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4" name="Google Shape;224;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9" name="Shape 229"/>
        <p:cNvGrpSpPr/>
        <p:nvPr/>
      </p:nvGrpSpPr>
      <p:grpSpPr>
        <a:xfrm>
          <a:off x="0" y="0"/>
          <a:ext cx="0" cy="0"/>
          <a:chOff x="0" y="0"/>
          <a:chExt cx="0" cy="0"/>
        </a:xfrm>
      </p:grpSpPr>
      <p:sp>
        <p:nvSpPr>
          <p:cNvPr id="230" name="Google Shape;230;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1" name="Google Shape;231;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0" name="Google Shape;240;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7" name="Shape 247"/>
        <p:cNvGrpSpPr/>
        <p:nvPr/>
      </p:nvGrpSpPr>
      <p:grpSpPr>
        <a:xfrm>
          <a:off x="0" y="0"/>
          <a:ext cx="0" cy="0"/>
          <a:chOff x="0" y="0"/>
          <a:chExt cx="0" cy="0"/>
        </a:xfrm>
      </p:grpSpPr>
      <p:sp>
        <p:nvSpPr>
          <p:cNvPr id="248" name="Google Shape;248;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9" name="Google Shape;249;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4" name="Shape 254"/>
        <p:cNvGrpSpPr/>
        <p:nvPr/>
      </p:nvGrpSpPr>
      <p:grpSpPr>
        <a:xfrm>
          <a:off x="0" y="0"/>
          <a:ext cx="0" cy="0"/>
          <a:chOff x="0" y="0"/>
          <a:chExt cx="0" cy="0"/>
        </a:xfrm>
      </p:grpSpPr>
      <p:sp>
        <p:nvSpPr>
          <p:cNvPr id="255" name="Google Shape;255;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6" name="Google Shape;256;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0" name="Shape 260"/>
        <p:cNvGrpSpPr/>
        <p:nvPr/>
      </p:nvGrpSpPr>
      <p:grpSpPr>
        <a:xfrm>
          <a:off x="0" y="0"/>
          <a:ext cx="0" cy="0"/>
          <a:chOff x="0" y="0"/>
          <a:chExt cx="0" cy="0"/>
        </a:xfrm>
      </p:grpSpPr>
      <p:sp>
        <p:nvSpPr>
          <p:cNvPr id="261" name="Google Shape;261;p1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2" name="Google Shape;262;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5" name="Shape 265"/>
        <p:cNvGrpSpPr/>
        <p:nvPr/>
      </p:nvGrpSpPr>
      <p:grpSpPr>
        <a:xfrm>
          <a:off x="0" y="0"/>
          <a:ext cx="0" cy="0"/>
          <a:chOff x="0" y="0"/>
          <a:chExt cx="0" cy="0"/>
        </a:xfrm>
      </p:grpSpPr>
      <p:sp>
        <p:nvSpPr>
          <p:cNvPr id="266" name="Google Shape;266;p1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7" name="Google Shape;267;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p1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5" name="Google Shape;275;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2" name="Shape 282"/>
        <p:cNvGrpSpPr/>
        <p:nvPr/>
      </p:nvGrpSpPr>
      <p:grpSpPr>
        <a:xfrm>
          <a:off x="0" y="0"/>
          <a:ext cx="0" cy="0"/>
          <a:chOff x="0" y="0"/>
          <a:chExt cx="0" cy="0"/>
        </a:xfrm>
      </p:grpSpPr>
      <p:sp>
        <p:nvSpPr>
          <p:cNvPr id="283" name="Google Shape;283;p1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4" name="Google Shape;284;p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8" name="Google Shape;148;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9" name="Google Shape;149;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9" name="Shape 289"/>
        <p:cNvGrpSpPr/>
        <p:nvPr/>
      </p:nvGrpSpPr>
      <p:grpSpPr>
        <a:xfrm>
          <a:off x="0" y="0"/>
          <a:ext cx="0" cy="0"/>
          <a:chOff x="0" y="0"/>
          <a:chExt cx="0" cy="0"/>
        </a:xfrm>
      </p:grpSpPr>
      <p:sp>
        <p:nvSpPr>
          <p:cNvPr id="290" name="Google Shape;290;p2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1" name="Google Shape;291;p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7" name="Shape 297"/>
        <p:cNvGrpSpPr/>
        <p:nvPr/>
      </p:nvGrpSpPr>
      <p:grpSpPr>
        <a:xfrm>
          <a:off x="0" y="0"/>
          <a:ext cx="0" cy="0"/>
          <a:chOff x="0" y="0"/>
          <a:chExt cx="0" cy="0"/>
        </a:xfrm>
      </p:grpSpPr>
      <p:sp>
        <p:nvSpPr>
          <p:cNvPr id="298" name="Google Shape;298;p2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9" name="Google Shape;299;p2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4" name="Shape 304"/>
        <p:cNvGrpSpPr/>
        <p:nvPr/>
      </p:nvGrpSpPr>
      <p:grpSpPr>
        <a:xfrm>
          <a:off x="0" y="0"/>
          <a:ext cx="0" cy="0"/>
          <a:chOff x="0" y="0"/>
          <a:chExt cx="0" cy="0"/>
        </a:xfrm>
      </p:grpSpPr>
      <p:sp>
        <p:nvSpPr>
          <p:cNvPr id="305" name="Google Shape;305;p2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6" name="Google Shape;306;p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1" name="Shape 311"/>
        <p:cNvGrpSpPr/>
        <p:nvPr/>
      </p:nvGrpSpPr>
      <p:grpSpPr>
        <a:xfrm>
          <a:off x="0" y="0"/>
          <a:ext cx="0" cy="0"/>
          <a:chOff x="0" y="0"/>
          <a:chExt cx="0" cy="0"/>
        </a:xfrm>
      </p:grpSpPr>
      <p:sp>
        <p:nvSpPr>
          <p:cNvPr id="312" name="Google Shape;312;p2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3" name="Google Shape;313;p2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9" name="Shape 319"/>
        <p:cNvGrpSpPr/>
        <p:nvPr/>
      </p:nvGrpSpPr>
      <p:grpSpPr>
        <a:xfrm>
          <a:off x="0" y="0"/>
          <a:ext cx="0" cy="0"/>
          <a:chOff x="0" y="0"/>
          <a:chExt cx="0" cy="0"/>
        </a:xfrm>
      </p:grpSpPr>
      <p:sp>
        <p:nvSpPr>
          <p:cNvPr id="320" name="Google Shape;320;p2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1" name="Google Shape;321;p2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6" name="Shape 326"/>
        <p:cNvGrpSpPr/>
        <p:nvPr/>
      </p:nvGrpSpPr>
      <p:grpSpPr>
        <a:xfrm>
          <a:off x="0" y="0"/>
          <a:ext cx="0" cy="0"/>
          <a:chOff x="0" y="0"/>
          <a:chExt cx="0" cy="0"/>
        </a:xfrm>
      </p:grpSpPr>
      <p:sp>
        <p:nvSpPr>
          <p:cNvPr id="327" name="Google Shape;327;p2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8" name="Google Shape;328;p2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6" name="Shape 336"/>
        <p:cNvGrpSpPr/>
        <p:nvPr/>
      </p:nvGrpSpPr>
      <p:grpSpPr>
        <a:xfrm>
          <a:off x="0" y="0"/>
          <a:ext cx="0" cy="0"/>
          <a:chOff x="0" y="0"/>
          <a:chExt cx="0" cy="0"/>
        </a:xfrm>
      </p:grpSpPr>
      <p:sp>
        <p:nvSpPr>
          <p:cNvPr id="337" name="Google Shape;337;p2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8" name="Google Shape;338;p2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6" name="Shape 346"/>
        <p:cNvGrpSpPr/>
        <p:nvPr/>
      </p:nvGrpSpPr>
      <p:grpSpPr>
        <a:xfrm>
          <a:off x="0" y="0"/>
          <a:ext cx="0" cy="0"/>
          <a:chOff x="0" y="0"/>
          <a:chExt cx="0" cy="0"/>
        </a:xfrm>
      </p:grpSpPr>
      <p:sp>
        <p:nvSpPr>
          <p:cNvPr id="347" name="Google Shape;347;p2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8" name="Google Shape;348;p2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9" name="Shape 369"/>
        <p:cNvGrpSpPr/>
        <p:nvPr/>
      </p:nvGrpSpPr>
      <p:grpSpPr>
        <a:xfrm>
          <a:off x="0" y="0"/>
          <a:ext cx="0" cy="0"/>
          <a:chOff x="0" y="0"/>
          <a:chExt cx="0" cy="0"/>
        </a:xfrm>
      </p:grpSpPr>
      <p:sp>
        <p:nvSpPr>
          <p:cNvPr id="370" name="Google Shape;370;p2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1" name="Google Shape;371;p2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3" name="Shape 393"/>
        <p:cNvGrpSpPr/>
        <p:nvPr/>
      </p:nvGrpSpPr>
      <p:grpSpPr>
        <a:xfrm>
          <a:off x="0" y="0"/>
          <a:ext cx="0" cy="0"/>
          <a:chOff x="0" y="0"/>
          <a:chExt cx="0" cy="0"/>
        </a:xfrm>
      </p:grpSpPr>
      <p:sp>
        <p:nvSpPr>
          <p:cNvPr id="394" name="Google Shape;394;p2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95" name="Google Shape;395;p2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5" name="Google Shape;155;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6" name="Google Shape;156;p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9" name="Shape 399"/>
        <p:cNvGrpSpPr/>
        <p:nvPr/>
      </p:nvGrpSpPr>
      <p:grpSpPr>
        <a:xfrm>
          <a:off x="0" y="0"/>
          <a:ext cx="0" cy="0"/>
          <a:chOff x="0" y="0"/>
          <a:chExt cx="0" cy="0"/>
        </a:xfrm>
      </p:grpSpPr>
      <p:sp>
        <p:nvSpPr>
          <p:cNvPr id="400" name="Google Shape;400;p3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1" name="Google Shape;401;p3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6" name="Shape 406"/>
        <p:cNvGrpSpPr/>
        <p:nvPr/>
      </p:nvGrpSpPr>
      <p:grpSpPr>
        <a:xfrm>
          <a:off x="0" y="0"/>
          <a:ext cx="0" cy="0"/>
          <a:chOff x="0" y="0"/>
          <a:chExt cx="0" cy="0"/>
        </a:xfrm>
      </p:grpSpPr>
      <p:sp>
        <p:nvSpPr>
          <p:cNvPr id="407" name="Google Shape;407;p3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8" name="Google Shape;408;p3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2" name="Shape 412"/>
        <p:cNvGrpSpPr/>
        <p:nvPr/>
      </p:nvGrpSpPr>
      <p:grpSpPr>
        <a:xfrm>
          <a:off x="0" y="0"/>
          <a:ext cx="0" cy="0"/>
          <a:chOff x="0" y="0"/>
          <a:chExt cx="0" cy="0"/>
        </a:xfrm>
      </p:grpSpPr>
      <p:sp>
        <p:nvSpPr>
          <p:cNvPr id="413" name="Google Shape;413;p3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14" name="Google Shape;414;p3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9" name="Shape 419"/>
        <p:cNvGrpSpPr/>
        <p:nvPr/>
      </p:nvGrpSpPr>
      <p:grpSpPr>
        <a:xfrm>
          <a:off x="0" y="0"/>
          <a:ext cx="0" cy="0"/>
          <a:chOff x="0" y="0"/>
          <a:chExt cx="0" cy="0"/>
        </a:xfrm>
      </p:grpSpPr>
      <p:sp>
        <p:nvSpPr>
          <p:cNvPr id="420" name="Google Shape;420;p3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21" name="Google Shape;421;p3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5" name="Shape 425"/>
        <p:cNvGrpSpPr/>
        <p:nvPr/>
      </p:nvGrpSpPr>
      <p:grpSpPr>
        <a:xfrm>
          <a:off x="0" y="0"/>
          <a:ext cx="0" cy="0"/>
          <a:chOff x="0" y="0"/>
          <a:chExt cx="0" cy="0"/>
        </a:xfrm>
      </p:grpSpPr>
      <p:sp>
        <p:nvSpPr>
          <p:cNvPr id="426" name="Google Shape;426;p3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27" name="Google Shape;427;p3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2" name="Shape 432"/>
        <p:cNvGrpSpPr/>
        <p:nvPr/>
      </p:nvGrpSpPr>
      <p:grpSpPr>
        <a:xfrm>
          <a:off x="0" y="0"/>
          <a:ext cx="0" cy="0"/>
          <a:chOff x="0" y="0"/>
          <a:chExt cx="0" cy="0"/>
        </a:xfrm>
      </p:grpSpPr>
      <p:sp>
        <p:nvSpPr>
          <p:cNvPr id="433" name="Google Shape;433;p3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34" name="Google Shape;434;p3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9" name="Shape 439"/>
        <p:cNvGrpSpPr/>
        <p:nvPr/>
      </p:nvGrpSpPr>
      <p:grpSpPr>
        <a:xfrm>
          <a:off x="0" y="0"/>
          <a:ext cx="0" cy="0"/>
          <a:chOff x="0" y="0"/>
          <a:chExt cx="0" cy="0"/>
        </a:xfrm>
      </p:grpSpPr>
      <p:sp>
        <p:nvSpPr>
          <p:cNvPr id="440" name="Google Shape;440;p3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41" name="Google Shape;441;p3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6" name="Shape 446"/>
        <p:cNvGrpSpPr/>
        <p:nvPr/>
      </p:nvGrpSpPr>
      <p:grpSpPr>
        <a:xfrm>
          <a:off x="0" y="0"/>
          <a:ext cx="0" cy="0"/>
          <a:chOff x="0" y="0"/>
          <a:chExt cx="0" cy="0"/>
        </a:xfrm>
      </p:grpSpPr>
      <p:sp>
        <p:nvSpPr>
          <p:cNvPr id="447" name="Google Shape;447;p3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48" name="Google Shape;448;p3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3" name="Shape 453"/>
        <p:cNvGrpSpPr/>
        <p:nvPr/>
      </p:nvGrpSpPr>
      <p:grpSpPr>
        <a:xfrm>
          <a:off x="0" y="0"/>
          <a:ext cx="0" cy="0"/>
          <a:chOff x="0" y="0"/>
          <a:chExt cx="0" cy="0"/>
        </a:xfrm>
      </p:grpSpPr>
      <p:sp>
        <p:nvSpPr>
          <p:cNvPr id="454" name="Google Shape;454;p3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55" name="Google Shape;455;p3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2" name="Google Shape;162;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8" name="Google Shape;168;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0" name="Google Shape;180;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7" name="Google Shape;187;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7" name="Google Shape;197;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8" name="Google Shape;208;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 Id="rId3"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5_Title and Content">
  <p:cSld name="15_Title and Content">
    <p:spTree>
      <p:nvGrpSpPr>
        <p:cNvPr id="27" name="Shape 27"/>
        <p:cNvGrpSpPr/>
        <p:nvPr/>
      </p:nvGrpSpPr>
      <p:grpSpPr>
        <a:xfrm>
          <a:off x="0" y="0"/>
          <a:ext cx="0" cy="0"/>
          <a:chOff x="0" y="0"/>
          <a:chExt cx="0" cy="0"/>
        </a:xfrm>
      </p:grpSpPr>
      <p:sp>
        <p:nvSpPr>
          <p:cNvPr id="28" name="Google Shape;28;p40"/>
          <p:cNvSpPr txBox="1"/>
          <p:nvPr>
            <p:ph idx="1" type="body"/>
          </p:nvPr>
        </p:nvSpPr>
        <p:spPr>
          <a:xfrm>
            <a:off x="4485503" y="0"/>
            <a:ext cx="6957559" cy="6857999"/>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1000"/>
              </a:spcBef>
              <a:spcAft>
                <a:spcPts val="0"/>
              </a:spcAft>
              <a:buClr>
                <a:srgbClr val="48595D"/>
              </a:buClr>
              <a:buSzPts val="2000"/>
              <a:buNone/>
              <a:defRPr sz="2000">
                <a:solidFill>
                  <a:srgbClr val="48595D"/>
                </a:solidFill>
              </a:defRPr>
            </a:lvl1pPr>
            <a:lvl2pPr indent="-355600" lvl="1" marL="914400" algn="l">
              <a:lnSpc>
                <a:spcPct val="90000"/>
              </a:lnSpc>
              <a:spcBef>
                <a:spcPts val="500"/>
              </a:spcBef>
              <a:spcAft>
                <a:spcPts val="0"/>
              </a:spcAft>
              <a:buClr>
                <a:srgbClr val="48595D"/>
              </a:buClr>
              <a:buSzPts val="2000"/>
              <a:buChar char="•"/>
              <a:defRPr sz="2000">
                <a:solidFill>
                  <a:srgbClr val="48595D"/>
                </a:solidFill>
              </a:defRPr>
            </a:lvl2pPr>
            <a:lvl3pPr indent="-342900" lvl="2" marL="1371600" algn="l">
              <a:lnSpc>
                <a:spcPct val="90000"/>
              </a:lnSpc>
              <a:spcBef>
                <a:spcPts val="500"/>
              </a:spcBef>
              <a:spcAft>
                <a:spcPts val="0"/>
              </a:spcAft>
              <a:buClr>
                <a:srgbClr val="48595D"/>
              </a:buClr>
              <a:buSzPts val="1800"/>
              <a:buChar char="•"/>
              <a:defRPr sz="1800">
                <a:solidFill>
                  <a:srgbClr val="48595D"/>
                </a:solidFill>
              </a:defRPr>
            </a:lvl3pPr>
            <a:lvl4pPr indent="-330200" lvl="3" marL="1828800" algn="l">
              <a:lnSpc>
                <a:spcPct val="90000"/>
              </a:lnSpc>
              <a:spcBef>
                <a:spcPts val="500"/>
              </a:spcBef>
              <a:spcAft>
                <a:spcPts val="0"/>
              </a:spcAft>
              <a:buClr>
                <a:srgbClr val="48595D"/>
              </a:buClr>
              <a:buSzPts val="1600"/>
              <a:buChar char="•"/>
              <a:defRPr sz="1600">
                <a:solidFill>
                  <a:srgbClr val="48595D"/>
                </a:solidFill>
              </a:defRPr>
            </a:lvl4pPr>
            <a:lvl5pPr indent="-330200" lvl="4" marL="2286000" algn="l">
              <a:lnSpc>
                <a:spcPct val="90000"/>
              </a:lnSpc>
              <a:spcBef>
                <a:spcPts val="500"/>
              </a:spcBef>
              <a:spcAft>
                <a:spcPts val="0"/>
              </a:spcAft>
              <a:buClr>
                <a:srgbClr val="48595D"/>
              </a:buClr>
              <a:buSzPts val="1600"/>
              <a:buChar char="•"/>
              <a:defRPr sz="1600">
                <a:solidFill>
                  <a:srgbClr val="48595D"/>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9" name="Google Shape;29;p40"/>
          <p:cNvSpPr txBox="1"/>
          <p:nvPr>
            <p:ph type="title"/>
          </p:nvPr>
        </p:nvSpPr>
        <p:spPr>
          <a:xfrm>
            <a:off x="411455" y="0"/>
            <a:ext cx="3903562" cy="6858000"/>
          </a:xfrm>
          <a:prstGeom prst="rect">
            <a:avLst/>
          </a:prstGeom>
          <a:noFill/>
          <a:ln>
            <a:noFill/>
          </a:ln>
        </p:spPr>
        <p:txBody>
          <a:bodyPr anchorCtr="0" anchor="ctr" bIns="91425" lIns="91425" spcFirstLastPara="1" rIns="91425" wrap="square" tIns="0">
            <a:normAutofit/>
          </a:bodyPr>
          <a:lstStyle>
            <a:lvl1pPr lvl="0" algn="l">
              <a:lnSpc>
                <a:spcPct val="90000"/>
              </a:lnSpc>
              <a:spcBef>
                <a:spcPts val="0"/>
              </a:spcBef>
              <a:spcAft>
                <a:spcPts val="0"/>
              </a:spcAft>
              <a:buClr>
                <a:srgbClr val="D91B5C"/>
              </a:buClr>
              <a:buSzPts val="3600"/>
              <a:buFont typeface="Arial"/>
              <a:buNone/>
              <a:defRPr b="1" sz="3600">
                <a:solidFill>
                  <a:srgbClr val="D91B5C"/>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72" name="Shape 72"/>
        <p:cNvGrpSpPr/>
        <p:nvPr/>
      </p:nvGrpSpPr>
      <p:grpSpPr>
        <a:xfrm>
          <a:off x="0" y="0"/>
          <a:ext cx="0" cy="0"/>
          <a:chOff x="0" y="0"/>
          <a:chExt cx="0" cy="0"/>
        </a:xfrm>
      </p:grpSpPr>
      <p:sp>
        <p:nvSpPr>
          <p:cNvPr id="73" name="Google Shape;73;p49"/>
          <p:cNvSpPr/>
          <p:nvPr/>
        </p:nvSpPr>
        <p:spPr>
          <a:xfrm flipH="1" rot="10800000">
            <a:off x="0" y="0"/>
            <a:ext cx="12192000" cy="1540042"/>
          </a:xfrm>
          <a:prstGeom prst="rect">
            <a:avLst/>
          </a:prstGeom>
          <a:solidFill>
            <a:srgbClr val="01B4E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74" name="Google Shape;74;p49"/>
          <p:cNvSpPr txBox="1"/>
          <p:nvPr>
            <p:ph type="title"/>
          </p:nvPr>
        </p:nvSpPr>
        <p:spPr>
          <a:xfrm>
            <a:off x="381000" y="1"/>
            <a:ext cx="11506200" cy="1540042"/>
          </a:xfrm>
          <a:prstGeom prst="rect">
            <a:avLst/>
          </a:prstGeom>
          <a:noFill/>
          <a:ln>
            <a:noFill/>
          </a:ln>
        </p:spPr>
        <p:txBody>
          <a:bodyPr anchorCtr="0" anchor="b" bIns="91425" lIns="91425" spcFirstLastPara="1" rIns="91425" wrap="square" tIns="0">
            <a:normAutofit/>
          </a:bodyPr>
          <a:lstStyle>
            <a:lvl1pPr lvl="0" algn="l">
              <a:lnSpc>
                <a:spcPct val="90000"/>
              </a:lnSpc>
              <a:spcBef>
                <a:spcPts val="0"/>
              </a:spcBef>
              <a:spcAft>
                <a:spcPts val="0"/>
              </a:spcAft>
              <a:buClr>
                <a:schemeClr val="lt1"/>
              </a:buClr>
              <a:buSzPts val="4400"/>
              <a:buFont typeface="Arial"/>
              <a:buNone/>
              <a:defRPr cap="none">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5" name="Google Shape;75;p49"/>
          <p:cNvSpPr txBox="1"/>
          <p:nvPr>
            <p:ph idx="1" type="body"/>
          </p:nvPr>
        </p:nvSpPr>
        <p:spPr>
          <a:xfrm>
            <a:off x="380999" y="2142067"/>
            <a:ext cx="11506199" cy="4034896"/>
          </a:xfrm>
          <a:prstGeom prst="rect">
            <a:avLst/>
          </a:prstGeom>
          <a:no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rgbClr val="333333"/>
              </a:buClr>
              <a:buSzPts val="2400"/>
              <a:buChar char="•"/>
              <a:defRPr sz="2400">
                <a:solidFill>
                  <a:srgbClr val="333333"/>
                </a:solidFill>
              </a:defRPr>
            </a:lvl1pPr>
            <a:lvl2pPr indent="-355600" lvl="1" marL="914400" algn="l">
              <a:lnSpc>
                <a:spcPct val="90000"/>
              </a:lnSpc>
              <a:spcBef>
                <a:spcPts val="500"/>
              </a:spcBef>
              <a:spcAft>
                <a:spcPts val="0"/>
              </a:spcAft>
              <a:buClr>
                <a:srgbClr val="333333"/>
              </a:buClr>
              <a:buSzPts val="2000"/>
              <a:buChar char="•"/>
              <a:defRPr sz="2000">
                <a:solidFill>
                  <a:srgbClr val="333333"/>
                </a:solidFill>
              </a:defRPr>
            </a:lvl2pPr>
            <a:lvl3pPr indent="-342900" lvl="2" marL="1371600" algn="l">
              <a:lnSpc>
                <a:spcPct val="90000"/>
              </a:lnSpc>
              <a:spcBef>
                <a:spcPts val="500"/>
              </a:spcBef>
              <a:spcAft>
                <a:spcPts val="0"/>
              </a:spcAft>
              <a:buClr>
                <a:srgbClr val="333333"/>
              </a:buClr>
              <a:buSzPts val="1800"/>
              <a:buChar char="•"/>
              <a:defRPr sz="1800">
                <a:solidFill>
                  <a:srgbClr val="333333"/>
                </a:solidFill>
              </a:defRPr>
            </a:lvl3pPr>
            <a:lvl4pPr indent="-330200" lvl="3" marL="1828800" algn="l">
              <a:lnSpc>
                <a:spcPct val="90000"/>
              </a:lnSpc>
              <a:spcBef>
                <a:spcPts val="500"/>
              </a:spcBef>
              <a:spcAft>
                <a:spcPts val="0"/>
              </a:spcAft>
              <a:buClr>
                <a:srgbClr val="333333"/>
              </a:buClr>
              <a:buSzPts val="1600"/>
              <a:buChar char="•"/>
              <a:defRPr sz="1600">
                <a:solidFill>
                  <a:srgbClr val="333333"/>
                </a:solidFill>
              </a:defRPr>
            </a:lvl4pPr>
            <a:lvl5pPr indent="-330200" lvl="4" marL="2286000" algn="l">
              <a:lnSpc>
                <a:spcPct val="90000"/>
              </a:lnSpc>
              <a:spcBef>
                <a:spcPts val="500"/>
              </a:spcBef>
              <a:spcAft>
                <a:spcPts val="0"/>
              </a:spcAft>
              <a:buClr>
                <a:srgbClr val="333333"/>
              </a:buClr>
              <a:buSzPts val="1600"/>
              <a:buChar char="•"/>
              <a:defRPr sz="1600">
                <a:solidFill>
                  <a:srgbClr val="333333"/>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6" name="Google Shape;76;p49"/>
          <p:cNvSpPr txBox="1"/>
          <p:nvPr>
            <p:ph idx="12" type="sldNum"/>
          </p:nvPr>
        </p:nvSpPr>
        <p:spPr>
          <a:xfrm>
            <a:off x="11650133" y="115570"/>
            <a:ext cx="423334"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1200">
                <a:solidFill>
                  <a:schemeClr val="dk1"/>
                </a:solidFill>
                <a:latin typeface="Arial"/>
                <a:ea typeface="Arial"/>
                <a:cs typeface="Arial"/>
                <a:sym typeface="Arial"/>
              </a:defRPr>
            </a:lvl1pPr>
            <a:lvl2pPr indent="0" lvl="1" marL="0" algn="r">
              <a:spcBef>
                <a:spcPts val="0"/>
              </a:spcBef>
              <a:buNone/>
              <a:defRPr sz="1200">
                <a:solidFill>
                  <a:schemeClr val="dk1"/>
                </a:solidFill>
                <a:latin typeface="Arial"/>
                <a:ea typeface="Arial"/>
                <a:cs typeface="Arial"/>
                <a:sym typeface="Arial"/>
              </a:defRPr>
            </a:lvl2pPr>
            <a:lvl3pPr indent="0" lvl="2" marL="0" algn="r">
              <a:spcBef>
                <a:spcPts val="0"/>
              </a:spcBef>
              <a:buNone/>
              <a:defRPr sz="1200">
                <a:solidFill>
                  <a:schemeClr val="dk1"/>
                </a:solidFill>
                <a:latin typeface="Arial"/>
                <a:ea typeface="Arial"/>
                <a:cs typeface="Arial"/>
                <a:sym typeface="Arial"/>
              </a:defRPr>
            </a:lvl3pPr>
            <a:lvl4pPr indent="0" lvl="3" marL="0" algn="r">
              <a:spcBef>
                <a:spcPts val="0"/>
              </a:spcBef>
              <a:buNone/>
              <a:defRPr sz="1200">
                <a:solidFill>
                  <a:schemeClr val="dk1"/>
                </a:solidFill>
                <a:latin typeface="Arial"/>
                <a:ea typeface="Arial"/>
                <a:cs typeface="Arial"/>
                <a:sym typeface="Arial"/>
              </a:defRPr>
            </a:lvl4pPr>
            <a:lvl5pPr indent="0" lvl="4" marL="0" algn="r">
              <a:spcBef>
                <a:spcPts val="0"/>
              </a:spcBef>
              <a:buNone/>
              <a:defRPr sz="1200">
                <a:solidFill>
                  <a:schemeClr val="dk1"/>
                </a:solidFill>
                <a:latin typeface="Arial"/>
                <a:ea typeface="Arial"/>
                <a:cs typeface="Arial"/>
                <a:sym typeface="Arial"/>
              </a:defRPr>
            </a:lvl5pPr>
            <a:lvl6pPr indent="0" lvl="5" marL="0" algn="r">
              <a:spcBef>
                <a:spcPts val="0"/>
              </a:spcBef>
              <a:buNone/>
              <a:defRPr sz="1200">
                <a:solidFill>
                  <a:schemeClr val="dk1"/>
                </a:solidFill>
                <a:latin typeface="Arial"/>
                <a:ea typeface="Arial"/>
                <a:cs typeface="Arial"/>
                <a:sym typeface="Arial"/>
              </a:defRPr>
            </a:lvl6pPr>
            <a:lvl7pPr indent="0" lvl="6" marL="0" algn="r">
              <a:spcBef>
                <a:spcPts val="0"/>
              </a:spcBef>
              <a:buNone/>
              <a:defRPr sz="1200">
                <a:solidFill>
                  <a:schemeClr val="dk1"/>
                </a:solidFill>
                <a:latin typeface="Arial"/>
                <a:ea typeface="Arial"/>
                <a:cs typeface="Arial"/>
                <a:sym typeface="Arial"/>
              </a:defRPr>
            </a:lvl7pPr>
            <a:lvl8pPr indent="0" lvl="7" marL="0" algn="r">
              <a:spcBef>
                <a:spcPts val="0"/>
              </a:spcBef>
              <a:buNone/>
              <a:defRPr sz="1200">
                <a:solidFill>
                  <a:schemeClr val="dk1"/>
                </a:solidFill>
                <a:latin typeface="Arial"/>
                <a:ea typeface="Arial"/>
                <a:cs typeface="Arial"/>
                <a:sym typeface="Arial"/>
              </a:defRPr>
            </a:lvl8pPr>
            <a:lvl9pPr indent="0" lvl="8" marL="0" algn="r">
              <a:spcBef>
                <a:spcPts val="0"/>
              </a:spcBef>
              <a:buNone/>
              <a:defRPr sz="12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9_Title and Content">
  <p:cSld name="9_Title and Content">
    <p:spTree>
      <p:nvGrpSpPr>
        <p:cNvPr id="77" name="Shape 77"/>
        <p:cNvGrpSpPr/>
        <p:nvPr/>
      </p:nvGrpSpPr>
      <p:grpSpPr>
        <a:xfrm>
          <a:off x="0" y="0"/>
          <a:ext cx="0" cy="0"/>
          <a:chOff x="0" y="0"/>
          <a:chExt cx="0" cy="0"/>
        </a:xfrm>
      </p:grpSpPr>
      <p:sp>
        <p:nvSpPr>
          <p:cNvPr id="78" name="Google Shape;78;p50"/>
          <p:cNvSpPr/>
          <p:nvPr/>
        </p:nvSpPr>
        <p:spPr>
          <a:xfrm flipH="1" rot="10800000">
            <a:off x="0" y="0"/>
            <a:ext cx="12192000" cy="1540042"/>
          </a:xfrm>
          <a:prstGeom prst="rect">
            <a:avLst/>
          </a:prstGeom>
          <a:solidFill>
            <a:srgbClr val="01B4E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79" name="Google Shape;79;p50"/>
          <p:cNvSpPr txBox="1"/>
          <p:nvPr>
            <p:ph type="title"/>
          </p:nvPr>
        </p:nvSpPr>
        <p:spPr>
          <a:xfrm>
            <a:off x="381000" y="1"/>
            <a:ext cx="11506200" cy="1540042"/>
          </a:xfrm>
          <a:prstGeom prst="rect">
            <a:avLst/>
          </a:prstGeom>
          <a:noFill/>
          <a:ln>
            <a:noFill/>
          </a:ln>
        </p:spPr>
        <p:txBody>
          <a:bodyPr anchorCtr="0" anchor="b" bIns="91425" lIns="91425" spcFirstLastPara="1" rIns="91425" wrap="square" tIns="0">
            <a:normAutofit/>
          </a:bodyPr>
          <a:lstStyle>
            <a:lvl1pPr lvl="0" algn="l">
              <a:lnSpc>
                <a:spcPct val="90000"/>
              </a:lnSpc>
              <a:spcBef>
                <a:spcPts val="0"/>
              </a:spcBef>
              <a:spcAft>
                <a:spcPts val="0"/>
              </a:spcAft>
              <a:buClr>
                <a:schemeClr val="lt1"/>
              </a:buClr>
              <a:buSzPts val="4400"/>
              <a:buFont typeface="Arial"/>
              <a:buNone/>
              <a:defRPr cap="none">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50"/>
          <p:cNvSpPr txBox="1"/>
          <p:nvPr>
            <p:ph idx="1" type="body"/>
          </p:nvPr>
        </p:nvSpPr>
        <p:spPr>
          <a:xfrm>
            <a:off x="380999" y="2436811"/>
            <a:ext cx="11506199" cy="3836989"/>
          </a:xfrm>
          <a:prstGeom prst="rect">
            <a:avLst/>
          </a:prstGeom>
          <a:no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rgbClr val="333333"/>
              </a:buClr>
              <a:buSzPts val="2400"/>
              <a:buChar char="•"/>
              <a:defRPr sz="2400">
                <a:solidFill>
                  <a:srgbClr val="333333"/>
                </a:solidFill>
              </a:defRPr>
            </a:lvl1pPr>
            <a:lvl2pPr indent="-355600" lvl="1" marL="914400" algn="l">
              <a:lnSpc>
                <a:spcPct val="90000"/>
              </a:lnSpc>
              <a:spcBef>
                <a:spcPts val="500"/>
              </a:spcBef>
              <a:spcAft>
                <a:spcPts val="0"/>
              </a:spcAft>
              <a:buClr>
                <a:srgbClr val="333333"/>
              </a:buClr>
              <a:buSzPts val="2000"/>
              <a:buChar char="•"/>
              <a:defRPr sz="2000">
                <a:solidFill>
                  <a:srgbClr val="333333"/>
                </a:solidFill>
              </a:defRPr>
            </a:lvl2pPr>
            <a:lvl3pPr indent="-342900" lvl="2" marL="1371600" algn="l">
              <a:lnSpc>
                <a:spcPct val="90000"/>
              </a:lnSpc>
              <a:spcBef>
                <a:spcPts val="500"/>
              </a:spcBef>
              <a:spcAft>
                <a:spcPts val="0"/>
              </a:spcAft>
              <a:buClr>
                <a:srgbClr val="333333"/>
              </a:buClr>
              <a:buSzPts val="1800"/>
              <a:buChar char="•"/>
              <a:defRPr sz="1800">
                <a:solidFill>
                  <a:srgbClr val="333333"/>
                </a:solidFill>
              </a:defRPr>
            </a:lvl3pPr>
            <a:lvl4pPr indent="-330200" lvl="3" marL="1828800" algn="l">
              <a:lnSpc>
                <a:spcPct val="90000"/>
              </a:lnSpc>
              <a:spcBef>
                <a:spcPts val="500"/>
              </a:spcBef>
              <a:spcAft>
                <a:spcPts val="0"/>
              </a:spcAft>
              <a:buClr>
                <a:srgbClr val="333333"/>
              </a:buClr>
              <a:buSzPts val="1600"/>
              <a:buChar char="•"/>
              <a:defRPr sz="1600">
                <a:solidFill>
                  <a:srgbClr val="333333"/>
                </a:solidFill>
              </a:defRPr>
            </a:lvl4pPr>
            <a:lvl5pPr indent="-330200" lvl="4" marL="2286000" algn="l">
              <a:lnSpc>
                <a:spcPct val="90000"/>
              </a:lnSpc>
              <a:spcBef>
                <a:spcPts val="500"/>
              </a:spcBef>
              <a:spcAft>
                <a:spcPts val="0"/>
              </a:spcAft>
              <a:buClr>
                <a:srgbClr val="333333"/>
              </a:buClr>
              <a:buSzPts val="1600"/>
              <a:buChar char="•"/>
              <a:defRPr sz="1600">
                <a:solidFill>
                  <a:srgbClr val="333333"/>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50"/>
          <p:cNvSpPr txBox="1"/>
          <p:nvPr>
            <p:ph idx="2" type="subTitle"/>
          </p:nvPr>
        </p:nvSpPr>
        <p:spPr>
          <a:xfrm>
            <a:off x="380999" y="1796132"/>
            <a:ext cx="11506199" cy="615279"/>
          </a:xfrm>
          <a:prstGeom prst="rect">
            <a:avLst/>
          </a:prstGeom>
          <a:noFill/>
          <a:ln>
            <a:noFill/>
          </a:ln>
        </p:spPr>
        <p:txBody>
          <a:bodyPr anchorCtr="0" anchor="t" bIns="45700" lIns="91425" spcFirstLastPara="1" rIns="91425" wrap="square" tIns="45700">
            <a:normAutofit/>
          </a:bodyPr>
          <a:lstStyle>
            <a:lvl1pPr lvl="0" algn="l">
              <a:lnSpc>
                <a:spcPct val="90000"/>
              </a:lnSpc>
              <a:spcBef>
                <a:spcPts val="1000"/>
              </a:spcBef>
              <a:spcAft>
                <a:spcPts val="0"/>
              </a:spcAft>
              <a:buClr>
                <a:srgbClr val="333333"/>
              </a:buClr>
              <a:buSzPts val="2400"/>
              <a:buNone/>
              <a:defRPr b="1" sz="2400" cap="none">
                <a:solidFill>
                  <a:srgbClr val="333333"/>
                </a:solidFill>
                <a:latin typeface="Arial"/>
                <a:ea typeface="Arial"/>
                <a:cs typeface="Arial"/>
                <a:sym typeface="Aria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82" name="Google Shape;82;p50"/>
          <p:cNvSpPr txBox="1"/>
          <p:nvPr>
            <p:ph idx="12" type="sldNum"/>
          </p:nvPr>
        </p:nvSpPr>
        <p:spPr>
          <a:xfrm>
            <a:off x="11650133" y="115570"/>
            <a:ext cx="423334"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1200">
                <a:solidFill>
                  <a:schemeClr val="dk1"/>
                </a:solidFill>
                <a:latin typeface="Arial"/>
                <a:ea typeface="Arial"/>
                <a:cs typeface="Arial"/>
                <a:sym typeface="Arial"/>
              </a:defRPr>
            </a:lvl1pPr>
            <a:lvl2pPr indent="0" lvl="1" marL="0" algn="r">
              <a:spcBef>
                <a:spcPts val="0"/>
              </a:spcBef>
              <a:buNone/>
              <a:defRPr sz="1200">
                <a:solidFill>
                  <a:schemeClr val="dk1"/>
                </a:solidFill>
                <a:latin typeface="Arial"/>
                <a:ea typeface="Arial"/>
                <a:cs typeface="Arial"/>
                <a:sym typeface="Arial"/>
              </a:defRPr>
            </a:lvl2pPr>
            <a:lvl3pPr indent="0" lvl="2" marL="0" algn="r">
              <a:spcBef>
                <a:spcPts val="0"/>
              </a:spcBef>
              <a:buNone/>
              <a:defRPr sz="1200">
                <a:solidFill>
                  <a:schemeClr val="dk1"/>
                </a:solidFill>
                <a:latin typeface="Arial"/>
                <a:ea typeface="Arial"/>
                <a:cs typeface="Arial"/>
                <a:sym typeface="Arial"/>
              </a:defRPr>
            </a:lvl3pPr>
            <a:lvl4pPr indent="0" lvl="3" marL="0" algn="r">
              <a:spcBef>
                <a:spcPts val="0"/>
              </a:spcBef>
              <a:buNone/>
              <a:defRPr sz="1200">
                <a:solidFill>
                  <a:schemeClr val="dk1"/>
                </a:solidFill>
                <a:latin typeface="Arial"/>
                <a:ea typeface="Arial"/>
                <a:cs typeface="Arial"/>
                <a:sym typeface="Arial"/>
              </a:defRPr>
            </a:lvl4pPr>
            <a:lvl5pPr indent="0" lvl="4" marL="0" algn="r">
              <a:spcBef>
                <a:spcPts val="0"/>
              </a:spcBef>
              <a:buNone/>
              <a:defRPr sz="1200">
                <a:solidFill>
                  <a:schemeClr val="dk1"/>
                </a:solidFill>
                <a:latin typeface="Arial"/>
                <a:ea typeface="Arial"/>
                <a:cs typeface="Arial"/>
                <a:sym typeface="Arial"/>
              </a:defRPr>
            </a:lvl5pPr>
            <a:lvl6pPr indent="0" lvl="5" marL="0" algn="r">
              <a:spcBef>
                <a:spcPts val="0"/>
              </a:spcBef>
              <a:buNone/>
              <a:defRPr sz="1200">
                <a:solidFill>
                  <a:schemeClr val="dk1"/>
                </a:solidFill>
                <a:latin typeface="Arial"/>
                <a:ea typeface="Arial"/>
                <a:cs typeface="Arial"/>
                <a:sym typeface="Arial"/>
              </a:defRPr>
            </a:lvl6pPr>
            <a:lvl7pPr indent="0" lvl="6" marL="0" algn="r">
              <a:spcBef>
                <a:spcPts val="0"/>
              </a:spcBef>
              <a:buNone/>
              <a:defRPr sz="1200">
                <a:solidFill>
                  <a:schemeClr val="dk1"/>
                </a:solidFill>
                <a:latin typeface="Arial"/>
                <a:ea typeface="Arial"/>
                <a:cs typeface="Arial"/>
                <a:sym typeface="Arial"/>
              </a:defRPr>
            </a:lvl7pPr>
            <a:lvl8pPr indent="0" lvl="7" marL="0" algn="r">
              <a:spcBef>
                <a:spcPts val="0"/>
              </a:spcBef>
              <a:buNone/>
              <a:defRPr sz="1200">
                <a:solidFill>
                  <a:schemeClr val="dk1"/>
                </a:solidFill>
                <a:latin typeface="Arial"/>
                <a:ea typeface="Arial"/>
                <a:cs typeface="Arial"/>
                <a:sym typeface="Arial"/>
              </a:defRPr>
            </a:lvl8pPr>
            <a:lvl9pPr indent="0" lvl="8" marL="0" algn="r">
              <a:spcBef>
                <a:spcPts val="0"/>
              </a:spcBef>
              <a:buNone/>
              <a:defRPr sz="12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wo Content">
  <p:cSld name="1_Two Content">
    <p:spTree>
      <p:nvGrpSpPr>
        <p:cNvPr id="83" name="Shape 83"/>
        <p:cNvGrpSpPr/>
        <p:nvPr/>
      </p:nvGrpSpPr>
      <p:grpSpPr>
        <a:xfrm>
          <a:off x="0" y="0"/>
          <a:ext cx="0" cy="0"/>
          <a:chOff x="0" y="0"/>
          <a:chExt cx="0" cy="0"/>
        </a:xfrm>
      </p:grpSpPr>
      <p:sp>
        <p:nvSpPr>
          <p:cNvPr id="84" name="Google Shape;84;p51"/>
          <p:cNvSpPr/>
          <p:nvPr/>
        </p:nvSpPr>
        <p:spPr>
          <a:xfrm>
            <a:off x="6096000" y="0"/>
            <a:ext cx="6096000" cy="6858000"/>
          </a:xfrm>
          <a:prstGeom prst="rect">
            <a:avLst/>
          </a:prstGeom>
          <a:solidFill>
            <a:srgbClr val="01B4E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85" name="Google Shape;85;p51"/>
          <p:cNvSpPr/>
          <p:nvPr>
            <p:ph idx="2" type="pic"/>
          </p:nvPr>
        </p:nvSpPr>
        <p:spPr>
          <a:xfrm>
            <a:off x="6519863" y="398463"/>
            <a:ext cx="5265737" cy="6019800"/>
          </a:xfrm>
          <a:prstGeom prst="rect">
            <a:avLst/>
          </a:prstGeom>
          <a:noFill/>
          <a:ln>
            <a:noFill/>
          </a:ln>
        </p:spPr>
      </p:sp>
      <p:sp>
        <p:nvSpPr>
          <p:cNvPr id="86" name="Google Shape;86;p51"/>
          <p:cNvSpPr txBox="1"/>
          <p:nvPr>
            <p:ph idx="1" type="body"/>
          </p:nvPr>
        </p:nvSpPr>
        <p:spPr>
          <a:xfrm>
            <a:off x="558800" y="2141538"/>
            <a:ext cx="4978400" cy="1135062"/>
          </a:xfrm>
          <a:prstGeom prst="rect">
            <a:avLst/>
          </a:prstGeom>
          <a:noFill/>
          <a:ln cap="flat" cmpd="sng" w="25400">
            <a:solidFill>
              <a:srgbClr val="333333"/>
            </a:solidFill>
            <a:prstDash val="solid"/>
            <a:round/>
            <a:headEnd len="sm" w="sm" type="none"/>
            <a:tailEnd len="sm" w="sm" type="none"/>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rgbClr val="333333"/>
              </a:buClr>
              <a:buSzPts val="4400"/>
              <a:buNone/>
              <a:defRPr b="1" sz="4400" cap="none">
                <a:solidFill>
                  <a:srgbClr val="333333"/>
                </a:solidFill>
                <a:latin typeface="Arial"/>
                <a:ea typeface="Arial"/>
                <a:cs typeface="Arial"/>
                <a:sym typeface="Arial"/>
              </a:defRPr>
            </a:lvl1pPr>
            <a:lvl2pPr indent="-228600" lvl="1" marL="914400" algn="l">
              <a:lnSpc>
                <a:spcPct val="90000"/>
              </a:lnSpc>
              <a:spcBef>
                <a:spcPts val="500"/>
              </a:spcBef>
              <a:spcAft>
                <a:spcPts val="0"/>
              </a:spcAft>
              <a:buClr>
                <a:schemeClr val="lt1"/>
              </a:buClr>
              <a:buSzPts val="2000"/>
              <a:buNone/>
              <a:defRPr sz="2000">
                <a:solidFill>
                  <a:schemeClr val="lt1"/>
                </a:solidFill>
              </a:defRPr>
            </a:lvl2pPr>
            <a:lvl3pPr indent="-342900" lvl="2" marL="1371600" algn="l">
              <a:lnSpc>
                <a:spcPct val="90000"/>
              </a:lnSpc>
              <a:spcBef>
                <a:spcPts val="500"/>
              </a:spcBef>
              <a:spcAft>
                <a:spcPts val="0"/>
              </a:spcAft>
              <a:buClr>
                <a:schemeClr val="dk1"/>
              </a:buClr>
              <a:buSzPts val="1800"/>
              <a:buChar char="•"/>
              <a:defRPr sz="1800"/>
            </a:lvl3pPr>
            <a:lvl4pPr indent="-330200" lvl="3" marL="1828800" algn="l">
              <a:lnSpc>
                <a:spcPct val="90000"/>
              </a:lnSpc>
              <a:spcBef>
                <a:spcPts val="500"/>
              </a:spcBef>
              <a:spcAft>
                <a:spcPts val="0"/>
              </a:spcAft>
              <a:buClr>
                <a:schemeClr val="dk1"/>
              </a:buClr>
              <a:buSzPts val="1600"/>
              <a:buChar char="•"/>
              <a:defRPr sz="1600"/>
            </a:lvl4pPr>
            <a:lvl5pPr indent="-330200" lvl="4" marL="2286000" algn="l">
              <a:lnSpc>
                <a:spcPct val="90000"/>
              </a:lnSpc>
              <a:spcBef>
                <a:spcPts val="500"/>
              </a:spcBef>
              <a:spcAft>
                <a:spcPts val="0"/>
              </a:spcAft>
              <a:buClr>
                <a:schemeClr val="dk1"/>
              </a:buClr>
              <a:buSzPts val="1600"/>
              <a:buChar char="•"/>
              <a:defRPr sz="16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7" name="Google Shape;87;p51"/>
          <p:cNvSpPr txBox="1"/>
          <p:nvPr>
            <p:ph idx="3" type="subTitle"/>
          </p:nvPr>
        </p:nvSpPr>
        <p:spPr>
          <a:xfrm>
            <a:off x="554567" y="3383632"/>
            <a:ext cx="4986867" cy="1975764"/>
          </a:xfrm>
          <a:prstGeom prst="rect">
            <a:avLst/>
          </a:prstGeom>
          <a:noFill/>
          <a:ln>
            <a:noFill/>
          </a:ln>
        </p:spPr>
        <p:txBody>
          <a:bodyPr anchorCtr="0" anchor="t" bIns="45700" lIns="91425" spcFirstLastPara="1" rIns="91425" wrap="square" tIns="45700">
            <a:normAutofit/>
          </a:bodyPr>
          <a:lstStyle>
            <a:lvl1pPr lvl="0" algn="l">
              <a:lnSpc>
                <a:spcPct val="90000"/>
              </a:lnSpc>
              <a:spcBef>
                <a:spcPts val="1000"/>
              </a:spcBef>
              <a:spcAft>
                <a:spcPts val="0"/>
              </a:spcAft>
              <a:buClr>
                <a:srgbClr val="333333"/>
              </a:buClr>
              <a:buSzPts val="2200"/>
              <a:buNone/>
              <a:defRPr sz="2200">
                <a:solidFill>
                  <a:srgbClr val="333333"/>
                </a:solidFill>
                <a:latin typeface="Arial"/>
                <a:ea typeface="Arial"/>
                <a:cs typeface="Arial"/>
                <a:sym typeface="Aria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88" name="Google Shape;88;p51"/>
          <p:cNvSpPr txBox="1"/>
          <p:nvPr>
            <p:ph idx="12" type="sldNum"/>
          </p:nvPr>
        </p:nvSpPr>
        <p:spPr>
          <a:xfrm>
            <a:off x="11650133" y="115570"/>
            <a:ext cx="423334"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1200">
                <a:solidFill>
                  <a:schemeClr val="lt1"/>
                </a:solidFill>
                <a:latin typeface="Arial"/>
                <a:ea typeface="Arial"/>
                <a:cs typeface="Arial"/>
                <a:sym typeface="Arial"/>
              </a:defRPr>
            </a:lvl1pPr>
            <a:lvl2pPr indent="0" lvl="1" marL="0" algn="r">
              <a:spcBef>
                <a:spcPts val="0"/>
              </a:spcBef>
              <a:buNone/>
              <a:defRPr sz="1200">
                <a:solidFill>
                  <a:schemeClr val="lt1"/>
                </a:solidFill>
                <a:latin typeface="Arial"/>
                <a:ea typeface="Arial"/>
                <a:cs typeface="Arial"/>
                <a:sym typeface="Arial"/>
              </a:defRPr>
            </a:lvl2pPr>
            <a:lvl3pPr indent="0" lvl="2" marL="0" algn="r">
              <a:spcBef>
                <a:spcPts val="0"/>
              </a:spcBef>
              <a:buNone/>
              <a:defRPr sz="1200">
                <a:solidFill>
                  <a:schemeClr val="lt1"/>
                </a:solidFill>
                <a:latin typeface="Arial"/>
                <a:ea typeface="Arial"/>
                <a:cs typeface="Arial"/>
                <a:sym typeface="Arial"/>
              </a:defRPr>
            </a:lvl3pPr>
            <a:lvl4pPr indent="0" lvl="3" marL="0" algn="r">
              <a:spcBef>
                <a:spcPts val="0"/>
              </a:spcBef>
              <a:buNone/>
              <a:defRPr sz="1200">
                <a:solidFill>
                  <a:schemeClr val="lt1"/>
                </a:solidFill>
                <a:latin typeface="Arial"/>
                <a:ea typeface="Arial"/>
                <a:cs typeface="Arial"/>
                <a:sym typeface="Arial"/>
              </a:defRPr>
            </a:lvl4pPr>
            <a:lvl5pPr indent="0" lvl="4" marL="0" algn="r">
              <a:spcBef>
                <a:spcPts val="0"/>
              </a:spcBef>
              <a:buNone/>
              <a:defRPr sz="1200">
                <a:solidFill>
                  <a:schemeClr val="lt1"/>
                </a:solidFill>
                <a:latin typeface="Arial"/>
                <a:ea typeface="Arial"/>
                <a:cs typeface="Arial"/>
                <a:sym typeface="Arial"/>
              </a:defRPr>
            </a:lvl5pPr>
            <a:lvl6pPr indent="0" lvl="5" marL="0" algn="r">
              <a:spcBef>
                <a:spcPts val="0"/>
              </a:spcBef>
              <a:buNone/>
              <a:defRPr sz="1200">
                <a:solidFill>
                  <a:schemeClr val="lt1"/>
                </a:solidFill>
                <a:latin typeface="Arial"/>
                <a:ea typeface="Arial"/>
                <a:cs typeface="Arial"/>
                <a:sym typeface="Arial"/>
              </a:defRPr>
            </a:lvl6pPr>
            <a:lvl7pPr indent="0" lvl="6" marL="0" algn="r">
              <a:spcBef>
                <a:spcPts val="0"/>
              </a:spcBef>
              <a:buNone/>
              <a:defRPr sz="1200">
                <a:solidFill>
                  <a:schemeClr val="lt1"/>
                </a:solidFill>
                <a:latin typeface="Arial"/>
                <a:ea typeface="Arial"/>
                <a:cs typeface="Arial"/>
                <a:sym typeface="Arial"/>
              </a:defRPr>
            </a:lvl7pPr>
            <a:lvl8pPr indent="0" lvl="7" marL="0" algn="r">
              <a:spcBef>
                <a:spcPts val="0"/>
              </a:spcBef>
              <a:buNone/>
              <a:defRPr sz="1200">
                <a:solidFill>
                  <a:schemeClr val="lt1"/>
                </a:solidFill>
                <a:latin typeface="Arial"/>
                <a:ea typeface="Arial"/>
                <a:cs typeface="Arial"/>
                <a:sym typeface="Arial"/>
              </a:defRPr>
            </a:lvl8pPr>
            <a:lvl9pPr indent="0" lvl="8" marL="0" algn="r">
              <a:spcBef>
                <a:spcPts val="0"/>
              </a:spcBef>
              <a:buNone/>
              <a:defRPr sz="1200">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Title and Content">
  <p:cSld name="3_Title and Content">
    <p:spTree>
      <p:nvGrpSpPr>
        <p:cNvPr id="89" name="Shape 89"/>
        <p:cNvGrpSpPr/>
        <p:nvPr/>
      </p:nvGrpSpPr>
      <p:grpSpPr>
        <a:xfrm>
          <a:off x="0" y="0"/>
          <a:ext cx="0" cy="0"/>
          <a:chOff x="0" y="0"/>
          <a:chExt cx="0" cy="0"/>
        </a:xfrm>
      </p:grpSpPr>
      <p:sp>
        <p:nvSpPr>
          <p:cNvPr id="90" name="Google Shape;90;p52"/>
          <p:cNvSpPr/>
          <p:nvPr/>
        </p:nvSpPr>
        <p:spPr>
          <a:xfrm>
            <a:off x="0" y="1540042"/>
            <a:ext cx="12192000" cy="5317958"/>
          </a:xfrm>
          <a:prstGeom prst="rect">
            <a:avLst/>
          </a:prstGeom>
          <a:solidFill>
            <a:srgbClr val="01B4E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91" name="Google Shape;91;p52"/>
          <p:cNvSpPr txBox="1"/>
          <p:nvPr>
            <p:ph idx="12" type="sldNum"/>
          </p:nvPr>
        </p:nvSpPr>
        <p:spPr>
          <a:xfrm>
            <a:off x="11650133" y="6356350"/>
            <a:ext cx="423334"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92" name="Google Shape;92;p52"/>
          <p:cNvSpPr txBox="1"/>
          <p:nvPr>
            <p:ph type="title"/>
          </p:nvPr>
        </p:nvSpPr>
        <p:spPr>
          <a:xfrm>
            <a:off x="381000" y="1"/>
            <a:ext cx="11506200" cy="1540042"/>
          </a:xfrm>
          <a:prstGeom prst="rect">
            <a:avLst/>
          </a:prstGeom>
          <a:noFill/>
          <a:ln>
            <a:noFill/>
          </a:ln>
        </p:spPr>
        <p:txBody>
          <a:bodyPr anchorCtr="0" anchor="b" bIns="91425" lIns="91425" spcFirstLastPara="1" rIns="91425" wrap="square" tIns="0">
            <a:normAutofit/>
          </a:bodyPr>
          <a:lstStyle>
            <a:lvl1pPr lvl="0" algn="l">
              <a:lnSpc>
                <a:spcPct val="90000"/>
              </a:lnSpc>
              <a:spcBef>
                <a:spcPts val="0"/>
              </a:spcBef>
              <a:spcAft>
                <a:spcPts val="0"/>
              </a:spcAft>
              <a:buClr>
                <a:srgbClr val="48595D"/>
              </a:buClr>
              <a:buSzPts val="4400"/>
              <a:buFont typeface="Arial"/>
              <a:buNone/>
              <a:defRPr cap="none">
                <a:solidFill>
                  <a:srgbClr val="48595D"/>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3" name="Google Shape;93;p52"/>
          <p:cNvSpPr txBox="1"/>
          <p:nvPr/>
        </p:nvSpPr>
        <p:spPr>
          <a:xfrm>
            <a:off x="11650133" y="115570"/>
            <a:ext cx="423334" cy="365125"/>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4_Title and Content">
  <p:cSld name="4_Title and Content">
    <p:spTree>
      <p:nvGrpSpPr>
        <p:cNvPr id="94" name="Shape 94"/>
        <p:cNvGrpSpPr/>
        <p:nvPr/>
      </p:nvGrpSpPr>
      <p:grpSpPr>
        <a:xfrm>
          <a:off x="0" y="0"/>
          <a:ext cx="0" cy="0"/>
          <a:chOff x="0" y="0"/>
          <a:chExt cx="0" cy="0"/>
        </a:xfrm>
      </p:grpSpPr>
      <p:sp>
        <p:nvSpPr>
          <p:cNvPr id="95" name="Google Shape;95;p53"/>
          <p:cNvSpPr/>
          <p:nvPr>
            <p:ph idx="2" type="pic"/>
          </p:nvPr>
        </p:nvSpPr>
        <p:spPr>
          <a:xfrm>
            <a:off x="0" y="0"/>
            <a:ext cx="12192000" cy="6858000"/>
          </a:xfrm>
          <a:prstGeom prst="rect">
            <a:avLst/>
          </a:prstGeom>
          <a:noFill/>
          <a:ln>
            <a:noFill/>
          </a:ln>
        </p:spPr>
      </p:sp>
      <p:sp>
        <p:nvSpPr>
          <p:cNvPr id="96" name="Google Shape;96;p53"/>
          <p:cNvSpPr txBox="1"/>
          <p:nvPr>
            <p:ph idx="1" type="body"/>
          </p:nvPr>
        </p:nvSpPr>
        <p:spPr>
          <a:xfrm>
            <a:off x="0" y="0"/>
            <a:ext cx="12192000" cy="6858000"/>
          </a:xfrm>
          <a:prstGeom prst="rect">
            <a:avLst/>
          </a:prstGeom>
          <a:solidFill>
            <a:srgbClr val="48595D">
              <a:alpha val="69803"/>
            </a:srgbClr>
          </a:solidFill>
          <a:ln>
            <a:noFill/>
          </a:ln>
        </p:spPr>
        <p:txBody>
          <a:bodyPr anchorCtr="0" anchor="b" bIns="1371600" lIns="91425" spcFirstLastPara="1" rIns="91425" wrap="square" tIns="0">
            <a:noAutofit/>
          </a:bodyPr>
          <a:lstStyle>
            <a:lvl1pPr indent="-228600" lvl="0" marL="457200" algn="l">
              <a:lnSpc>
                <a:spcPct val="90000"/>
              </a:lnSpc>
              <a:spcBef>
                <a:spcPts val="1000"/>
              </a:spcBef>
              <a:spcAft>
                <a:spcPts val="0"/>
              </a:spcAft>
              <a:buClr>
                <a:schemeClr val="lt1"/>
              </a:buClr>
              <a:buSzPts val="6600"/>
              <a:buNone/>
              <a:defRPr b="1" sz="6600" cap="none">
                <a:solidFill>
                  <a:schemeClr val="lt1"/>
                </a:solidFill>
                <a:latin typeface="Arial"/>
                <a:ea typeface="Arial"/>
                <a:cs typeface="Arial"/>
                <a:sym typeface="Arial"/>
              </a:defRPr>
            </a:lvl1pPr>
            <a:lvl2pPr indent="-228600" lvl="1" marL="914400" algn="ctr">
              <a:lnSpc>
                <a:spcPct val="90000"/>
              </a:lnSpc>
              <a:spcBef>
                <a:spcPts val="500"/>
              </a:spcBef>
              <a:spcAft>
                <a:spcPts val="0"/>
              </a:spcAft>
              <a:buClr>
                <a:schemeClr val="lt1"/>
              </a:buClr>
              <a:buSzPts val="2000"/>
              <a:buNone/>
              <a:defRPr sz="2000">
                <a:solidFill>
                  <a:schemeClr val="lt1"/>
                </a:solidFill>
              </a:defRPr>
            </a:lvl2pPr>
            <a:lvl3pPr indent="-342900" lvl="2" marL="1371600" algn="l">
              <a:lnSpc>
                <a:spcPct val="90000"/>
              </a:lnSpc>
              <a:spcBef>
                <a:spcPts val="500"/>
              </a:spcBef>
              <a:spcAft>
                <a:spcPts val="0"/>
              </a:spcAft>
              <a:buClr>
                <a:schemeClr val="dk1"/>
              </a:buClr>
              <a:buSzPts val="1800"/>
              <a:buChar char="•"/>
              <a:defRPr sz="1800"/>
            </a:lvl3pPr>
            <a:lvl4pPr indent="-330200" lvl="3" marL="1828800" algn="l">
              <a:lnSpc>
                <a:spcPct val="90000"/>
              </a:lnSpc>
              <a:spcBef>
                <a:spcPts val="500"/>
              </a:spcBef>
              <a:spcAft>
                <a:spcPts val="0"/>
              </a:spcAft>
              <a:buClr>
                <a:schemeClr val="dk1"/>
              </a:buClr>
              <a:buSzPts val="1600"/>
              <a:buChar char="•"/>
              <a:defRPr sz="1600"/>
            </a:lvl4pPr>
            <a:lvl5pPr indent="-330200" lvl="4" marL="2286000" algn="l">
              <a:lnSpc>
                <a:spcPct val="90000"/>
              </a:lnSpc>
              <a:spcBef>
                <a:spcPts val="500"/>
              </a:spcBef>
              <a:spcAft>
                <a:spcPts val="0"/>
              </a:spcAft>
              <a:buClr>
                <a:schemeClr val="dk1"/>
              </a:buClr>
              <a:buSzPts val="1600"/>
              <a:buChar char="•"/>
              <a:defRPr sz="16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7" name="Google Shape;97;p53"/>
          <p:cNvSpPr txBox="1"/>
          <p:nvPr>
            <p:ph idx="3" type="body"/>
          </p:nvPr>
        </p:nvSpPr>
        <p:spPr>
          <a:xfrm>
            <a:off x="719138" y="1358900"/>
            <a:ext cx="3860800" cy="2434167"/>
          </a:xfrm>
          <a:prstGeom prst="rect">
            <a:avLst/>
          </a:prstGeom>
          <a:noFill/>
          <a:ln cap="flat" cmpd="sng" w="50800">
            <a:solidFill>
              <a:schemeClr val="lt1"/>
            </a:solidFill>
            <a:prstDash val="solid"/>
            <a:round/>
            <a:headEnd len="sm" w="sm" type="none"/>
            <a:tailEnd len="sm" w="sm" type="none"/>
          </a:ln>
        </p:spPr>
        <p:txBody>
          <a:bodyPr anchorCtr="0" anchor="ctr" bIns="45700" lIns="91425" spcFirstLastPara="1" rIns="91425" wrap="square" tIns="45700">
            <a:normAutofit/>
          </a:bodyPr>
          <a:lstStyle>
            <a:lvl1pPr indent="-228600" lvl="0" marL="457200" algn="l">
              <a:lnSpc>
                <a:spcPct val="90000"/>
              </a:lnSpc>
              <a:spcBef>
                <a:spcPts val="1000"/>
              </a:spcBef>
              <a:spcAft>
                <a:spcPts val="0"/>
              </a:spcAft>
              <a:buClr>
                <a:schemeClr val="lt1"/>
              </a:buClr>
              <a:buSzPts val="3300"/>
              <a:buNone/>
              <a:defRPr sz="3300">
                <a:solidFill>
                  <a:schemeClr val="lt1"/>
                </a:solidFill>
                <a:latin typeface="Arial"/>
                <a:ea typeface="Arial"/>
                <a:cs typeface="Arial"/>
                <a:sym typeface="Arial"/>
              </a:defRPr>
            </a:lvl1pPr>
            <a:lvl2pPr indent="-228600" lvl="1" marL="914400" algn="l">
              <a:lnSpc>
                <a:spcPct val="90000"/>
              </a:lnSpc>
              <a:spcBef>
                <a:spcPts val="500"/>
              </a:spcBef>
              <a:spcAft>
                <a:spcPts val="0"/>
              </a:spcAft>
              <a:buClr>
                <a:schemeClr val="lt1"/>
              </a:buClr>
              <a:buSzPts val="3300"/>
              <a:buFont typeface="Arial"/>
              <a:buNone/>
              <a:defRPr sz="3300">
                <a:solidFill>
                  <a:schemeClr val="lt1"/>
                </a:solidFill>
                <a:latin typeface="Arial"/>
                <a:ea typeface="Arial"/>
                <a:cs typeface="Arial"/>
                <a:sym typeface="Arial"/>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8" name="Google Shape;98;p53"/>
          <p:cNvSpPr txBox="1"/>
          <p:nvPr>
            <p:ph idx="4" type="body"/>
          </p:nvPr>
        </p:nvSpPr>
        <p:spPr>
          <a:xfrm>
            <a:off x="719138" y="3793068"/>
            <a:ext cx="3860800" cy="651932"/>
          </a:xfrm>
          <a:prstGeom prst="rect">
            <a:avLst/>
          </a:prstGeom>
          <a:noFill/>
          <a:ln cap="flat" cmpd="sng" w="50800">
            <a:solidFill>
              <a:schemeClr val="lt1"/>
            </a:solidFill>
            <a:prstDash val="solid"/>
            <a:round/>
            <a:headEnd len="sm" w="sm" type="none"/>
            <a:tailEnd len="sm" w="sm" type="none"/>
          </a:ln>
        </p:spPr>
        <p:txBody>
          <a:bodyPr anchorCtr="0" anchor="ctr" bIns="0" lIns="91425" spcFirstLastPara="1" rIns="91425" wrap="square" tIns="0">
            <a:noAutofit/>
          </a:bodyPr>
          <a:lstStyle>
            <a:lvl1pPr indent="-228600" lvl="0" marL="457200" algn="l">
              <a:lnSpc>
                <a:spcPct val="90000"/>
              </a:lnSpc>
              <a:spcBef>
                <a:spcPts val="1000"/>
              </a:spcBef>
              <a:spcAft>
                <a:spcPts val="0"/>
              </a:spcAft>
              <a:buClr>
                <a:schemeClr val="lt1"/>
              </a:buClr>
              <a:buSzPts val="3300"/>
              <a:buNone/>
              <a:defRPr sz="3300">
                <a:solidFill>
                  <a:schemeClr val="lt1"/>
                </a:solidFill>
                <a:latin typeface="Arial"/>
                <a:ea typeface="Arial"/>
                <a:cs typeface="Arial"/>
                <a:sym typeface="Arial"/>
              </a:defRPr>
            </a:lvl1pPr>
            <a:lvl2pPr indent="-228600" lvl="1" marL="914400" algn="l">
              <a:lnSpc>
                <a:spcPct val="90000"/>
              </a:lnSpc>
              <a:spcBef>
                <a:spcPts val="500"/>
              </a:spcBef>
              <a:spcAft>
                <a:spcPts val="0"/>
              </a:spcAft>
              <a:buClr>
                <a:schemeClr val="lt1"/>
              </a:buClr>
              <a:buSzPts val="3300"/>
              <a:buFont typeface="Arial"/>
              <a:buNone/>
              <a:defRPr sz="3300">
                <a:solidFill>
                  <a:schemeClr val="lt1"/>
                </a:solidFill>
                <a:latin typeface="Arial"/>
                <a:ea typeface="Arial"/>
                <a:cs typeface="Arial"/>
                <a:sym typeface="Arial"/>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9" name="Google Shape;99;p53"/>
          <p:cNvSpPr txBox="1"/>
          <p:nvPr>
            <p:ph idx="12" type="sldNum"/>
          </p:nvPr>
        </p:nvSpPr>
        <p:spPr>
          <a:xfrm>
            <a:off x="11650133" y="115570"/>
            <a:ext cx="423334"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1200">
                <a:solidFill>
                  <a:schemeClr val="lt1"/>
                </a:solidFill>
                <a:latin typeface="Arial"/>
                <a:ea typeface="Arial"/>
                <a:cs typeface="Arial"/>
                <a:sym typeface="Arial"/>
              </a:defRPr>
            </a:lvl1pPr>
            <a:lvl2pPr indent="0" lvl="1" marL="0" algn="r">
              <a:spcBef>
                <a:spcPts val="0"/>
              </a:spcBef>
              <a:buNone/>
              <a:defRPr sz="1200">
                <a:solidFill>
                  <a:schemeClr val="lt1"/>
                </a:solidFill>
                <a:latin typeface="Arial"/>
                <a:ea typeface="Arial"/>
                <a:cs typeface="Arial"/>
                <a:sym typeface="Arial"/>
              </a:defRPr>
            </a:lvl2pPr>
            <a:lvl3pPr indent="0" lvl="2" marL="0" algn="r">
              <a:spcBef>
                <a:spcPts val="0"/>
              </a:spcBef>
              <a:buNone/>
              <a:defRPr sz="1200">
                <a:solidFill>
                  <a:schemeClr val="lt1"/>
                </a:solidFill>
                <a:latin typeface="Arial"/>
                <a:ea typeface="Arial"/>
                <a:cs typeface="Arial"/>
                <a:sym typeface="Arial"/>
              </a:defRPr>
            </a:lvl3pPr>
            <a:lvl4pPr indent="0" lvl="3" marL="0" algn="r">
              <a:spcBef>
                <a:spcPts val="0"/>
              </a:spcBef>
              <a:buNone/>
              <a:defRPr sz="1200">
                <a:solidFill>
                  <a:schemeClr val="lt1"/>
                </a:solidFill>
                <a:latin typeface="Arial"/>
                <a:ea typeface="Arial"/>
                <a:cs typeface="Arial"/>
                <a:sym typeface="Arial"/>
              </a:defRPr>
            </a:lvl4pPr>
            <a:lvl5pPr indent="0" lvl="4" marL="0" algn="r">
              <a:spcBef>
                <a:spcPts val="0"/>
              </a:spcBef>
              <a:buNone/>
              <a:defRPr sz="1200">
                <a:solidFill>
                  <a:schemeClr val="lt1"/>
                </a:solidFill>
                <a:latin typeface="Arial"/>
                <a:ea typeface="Arial"/>
                <a:cs typeface="Arial"/>
                <a:sym typeface="Arial"/>
              </a:defRPr>
            </a:lvl5pPr>
            <a:lvl6pPr indent="0" lvl="5" marL="0" algn="r">
              <a:spcBef>
                <a:spcPts val="0"/>
              </a:spcBef>
              <a:buNone/>
              <a:defRPr sz="1200">
                <a:solidFill>
                  <a:schemeClr val="lt1"/>
                </a:solidFill>
                <a:latin typeface="Arial"/>
                <a:ea typeface="Arial"/>
                <a:cs typeface="Arial"/>
                <a:sym typeface="Arial"/>
              </a:defRPr>
            </a:lvl6pPr>
            <a:lvl7pPr indent="0" lvl="6" marL="0" algn="r">
              <a:spcBef>
                <a:spcPts val="0"/>
              </a:spcBef>
              <a:buNone/>
              <a:defRPr sz="1200">
                <a:solidFill>
                  <a:schemeClr val="lt1"/>
                </a:solidFill>
                <a:latin typeface="Arial"/>
                <a:ea typeface="Arial"/>
                <a:cs typeface="Arial"/>
                <a:sym typeface="Arial"/>
              </a:defRPr>
            </a:lvl7pPr>
            <a:lvl8pPr indent="0" lvl="7" marL="0" algn="r">
              <a:spcBef>
                <a:spcPts val="0"/>
              </a:spcBef>
              <a:buNone/>
              <a:defRPr sz="1200">
                <a:solidFill>
                  <a:schemeClr val="lt1"/>
                </a:solidFill>
                <a:latin typeface="Arial"/>
                <a:ea typeface="Arial"/>
                <a:cs typeface="Arial"/>
                <a:sym typeface="Arial"/>
              </a:defRPr>
            </a:lvl8pPr>
            <a:lvl9pPr indent="0" lvl="8" marL="0" algn="r">
              <a:spcBef>
                <a:spcPts val="0"/>
              </a:spcBef>
              <a:buNone/>
              <a:defRPr sz="1200">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1_Title and Content">
  <p:cSld name="11_Title and Content">
    <p:spTree>
      <p:nvGrpSpPr>
        <p:cNvPr id="100" name="Shape 100"/>
        <p:cNvGrpSpPr/>
        <p:nvPr/>
      </p:nvGrpSpPr>
      <p:grpSpPr>
        <a:xfrm>
          <a:off x="0" y="0"/>
          <a:ext cx="0" cy="0"/>
          <a:chOff x="0" y="0"/>
          <a:chExt cx="0" cy="0"/>
        </a:xfrm>
      </p:grpSpPr>
      <p:sp>
        <p:nvSpPr>
          <p:cNvPr id="101" name="Google Shape;101;p54"/>
          <p:cNvSpPr/>
          <p:nvPr>
            <p:ph idx="2" type="pic"/>
          </p:nvPr>
        </p:nvSpPr>
        <p:spPr>
          <a:xfrm>
            <a:off x="0" y="0"/>
            <a:ext cx="12192000" cy="6858000"/>
          </a:xfrm>
          <a:prstGeom prst="rect">
            <a:avLst/>
          </a:prstGeom>
          <a:noFill/>
          <a:ln>
            <a:noFill/>
          </a:ln>
        </p:spPr>
      </p:sp>
      <p:sp>
        <p:nvSpPr>
          <p:cNvPr id="102" name="Google Shape;102;p54"/>
          <p:cNvSpPr txBox="1"/>
          <p:nvPr>
            <p:ph idx="1" type="body"/>
          </p:nvPr>
        </p:nvSpPr>
        <p:spPr>
          <a:xfrm>
            <a:off x="0" y="0"/>
            <a:ext cx="12192000" cy="6858000"/>
          </a:xfrm>
          <a:prstGeom prst="rect">
            <a:avLst/>
          </a:prstGeom>
          <a:solidFill>
            <a:srgbClr val="48595D">
              <a:alpha val="69803"/>
            </a:srgbClr>
          </a:solidFill>
          <a:ln>
            <a:noFill/>
          </a:ln>
        </p:spPr>
        <p:txBody>
          <a:bodyPr anchorCtr="0" anchor="b" bIns="1371600" lIns="91425" spcFirstLastPara="1" rIns="91425" wrap="square" tIns="0">
            <a:noAutofit/>
          </a:bodyPr>
          <a:lstStyle>
            <a:lvl1pPr indent="-228600" lvl="0" marL="457200" algn="l">
              <a:lnSpc>
                <a:spcPct val="90000"/>
              </a:lnSpc>
              <a:spcBef>
                <a:spcPts val="1000"/>
              </a:spcBef>
              <a:spcAft>
                <a:spcPts val="0"/>
              </a:spcAft>
              <a:buClr>
                <a:schemeClr val="lt1"/>
              </a:buClr>
              <a:buSzPts val="6600"/>
              <a:buNone/>
              <a:defRPr b="1" sz="6600" cap="none">
                <a:solidFill>
                  <a:schemeClr val="lt1"/>
                </a:solidFill>
                <a:latin typeface="Arial"/>
                <a:ea typeface="Arial"/>
                <a:cs typeface="Arial"/>
                <a:sym typeface="Arial"/>
              </a:defRPr>
            </a:lvl1pPr>
            <a:lvl2pPr indent="-228600" lvl="1" marL="914400" algn="ctr">
              <a:lnSpc>
                <a:spcPct val="90000"/>
              </a:lnSpc>
              <a:spcBef>
                <a:spcPts val="500"/>
              </a:spcBef>
              <a:spcAft>
                <a:spcPts val="0"/>
              </a:spcAft>
              <a:buClr>
                <a:schemeClr val="lt1"/>
              </a:buClr>
              <a:buSzPts val="2000"/>
              <a:buNone/>
              <a:defRPr sz="2000">
                <a:solidFill>
                  <a:schemeClr val="lt1"/>
                </a:solidFill>
              </a:defRPr>
            </a:lvl2pPr>
            <a:lvl3pPr indent="-342900" lvl="2" marL="1371600" algn="l">
              <a:lnSpc>
                <a:spcPct val="90000"/>
              </a:lnSpc>
              <a:spcBef>
                <a:spcPts val="500"/>
              </a:spcBef>
              <a:spcAft>
                <a:spcPts val="0"/>
              </a:spcAft>
              <a:buClr>
                <a:schemeClr val="dk1"/>
              </a:buClr>
              <a:buSzPts val="1800"/>
              <a:buChar char="•"/>
              <a:defRPr sz="1800"/>
            </a:lvl3pPr>
            <a:lvl4pPr indent="-330200" lvl="3" marL="1828800" algn="l">
              <a:lnSpc>
                <a:spcPct val="90000"/>
              </a:lnSpc>
              <a:spcBef>
                <a:spcPts val="500"/>
              </a:spcBef>
              <a:spcAft>
                <a:spcPts val="0"/>
              </a:spcAft>
              <a:buClr>
                <a:schemeClr val="dk1"/>
              </a:buClr>
              <a:buSzPts val="1600"/>
              <a:buChar char="•"/>
              <a:defRPr sz="1600"/>
            </a:lvl4pPr>
            <a:lvl5pPr indent="-330200" lvl="4" marL="2286000" algn="l">
              <a:lnSpc>
                <a:spcPct val="90000"/>
              </a:lnSpc>
              <a:spcBef>
                <a:spcPts val="500"/>
              </a:spcBef>
              <a:spcAft>
                <a:spcPts val="0"/>
              </a:spcAft>
              <a:buClr>
                <a:schemeClr val="dk1"/>
              </a:buClr>
              <a:buSzPts val="1600"/>
              <a:buChar char="•"/>
              <a:defRPr sz="16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3" name="Google Shape;103;p54"/>
          <p:cNvSpPr txBox="1"/>
          <p:nvPr>
            <p:ph idx="3" type="subTitle"/>
          </p:nvPr>
        </p:nvSpPr>
        <p:spPr>
          <a:xfrm>
            <a:off x="296333" y="3345532"/>
            <a:ext cx="4986867" cy="1975764"/>
          </a:xfrm>
          <a:prstGeom prst="rect">
            <a:avLst/>
          </a:prstGeom>
          <a:noFill/>
          <a:ln>
            <a:noFill/>
          </a:ln>
        </p:spPr>
        <p:txBody>
          <a:bodyPr anchorCtr="0" anchor="t" bIns="45700" lIns="91425" spcFirstLastPara="1" rIns="91425" wrap="square" tIns="45700">
            <a:normAutofit/>
          </a:bodyPr>
          <a:lstStyle>
            <a:lvl1pPr lvl="0" algn="l">
              <a:lnSpc>
                <a:spcPct val="90000"/>
              </a:lnSpc>
              <a:spcBef>
                <a:spcPts val="1000"/>
              </a:spcBef>
              <a:spcAft>
                <a:spcPts val="0"/>
              </a:spcAft>
              <a:buClr>
                <a:schemeClr val="lt1"/>
              </a:buClr>
              <a:buSzPts val="3300"/>
              <a:buNone/>
              <a:defRPr sz="3300">
                <a:solidFill>
                  <a:schemeClr val="lt1"/>
                </a:solidFill>
                <a:latin typeface="Arial"/>
                <a:ea typeface="Arial"/>
                <a:cs typeface="Arial"/>
                <a:sym typeface="Aria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04" name="Google Shape;104;p54"/>
          <p:cNvSpPr txBox="1"/>
          <p:nvPr>
            <p:ph idx="4" type="body"/>
          </p:nvPr>
        </p:nvSpPr>
        <p:spPr>
          <a:xfrm>
            <a:off x="296332" y="2141538"/>
            <a:ext cx="5906347" cy="1135062"/>
          </a:xfrm>
          <a:prstGeom prst="rect">
            <a:avLst/>
          </a:prstGeom>
          <a:noFill/>
          <a:ln cap="flat" cmpd="sng" w="25400">
            <a:solidFill>
              <a:srgbClr val="EFF4FC"/>
            </a:solidFill>
            <a:prstDash val="solid"/>
            <a:round/>
            <a:headEnd len="sm" w="sm" type="none"/>
            <a:tailEnd len="sm" w="sm" type="none"/>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lt1"/>
              </a:buClr>
              <a:buSzPts val="4400"/>
              <a:buNone/>
              <a:defRPr b="1" sz="4400" cap="none">
                <a:solidFill>
                  <a:schemeClr val="lt1"/>
                </a:solidFill>
                <a:latin typeface="Arial"/>
                <a:ea typeface="Arial"/>
                <a:cs typeface="Arial"/>
                <a:sym typeface="Arial"/>
              </a:defRPr>
            </a:lvl1pPr>
            <a:lvl2pPr indent="-228600" lvl="1" marL="914400" algn="l">
              <a:lnSpc>
                <a:spcPct val="90000"/>
              </a:lnSpc>
              <a:spcBef>
                <a:spcPts val="500"/>
              </a:spcBef>
              <a:spcAft>
                <a:spcPts val="0"/>
              </a:spcAft>
              <a:buClr>
                <a:schemeClr val="lt1"/>
              </a:buClr>
              <a:buSzPts val="2000"/>
              <a:buNone/>
              <a:defRPr sz="2000">
                <a:solidFill>
                  <a:schemeClr val="lt1"/>
                </a:solidFill>
              </a:defRPr>
            </a:lvl2pPr>
            <a:lvl3pPr indent="-342900" lvl="2" marL="1371600" algn="l">
              <a:lnSpc>
                <a:spcPct val="90000"/>
              </a:lnSpc>
              <a:spcBef>
                <a:spcPts val="500"/>
              </a:spcBef>
              <a:spcAft>
                <a:spcPts val="0"/>
              </a:spcAft>
              <a:buClr>
                <a:schemeClr val="dk1"/>
              </a:buClr>
              <a:buSzPts val="1800"/>
              <a:buChar char="•"/>
              <a:defRPr sz="1800"/>
            </a:lvl3pPr>
            <a:lvl4pPr indent="-330200" lvl="3" marL="1828800" algn="l">
              <a:lnSpc>
                <a:spcPct val="90000"/>
              </a:lnSpc>
              <a:spcBef>
                <a:spcPts val="500"/>
              </a:spcBef>
              <a:spcAft>
                <a:spcPts val="0"/>
              </a:spcAft>
              <a:buClr>
                <a:schemeClr val="dk1"/>
              </a:buClr>
              <a:buSzPts val="1600"/>
              <a:buChar char="•"/>
              <a:defRPr sz="1600"/>
            </a:lvl4pPr>
            <a:lvl5pPr indent="-330200" lvl="4" marL="2286000" algn="l">
              <a:lnSpc>
                <a:spcPct val="90000"/>
              </a:lnSpc>
              <a:spcBef>
                <a:spcPts val="500"/>
              </a:spcBef>
              <a:spcAft>
                <a:spcPts val="0"/>
              </a:spcAft>
              <a:buClr>
                <a:schemeClr val="dk1"/>
              </a:buClr>
              <a:buSzPts val="1600"/>
              <a:buChar char="•"/>
              <a:defRPr sz="16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5" name="Google Shape;105;p54"/>
          <p:cNvSpPr txBox="1"/>
          <p:nvPr>
            <p:ph idx="12" type="sldNum"/>
          </p:nvPr>
        </p:nvSpPr>
        <p:spPr>
          <a:xfrm>
            <a:off x="11650133" y="115570"/>
            <a:ext cx="423334"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1200">
                <a:solidFill>
                  <a:schemeClr val="lt1"/>
                </a:solidFill>
                <a:latin typeface="Arial"/>
                <a:ea typeface="Arial"/>
                <a:cs typeface="Arial"/>
                <a:sym typeface="Arial"/>
              </a:defRPr>
            </a:lvl1pPr>
            <a:lvl2pPr indent="0" lvl="1" marL="0" algn="r">
              <a:spcBef>
                <a:spcPts val="0"/>
              </a:spcBef>
              <a:buNone/>
              <a:defRPr sz="1200">
                <a:solidFill>
                  <a:schemeClr val="lt1"/>
                </a:solidFill>
                <a:latin typeface="Arial"/>
                <a:ea typeface="Arial"/>
                <a:cs typeface="Arial"/>
                <a:sym typeface="Arial"/>
              </a:defRPr>
            </a:lvl2pPr>
            <a:lvl3pPr indent="0" lvl="2" marL="0" algn="r">
              <a:spcBef>
                <a:spcPts val="0"/>
              </a:spcBef>
              <a:buNone/>
              <a:defRPr sz="1200">
                <a:solidFill>
                  <a:schemeClr val="lt1"/>
                </a:solidFill>
                <a:latin typeface="Arial"/>
                <a:ea typeface="Arial"/>
                <a:cs typeface="Arial"/>
                <a:sym typeface="Arial"/>
              </a:defRPr>
            </a:lvl3pPr>
            <a:lvl4pPr indent="0" lvl="3" marL="0" algn="r">
              <a:spcBef>
                <a:spcPts val="0"/>
              </a:spcBef>
              <a:buNone/>
              <a:defRPr sz="1200">
                <a:solidFill>
                  <a:schemeClr val="lt1"/>
                </a:solidFill>
                <a:latin typeface="Arial"/>
                <a:ea typeface="Arial"/>
                <a:cs typeface="Arial"/>
                <a:sym typeface="Arial"/>
              </a:defRPr>
            </a:lvl4pPr>
            <a:lvl5pPr indent="0" lvl="4" marL="0" algn="r">
              <a:spcBef>
                <a:spcPts val="0"/>
              </a:spcBef>
              <a:buNone/>
              <a:defRPr sz="1200">
                <a:solidFill>
                  <a:schemeClr val="lt1"/>
                </a:solidFill>
                <a:latin typeface="Arial"/>
                <a:ea typeface="Arial"/>
                <a:cs typeface="Arial"/>
                <a:sym typeface="Arial"/>
              </a:defRPr>
            </a:lvl5pPr>
            <a:lvl6pPr indent="0" lvl="5" marL="0" algn="r">
              <a:spcBef>
                <a:spcPts val="0"/>
              </a:spcBef>
              <a:buNone/>
              <a:defRPr sz="1200">
                <a:solidFill>
                  <a:schemeClr val="lt1"/>
                </a:solidFill>
                <a:latin typeface="Arial"/>
                <a:ea typeface="Arial"/>
                <a:cs typeface="Arial"/>
                <a:sym typeface="Arial"/>
              </a:defRPr>
            </a:lvl6pPr>
            <a:lvl7pPr indent="0" lvl="6" marL="0" algn="r">
              <a:spcBef>
                <a:spcPts val="0"/>
              </a:spcBef>
              <a:buNone/>
              <a:defRPr sz="1200">
                <a:solidFill>
                  <a:schemeClr val="lt1"/>
                </a:solidFill>
                <a:latin typeface="Arial"/>
                <a:ea typeface="Arial"/>
                <a:cs typeface="Arial"/>
                <a:sym typeface="Arial"/>
              </a:defRPr>
            </a:lvl7pPr>
            <a:lvl8pPr indent="0" lvl="7" marL="0" algn="r">
              <a:spcBef>
                <a:spcPts val="0"/>
              </a:spcBef>
              <a:buNone/>
              <a:defRPr sz="1200">
                <a:solidFill>
                  <a:schemeClr val="lt1"/>
                </a:solidFill>
                <a:latin typeface="Arial"/>
                <a:ea typeface="Arial"/>
                <a:cs typeface="Arial"/>
                <a:sym typeface="Arial"/>
              </a:defRPr>
            </a:lvl8pPr>
            <a:lvl9pPr indent="0" lvl="8" marL="0" algn="r">
              <a:spcBef>
                <a:spcPts val="0"/>
              </a:spcBef>
              <a:buNone/>
              <a:defRPr sz="1200">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2_Title and Content">
  <p:cSld name="12_Title and Content">
    <p:spTree>
      <p:nvGrpSpPr>
        <p:cNvPr id="106" name="Shape 106"/>
        <p:cNvGrpSpPr/>
        <p:nvPr/>
      </p:nvGrpSpPr>
      <p:grpSpPr>
        <a:xfrm>
          <a:off x="0" y="0"/>
          <a:ext cx="0" cy="0"/>
          <a:chOff x="0" y="0"/>
          <a:chExt cx="0" cy="0"/>
        </a:xfrm>
      </p:grpSpPr>
      <p:sp>
        <p:nvSpPr>
          <p:cNvPr id="107" name="Google Shape;107;p55"/>
          <p:cNvSpPr/>
          <p:nvPr/>
        </p:nvSpPr>
        <p:spPr>
          <a:xfrm>
            <a:off x="0" y="0"/>
            <a:ext cx="12192000" cy="1540042"/>
          </a:xfrm>
          <a:prstGeom prst="rect">
            <a:avLst/>
          </a:prstGeom>
          <a:solidFill>
            <a:srgbClr val="01B4E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08" name="Google Shape;108;p55"/>
          <p:cNvSpPr txBox="1"/>
          <p:nvPr>
            <p:ph type="title"/>
          </p:nvPr>
        </p:nvSpPr>
        <p:spPr>
          <a:xfrm>
            <a:off x="381000" y="1"/>
            <a:ext cx="11506200" cy="1540042"/>
          </a:xfrm>
          <a:prstGeom prst="rect">
            <a:avLst/>
          </a:prstGeom>
          <a:noFill/>
          <a:ln>
            <a:noFill/>
          </a:ln>
        </p:spPr>
        <p:txBody>
          <a:bodyPr anchorCtr="0" anchor="b" bIns="91425" lIns="91425" spcFirstLastPara="1" rIns="91425" wrap="square" tIns="0">
            <a:normAutofit/>
          </a:bodyPr>
          <a:lstStyle>
            <a:lvl1pPr lvl="0" algn="l">
              <a:lnSpc>
                <a:spcPct val="90000"/>
              </a:lnSpc>
              <a:spcBef>
                <a:spcPts val="0"/>
              </a:spcBef>
              <a:spcAft>
                <a:spcPts val="0"/>
              </a:spcAft>
              <a:buClr>
                <a:schemeClr val="lt1"/>
              </a:buClr>
              <a:buSzPts val="4400"/>
              <a:buFont typeface="Arial"/>
              <a:buNone/>
              <a:defRPr cap="none">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9" name="Google Shape;109;p55"/>
          <p:cNvSpPr txBox="1"/>
          <p:nvPr>
            <p:ph idx="12" type="sldNum"/>
          </p:nvPr>
        </p:nvSpPr>
        <p:spPr>
          <a:xfrm>
            <a:off x="11650133" y="115570"/>
            <a:ext cx="423334"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1200">
                <a:solidFill>
                  <a:schemeClr val="dk1"/>
                </a:solidFill>
                <a:latin typeface="Arial"/>
                <a:ea typeface="Arial"/>
                <a:cs typeface="Arial"/>
                <a:sym typeface="Arial"/>
              </a:defRPr>
            </a:lvl1pPr>
            <a:lvl2pPr indent="0" lvl="1" marL="0" algn="r">
              <a:spcBef>
                <a:spcPts val="0"/>
              </a:spcBef>
              <a:buNone/>
              <a:defRPr sz="1200">
                <a:solidFill>
                  <a:schemeClr val="dk1"/>
                </a:solidFill>
                <a:latin typeface="Arial"/>
                <a:ea typeface="Arial"/>
                <a:cs typeface="Arial"/>
                <a:sym typeface="Arial"/>
              </a:defRPr>
            </a:lvl2pPr>
            <a:lvl3pPr indent="0" lvl="2" marL="0" algn="r">
              <a:spcBef>
                <a:spcPts val="0"/>
              </a:spcBef>
              <a:buNone/>
              <a:defRPr sz="1200">
                <a:solidFill>
                  <a:schemeClr val="dk1"/>
                </a:solidFill>
                <a:latin typeface="Arial"/>
                <a:ea typeface="Arial"/>
                <a:cs typeface="Arial"/>
                <a:sym typeface="Arial"/>
              </a:defRPr>
            </a:lvl3pPr>
            <a:lvl4pPr indent="0" lvl="3" marL="0" algn="r">
              <a:spcBef>
                <a:spcPts val="0"/>
              </a:spcBef>
              <a:buNone/>
              <a:defRPr sz="1200">
                <a:solidFill>
                  <a:schemeClr val="dk1"/>
                </a:solidFill>
                <a:latin typeface="Arial"/>
                <a:ea typeface="Arial"/>
                <a:cs typeface="Arial"/>
                <a:sym typeface="Arial"/>
              </a:defRPr>
            </a:lvl4pPr>
            <a:lvl5pPr indent="0" lvl="4" marL="0" algn="r">
              <a:spcBef>
                <a:spcPts val="0"/>
              </a:spcBef>
              <a:buNone/>
              <a:defRPr sz="1200">
                <a:solidFill>
                  <a:schemeClr val="dk1"/>
                </a:solidFill>
                <a:latin typeface="Arial"/>
                <a:ea typeface="Arial"/>
                <a:cs typeface="Arial"/>
                <a:sym typeface="Arial"/>
              </a:defRPr>
            </a:lvl5pPr>
            <a:lvl6pPr indent="0" lvl="5" marL="0" algn="r">
              <a:spcBef>
                <a:spcPts val="0"/>
              </a:spcBef>
              <a:buNone/>
              <a:defRPr sz="1200">
                <a:solidFill>
                  <a:schemeClr val="dk1"/>
                </a:solidFill>
                <a:latin typeface="Arial"/>
                <a:ea typeface="Arial"/>
                <a:cs typeface="Arial"/>
                <a:sym typeface="Arial"/>
              </a:defRPr>
            </a:lvl6pPr>
            <a:lvl7pPr indent="0" lvl="6" marL="0" algn="r">
              <a:spcBef>
                <a:spcPts val="0"/>
              </a:spcBef>
              <a:buNone/>
              <a:defRPr sz="1200">
                <a:solidFill>
                  <a:schemeClr val="dk1"/>
                </a:solidFill>
                <a:latin typeface="Arial"/>
                <a:ea typeface="Arial"/>
                <a:cs typeface="Arial"/>
                <a:sym typeface="Arial"/>
              </a:defRPr>
            </a:lvl7pPr>
            <a:lvl8pPr indent="0" lvl="7" marL="0" algn="r">
              <a:spcBef>
                <a:spcPts val="0"/>
              </a:spcBef>
              <a:buNone/>
              <a:defRPr sz="1200">
                <a:solidFill>
                  <a:schemeClr val="dk1"/>
                </a:solidFill>
                <a:latin typeface="Arial"/>
                <a:ea typeface="Arial"/>
                <a:cs typeface="Arial"/>
                <a:sym typeface="Arial"/>
              </a:defRPr>
            </a:lvl8pPr>
            <a:lvl9pPr indent="0" lvl="8" marL="0" algn="r">
              <a:spcBef>
                <a:spcPts val="0"/>
              </a:spcBef>
              <a:buNone/>
              <a:defRPr sz="12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10" name="Shape 110"/>
        <p:cNvGrpSpPr/>
        <p:nvPr/>
      </p:nvGrpSpPr>
      <p:grpSpPr>
        <a:xfrm>
          <a:off x="0" y="0"/>
          <a:ext cx="0" cy="0"/>
          <a:chOff x="0" y="0"/>
          <a:chExt cx="0" cy="0"/>
        </a:xfrm>
      </p:grpSpPr>
      <p:sp>
        <p:nvSpPr>
          <p:cNvPr id="111" name="Google Shape;111;p56"/>
          <p:cNvSpPr/>
          <p:nvPr/>
        </p:nvSpPr>
        <p:spPr>
          <a:xfrm>
            <a:off x="0" y="0"/>
            <a:ext cx="12192000" cy="6858000"/>
          </a:xfrm>
          <a:prstGeom prst="rect">
            <a:avLst/>
          </a:prstGeom>
          <a:solidFill>
            <a:srgbClr val="01B4E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12" name="Google Shape;112;p56"/>
          <p:cNvSpPr txBox="1"/>
          <p:nvPr>
            <p:ph idx="12" type="sldNum"/>
          </p:nvPr>
        </p:nvSpPr>
        <p:spPr>
          <a:xfrm>
            <a:off x="11650133" y="115570"/>
            <a:ext cx="423334"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1200">
                <a:solidFill>
                  <a:schemeClr val="lt1"/>
                </a:solidFill>
                <a:latin typeface="Arial"/>
                <a:ea typeface="Arial"/>
                <a:cs typeface="Arial"/>
                <a:sym typeface="Arial"/>
              </a:defRPr>
            </a:lvl1pPr>
            <a:lvl2pPr indent="0" lvl="1" marL="0" algn="r">
              <a:spcBef>
                <a:spcPts val="0"/>
              </a:spcBef>
              <a:buNone/>
              <a:defRPr sz="1200">
                <a:solidFill>
                  <a:schemeClr val="lt1"/>
                </a:solidFill>
                <a:latin typeface="Arial"/>
                <a:ea typeface="Arial"/>
                <a:cs typeface="Arial"/>
                <a:sym typeface="Arial"/>
              </a:defRPr>
            </a:lvl2pPr>
            <a:lvl3pPr indent="0" lvl="2" marL="0" algn="r">
              <a:spcBef>
                <a:spcPts val="0"/>
              </a:spcBef>
              <a:buNone/>
              <a:defRPr sz="1200">
                <a:solidFill>
                  <a:schemeClr val="lt1"/>
                </a:solidFill>
                <a:latin typeface="Arial"/>
                <a:ea typeface="Arial"/>
                <a:cs typeface="Arial"/>
                <a:sym typeface="Arial"/>
              </a:defRPr>
            </a:lvl3pPr>
            <a:lvl4pPr indent="0" lvl="3" marL="0" algn="r">
              <a:spcBef>
                <a:spcPts val="0"/>
              </a:spcBef>
              <a:buNone/>
              <a:defRPr sz="1200">
                <a:solidFill>
                  <a:schemeClr val="lt1"/>
                </a:solidFill>
                <a:latin typeface="Arial"/>
                <a:ea typeface="Arial"/>
                <a:cs typeface="Arial"/>
                <a:sym typeface="Arial"/>
              </a:defRPr>
            </a:lvl4pPr>
            <a:lvl5pPr indent="0" lvl="4" marL="0" algn="r">
              <a:spcBef>
                <a:spcPts val="0"/>
              </a:spcBef>
              <a:buNone/>
              <a:defRPr sz="1200">
                <a:solidFill>
                  <a:schemeClr val="lt1"/>
                </a:solidFill>
                <a:latin typeface="Arial"/>
                <a:ea typeface="Arial"/>
                <a:cs typeface="Arial"/>
                <a:sym typeface="Arial"/>
              </a:defRPr>
            </a:lvl5pPr>
            <a:lvl6pPr indent="0" lvl="5" marL="0" algn="r">
              <a:spcBef>
                <a:spcPts val="0"/>
              </a:spcBef>
              <a:buNone/>
              <a:defRPr sz="1200">
                <a:solidFill>
                  <a:schemeClr val="lt1"/>
                </a:solidFill>
                <a:latin typeface="Arial"/>
                <a:ea typeface="Arial"/>
                <a:cs typeface="Arial"/>
                <a:sym typeface="Arial"/>
              </a:defRPr>
            </a:lvl6pPr>
            <a:lvl7pPr indent="0" lvl="6" marL="0" algn="r">
              <a:spcBef>
                <a:spcPts val="0"/>
              </a:spcBef>
              <a:buNone/>
              <a:defRPr sz="1200">
                <a:solidFill>
                  <a:schemeClr val="lt1"/>
                </a:solidFill>
                <a:latin typeface="Arial"/>
                <a:ea typeface="Arial"/>
                <a:cs typeface="Arial"/>
                <a:sym typeface="Arial"/>
              </a:defRPr>
            </a:lvl7pPr>
            <a:lvl8pPr indent="0" lvl="7" marL="0" algn="r">
              <a:spcBef>
                <a:spcPts val="0"/>
              </a:spcBef>
              <a:buNone/>
              <a:defRPr sz="1200">
                <a:solidFill>
                  <a:schemeClr val="lt1"/>
                </a:solidFill>
                <a:latin typeface="Arial"/>
                <a:ea typeface="Arial"/>
                <a:cs typeface="Arial"/>
                <a:sym typeface="Arial"/>
              </a:defRPr>
            </a:lvl8pPr>
            <a:lvl9pPr indent="0" lvl="8" marL="0" algn="r">
              <a:spcBef>
                <a:spcPts val="0"/>
              </a:spcBef>
              <a:buNone/>
              <a:defRPr sz="1200">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Blank">
  <p:cSld name="1_Blank">
    <p:spTree>
      <p:nvGrpSpPr>
        <p:cNvPr id="113" name="Shape 113"/>
        <p:cNvGrpSpPr/>
        <p:nvPr/>
      </p:nvGrpSpPr>
      <p:grpSpPr>
        <a:xfrm>
          <a:off x="0" y="0"/>
          <a:ext cx="0" cy="0"/>
          <a:chOff x="0" y="0"/>
          <a:chExt cx="0" cy="0"/>
        </a:xfrm>
      </p:grpSpPr>
      <p:sp>
        <p:nvSpPr>
          <p:cNvPr id="114" name="Google Shape;114;p57"/>
          <p:cNvSpPr/>
          <p:nvPr/>
        </p:nvSpPr>
        <p:spPr>
          <a:xfrm>
            <a:off x="0" y="0"/>
            <a:ext cx="12192000" cy="6857999"/>
          </a:xfrm>
          <a:prstGeom prst="rect">
            <a:avLst/>
          </a:prstGeom>
          <a:solidFill>
            <a:srgbClr val="48595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15" name="Google Shape;115;p57"/>
          <p:cNvSpPr txBox="1"/>
          <p:nvPr>
            <p:ph idx="12" type="sldNum"/>
          </p:nvPr>
        </p:nvSpPr>
        <p:spPr>
          <a:xfrm>
            <a:off x="11650133" y="115570"/>
            <a:ext cx="423334"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1200">
                <a:solidFill>
                  <a:schemeClr val="lt1"/>
                </a:solidFill>
                <a:latin typeface="Arial"/>
                <a:ea typeface="Arial"/>
                <a:cs typeface="Arial"/>
                <a:sym typeface="Arial"/>
              </a:defRPr>
            </a:lvl1pPr>
            <a:lvl2pPr indent="0" lvl="1" marL="0" algn="r">
              <a:spcBef>
                <a:spcPts val="0"/>
              </a:spcBef>
              <a:buNone/>
              <a:defRPr sz="1200">
                <a:solidFill>
                  <a:schemeClr val="lt1"/>
                </a:solidFill>
                <a:latin typeface="Arial"/>
                <a:ea typeface="Arial"/>
                <a:cs typeface="Arial"/>
                <a:sym typeface="Arial"/>
              </a:defRPr>
            </a:lvl2pPr>
            <a:lvl3pPr indent="0" lvl="2" marL="0" algn="r">
              <a:spcBef>
                <a:spcPts val="0"/>
              </a:spcBef>
              <a:buNone/>
              <a:defRPr sz="1200">
                <a:solidFill>
                  <a:schemeClr val="lt1"/>
                </a:solidFill>
                <a:latin typeface="Arial"/>
                <a:ea typeface="Arial"/>
                <a:cs typeface="Arial"/>
                <a:sym typeface="Arial"/>
              </a:defRPr>
            </a:lvl3pPr>
            <a:lvl4pPr indent="0" lvl="3" marL="0" algn="r">
              <a:spcBef>
                <a:spcPts val="0"/>
              </a:spcBef>
              <a:buNone/>
              <a:defRPr sz="1200">
                <a:solidFill>
                  <a:schemeClr val="lt1"/>
                </a:solidFill>
                <a:latin typeface="Arial"/>
                <a:ea typeface="Arial"/>
                <a:cs typeface="Arial"/>
                <a:sym typeface="Arial"/>
              </a:defRPr>
            </a:lvl4pPr>
            <a:lvl5pPr indent="0" lvl="4" marL="0" algn="r">
              <a:spcBef>
                <a:spcPts val="0"/>
              </a:spcBef>
              <a:buNone/>
              <a:defRPr sz="1200">
                <a:solidFill>
                  <a:schemeClr val="lt1"/>
                </a:solidFill>
                <a:latin typeface="Arial"/>
                <a:ea typeface="Arial"/>
                <a:cs typeface="Arial"/>
                <a:sym typeface="Arial"/>
              </a:defRPr>
            </a:lvl5pPr>
            <a:lvl6pPr indent="0" lvl="5" marL="0" algn="r">
              <a:spcBef>
                <a:spcPts val="0"/>
              </a:spcBef>
              <a:buNone/>
              <a:defRPr sz="1200">
                <a:solidFill>
                  <a:schemeClr val="lt1"/>
                </a:solidFill>
                <a:latin typeface="Arial"/>
                <a:ea typeface="Arial"/>
                <a:cs typeface="Arial"/>
                <a:sym typeface="Arial"/>
              </a:defRPr>
            </a:lvl6pPr>
            <a:lvl7pPr indent="0" lvl="6" marL="0" algn="r">
              <a:spcBef>
                <a:spcPts val="0"/>
              </a:spcBef>
              <a:buNone/>
              <a:defRPr sz="1200">
                <a:solidFill>
                  <a:schemeClr val="lt1"/>
                </a:solidFill>
                <a:latin typeface="Arial"/>
                <a:ea typeface="Arial"/>
                <a:cs typeface="Arial"/>
                <a:sym typeface="Arial"/>
              </a:defRPr>
            </a:lvl7pPr>
            <a:lvl8pPr indent="0" lvl="7" marL="0" algn="r">
              <a:spcBef>
                <a:spcPts val="0"/>
              </a:spcBef>
              <a:buNone/>
              <a:defRPr sz="1200">
                <a:solidFill>
                  <a:schemeClr val="lt1"/>
                </a:solidFill>
                <a:latin typeface="Arial"/>
                <a:ea typeface="Arial"/>
                <a:cs typeface="Arial"/>
                <a:sym typeface="Arial"/>
              </a:defRPr>
            </a:lvl8pPr>
            <a:lvl9pPr indent="0" lvl="8" marL="0" algn="r">
              <a:spcBef>
                <a:spcPts val="0"/>
              </a:spcBef>
              <a:buNone/>
              <a:defRPr sz="1200">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4_Title and Content">
  <p:cSld name="14_Title and Content">
    <p:spTree>
      <p:nvGrpSpPr>
        <p:cNvPr id="116" name="Shape 116"/>
        <p:cNvGrpSpPr/>
        <p:nvPr/>
      </p:nvGrpSpPr>
      <p:grpSpPr>
        <a:xfrm>
          <a:off x="0" y="0"/>
          <a:ext cx="0" cy="0"/>
          <a:chOff x="0" y="0"/>
          <a:chExt cx="0" cy="0"/>
        </a:xfrm>
      </p:grpSpPr>
      <p:sp>
        <p:nvSpPr>
          <p:cNvPr id="117" name="Google Shape;117;p58"/>
          <p:cNvSpPr/>
          <p:nvPr>
            <p:ph idx="2" type="pic"/>
          </p:nvPr>
        </p:nvSpPr>
        <p:spPr>
          <a:xfrm>
            <a:off x="0" y="0"/>
            <a:ext cx="6096001" cy="6858000"/>
          </a:xfrm>
          <a:prstGeom prst="rect">
            <a:avLst/>
          </a:prstGeom>
          <a:noFill/>
          <a:ln>
            <a:noFill/>
          </a:ln>
        </p:spPr>
      </p:sp>
      <p:sp>
        <p:nvSpPr>
          <p:cNvPr id="118" name="Google Shape;118;p58"/>
          <p:cNvSpPr txBox="1"/>
          <p:nvPr>
            <p:ph idx="1" type="body"/>
          </p:nvPr>
        </p:nvSpPr>
        <p:spPr>
          <a:xfrm>
            <a:off x="6096001" y="0"/>
            <a:ext cx="6096000" cy="6858000"/>
          </a:xfrm>
          <a:prstGeom prst="rect">
            <a:avLst/>
          </a:prstGeom>
          <a:solidFill>
            <a:srgbClr val="00B4E6"/>
          </a:solidFill>
          <a:ln>
            <a:noFill/>
          </a:ln>
        </p:spPr>
        <p:txBody>
          <a:bodyPr anchorCtr="0" anchor="b" bIns="45700" lIns="91425" spcFirstLastPara="1" rIns="91425" wrap="square" tIns="45700">
            <a:normAutofit/>
          </a:bodyPr>
          <a:lstStyle>
            <a:lvl1pPr indent="-228600" lvl="0" marL="457200" algn="r">
              <a:lnSpc>
                <a:spcPct val="90000"/>
              </a:lnSpc>
              <a:spcBef>
                <a:spcPts val="1000"/>
              </a:spcBef>
              <a:spcAft>
                <a:spcPts val="0"/>
              </a:spcAft>
              <a:buClr>
                <a:schemeClr val="dk1"/>
              </a:buClr>
              <a:buSzPts val="2800"/>
              <a:buNone/>
              <a:defRPr>
                <a:solidFill>
                  <a:schemeClr val="dk1"/>
                </a:solidFill>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9" name="Google Shape;119;p58"/>
          <p:cNvSpPr txBox="1"/>
          <p:nvPr>
            <p:ph idx="3" type="body"/>
          </p:nvPr>
        </p:nvSpPr>
        <p:spPr>
          <a:xfrm>
            <a:off x="6879771" y="2141538"/>
            <a:ext cx="4978400" cy="1135062"/>
          </a:xfrm>
          <a:prstGeom prst="rect">
            <a:avLst/>
          </a:prstGeom>
          <a:noFill/>
          <a:ln cap="flat" cmpd="sng" w="25400">
            <a:solidFill>
              <a:srgbClr val="EFF4FC"/>
            </a:solidFill>
            <a:prstDash val="solid"/>
            <a:round/>
            <a:headEnd len="sm" w="sm" type="none"/>
            <a:tailEnd len="sm" w="sm" type="none"/>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lt1"/>
              </a:buClr>
              <a:buSzPts val="4400"/>
              <a:buNone/>
              <a:defRPr b="1" sz="4400" cap="none">
                <a:solidFill>
                  <a:schemeClr val="lt1"/>
                </a:solidFill>
                <a:latin typeface="Arial"/>
                <a:ea typeface="Arial"/>
                <a:cs typeface="Arial"/>
                <a:sym typeface="Arial"/>
              </a:defRPr>
            </a:lvl1pPr>
            <a:lvl2pPr indent="-228600" lvl="1" marL="914400" algn="l">
              <a:lnSpc>
                <a:spcPct val="90000"/>
              </a:lnSpc>
              <a:spcBef>
                <a:spcPts val="500"/>
              </a:spcBef>
              <a:spcAft>
                <a:spcPts val="0"/>
              </a:spcAft>
              <a:buClr>
                <a:schemeClr val="lt1"/>
              </a:buClr>
              <a:buSzPts val="2000"/>
              <a:buNone/>
              <a:defRPr sz="2000">
                <a:solidFill>
                  <a:schemeClr val="lt1"/>
                </a:solidFill>
              </a:defRPr>
            </a:lvl2pPr>
            <a:lvl3pPr indent="-342900" lvl="2" marL="1371600" algn="l">
              <a:lnSpc>
                <a:spcPct val="90000"/>
              </a:lnSpc>
              <a:spcBef>
                <a:spcPts val="500"/>
              </a:spcBef>
              <a:spcAft>
                <a:spcPts val="0"/>
              </a:spcAft>
              <a:buClr>
                <a:schemeClr val="dk1"/>
              </a:buClr>
              <a:buSzPts val="1800"/>
              <a:buChar char="•"/>
              <a:defRPr sz="1800"/>
            </a:lvl3pPr>
            <a:lvl4pPr indent="-330200" lvl="3" marL="1828800" algn="l">
              <a:lnSpc>
                <a:spcPct val="90000"/>
              </a:lnSpc>
              <a:spcBef>
                <a:spcPts val="500"/>
              </a:spcBef>
              <a:spcAft>
                <a:spcPts val="0"/>
              </a:spcAft>
              <a:buClr>
                <a:schemeClr val="dk1"/>
              </a:buClr>
              <a:buSzPts val="1600"/>
              <a:buChar char="•"/>
              <a:defRPr sz="1600"/>
            </a:lvl4pPr>
            <a:lvl5pPr indent="-330200" lvl="4" marL="2286000" algn="l">
              <a:lnSpc>
                <a:spcPct val="90000"/>
              </a:lnSpc>
              <a:spcBef>
                <a:spcPts val="500"/>
              </a:spcBef>
              <a:spcAft>
                <a:spcPts val="0"/>
              </a:spcAft>
              <a:buClr>
                <a:schemeClr val="dk1"/>
              </a:buClr>
              <a:buSzPts val="1600"/>
              <a:buChar char="•"/>
              <a:defRPr sz="16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20" name="Google Shape;120;p58"/>
          <p:cNvSpPr txBox="1"/>
          <p:nvPr>
            <p:ph idx="4" type="subTitle"/>
          </p:nvPr>
        </p:nvSpPr>
        <p:spPr>
          <a:xfrm>
            <a:off x="6871304" y="3383632"/>
            <a:ext cx="4986867" cy="1975764"/>
          </a:xfrm>
          <a:prstGeom prst="rect">
            <a:avLst/>
          </a:prstGeom>
          <a:noFill/>
          <a:ln>
            <a:noFill/>
          </a:ln>
        </p:spPr>
        <p:txBody>
          <a:bodyPr anchorCtr="0" anchor="t" bIns="45700" lIns="91425" spcFirstLastPara="1" rIns="91425" wrap="square" tIns="45700">
            <a:normAutofit/>
          </a:bodyPr>
          <a:lstStyle>
            <a:lvl1pPr lvl="0" algn="l">
              <a:lnSpc>
                <a:spcPct val="90000"/>
              </a:lnSpc>
              <a:spcBef>
                <a:spcPts val="1000"/>
              </a:spcBef>
              <a:spcAft>
                <a:spcPts val="0"/>
              </a:spcAft>
              <a:buClr>
                <a:schemeClr val="lt1"/>
              </a:buClr>
              <a:buSzPts val="2200"/>
              <a:buNone/>
              <a:defRPr sz="2200">
                <a:solidFill>
                  <a:schemeClr val="lt1"/>
                </a:solidFill>
                <a:latin typeface="Arial"/>
                <a:ea typeface="Arial"/>
                <a:cs typeface="Arial"/>
                <a:sym typeface="Aria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21" name="Google Shape;121;p58"/>
          <p:cNvSpPr txBox="1"/>
          <p:nvPr>
            <p:ph idx="12" type="sldNum"/>
          </p:nvPr>
        </p:nvSpPr>
        <p:spPr>
          <a:xfrm>
            <a:off x="11650133" y="115570"/>
            <a:ext cx="423334"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1200">
                <a:solidFill>
                  <a:schemeClr val="lt1"/>
                </a:solidFill>
                <a:latin typeface="Arial"/>
                <a:ea typeface="Arial"/>
                <a:cs typeface="Arial"/>
                <a:sym typeface="Arial"/>
              </a:defRPr>
            </a:lvl1pPr>
            <a:lvl2pPr indent="0" lvl="1" marL="0" algn="r">
              <a:spcBef>
                <a:spcPts val="0"/>
              </a:spcBef>
              <a:buNone/>
              <a:defRPr sz="1200">
                <a:solidFill>
                  <a:schemeClr val="lt1"/>
                </a:solidFill>
                <a:latin typeface="Arial"/>
                <a:ea typeface="Arial"/>
                <a:cs typeface="Arial"/>
                <a:sym typeface="Arial"/>
              </a:defRPr>
            </a:lvl2pPr>
            <a:lvl3pPr indent="0" lvl="2" marL="0" algn="r">
              <a:spcBef>
                <a:spcPts val="0"/>
              </a:spcBef>
              <a:buNone/>
              <a:defRPr sz="1200">
                <a:solidFill>
                  <a:schemeClr val="lt1"/>
                </a:solidFill>
                <a:latin typeface="Arial"/>
                <a:ea typeface="Arial"/>
                <a:cs typeface="Arial"/>
                <a:sym typeface="Arial"/>
              </a:defRPr>
            </a:lvl3pPr>
            <a:lvl4pPr indent="0" lvl="3" marL="0" algn="r">
              <a:spcBef>
                <a:spcPts val="0"/>
              </a:spcBef>
              <a:buNone/>
              <a:defRPr sz="1200">
                <a:solidFill>
                  <a:schemeClr val="lt1"/>
                </a:solidFill>
                <a:latin typeface="Arial"/>
                <a:ea typeface="Arial"/>
                <a:cs typeface="Arial"/>
                <a:sym typeface="Arial"/>
              </a:defRPr>
            </a:lvl4pPr>
            <a:lvl5pPr indent="0" lvl="4" marL="0" algn="r">
              <a:spcBef>
                <a:spcPts val="0"/>
              </a:spcBef>
              <a:buNone/>
              <a:defRPr sz="1200">
                <a:solidFill>
                  <a:schemeClr val="lt1"/>
                </a:solidFill>
                <a:latin typeface="Arial"/>
                <a:ea typeface="Arial"/>
                <a:cs typeface="Arial"/>
                <a:sym typeface="Arial"/>
              </a:defRPr>
            </a:lvl5pPr>
            <a:lvl6pPr indent="0" lvl="5" marL="0" algn="r">
              <a:spcBef>
                <a:spcPts val="0"/>
              </a:spcBef>
              <a:buNone/>
              <a:defRPr sz="1200">
                <a:solidFill>
                  <a:schemeClr val="lt1"/>
                </a:solidFill>
                <a:latin typeface="Arial"/>
                <a:ea typeface="Arial"/>
                <a:cs typeface="Arial"/>
                <a:sym typeface="Arial"/>
              </a:defRPr>
            </a:lvl6pPr>
            <a:lvl7pPr indent="0" lvl="6" marL="0" algn="r">
              <a:spcBef>
                <a:spcPts val="0"/>
              </a:spcBef>
              <a:buNone/>
              <a:defRPr sz="1200">
                <a:solidFill>
                  <a:schemeClr val="lt1"/>
                </a:solidFill>
                <a:latin typeface="Arial"/>
                <a:ea typeface="Arial"/>
                <a:cs typeface="Arial"/>
                <a:sym typeface="Arial"/>
              </a:defRPr>
            </a:lvl7pPr>
            <a:lvl8pPr indent="0" lvl="7" marL="0" algn="r">
              <a:spcBef>
                <a:spcPts val="0"/>
              </a:spcBef>
              <a:buNone/>
              <a:defRPr sz="1200">
                <a:solidFill>
                  <a:schemeClr val="lt1"/>
                </a:solidFill>
                <a:latin typeface="Arial"/>
                <a:ea typeface="Arial"/>
                <a:cs typeface="Arial"/>
                <a:sym typeface="Arial"/>
              </a:defRPr>
            </a:lvl8pPr>
            <a:lvl9pPr indent="0" lvl="8" marL="0" algn="r">
              <a:spcBef>
                <a:spcPts val="0"/>
              </a:spcBef>
              <a:buNone/>
              <a:defRPr sz="1200">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3_Title and Content">
  <p:cSld name="13_Title and Content">
    <p:spTree>
      <p:nvGrpSpPr>
        <p:cNvPr id="30" name="Shape 30"/>
        <p:cNvGrpSpPr/>
        <p:nvPr/>
      </p:nvGrpSpPr>
      <p:grpSpPr>
        <a:xfrm>
          <a:off x="0" y="0"/>
          <a:ext cx="0" cy="0"/>
          <a:chOff x="0" y="0"/>
          <a:chExt cx="0" cy="0"/>
        </a:xfrm>
      </p:grpSpPr>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and Content">
  <p:cSld name="1_Title and Content">
    <p:spTree>
      <p:nvGrpSpPr>
        <p:cNvPr id="122" name="Shape 122"/>
        <p:cNvGrpSpPr/>
        <p:nvPr/>
      </p:nvGrpSpPr>
      <p:grpSpPr>
        <a:xfrm>
          <a:off x="0" y="0"/>
          <a:ext cx="0" cy="0"/>
          <a:chOff x="0" y="0"/>
          <a:chExt cx="0" cy="0"/>
        </a:xfrm>
      </p:grpSpPr>
      <p:sp>
        <p:nvSpPr>
          <p:cNvPr id="123" name="Google Shape;123;p59"/>
          <p:cNvSpPr/>
          <p:nvPr/>
        </p:nvSpPr>
        <p:spPr>
          <a:xfrm>
            <a:off x="0" y="1540042"/>
            <a:ext cx="12192000" cy="5317958"/>
          </a:xfrm>
          <a:custGeom>
            <a:rect b="b" l="l" r="r" t="t"/>
            <a:pathLst>
              <a:path extrusionOk="0" h="5317958" w="12192000">
                <a:moveTo>
                  <a:pt x="0" y="0"/>
                </a:moveTo>
                <a:lnTo>
                  <a:pt x="12192000" y="0"/>
                </a:lnTo>
                <a:lnTo>
                  <a:pt x="12192000" y="5317958"/>
                </a:lnTo>
                <a:lnTo>
                  <a:pt x="4539049" y="5317958"/>
                </a:lnTo>
                <a:lnTo>
                  <a:pt x="0" y="5317958"/>
                </a:lnTo>
                <a:lnTo>
                  <a:pt x="0" y="4733071"/>
                </a:lnTo>
                <a:close/>
              </a:path>
            </a:pathLst>
          </a:custGeom>
          <a:solidFill>
            <a:srgbClr val="48595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24" name="Google Shape;124;p59"/>
          <p:cNvSpPr txBox="1"/>
          <p:nvPr>
            <p:ph idx="1" type="body"/>
          </p:nvPr>
        </p:nvSpPr>
        <p:spPr>
          <a:xfrm>
            <a:off x="380999" y="2142067"/>
            <a:ext cx="11506199" cy="4034896"/>
          </a:xfrm>
          <a:prstGeom prst="rect">
            <a:avLst/>
          </a:prstGeom>
          <a:no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sz="2400">
                <a:solidFill>
                  <a:schemeClr val="lt1"/>
                </a:solidFill>
              </a:defRPr>
            </a:lvl1pPr>
            <a:lvl2pPr indent="-355600" lvl="1" marL="914400" algn="l">
              <a:lnSpc>
                <a:spcPct val="90000"/>
              </a:lnSpc>
              <a:spcBef>
                <a:spcPts val="500"/>
              </a:spcBef>
              <a:spcAft>
                <a:spcPts val="0"/>
              </a:spcAft>
              <a:buClr>
                <a:schemeClr val="lt1"/>
              </a:buClr>
              <a:buSzPts val="2000"/>
              <a:buChar char="•"/>
              <a:defRPr sz="2000">
                <a:solidFill>
                  <a:schemeClr val="lt1"/>
                </a:solidFill>
              </a:defRPr>
            </a:lvl2pPr>
            <a:lvl3pPr indent="-342900" lvl="2" marL="1371600" algn="l">
              <a:lnSpc>
                <a:spcPct val="90000"/>
              </a:lnSpc>
              <a:spcBef>
                <a:spcPts val="500"/>
              </a:spcBef>
              <a:spcAft>
                <a:spcPts val="0"/>
              </a:spcAft>
              <a:buClr>
                <a:schemeClr val="lt1"/>
              </a:buClr>
              <a:buSzPts val="1800"/>
              <a:buChar char="•"/>
              <a:defRPr sz="1800">
                <a:solidFill>
                  <a:schemeClr val="lt1"/>
                </a:solidFill>
              </a:defRPr>
            </a:lvl3pPr>
            <a:lvl4pPr indent="-330200" lvl="3" marL="1828800" algn="l">
              <a:lnSpc>
                <a:spcPct val="90000"/>
              </a:lnSpc>
              <a:spcBef>
                <a:spcPts val="500"/>
              </a:spcBef>
              <a:spcAft>
                <a:spcPts val="0"/>
              </a:spcAft>
              <a:buClr>
                <a:schemeClr val="lt1"/>
              </a:buClr>
              <a:buSzPts val="1600"/>
              <a:buChar char="•"/>
              <a:defRPr sz="1600">
                <a:solidFill>
                  <a:schemeClr val="lt1"/>
                </a:solidFill>
              </a:defRPr>
            </a:lvl4pPr>
            <a:lvl5pPr indent="-330200" lvl="4" marL="2286000" algn="l">
              <a:lnSpc>
                <a:spcPct val="90000"/>
              </a:lnSpc>
              <a:spcBef>
                <a:spcPts val="500"/>
              </a:spcBef>
              <a:spcAft>
                <a:spcPts val="0"/>
              </a:spcAft>
              <a:buClr>
                <a:schemeClr val="lt1"/>
              </a:buClr>
              <a:buSzPts val="1600"/>
              <a:buChar char="•"/>
              <a:defRPr sz="1600">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25" name="Google Shape;125;p59"/>
          <p:cNvSpPr txBox="1"/>
          <p:nvPr>
            <p:ph type="title"/>
          </p:nvPr>
        </p:nvSpPr>
        <p:spPr>
          <a:xfrm>
            <a:off x="381000" y="1"/>
            <a:ext cx="11506200" cy="1540042"/>
          </a:xfrm>
          <a:prstGeom prst="rect">
            <a:avLst/>
          </a:prstGeom>
          <a:noFill/>
          <a:ln>
            <a:noFill/>
          </a:ln>
        </p:spPr>
        <p:txBody>
          <a:bodyPr anchorCtr="0" anchor="b" bIns="91425" lIns="91425" spcFirstLastPara="1" rIns="91425" wrap="square" tIns="0">
            <a:normAutofit/>
          </a:bodyPr>
          <a:lstStyle>
            <a:lvl1pPr lvl="0" algn="l">
              <a:lnSpc>
                <a:spcPct val="90000"/>
              </a:lnSpc>
              <a:spcBef>
                <a:spcPts val="0"/>
              </a:spcBef>
              <a:spcAft>
                <a:spcPts val="0"/>
              </a:spcAft>
              <a:buClr>
                <a:srgbClr val="48595D"/>
              </a:buClr>
              <a:buSzPts val="4400"/>
              <a:buFont typeface="Arial"/>
              <a:buNone/>
              <a:defRPr cap="none">
                <a:solidFill>
                  <a:srgbClr val="48595D"/>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6" name="Google Shape;126;p59"/>
          <p:cNvSpPr txBox="1"/>
          <p:nvPr>
            <p:ph idx="12" type="sldNum"/>
          </p:nvPr>
        </p:nvSpPr>
        <p:spPr>
          <a:xfrm>
            <a:off x="11650133" y="115570"/>
            <a:ext cx="423334"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1200">
                <a:solidFill>
                  <a:schemeClr val="dk1"/>
                </a:solidFill>
                <a:latin typeface="Arial"/>
                <a:ea typeface="Arial"/>
                <a:cs typeface="Arial"/>
                <a:sym typeface="Arial"/>
              </a:defRPr>
            </a:lvl1pPr>
            <a:lvl2pPr indent="0" lvl="1" marL="0" algn="r">
              <a:spcBef>
                <a:spcPts val="0"/>
              </a:spcBef>
              <a:buNone/>
              <a:defRPr sz="1200">
                <a:solidFill>
                  <a:schemeClr val="dk1"/>
                </a:solidFill>
                <a:latin typeface="Arial"/>
                <a:ea typeface="Arial"/>
                <a:cs typeface="Arial"/>
                <a:sym typeface="Arial"/>
              </a:defRPr>
            </a:lvl2pPr>
            <a:lvl3pPr indent="0" lvl="2" marL="0" algn="r">
              <a:spcBef>
                <a:spcPts val="0"/>
              </a:spcBef>
              <a:buNone/>
              <a:defRPr sz="1200">
                <a:solidFill>
                  <a:schemeClr val="dk1"/>
                </a:solidFill>
                <a:latin typeface="Arial"/>
                <a:ea typeface="Arial"/>
                <a:cs typeface="Arial"/>
                <a:sym typeface="Arial"/>
              </a:defRPr>
            </a:lvl3pPr>
            <a:lvl4pPr indent="0" lvl="3" marL="0" algn="r">
              <a:spcBef>
                <a:spcPts val="0"/>
              </a:spcBef>
              <a:buNone/>
              <a:defRPr sz="1200">
                <a:solidFill>
                  <a:schemeClr val="dk1"/>
                </a:solidFill>
                <a:latin typeface="Arial"/>
                <a:ea typeface="Arial"/>
                <a:cs typeface="Arial"/>
                <a:sym typeface="Arial"/>
              </a:defRPr>
            </a:lvl4pPr>
            <a:lvl5pPr indent="0" lvl="4" marL="0" algn="r">
              <a:spcBef>
                <a:spcPts val="0"/>
              </a:spcBef>
              <a:buNone/>
              <a:defRPr sz="1200">
                <a:solidFill>
                  <a:schemeClr val="dk1"/>
                </a:solidFill>
                <a:latin typeface="Arial"/>
                <a:ea typeface="Arial"/>
                <a:cs typeface="Arial"/>
                <a:sym typeface="Arial"/>
              </a:defRPr>
            </a:lvl5pPr>
            <a:lvl6pPr indent="0" lvl="5" marL="0" algn="r">
              <a:spcBef>
                <a:spcPts val="0"/>
              </a:spcBef>
              <a:buNone/>
              <a:defRPr sz="1200">
                <a:solidFill>
                  <a:schemeClr val="dk1"/>
                </a:solidFill>
                <a:latin typeface="Arial"/>
                <a:ea typeface="Arial"/>
                <a:cs typeface="Arial"/>
                <a:sym typeface="Arial"/>
              </a:defRPr>
            </a:lvl6pPr>
            <a:lvl7pPr indent="0" lvl="6" marL="0" algn="r">
              <a:spcBef>
                <a:spcPts val="0"/>
              </a:spcBef>
              <a:buNone/>
              <a:defRPr sz="1200">
                <a:solidFill>
                  <a:schemeClr val="dk1"/>
                </a:solidFill>
                <a:latin typeface="Arial"/>
                <a:ea typeface="Arial"/>
                <a:cs typeface="Arial"/>
                <a:sym typeface="Arial"/>
              </a:defRPr>
            </a:lvl7pPr>
            <a:lvl8pPr indent="0" lvl="7" marL="0" algn="r">
              <a:spcBef>
                <a:spcPts val="0"/>
              </a:spcBef>
              <a:buNone/>
              <a:defRPr sz="1200">
                <a:solidFill>
                  <a:schemeClr val="dk1"/>
                </a:solidFill>
                <a:latin typeface="Arial"/>
                <a:ea typeface="Arial"/>
                <a:cs typeface="Arial"/>
                <a:sym typeface="Arial"/>
              </a:defRPr>
            </a:lvl8pPr>
            <a:lvl9pPr indent="0" lvl="8" marL="0" algn="r">
              <a:spcBef>
                <a:spcPts val="0"/>
              </a:spcBef>
              <a:buNone/>
              <a:defRPr sz="12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0_Title and Content">
  <p:cSld name="10_Title and Content">
    <p:spTree>
      <p:nvGrpSpPr>
        <p:cNvPr id="127" name="Shape 127"/>
        <p:cNvGrpSpPr/>
        <p:nvPr/>
      </p:nvGrpSpPr>
      <p:grpSpPr>
        <a:xfrm>
          <a:off x="0" y="0"/>
          <a:ext cx="0" cy="0"/>
          <a:chOff x="0" y="0"/>
          <a:chExt cx="0" cy="0"/>
        </a:xfrm>
      </p:grpSpPr>
      <p:sp>
        <p:nvSpPr>
          <p:cNvPr id="128" name="Google Shape;128;p60"/>
          <p:cNvSpPr/>
          <p:nvPr/>
        </p:nvSpPr>
        <p:spPr>
          <a:xfrm>
            <a:off x="0" y="0"/>
            <a:ext cx="12192000" cy="6858000"/>
          </a:xfrm>
          <a:prstGeom prst="rect">
            <a:avLst/>
          </a:prstGeom>
          <a:solidFill>
            <a:srgbClr val="48595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29" name="Google Shape;129;p60"/>
          <p:cNvSpPr txBox="1"/>
          <p:nvPr>
            <p:ph idx="1" type="body"/>
          </p:nvPr>
        </p:nvSpPr>
        <p:spPr>
          <a:xfrm>
            <a:off x="380999" y="2142067"/>
            <a:ext cx="11506199" cy="4034896"/>
          </a:xfrm>
          <a:prstGeom prst="rect">
            <a:avLst/>
          </a:prstGeom>
          <a:no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sz="2400">
                <a:solidFill>
                  <a:schemeClr val="lt1"/>
                </a:solidFill>
              </a:defRPr>
            </a:lvl1pPr>
            <a:lvl2pPr indent="-355600" lvl="1" marL="914400" algn="l">
              <a:lnSpc>
                <a:spcPct val="90000"/>
              </a:lnSpc>
              <a:spcBef>
                <a:spcPts val="500"/>
              </a:spcBef>
              <a:spcAft>
                <a:spcPts val="0"/>
              </a:spcAft>
              <a:buClr>
                <a:schemeClr val="lt1"/>
              </a:buClr>
              <a:buSzPts val="2000"/>
              <a:buChar char="•"/>
              <a:defRPr sz="2000">
                <a:solidFill>
                  <a:schemeClr val="lt1"/>
                </a:solidFill>
              </a:defRPr>
            </a:lvl2pPr>
            <a:lvl3pPr indent="-342900" lvl="2" marL="1371600" algn="l">
              <a:lnSpc>
                <a:spcPct val="90000"/>
              </a:lnSpc>
              <a:spcBef>
                <a:spcPts val="500"/>
              </a:spcBef>
              <a:spcAft>
                <a:spcPts val="0"/>
              </a:spcAft>
              <a:buClr>
                <a:schemeClr val="lt1"/>
              </a:buClr>
              <a:buSzPts val="1800"/>
              <a:buChar char="•"/>
              <a:defRPr sz="1800">
                <a:solidFill>
                  <a:schemeClr val="lt1"/>
                </a:solidFill>
              </a:defRPr>
            </a:lvl3pPr>
            <a:lvl4pPr indent="-330200" lvl="3" marL="1828800" algn="l">
              <a:lnSpc>
                <a:spcPct val="90000"/>
              </a:lnSpc>
              <a:spcBef>
                <a:spcPts val="500"/>
              </a:spcBef>
              <a:spcAft>
                <a:spcPts val="0"/>
              </a:spcAft>
              <a:buClr>
                <a:schemeClr val="lt1"/>
              </a:buClr>
              <a:buSzPts val="1600"/>
              <a:buChar char="•"/>
              <a:defRPr sz="1600">
                <a:solidFill>
                  <a:schemeClr val="lt1"/>
                </a:solidFill>
              </a:defRPr>
            </a:lvl4pPr>
            <a:lvl5pPr indent="-330200" lvl="4" marL="2286000" algn="l">
              <a:lnSpc>
                <a:spcPct val="90000"/>
              </a:lnSpc>
              <a:spcBef>
                <a:spcPts val="500"/>
              </a:spcBef>
              <a:spcAft>
                <a:spcPts val="0"/>
              </a:spcAft>
              <a:buClr>
                <a:schemeClr val="lt1"/>
              </a:buClr>
              <a:buSzPts val="1600"/>
              <a:buChar char="•"/>
              <a:defRPr sz="1600">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30" name="Google Shape;130;p60"/>
          <p:cNvSpPr txBox="1"/>
          <p:nvPr>
            <p:ph type="title"/>
          </p:nvPr>
        </p:nvSpPr>
        <p:spPr>
          <a:xfrm>
            <a:off x="0" y="1"/>
            <a:ext cx="12192000" cy="939799"/>
          </a:xfrm>
          <a:prstGeom prst="rect">
            <a:avLst/>
          </a:prstGeom>
          <a:noFill/>
          <a:ln>
            <a:noFill/>
          </a:ln>
        </p:spPr>
        <p:txBody>
          <a:bodyPr anchorCtr="0" anchor="t" bIns="91425" lIns="91425" spcFirstLastPara="1" rIns="91425" wrap="square" tIns="274300">
            <a:normAutofit/>
          </a:bodyPr>
          <a:lstStyle>
            <a:lvl1pPr lvl="0" algn="l">
              <a:lnSpc>
                <a:spcPct val="90000"/>
              </a:lnSpc>
              <a:spcBef>
                <a:spcPts val="0"/>
              </a:spcBef>
              <a:spcAft>
                <a:spcPts val="0"/>
              </a:spcAft>
              <a:buClr>
                <a:srgbClr val="01B4E7"/>
              </a:buClr>
              <a:buSzPts val="4400"/>
              <a:buFont typeface="Arial"/>
              <a:buNone/>
              <a:defRPr sz="4400" cap="none">
                <a:solidFill>
                  <a:srgbClr val="01B4E7"/>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1" name="Google Shape;131;p60"/>
          <p:cNvSpPr txBox="1"/>
          <p:nvPr>
            <p:ph idx="2" type="subTitle"/>
          </p:nvPr>
        </p:nvSpPr>
        <p:spPr>
          <a:xfrm>
            <a:off x="380999" y="1012898"/>
            <a:ext cx="11365894" cy="600002"/>
          </a:xfrm>
          <a:prstGeom prst="rect">
            <a:avLst/>
          </a:prstGeom>
          <a:noFill/>
          <a:ln>
            <a:noFill/>
          </a:ln>
        </p:spPr>
        <p:txBody>
          <a:bodyPr anchorCtr="0" anchor="t" bIns="45700" lIns="91425" spcFirstLastPara="1" rIns="91425" wrap="square" tIns="45700">
            <a:normAutofit/>
          </a:bodyPr>
          <a:lstStyle>
            <a:lvl1pPr lvl="0" algn="l">
              <a:lnSpc>
                <a:spcPct val="90000"/>
              </a:lnSpc>
              <a:spcBef>
                <a:spcPts val="1000"/>
              </a:spcBef>
              <a:spcAft>
                <a:spcPts val="0"/>
              </a:spcAft>
              <a:buClr>
                <a:schemeClr val="lt1"/>
              </a:buClr>
              <a:buSzPts val="2800"/>
              <a:buNone/>
              <a:defRPr sz="2800">
                <a:solidFill>
                  <a:schemeClr val="lt1"/>
                </a:solidFill>
                <a:latin typeface="Arial"/>
                <a:ea typeface="Arial"/>
                <a:cs typeface="Arial"/>
                <a:sym typeface="Aria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32" name="Google Shape;132;p60"/>
          <p:cNvSpPr txBox="1"/>
          <p:nvPr>
            <p:ph idx="12" type="sldNum"/>
          </p:nvPr>
        </p:nvSpPr>
        <p:spPr>
          <a:xfrm>
            <a:off x="11650133" y="115570"/>
            <a:ext cx="423334"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1200">
                <a:solidFill>
                  <a:schemeClr val="lt1"/>
                </a:solidFill>
                <a:latin typeface="Arial"/>
                <a:ea typeface="Arial"/>
                <a:cs typeface="Arial"/>
                <a:sym typeface="Arial"/>
              </a:defRPr>
            </a:lvl1pPr>
            <a:lvl2pPr indent="0" lvl="1" marL="0" algn="r">
              <a:spcBef>
                <a:spcPts val="0"/>
              </a:spcBef>
              <a:buNone/>
              <a:defRPr sz="1200">
                <a:solidFill>
                  <a:schemeClr val="lt1"/>
                </a:solidFill>
                <a:latin typeface="Arial"/>
                <a:ea typeface="Arial"/>
                <a:cs typeface="Arial"/>
                <a:sym typeface="Arial"/>
              </a:defRPr>
            </a:lvl2pPr>
            <a:lvl3pPr indent="0" lvl="2" marL="0" algn="r">
              <a:spcBef>
                <a:spcPts val="0"/>
              </a:spcBef>
              <a:buNone/>
              <a:defRPr sz="1200">
                <a:solidFill>
                  <a:schemeClr val="lt1"/>
                </a:solidFill>
                <a:latin typeface="Arial"/>
                <a:ea typeface="Arial"/>
                <a:cs typeface="Arial"/>
                <a:sym typeface="Arial"/>
              </a:defRPr>
            </a:lvl3pPr>
            <a:lvl4pPr indent="0" lvl="3" marL="0" algn="r">
              <a:spcBef>
                <a:spcPts val="0"/>
              </a:spcBef>
              <a:buNone/>
              <a:defRPr sz="1200">
                <a:solidFill>
                  <a:schemeClr val="lt1"/>
                </a:solidFill>
                <a:latin typeface="Arial"/>
                <a:ea typeface="Arial"/>
                <a:cs typeface="Arial"/>
                <a:sym typeface="Arial"/>
              </a:defRPr>
            </a:lvl4pPr>
            <a:lvl5pPr indent="0" lvl="4" marL="0" algn="r">
              <a:spcBef>
                <a:spcPts val="0"/>
              </a:spcBef>
              <a:buNone/>
              <a:defRPr sz="1200">
                <a:solidFill>
                  <a:schemeClr val="lt1"/>
                </a:solidFill>
                <a:latin typeface="Arial"/>
                <a:ea typeface="Arial"/>
                <a:cs typeface="Arial"/>
                <a:sym typeface="Arial"/>
              </a:defRPr>
            </a:lvl5pPr>
            <a:lvl6pPr indent="0" lvl="5" marL="0" algn="r">
              <a:spcBef>
                <a:spcPts val="0"/>
              </a:spcBef>
              <a:buNone/>
              <a:defRPr sz="1200">
                <a:solidFill>
                  <a:schemeClr val="lt1"/>
                </a:solidFill>
                <a:latin typeface="Arial"/>
                <a:ea typeface="Arial"/>
                <a:cs typeface="Arial"/>
                <a:sym typeface="Arial"/>
              </a:defRPr>
            </a:lvl6pPr>
            <a:lvl7pPr indent="0" lvl="6" marL="0" algn="r">
              <a:spcBef>
                <a:spcPts val="0"/>
              </a:spcBef>
              <a:buNone/>
              <a:defRPr sz="1200">
                <a:solidFill>
                  <a:schemeClr val="lt1"/>
                </a:solidFill>
                <a:latin typeface="Arial"/>
                <a:ea typeface="Arial"/>
                <a:cs typeface="Arial"/>
                <a:sym typeface="Arial"/>
              </a:defRPr>
            </a:lvl7pPr>
            <a:lvl8pPr indent="0" lvl="7" marL="0" algn="r">
              <a:spcBef>
                <a:spcPts val="0"/>
              </a:spcBef>
              <a:buNone/>
              <a:defRPr sz="1200">
                <a:solidFill>
                  <a:schemeClr val="lt1"/>
                </a:solidFill>
                <a:latin typeface="Arial"/>
                <a:ea typeface="Arial"/>
                <a:cs typeface="Arial"/>
                <a:sym typeface="Arial"/>
              </a:defRPr>
            </a:lvl8pPr>
            <a:lvl9pPr indent="0" lvl="8" marL="0" algn="r">
              <a:spcBef>
                <a:spcPts val="0"/>
              </a:spcBef>
              <a:buNone/>
              <a:defRPr sz="1200">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Title and Content">
  <p:cSld name="2_Title and Content">
    <p:spTree>
      <p:nvGrpSpPr>
        <p:cNvPr id="133" name="Shape 133"/>
        <p:cNvGrpSpPr/>
        <p:nvPr/>
      </p:nvGrpSpPr>
      <p:grpSpPr>
        <a:xfrm>
          <a:off x="0" y="0"/>
          <a:ext cx="0" cy="0"/>
          <a:chOff x="0" y="0"/>
          <a:chExt cx="0" cy="0"/>
        </a:xfrm>
      </p:grpSpPr>
      <p:sp>
        <p:nvSpPr>
          <p:cNvPr id="134" name="Google Shape;134;p61"/>
          <p:cNvSpPr/>
          <p:nvPr>
            <p:ph idx="2" type="pic"/>
          </p:nvPr>
        </p:nvSpPr>
        <p:spPr>
          <a:xfrm>
            <a:off x="1" y="1"/>
            <a:ext cx="12192000" cy="2403334"/>
          </a:xfrm>
          <a:prstGeom prst="rect">
            <a:avLst/>
          </a:prstGeom>
          <a:noFill/>
          <a:ln>
            <a:noFill/>
          </a:ln>
        </p:spPr>
      </p:sp>
      <p:sp>
        <p:nvSpPr>
          <p:cNvPr id="135" name="Google Shape;135;p61"/>
          <p:cNvSpPr/>
          <p:nvPr/>
        </p:nvSpPr>
        <p:spPr>
          <a:xfrm>
            <a:off x="0" y="2403335"/>
            <a:ext cx="12192000" cy="4454664"/>
          </a:xfrm>
          <a:prstGeom prst="rect">
            <a:avLst/>
          </a:prstGeom>
          <a:solidFill>
            <a:srgbClr val="48595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36" name="Google Shape;136;p61"/>
          <p:cNvSpPr txBox="1"/>
          <p:nvPr>
            <p:ph idx="1" type="body"/>
          </p:nvPr>
        </p:nvSpPr>
        <p:spPr>
          <a:xfrm>
            <a:off x="380999" y="2667653"/>
            <a:ext cx="11506199" cy="3773628"/>
          </a:xfrm>
          <a:prstGeom prst="rect">
            <a:avLst/>
          </a:prstGeom>
          <a:no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sz="2400">
                <a:solidFill>
                  <a:schemeClr val="lt1"/>
                </a:solidFill>
              </a:defRPr>
            </a:lvl1pPr>
            <a:lvl2pPr indent="-355600" lvl="1" marL="914400" algn="l">
              <a:lnSpc>
                <a:spcPct val="90000"/>
              </a:lnSpc>
              <a:spcBef>
                <a:spcPts val="500"/>
              </a:spcBef>
              <a:spcAft>
                <a:spcPts val="0"/>
              </a:spcAft>
              <a:buClr>
                <a:schemeClr val="lt1"/>
              </a:buClr>
              <a:buSzPts val="2000"/>
              <a:buChar char="•"/>
              <a:defRPr sz="2000">
                <a:solidFill>
                  <a:schemeClr val="lt1"/>
                </a:solidFill>
              </a:defRPr>
            </a:lvl2pPr>
            <a:lvl3pPr indent="-342900" lvl="2" marL="1371600" algn="l">
              <a:lnSpc>
                <a:spcPct val="90000"/>
              </a:lnSpc>
              <a:spcBef>
                <a:spcPts val="500"/>
              </a:spcBef>
              <a:spcAft>
                <a:spcPts val="0"/>
              </a:spcAft>
              <a:buClr>
                <a:schemeClr val="lt1"/>
              </a:buClr>
              <a:buSzPts val="1800"/>
              <a:buChar char="•"/>
              <a:defRPr sz="1800">
                <a:solidFill>
                  <a:schemeClr val="lt1"/>
                </a:solidFill>
              </a:defRPr>
            </a:lvl3pPr>
            <a:lvl4pPr indent="-330200" lvl="3" marL="1828800" algn="l">
              <a:lnSpc>
                <a:spcPct val="90000"/>
              </a:lnSpc>
              <a:spcBef>
                <a:spcPts val="500"/>
              </a:spcBef>
              <a:spcAft>
                <a:spcPts val="0"/>
              </a:spcAft>
              <a:buClr>
                <a:schemeClr val="lt1"/>
              </a:buClr>
              <a:buSzPts val="1600"/>
              <a:buChar char="•"/>
              <a:defRPr sz="1600">
                <a:solidFill>
                  <a:schemeClr val="lt1"/>
                </a:solidFill>
              </a:defRPr>
            </a:lvl4pPr>
            <a:lvl5pPr indent="-330200" lvl="4" marL="2286000" algn="l">
              <a:lnSpc>
                <a:spcPct val="90000"/>
              </a:lnSpc>
              <a:spcBef>
                <a:spcPts val="500"/>
              </a:spcBef>
              <a:spcAft>
                <a:spcPts val="0"/>
              </a:spcAft>
              <a:buClr>
                <a:schemeClr val="lt1"/>
              </a:buClr>
              <a:buSzPts val="1600"/>
              <a:buChar char="•"/>
              <a:defRPr sz="1600">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37" name="Google Shape;137;p61"/>
          <p:cNvSpPr txBox="1"/>
          <p:nvPr>
            <p:ph idx="3" type="body"/>
          </p:nvPr>
        </p:nvSpPr>
        <p:spPr>
          <a:xfrm>
            <a:off x="0" y="0"/>
            <a:ext cx="12192000" cy="2419070"/>
          </a:xfrm>
          <a:prstGeom prst="rect">
            <a:avLst/>
          </a:prstGeom>
          <a:solidFill>
            <a:srgbClr val="48595D">
              <a:alpha val="69803"/>
            </a:srgbClr>
          </a:solidFill>
          <a:ln>
            <a:noFill/>
          </a:ln>
        </p:spPr>
        <p:txBody>
          <a:bodyPr anchorCtr="0" anchor="t" bIns="45700" lIns="822950" spcFirstLastPara="1" rIns="91425" wrap="square" tIns="457200">
            <a:normAutofit/>
          </a:bodyPr>
          <a:lstStyle>
            <a:lvl1pPr indent="-228600" lvl="0" marL="457200" algn="l">
              <a:lnSpc>
                <a:spcPct val="90000"/>
              </a:lnSpc>
              <a:spcBef>
                <a:spcPts val="1000"/>
              </a:spcBef>
              <a:spcAft>
                <a:spcPts val="0"/>
              </a:spcAft>
              <a:buClr>
                <a:schemeClr val="lt1"/>
              </a:buClr>
              <a:buSzPts val="4400"/>
              <a:buNone/>
              <a:defRPr b="1" sz="4400">
                <a:solidFill>
                  <a:schemeClr val="lt1"/>
                </a:solidFill>
                <a:latin typeface="Arial"/>
                <a:ea typeface="Arial"/>
                <a:cs typeface="Arial"/>
                <a:sym typeface="Arial"/>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38" name="Google Shape;138;p61"/>
          <p:cNvSpPr txBox="1"/>
          <p:nvPr>
            <p:ph idx="12" type="sldNum"/>
          </p:nvPr>
        </p:nvSpPr>
        <p:spPr>
          <a:xfrm>
            <a:off x="11650133" y="115570"/>
            <a:ext cx="423334"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1200">
                <a:solidFill>
                  <a:schemeClr val="lt1"/>
                </a:solidFill>
                <a:latin typeface="Arial"/>
                <a:ea typeface="Arial"/>
                <a:cs typeface="Arial"/>
                <a:sym typeface="Arial"/>
              </a:defRPr>
            </a:lvl1pPr>
            <a:lvl2pPr indent="0" lvl="1" marL="0" algn="r">
              <a:spcBef>
                <a:spcPts val="0"/>
              </a:spcBef>
              <a:buNone/>
              <a:defRPr sz="1200">
                <a:solidFill>
                  <a:schemeClr val="lt1"/>
                </a:solidFill>
                <a:latin typeface="Arial"/>
                <a:ea typeface="Arial"/>
                <a:cs typeface="Arial"/>
                <a:sym typeface="Arial"/>
              </a:defRPr>
            </a:lvl2pPr>
            <a:lvl3pPr indent="0" lvl="2" marL="0" algn="r">
              <a:spcBef>
                <a:spcPts val="0"/>
              </a:spcBef>
              <a:buNone/>
              <a:defRPr sz="1200">
                <a:solidFill>
                  <a:schemeClr val="lt1"/>
                </a:solidFill>
                <a:latin typeface="Arial"/>
                <a:ea typeface="Arial"/>
                <a:cs typeface="Arial"/>
                <a:sym typeface="Arial"/>
              </a:defRPr>
            </a:lvl3pPr>
            <a:lvl4pPr indent="0" lvl="3" marL="0" algn="r">
              <a:spcBef>
                <a:spcPts val="0"/>
              </a:spcBef>
              <a:buNone/>
              <a:defRPr sz="1200">
                <a:solidFill>
                  <a:schemeClr val="lt1"/>
                </a:solidFill>
                <a:latin typeface="Arial"/>
                <a:ea typeface="Arial"/>
                <a:cs typeface="Arial"/>
                <a:sym typeface="Arial"/>
              </a:defRPr>
            </a:lvl4pPr>
            <a:lvl5pPr indent="0" lvl="4" marL="0" algn="r">
              <a:spcBef>
                <a:spcPts val="0"/>
              </a:spcBef>
              <a:buNone/>
              <a:defRPr sz="1200">
                <a:solidFill>
                  <a:schemeClr val="lt1"/>
                </a:solidFill>
                <a:latin typeface="Arial"/>
                <a:ea typeface="Arial"/>
                <a:cs typeface="Arial"/>
                <a:sym typeface="Arial"/>
              </a:defRPr>
            </a:lvl5pPr>
            <a:lvl6pPr indent="0" lvl="5" marL="0" algn="r">
              <a:spcBef>
                <a:spcPts val="0"/>
              </a:spcBef>
              <a:buNone/>
              <a:defRPr sz="1200">
                <a:solidFill>
                  <a:schemeClr val="lt1"/>
                </a:solidFill>
                <a:latin typeface="Arial"/>
                <a:ea typeface="Arial"/>
                <a:cs typeface="Arial"/>
                <a:sym typeface="Arial"/>
              </a:defRPr>
            </a:lvl6pPr>
            <a:lvl7pPr indent="0" lvl="6" marL="0" algn="r">
              <a:spcBef>
                <a:spcPts val="0"/>
              </a:spcBef>
              <a:buNone/>
              <a:defRPr sz="1200">
                <a:solidFill>
                  <a:schemeClr val="lt1"/>
                </a:solidFill>
                <a:latin typeface="Arial"/>
                <a:ea typeface="Arial"/>
                <a:cs typeface="Arial"/>
                <a:sym typeface="Arial"/>
              </a:defRPr>
            </a:lvl7pPr>
            <a:lvl8pPr indent="0" lvl="7" marL="0" algn="r">
              <a:spcBef>
                <a:spcPts val="0"/>
              </a:spcBef>
              <a:buNone/>
              <a:defRPr sz="1200">
                <a:solidFill>
                  <a:schemeClr val="lt1"/>
                </a:solidFill>
                <a:latin typeface="Arial"/>
                <a:ea typeface="Arial"/>
                <a:cs typeface="Arial"/>
                <a:sym typeface="Arial"/>
              </a:defRPr>
            </a:lvl8pPr>
            <a:lvl9pPr indent="0" lvl="8" marL="0" algn="r">
              <a:spcBef>
                <a:spcPts val="0"/>
              </a:spcBef>
              <a:buNone/>
              <a:defRPr sz="1200">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extLst>
    <p:ext uri="{DCECCB84-F9BA-43D5-87BE-67443E8EF086}">
      <p15:sldGuideLst>
        <p15:guide id="1" pos="552">
          <p15:clr>
            <a:srgbClr val="FBAE40"/>
          </p15:clr>
        </p15:guide>
        <p15:guide id="2" orient="horz" pos="576">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7_Title and Content">
  <p:cSld name="17_Title and Content">
    <p:spTree>
      <p:nvGrpSpPr>
        <p:cNvPr id="31" name="Shape 31"/>
        <p:cNvGrpSpPr/>
        <p:nvPr/>
      </p:nvGrpSpPr>
      <p:grpSpPr>
        <a:xfrm>
          <a:off x="0" y="0"/>
          <a:ext cx="0" cy="0"/>
          <a:chOff x="0" y="0"/>
          <a:chExt cx="0" cy="0"/>
        </a:xfrm>
      </p:grpSpPr>
      <p:sp>
        <p:nvSpPr>
          <p:cNvPr id="32" name="Google Shape;32;p42"/>
          <p:cNvSpPr txBox="1"/>
          <p:nvPr>
            <p:ph idx="1" type="body"/>
          </p:nvPr>
        </p:nvSpPr>
        <p:spPr>
          <a:xfrm>
            <a:off x="3136392" y="679622"/>
            <a:ext cx="4517136" cy="4955059"/>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0"/>
              </a:spcBef>
              <a:spcAft>
                <a:spcPts val="0"/>
              </a:spcAft>
              <a:buClr>
                <a:srgbClr val="48595D"/>
              </a:buClr>
              <a:buSzPts val="1200"/>
              <a:buNone/>
              <a:defRPr sz="1200">
                <a:solidFill>
                  <a:srgbClr val="48595D"/>
                </a:solidFill>
              </a:defRPr>
            </a:lvl1pPr>
            <a:lvl2pPr indent="-304800" lvl="1" marL="914400" algn="l">
              <a:lnSpc>
                <a:spcPct val="90000"/>
              </a:lnSpc>
              <a:spcBef>
                <a:spcPts val="500"/>
              </a:spcBef>
              <a:spcAft>
                <a:spcPts val="0"/>
              </a:spcAft>
              <a:buClr>
                <a:srgbClr val="48595D"/>
              </a:buClr>
              <a:buSzPts val="1200"/>
              <a:buChar char="•"/>
              <a:defRPr sz="1200">
                <a:solidFill>
                  <a:srgbClr val="48595D"/>
                </a:solidFill>
              </a:defRPr>
            </a:lvl2pPr>
            <a:lvl3pPr indent="-304800" lvl="2" marL="1371600" algn="l">
              <a:lnSpc>
                <a:spcPct val="90000"/>
              </a:lnSpc>
              <a:spcBef>
                <a:spcPts val="500"/>
              </a:spcBef>
              <a:spcAft>
                <a:spcPts val="0"/>
              </a:spcAft>
              <a:buClr>
                <a:srgbClr val="48595D"/>
              </a:buClr>
              <a:buSzPts val="1200"/>
              <a:buChar char="•"/>
              <a:defRPr sz="1200">
                <a:solidFill>
                  <a:srgbClr val="48595D"/>
                </a:solidFill>
              </a:defRPr>
            </a:lvl3pPr>
            <a:lvl4pPr indent="-304800" lvl="3" marL="1828800" algn="l">
              <a:lnSpc>
                <a:spcPct val="90000"/>
              </a:lnSpc>
              <a:spcBef>
                <a:spcPts val="500"/>
              </a:spcBef>
              <a:spcAft>
                <a:spcPts val="0"/>
              </a:spcAft>
              <a:buClr>
                <a:srgbClr val="48595D"/>
              </a:buClr>
              <a:buSzPts val="1200"/>
              <a:buChar char="•"/>
              <a:defRPr sz="1200">
                <a:solidFill>
                  <a:srgbClr val="48595D"/>
                </a:solidFill>
              </a:defRPr>
            </a:lvl4pPr>
            <a:lvl5pPr indent="-304800" lvl="4" marL="2286000" algn="l">
              <a:lnSpc>
                <a:spcPct val="90000"/>
              </a:lnSpc>
              <a:spcBef>
                <a:spcPts val="500"/>
              </a:spcBef>
              <a:spcAft>
                <a:spcPts val="0"/>
              </a:spcAft>
              <a:buClr>
                <a:srgbClr val="48595D"/>
              </a:buClr>
              <a:buSzPts val="1200"/>
              <a:buChar char="•"/>
              <a:defRPr sz="1200">
                <a:solidFill>
                  <a:srgbClr val="48595D"/>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42"/>
          <p:cNvSpPr txBox="1"/>
          <p:nvPr>
            <p:ph type="title"/>
          </p:nvPr>
        </p:nvSpPr>
        <p:spPr>
          <a:xfrm>
            <a:off x="466344" y="0"/>
            <a:ext cx="2377440" cy="6858000"/>
          </a:xfrm>
          <a:prstGeom prst="rect">
            <a:avLst/>
          </a:prstGeom>
          <a:noFill/>
          <a:ln>
            <a:noFill/>
          </a:ln>
        </p:spPr>
        <p:txBody>
          <a:bodyPr anchorCtr="0" anchor="ctr" bIns="91425" lIns="91425" spcFirstLastPara="1" rIns="91425" wrap="square" tIns="0">
            <a:normAutofit/>
          </a:bodyPr>
          <a:lstStyle>
            <a:lvl1pPr lvl="0" algn="l">
              <a:lnSpc>
                <a:spcPct val="90000"/>
              </a:lnSpc>
              <a:spcBef>
                <a:spcPts val="0"/>
              </a:spcBef>
              <a:spcAft>
                <a:spcPts val="0"/>
              </a:spcAft>
              <a:buClr>
                <a:srgbClr val="D91B5C"/>
              </a:buClr>
              <a:buSzPts val="3600"/>
              <a:buFont typeface="Arial"/>
              <a:buNone/>
              <a:defRPr b="1" sz="3600">
                <a:solidFill>
                  <a:srgbClr val="D91B5C"/>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4" name="Google Shape;34;p42"/>
          <p:cNvSpPr/>
          <p:nvPr>
            <p:ph idx="2" type="pic"/>
          </p:nvPr>
        </p:nvSpPr>
        <p:spPr>
          <a:xfrm>
            <a:off x="7794889" y="1"/>
            <a:ext cx="4141737" cy="6857999"/>
          </a:xfrm>
          <a:prstGeom prst="rect">
            <a:avLst/>
          </a:prstGeom>
          <a:noFill/>
          <a:ln>
            <a:noFill/>
          </a:ln>
        </p:spPr>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6_Title and Content">
  <p:cSld name="16_Title and Content">
    <p:spTree>
      <p:nvGrpSpPr>
        <p:cNvPr id="35" name="Shape 35"/>
        <p:cNvGrpSpPr/>
        <p:nvPr/>
      </p:nvGrpSpPr>
      <p:grpSpPr>
        <a:xfrm>
          <a:off x="0" y="0"/>
          <a:ext cx="0" cy="0"/>
          <a:chOff x="0" y="0"/>
          <a:chExt cx="0" cy="0"/>
        </a:xfrm>
      </p:grpSpPr>
      <p:sp>
        <p:nvSpPr>
          <p:cNvPr id="36" name="Google Shape;36;p43"/>
          <p:cNvSpPr txBox="1"/>
          <p:nvPr>
            <p:ph idx="1" type="subTitle"/>
          </p:nvPr>
        </p:nvSpPr>
        <p:spPr>
          <a:xfrm>
            <a:off x="342900" y="4120063"/>
            <a:ext cx="11506200" cy="465667"/>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Clr>
                <a:srgbClr val="005DAA"/>
              </a:buClr>
              <a:buSzPts val="3200"/>
              <a:buNone/>
              <a:defRPr b="1" sz="3200">
                <a:solidFill>
                  <a:srgbClr val="005DAA"/>
                </a:solidFill>
                <a:latin typeface="Arial"/>
                <a:ea typeface="Arial"/>
                <a:cs typeface="Arial"/>
                <a:sym typeface="Aria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37" name="Google Shape;37;p43"/>
          <p:cNvSpPr txBox="1"/>
          <p:nvPr>
            <p:ph type="title"/>
          </p:nvPr>
        </p:nvSpPr>
        <p:spPr>
          <a:xfrm>
            <a:off x="342900" y="3298132"/>
            <a:ext cx="11506200" cy="821931"/>
          </a:xfrm>
          <a:prstGeom prst="rect">
            <a:avLst/>
          </a:prstGeom>
          <a:noFill/>
          <a:ln>
            <a:noFill/>
          </a:ln>
        </p:spPr>
        <p:txBody>
          <a:bodyPr anchorCtr="0" anchor="b" bIns="91425" lIns="91425" spcFirstLastPara="1" rIns="91425" wrap="square" tIns="0">
            <a:normAutofit/>
          </a:bodyPr>
          <a:lstStyle>
            <a:lvl1pPr lvl="0" algn="ctr">
              <a:lnSpc>
                <a:spcPct val="90000"/>
              </a:lnSpc>
              <a:spcBef>
                <a:spcPts val="0"/>
              </a:spcBef>
              <a:spcAft>
                <a:spcPts val="0"/>
              </a:spcAft>
              <a:buClr>
                <a:srgbClr val="005DAA"/>
              </a:buClr>
              <a:buSzPts val="4800"/>
              <a:buFont typeface="Arial"/>
              <a:buNone/>
              <a:defRPr b="1" sz="4800" cap="none">
                <a:solidFill>
                  <a:srgbClr val="005DAA"/>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pic>
        <p:nvPicPr>
          <p:cNvPr id="38" name="Google Shape;38;p43"/>
          <p:cNvPicPr preferRelativeResize="0"/>
          <p:nvPr/>
        </p:nvPicPr>
        <p:blipFill rotWithShape="1">
          <a:blip r:embed="rId2">
            <a:alphaModFix/>
          </a:blip>
          <a:srcRect b="0" l="0" r="0" t="0"/>
          <a:stretch/>
        </p:blipFill>
        <p:spPr>
          <a:xfrm>
            <a:off x="10044865" y="5818393"/>
            <a:ext cx="1833049" cy="716364"/>
          </a:xfrm>
          <a:prstGeom prst="rect">
            <a:avLst/>
          </a:prstGeom>
          <a:noFill/>
          <a:ln>
            <a:noFill/>
          </a:ln>
        </p:spPr>
      </p:pic>
      <p:pic>
        <p:nvPicPr>
          <p:cNvPr id="39" name="Google Shape;39;p43"/>
          <p:cNvPicPr preferRelativeResize="0"/>
          <p:nvPr/>
        </p:nvPicPr>
        <p:blipFill rotWithShape="1">
          <a:blip r:embed="rId3">
            <a:alphaModFix/>
          </a:blip>
          <a:srcRect b="0" l="0" r="0" t="0"/>
          <a:stretch/>
        </p:blipFill>
        <p:spPr>
          <a:xfrm>
            <a:off x="485503" y="323243"/>
            <a:ext cx="2609627" cy="2619982"/>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Title Slide">
  <p:cSld name="3_Title Slide">
    <p:spTree>
      <p:nvGrpSpPr>
        <p:cNvPr id="40" name="Shape 40"/>
        <p:cNvGrpSpPr/>
        <p:nvPr/>
      </p:nvGrpSpPr>
      <p:grpSpPr>
        <a:xfrm>
          <a:off x="0" y="0"/>
          <a:ext cx="0" cy="0"/>
          <a:chOff x="0" y="0"/>
          <a:chExt cx="0" cy="0"/>
        </a:xfrm>
      </p:grpSpPr>
      <p:sp>
        <p:nvSpPr>
          <p:cNvPr id="41" name="Google Shape;41;p44"/>
          <p:cNvSpPr/>
          <p:nvPr>
            <p:ph idx="2" type="pic"/>
          </p:nvPr>
        </p:nvSpPr>
        <p:spPr>
          <a:xfrm>
            <a:off x="0" y="0"/>
            <a:ext cx="12192000" cy="5043713"/>
          </a:xfrm>
          <a:prstGeom prst="rect">
            <a:avLst/>
          </a:prstGeom>
          <a:noFill/>
          <a:ln>
            <a:noFill/>
          </a:ln>
        </p:spPr>
      </p:sp>
      <p:sp>
        <p:nvSpPr>
          <p:cNvPr id="42" name="Google Shape;42;p44"/>
          <p:cNvSpPr/>
          <p:nvPr/>
        </p:nvSpPr>
        <p:spPr>
          <a:xfrm>
            <a:off x="0" y="0"/>
            <a:ext cx="12192000" cy="5043713"/>
          </a:xfrm>
          <a:prstGeom prst="rect">
            <a:avLst/>
          </a:prstGeom>
          <a:solidFill>
            <a:schemeClr val="dk1">
              <a:alpha val="49803"/>
            </a:schemeClr>
          </a:solidFill>
          <a:ln>
            <a:noFill/>
          </a:ln>
        </p:spPr>
        <p:txBody>
          <a:bodyPr anchorCtr="0" anchor="b" bIns="45700" lIns="91425" spcFirstLastPara="1" rIns="91425" wrap="square" tIns="274300">
            <a:noAutofit/>
          </a:bodyPr>
          <a:lstStyle/>
          <a:p>
            <a:pPr indent="0" lvl="0" marL="0" marR="0" rtl="0" algn="l">
              <a:spcBef>
                <a:spcPts val="0"/>
              </a:spcBef>
              <a:spcAft>
                <a:spcPts val="0"/>
              </a:spcAft>
              <a:buNone/>
            </a:pPr>
            <a:r>
              <a:rPr b="0" i="0" lang="en-US" sz="1800" u="none" cap="none" strike="noStrike">
                <a:solidFill>
                  <a:schemeClr val="lt1"/>
                </a:solidFill>
                <a:latin typeface="Arial"/>
                <a:ea typeface="Arial"/>
                <a:cs typeface="Arial"/>
                <a:sym typeface="Arial"/>
              </a:rPr>
              <a:t>z</a:t>
            </a:r>
            <a:endParaRPr/>
          </a:p>
        </p:txBody>
      </p:sp>
      <p:sp>
        <p:nvSpPr>
          <p:cNvPr id="43" name="Google Shape;43;p44"/>
          <p:cNvSpPr/>
          <p:nvPr/>
        </p:nvSpPr>
        <p:spPr>
          <a:xfrm>
            <a:off x="0" y="5043714"/>
            <a:ext cx="12192000" cy="1814286"/>
          </a:xfrm>
          <a:prstGeom prst="rect">
            <a:avLst/>
          </a:prstGeom>
          <a:solidFill>
            <a:srgbClr val="48595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44" name="Google Shape;44;p44"/>
          <p:cNvSpPr txBox="1"/>
          <p:nvPr>
            <p:ph idx="1" type="body"/>
          </p:nvPr>
        </p:nvSpPr>
        <p:spPr>
          <a:xfrm>
            <a:off x="296333" y="5297713"/>
            <a:ext cx="9733038" cy="6350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01B0E3"/>
              </a:buClr>
              <a:buSzPts val="4400"/>
              <a:buNone/>
              <a:defRPr b="1" sz="4400" cap="none">
                <a:solidFill>
                  <a:srgbClr val="01B0E3"/>
                </a:solidFill>
                <a:latin typeface="Arial"/>
                <a:ea typeface="Arial"/>
                <a:cs typeface="Arial"/>
                <a:sym typeface="Arial"/>
              </a:defRPr>
            </a:lvl1pPr>
            <a:lvl2pPr indent="-228600" lvl="1" marL="914400" algn="ctr">
              <a:lnSpc>
                <a:spcPct val="90000"/>
              </a:lnSpc>
              <a:spcBef>
                <a:spcPts val="500"/>
              </a:spcBef>
              <a:spcAft>
                <a:spcPts val="0"/>
              </a:spcAft>
              <a:buClr>
                <a:schemeClr val="lt1"/>
              </a:buClr>
              <a:buSzPts val="2000"/>
              <a:buNone/>
              <a:defRPr sz="2000">
                <a:solidFill>
                  <a:schemeClr val="lt1"/>
                </a:solidFill>
              </a:defRPr>
            </a:lvl2pPr>
            <a:lvl3pPr indent="-342900" lvl="2" marL="1371600" algn="l">
              <a:lnSpc>
                <a:spcPct val="90000"/>
              </a:lnSpc>
              <a:spcBef>
                <a:spcPts val="500"/>
              </a:spcBef>
              <a:spcAft>
                <a:spcPts val="0"/>
              </a:spcAft>
              <a:buClr>
                <a:schemeClr val="dk1"/>
              </a:buClr>
              <a:buSzPts val="1800"/>
              <a:buChar char="•"/>
              <a:defRPr sz="1800"/>
            </a:lvl3pPr>
            <a:lvl4pPr indent="-330200" lvl="3" marL="1828800" algn="l">
              <a:lnSpc>
                <a:spcPct val="90000"/>
              </a:lnSpc>
              <a:spcBef>
                <a:spcPts val="500"/>
              </a:spcBef>
              <a:spcAft>
                <a:spcPts val="0"/>
              </a:spcAft>
              <a:buClr>
                <a:schemeClr val="dk1"/>
              </a:buClr>
              <a:buSzPts val="1600"/>
              <a:buChar char="•"/>
              <a:defRPr sz="1600"/>
            </a:lvl4pPr>
            <a:lvl5pPr indent="-330200" lvl="4" marL="2286000" algn="l">
              <a:lnSpc>
                <a:spcPct val="90000"/>
              </a:lnSpc>
              <a:spcBef>
                <a:spcPts val="500"/>
              </a:spcBef>
              <a:spcAft>
                <a:spcPts val="0"/>
              </a:spcAft>
              <a:buClr>
                <a:schemeClr val="dk1"/>
              </a:buClr>
              <a:buSzPts val="1600"/>
              <a:buChar char="•"/>
              <a:defRPr sz="16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5" name="Google Shape;45;p44"/>
          <p:cNvSpPr txBox="1"/>
          <p:nvPr>
            <p:ph idx="3" type="subTitle"/>
          </p:nvPr>
        </p:nvSpPr>
        <p:spPr>
          <a:xfrm>
            <a:off x="296333" y="6042779"/>
            <a:ext cx="9733038" cy="465667"/>
          </a:xfrm>
          <a:prstGeom prst="rect">
            <a:avLst/>
          </a:prstGeom>
          <a:noFill/>
          <a:ln>
            <a:noFill/>
          </a:ln>
        </p:spPr>
        <p:txBody>
          <a:bodyPr anchorCtr="0" anchor="t" bIns="45700" lIns="91425" spcFirstLastPara="1" rIns="91425" wrap="square" tIns="45700">
            <a:noAutofit/>
          </a:bodyPr>
          <a:lstStyle>
            <a:lvl1pPr lvl="0" algn="l">
              <a:lnSpc>
                <a:spcPct val="90000"/>
              </a:lnSpc>
              <a:spcBef>
                <a:spcPts val="1000"/>
              </a:spcBef>
              <a:spcAft>
                <a:spcPts val="0"/>
              </a:spcAft>
              <a:buClr>
                <a:schemeClr val="lt1"/>
              </a:buClr>
              <a:buSzPts val="2800"/>
              <a:buNone/>
              <a:defRPr b="1" sz="28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46" name="Google Shape;46;p44"/>
          <p:cNvSpPr txBox="1"/>
          <p:nvPr>
            <p:ph idx="12" type="sldNum"/>
          </p:nvPr>
        </p:nvSpPr>
        <p:spPr>
          <a:xfrm>
            <a:off x="11650133" y="115570"/>
            <a:ext cx="423334"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200" u="none" cap="none" strike="noStrike">
                <a:solidFill>
                  <a:schemeClr val="lt1"/>
                </a:solidFill>
                <a:latin typeface="Arial"/>
                <a:ea typeface="Arial"/>
                <a:cs typeface="Arial"/>
                <a:sym typeface="Arial"/>
              </a:defRPr>
            </a:lvl1pPr>
            <a:lvl2pPr indent="0" lvl="1" marL="0" algn="r">
              <a:spcBef>
                <a:spcPts val="0"/>
              </a:spcBef>
              <a:buNone/>
              <a:defRPr b="0" i="0" sz="1200" u="none" cap="none" strike="noStrike">
                <a:solidFill>
                  <a:schemeClr val="lt1"/>
                </a:solidFill>
                <a:latin typeface="Arial"/>
                <a:ea typeface="Arial"/>
                <a:cs typeface="Arial"/>
                <a:sym typeface="Arial"/>
              </a:defRPr>
            </a:lvl2pPr>
            <a:lvl3pPr indent="0" lvl="2" marL="0" algn="r">
              <a:spcBef>
                <a:spcPts val="0"/>
              </a:spcBef>
              <a:buNone/>
              <a:defRPr b="0" i="0" sz="1200" u="none" cap="none" strike="noStrike">
                <a:solidFill>
                  <a:schemeClr val="lt1"/>
                </a:solidFill>
                <a:latin typeface="Arial"/>
                <a:ea typeface="Arial"/>
                <a:cs typeface="Arial"/>
                <a:sym typeface="Arial"/>
              </a:defRPr>
            </a:lvl3pPr>
            <a:lvl4pPr indent="0" lvl="3" marL="0" algn="r">
              <a:spcBef>
                <a:spcPts val="0"/>
              </a:spcBef>
              <a:buNone/>
              <a:defRPr b="0" i="0" sz="1200" u="none" cap="none" strike="noStrike">
                <a:solidFill>
                  <a:schemeClr val="lt1"/>
                </a:solidFill>
                <a:latin typeface="Arial"/>
                <a:ea typeface="Arial"/>
                <a:cs typeface="Arial"/>
                <a:sym typeface="Arial"/>
              </a:defRPr>
            </a:lvl4pPr>
            <a:lvl5pPr indent="0" lvl="4" marL="0" algn="r">
              <a:spcBef>
                <a:spcPts val="0"/>
              </a:spcBef>
              <a:buNone/>
              <a:defRPr b="0" i="0" sz="1200" u="none" cap="none" strike="noStrike">
                <a:solidFill>
                  <a:schemeClr val="lt1"/>
                </a:solidFill>
                <a:latin typeface="Arial"/>
                <a:ea typeface="Arial"/>
                <a:cs typeface="Arial"/>
                <a:sym typeface="Arial"/>
              </a:defRPr>
            </a:lvl5pPr>
            <a:lvl6pPr indent="0" lvl="5" marL="0" algn="r">
              <a:spcBef>
                <a:spcPts val="0"/>
              </a:spcBef>
              <a:buNone/>
              <a:defRPr b="0" i="0" sz="1200" u="none" cap="none" strike="noStrike">
                <a:solidFill>
                  <a:schemeClr val="lt1"/>
                </a:solidFill>
                <a:latin typeface="Arial"/>
                <a:ea typeface="Arial"/>
                <a:cs typeface="Arial"/>
                <a:sym typeface="Arial"/>
              </a:defRPr>
            </a:lvl6pPr>
            <a:lvl7pPr indent="0" lvl="6" marL="0" algn="r">
              <a:spcBef>
                <a:spcPts val="0"/>
              </a:spcBef>
              <a:buNone/>
              <a:defRPr b="0" i="0" sz="1200" u="none" cap="none" strike="noStrike">
                <a:solidFill>
                  <a:schemeClr val="lt1"/>
                </a:solidFill>
                <a:latin typeface="Arial"/>
                <a:ea typeface="Arial"/>
                <a:cs typeface="Arial"/>
                <a:sym typeface="Arial"/>
              </a:defRPr>
            </a:lvl7pPr>
            <a:lvl8pPr indent="0" lvl="7" marL="0" algn="r">
              <a:spcBef>
                <a:spcPts val="0"/>
              </a:spcBef>
              <a:buNone/>
              <a:defRPr b="0" i="0" sz="1200" u="none" cap="none" strike="noStrike">
                <a:solidFill>
                  <a:schemeClr val="lt1"/>
                </a:solidFill>
                <a:latin typeface="Arial"/>
                <a:ea typeface="Arial"/>
                <a:cs typeface="Arial"/>
                <a:sym typeface="Arial"/>
              </a:defRPr>
            </a:lvl8pPr>
            <a:lvl9pPr indent="0" lvl="8" marL="0" algn="r">
              <a:spcBef>
                <a:spcPts val="0"/>
              </a:spcBef>
              <a:buNone/>
              <a:defRPr b="0" i="0" sz="12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pic>
        <p:nvPicPr>
          <p:cNvPr id="47" name="Google Shape;47;p44"/>
          <p:cNvPicPr preferRelativeResize="0"/>
          <p:nvPr/>
        </p:nvPicPr>
        <p:blipFill rotWithShape="1">
          <a:blip r:embed="rId2">
            <a:alphaModFix/>
          </a:blip>
          <a:srcRect b="0" l="0" r="0" t="0"/>
          <a:stretch/>
        </p:blipFill>
        <p:spPr>
          <a:xfrm>
            <a:off x="10097447" y="5878557"/>
            <a:ext cx="1799188" cy="703131"/>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4_Title Slide">
  <p:cSld name="4_Title Slide">
    <p:spTree>
      <p:nvGrpSpPr>
        <p:cNvPr id="48" name="Shape 48"/>
        <p:cNvGrpSpPr/>
        <p:nvPr/>
      </p:nvGrpSpPr>
      <p:grpSpPr>
        <a:xfrm>
          <a:off x="0" y="0"/>
          <a:ext cx="0" cy="0"/>
          <a:chOff x="0" y="0"/>
          <a:chExt cx="0" cy="0"/>
        </a:xfrm>
      </p:grpSpPr>
      <p:sp>
        <p:nvSpPr>
          <p:cNvPr id="49" name="Google Shape;49;p45"/>
          <p:cNvSpPr/>
          <p:nvPr>
            <p:ph idx="2" type="pic"/>
          </p:nvPr>
        </p:nvSpPr>
        <p:spPr>
          <a:xfrm>
            <a:off x="0" y="0"/>
            <a:ext cx="12192000" cy="5043713"/>
          </a:xfrm>
          <a:prstGeom prst="rect">
            <a:avLst/>
          </a:prstGeom>
          <a:noFill/>
          <a:ln>
            <a:noFill/>
          </a:ln>
        </p:spPr>
      </p:sp>
      <p:sp>
        <p:nvSpPr>
          <p:cNvPr id="50" name="Google Shape;50;p45"/>
          <p:cNvSpPr/>
          <p:nvPr/>
        </p:nvSpPr>
        <p:spPr>
          <a:xfrm>
            <a:off x="0" y="0"/>
            <a:ext cx="12192000" cy="5043713"/>
          </a:xfrm>
          <a:prstGeom prst="rect">
            <a:avLst/>
          </a:prstGeom>
          <a:solidFill>
            <a:schemeClr val="dk1">
              <a:alpha val="49803"/>
            </a:schemeClr>
          </a:solidFill>
          <a:ln>
            <a:noFill/>
          </a:ln>
        </p:spPr>
        <p:txBody>
          <a:bodyPr anchorCtr="0" anchor="b" bIns="45700" lIns="91425" spcFirstLastPara="1" rIns="91425" wrap="square" tIns="274300">
            <a:noAutofit/>
          </a:bodyPr>
          <a:lstStyle/>
          <a:p>
            <a:pPr indent="0" lvl="0" marL="0" marR="0" rtl="0" algn="l">
              <a:spcBef>
                <a:spcPts val="0"/>
              </a:spcBef>
              <a:spcAft>
                <a:spcPts val="0"/>
              </a:spcAft>
              <a:buNone/>
            </a:pPr>
            <a:r>
              <a:rPr b="0" i="0" lang="en-US" sz="1800" u="none" cap="none" strike="noStrike">
                <a:solidFill>
                  <a:schemeClr val="lt1"/>
                </a:solidFill>
                <a:latin typeface="Arial"/>
                <a:ea typeface="Arial"/>
                <a:cs typeface="Arial"/>
                <a:sym typeface="Arial"/>
              </a:rPr>
              <a:t>z</a:t>
            </a:r>
            <a:endParaRPr/>
          </a:p>
        </p:txBody>
      </p:sp>
      <p:sp>
        <p:nvSpPr>
          <p:cNvPr id="51" name="Google Shape;51;p45"/>
          <p:cNvSpPr/>
          <p:nvPr/>
        </p:nvSpPr>
        <p:spPr>
          <a:xfrm>
            <a:off x="0" y="5043714"/>
            <a:ext cx="12192000" cy="1814286"/>
          </a:xfrm>
          <a:prstGeom prst="rect">
            <a:avLst/>
          </a:prstGeom>
          <a:solidFill>
            <a:srgbClr val="01B4E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52" name="Google Shape;52;p45"/>
          <p:cNvSpPr txBox="1"/>
          <p:nvPr>
            <p:ph idx="1" type="body"/>
          </p:nvPr>
        </p:nvSpPr>
        <p:spPr>
          <a:xfrm>
            <a:off x="296333" y="5297713"/>
            <a:ext cx="9733038" cy="6350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lt1"/>
              </a:buClr>
              <a:buSzPts val="4400"/>
              <a:buNone/>
              <a:defRPr b="1" sz="4400" cap="none">
                <a:solidFill>
                  <a:schemeClr val="lt1"/>
                </a:solidFill>
                <a:latin typeface="Arial"/>
                <a:ea typeface="Arial"/>
                <a:cs typeface="Arial"/>
                <a:sym typeface="Arial"/>
              </a:defRPr>
            </a:lvl1pPr>
            <a:lvl2pPr indent="-228600" lvl="1" marL="914400" algn="ctr">
              <a:lnSpc>
                <a:spcPct val="90000"/>
              </a:lnSpc>
              <a:spcBef>
                <a:spcPts val="500"/>
              </a:spcBef>
              <a:spcAft>
                <a:spcPts val="0"/>
              </a:spcAft>
              <a:buClr>
                <a:schemeClr val="lt1"/>
              </a:buClr>
              <a:buSzPts val="2000"/>
              <a:buNone/>
              <a:defRPr sz="2000">
                <a:solidFill>
                  <a:schemeClr val="lt1"/>
                </a:solidFill>
              </a:defRPr>
            </a:lvl2pPr>
            <a:lvl3pPr indent="-342900" lvl="2" marL="1371600" algn="l">
              <a:lnSpc>
                <a:spcPct val="90000"/>
              </a:lnSpc>
              <a:spcBef>
                <a:spcPts val="500"/>
              </a:spcBef>
              <a:spcAft>
                <a:spcPts val="0"/>
              </a:spcAft>
              <a:buClr>
                <a:schemeClr val="dk1"/>
              </a:buClr>
              <a:buSzPts val="1800"/>
              <a:buChar char="•"/>
              <a:defRPr sz="1800"/>
            </a:lvl3pPr>
            <a:lvl4pPr indent="-330200" lvl="3" marL="1828800" algn="l">
              <a:lnSpc>
                <a:spcPct val="90000"/>
              </a:lnSpc>
              <a:spcBef>
                <a:spcPts val="500"/>
              </a:spcBef>
              <a:spcAft>
                <a:spcPts val="0"/>
              </a:spcAft>
              <a:buClr>
                <a:schemeClr val="dk1"/>
              </a:buClr>
              <a:buSzPts val="1600"/>
              <a:buChar char="•"/>
              <a:defRPr sz="1600"/>
            </a:lvl4pPr>
            <a:lvl5pPr indent="-330200" lvl="4" marL="2286000" algn="l">
              <a:lnSpc>
                <a:spcPct val="90000"/>
              </a:lnSpc>
              <a:spcBef>
                <a:spcPts val="500"/>
              </a:spcBef>
              <a:spcAft>
                <a:spcPts val="0"/>
              </a:spcAft>
              <a:buClr>
                <a:schemeClr val="dk1"/>
              </a:buClr>
              <a:buSzPts val="1600"/>
              <a:buChar char="•"/>
              <a:defRPr sz="16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3" name="Google Shape;53;p45"/>
          <p:cNvSpPr txBox="1"/>
          <p:nvPr>
            <p:ph idx="3" type="subTitle"/>
          </p:nvPr>
        </p:nvSpPr>
        <p:spPr>
          <a:xfrm>
            <a:off x="296333" y="6042779"/>
            <a:ext cx="9733038" cy="465667"/>
          </a:xfrm>
          <a:prstGeom prst="rect">
            <a:avLst/>
          </a:prstGeom>
          <a:noFill/>
          <a:ln>
            <a:noFill/>
          </a:ln>
        </p:spPr>
        <p:txBody>
          <a:bodyPr anchorCtr="0" anchor="t" bIns="45700" lIns="91425" spcFirstLastPara="1" rIns="91425" wrap="square" tIns="45700">
            <a:noAutofit/>
          </a:bodyPr>
          <a:lstStyle>
            <a:lvl1pPr lvl="0" algn="l">
              <a:lnSpc>
                <a:spcPct val="90000"/>
              </a:lnSpc>
              <a:spcBef>
                <a:spcPts val="1000"/>
              </a:spcBef>
              <a:spcAft>
                <a:spcPts val="0"/>
              </a:spcAft>
              <a:buClr>
                <a:srgbClr val="333333"/>
              </a:buClr>
              <a:buSzPts val="2800"/>
              <a:buNone/>
              <a:defRPr b="1" sz="2800">
                <a:solidFill>
                  <a:srgbClr val="333333"/>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54" name="Google Shape;54;p45"/>
          <p:cNvSpPr txBox="1"/>
          <p:nvPr>
            <p:ph idx="12" type="sldNum"/>
          </p:nvPr>
        </p:nvSpPr>
        <p:spPr>
          <a:xfrm>
            <a:off x="11650133" y="115570"/>
            <a:ext cx="423334"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200" u="none" cap="none" strike="noStrike">
                <a:solidFill>
                  <a:schemeClr val="lt1"/>
                </a:solidFill>
                <a:latin typeface="Arial"/>
                <a:ea typeface="Arial"/>
                <a:cs typeface="Arial"/>
                <a:sym typeface="Arial"/>
              </a:defRPr>
            </a:lvl1pPr>
            <a:lvl2pPr indent="0" lvl="1" marL="0" algn="r">
              <a:spcBef>
                <a:spcPts val="0"/>
              </a:spcBef>
              <a:buNone/>
              <a:defRPr b="0" i="0" sz="1200" u="none" cap="none" strike="noStrike">
                <a:solidFill>
                  <a:schemeClr val="lt1"/>
                </a:solidFill>
                <a:latin typeface="Arial"/>
                <a:ea typeface="Arial"/>
                <a:cs typeface="Arial"/>
                <a:sym typeface="Arial"/>
              </a:defRPr>
            </a:lvl2pPr>
            <a:lvl3pPr indent="0" lvl="2" marL="0" algn="r">
              <a:spcBef>
                <a:spcPts val="0"/>
              </a:spcBef>
              <a:buNone/>
              <a:defRPr b="0" i="0" sz="1200" u="none" cap="none" strike="noStrike">
                <a:solidFill>
                  <a:schemeClr val="lt1"/>
                </a:solidFill>
                <a:latin typeface="Arial"/>
                <a:ea typeface="Arial"/>
                <a:cs typeface="Arial"/>
                <a:sym typeface="Arial"/>
              </a:defRPr>
            </a:lvl3pPr>
            <a:lvl4pPr indent="0" lvl="3" marL="0" algn="r">
              <a:spcBef>
                <a:spcPts val="0"/>
              </a:spcBef>
              <a:buNone/>
              <a:defRPr b="0" i="0" sz="1200" u="none" cap="none" strike="noStrike">
                <a:solidFill>
                  <a:schemeClr val="lt1"/>
                </a:solidFill>
                <a:latin typeface="Arial"/>
                <a:ea typeface="Arial"/>
                <a:cs typeface="Arial"/>
                <a:sym typeface="Arial"/>
              </a:defRPr>
            </a:lvl4pPr>
            <a:lvl5pPr indent="0" lvl="4" marL="0" algn="r">
              <a:spcBef>
                <a:spcPts val="0"/>
              </a:spcBef>
              <a:buNone/>
              <a:defRPr b="0" i="0" sz="1200" u="none" cap="none" strike="noStrike">
                <a:solidFill>
                  <a:schemeClr val="lt1"/>
                </a:solidFill>
                <a:latin typeface="Arial"/>
                <a:ea typeface="Arial"/>
                <a:cs typeface="Arial"/>
                <a:sym typeface="Arial"/>
              </a:defRPr>
            </a:lvl5pPr>
            <a:lvl6pPr indent="0" lvl="5" marL="0" algn="r">
              <a:spcBef>
                <a:spcPts val="0"/>
              </a:spcBef>
              <a:buNone/>
              <a:defRPr b="0" i="0" sz="1200" u="none" cap="none" strike="noStrike">
                <a:solidFill>
                  <a:schemeClr val="lt1"/>
                </a:solidFill>
                <a:latin typeface="Arial"/>
                <a:ea typeface="Arial"/>
                <a:cs typeface="Arial"/>
                <a:sym typeface="Arial"/>
              </a:defRPr>
            </a:lvl6pPr>
            <a:lvl7pPr indent="0" lvl="6" marL="0" algn="r">
              <a:spcBef>
                <a:spcPts val="0"/>
              </a:spcBef>
              <a:buNone/>
              <a:defRPr b="0" i="0" sz="1200" u="none" cap="none" strike="noStrike">
                <a:solidFill>
                  <a:schemeClr val="lt1"/>
                </a:solidFill>
                <a:latin typeface="Arial"/>
                <a:ea typeface="Arial"/>
                <a:cs typeface="Arial"/>
                <a:sym typeface="Arial"/>
              </a:defRPr>
            </a:lvl7pPr>
            <a:lvl8pPr indent="0" lvl="7" marL="0" algn="r">
              <a:spcBef>
                <a:spcPts val="0"/>
              </a:spcBef>
              <a:buNone/>
              <a:defRPr b="0" i="0" sz="1200" u="none" cap="none" strike="noStrike">
                <a:solidFill>
                  <a:schemeClr val="lt1"/>
                </a:solidFill>
                <a:latin typeface="Arial"/>
                <a:ea typeface="Arial"/>
                <a:cs typeface="Arial"/>
                <a:sym typeface="Arial"/>
              </a:defRPr>
            </a:lvl8pPr>
            <a:lvl9pPr indent="0" lvl="8" marL="0" algn="r">
              <a:spcBef>
                <a:spcPts val="0"/>
              </a:spcBef>
              <a:buNone/>
              <a:defRPr b="0" i="0" sz="12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pic>
        <p:nvPicPr>
          <p:cNvPr id="55" name="Google Shape;55;p45"/>
          <p:cNvPicPr preferRelativeResize="0"/>
          <p:nvPr/>
        </p:nvPicPr>
        <p:blipFill rotWithShape="1">
          <a:blip r:embed="rId2">
            <a:alphaModFix/>
          </a:blip>
          <a:srcRect b="0" l="0" r="0" t="0"/>
          <a:stretch/>
        </p:blipFill>
        <p:spPr>
          <a:xfrm>
            <a:off x="10097447" y="5878557"/>
            <a:ext cx="1799188" cy="703131"/>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6_Title Slide">
  <p:cSld name="6_Title Slide">
    <p:spTree>
      <p:nvGrpSpPr>
        <p:cNvPr id="56" name="Shape 56"/>
        <p:cNvGrpSpPr/>
        <p:nvPr/>
      </p:nvGrpSpPr>
      <p:grpSpPr>
        <a:xfrm>
          <a:off x="0" y="0"/>
          <a:ext cx="0" cy="0"/>
          <a:chOff x="0" y="0"/>
          <a:chExt cx="0" cy="0"/>
        </a:xfrm>
      </p:grpSpPr>
      <p:sp>
        <p:nvSpPr>
          <p:cNvPr id="57" name="Google Shape;57;p46"/>
          <p:cNvSpPr/>
          <p:nvPr>
            <p:ph idx="2" type="pic"/>
          </p:nvPr>
        </p:nvSpPr>
        <p:spPr>
          <a:xfrm>
            <a:off x="0" y="0"/>
            <a:ext cx="12192000" cy="6858000"/>
          </a:xfrm>
          <a:prstGeom prst="rect">
            <a:avLst/>
          </a:prstGeom>
          <a:noFill/>
          <a:ln>
            <a:noFill/>
          </a:ln>
        </p:spPr>
      </p:sp>
      <p:sp>
        <p:nvSpPr>
          <p:cNvPr id="58" name="Google Shape;58;p46"/>
          <p:cNvSpPr txBox="1"/>
          <p:nvPr>
            <p:ph idx="1" type="body"/>
          </p:nvPr>
        </p:nvSpPr>
        <p:spPr>
          <a:xfrm>
            <a:off x="0" y="0"/>
            <a:ext cx="12192000" cy="6858000"/>
          </a:xfrm>
          <a:prstGeom prst="rect">
            <a:avLst/>
          </a:prstGeom>
          <a:solidFill>
            <a:srgbClr val="48595D">
              <a:alpha val="69803"/>
            </a:srgbClr>
          </a:solidFill>
          <a:ln>
            <a:noFill/>
          </a:ln>
        </p:spPr>
        <p:txBody>
          <a:bodyPr anchorCtr="0" anchor="b" bIns="1371600" lIns="91425" spcFirstLastPara="1" rIns="91425" wrap="square" tIns="0">
            <a:noAutofit/>
          </a:bodyPr>
          <a:lstStyle>
            <a:lvl1pPr indent="-228600" lvl="0" marL="457200" algn="l">
              <a:lnSpc>
                <a:spcPct val="90000"/>
              </a:lnSpc>
              <a:spcBef>
                <a:spcPts val="1000"/>
              </a:spcBef>
              <a:spcAft>
                <a:spcPts val="0"/>
              </a:spcAft>
              <a:buClr>
                <a:schemeClr val="lt1"/>
              </a:buClr>
              <a:buSzPts val="6600"/>
              <a:buNone/>
              <a:defRPr b="1" sz="6600" cap="none">
                <a:solidFill>
                  <a:schemeClr val="lt1"/>
                </a:solidFill>
                <a:latin typeface="Arial"/>
                <a:ea typeface="Arial"/>
                <a:cs typeface="Arial"/>
                <a:sym typeface="Arial"/>
              </a:defRPr>
            </a:lvl1pPr>
            <a:lvl2pPr indent="-228600" lvl="1" marL="914400" algn="ctr">
              <a:lnSpc>
                <a:spcPct val="90000"/>
              </a:lnSpc>
              <a:spcBef>
                <a:spcPts val="500"/>
              </a:spcBef>
              <a:spcAft>
                <a:spcPts val="0"/>
              </a:spcAft>
              <a:buClr>
                <a:schemeClr val="lt1"/>
              </a:buClr>
              <a:buSzPts val="2000"/>
              <a:buNone/>
              <a:defRPr sz="2000">
                <a:solidFill>
                  <a:schemeClr val="lt1"/>
                </a:solidFill>
              </a:defRPr>
            </a:lvl2pPr>
            <a:lvl3pPr indent="-342900" lvl="2" marL="1371600" algn="l">
              <a:lnSpc>
                <a:spcPct val="90000"/>
              </a:lnSpc>
              <a:spcBef>
                <a:spcPts val="500"/>
              </a:spcBef>
              <a:spcAft>
                <a:spcPts val="0"/>
              </a:spcAft>
              <a:buClr>
                <a:schemeClr val="dk1"/>
              </a:buClr>
              <a:buSzPts val="1800"/>
              <a:buChar char="•"/>
              <a:defRPr sz="1800"/>
            </a:lvl3pPr>
            <a:lvl4pPr indent="-330200" lvl="3" marL="1828800" algn="l">
              <a:lnSpc>
                <a:spcPct val="90000"/>
              </a:lnSpc>
              <a:spcBef>
                <a:spcPts val="500"/>
              </a:spcBef>
              <a:spcAft>
                <a:spcPts val="0"/>
              </a:spcAft>
              <a:buClr>
                <a:schemeClr val="dk1"/>
              </a:buClr>
              <a:buSzPts val="1600"/>
              <a:buChar char="•"/>
              <a:defRPr sz="1600"/>
            </a:lvl4pPr>
            <a:lvl5pPr indent="-330200" lvl="4" marL="2286000" algn="l">
              <a:lnSpc>
                <a:spcPct val="90000"/>
              </a:lnSpc>
              <a:spcBef>
                <a:spcPts val="500"/>
              </a:spcBef>
              <a:spcAft>
                <a:spcPts val="0"/>
              </a:spcAft>
              <a:buClr>
                <a:schemeClr val="dk1"/>
              </a:buClr>
              <a:buSzPts val="1600"/>
              <a:buChar char="•"/>
              <a:defRPr sz="16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9" name="Google Shape;59;p46"/>
          <p:cNvSpPr txBox="1"/>
          <p:nvPr>
            <p:ph idx="12" type="sldNum"/>
          </p:nvPr>
        </p:nvSpPr>
        <p:spPr>
          <a:xfrm>
            <a:off x="11650133" y="115570"/>
            <a:ext cx="423334"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200" u="none" cap="none" strike="noStrike">
                <a:solidFill>
                  <a:schemeClr val="lt1"/>
                </a:solidFill>
                <a:latin typeface="Arial"/>
                <a:ea typeface="Arial"/>
                <a:cs typeface="Arial"/>
                <a:sym typeface="Arial"/>
              </a:defRPr>
            </a:lvl1pPr>
            <a:lvl2pPr indent="0" lvl="1" marL="0" algn="r">
              <a:spcBef>
                <a:spcPts val="0"/>
              </a:spcBef>
              <a:buNone/>
              <a:defRPr b="0" i="0" sz="1200" u="none" cap="none" strike="noStrike">
                <a:solidFill>
                  <a:schemeClr val="lt1"/>
                </a:solidFill>
                <a:latin typeface="Arial"/>
                <a:ea typeface="Arial"/>
                <a:cs typeface="Arial"/>
                <a:sym typeface="Arial"/>
              </a:defRPr>
            </a:lvl2pPr>
            <a:lvl3pPr indent="0" lvl="2" marL="0" algn="r">
              <a:spcBef>
                <a:spcPts val="0"/>
              </a:spcBef>
              <a:buNone/>
              <a:defRPr b="0" i="0" sz="1200" u="none" cap="none" strike="noStrike">
                <a:solidFill>
                  <a:schemeClr val="lt1"/>
                </a:solidFill>
                <a:latin typeface="Arial"/>
                <a:ea typeface="Arial"/>
                <a:cs typeface="Arial"/>
                <a:sym typeface="Arial"/>
              </a:defRPr>
            </a:lvl3pPr>
            <a:lvl4pPr indent="0" lvl="3" marL="0" algn="r">
              <a:spcBef>
                <a:spcPts val="0"/>
              </a:spcBef>
              <a:buNone/>
              <a:defRPr b="0" i="0" sz="1200" u="none" cap="none" strike="noStrike">
                <a:solidFill>
                  <a:schemeClr val="lt1"/>
                </a:solidFill>
                <a:latin typeface="Arial"/>
                <a:ea typeface="Arial"/>
                <a:cs typeface="Arial"/>
                <a:sym typeface="Arial"/>
              </a:defRPr>
            </a:lvl4pPr>
            <a:lvl5pPr indent="0" lvl="4" marL="0" algn="r">
              <a:spcBef>
                <a:spcPts val="0"/>
              </a:spcBef>
              <a:buNone/>
              <a:defRPr b="0" i="0" sz="1200" u="none" cap="none" strike="noStrike">
                <a:solidFill>
                  <a:schemeClr val="lt1"/>
                </a:solidFill>
                <a:latin typeface="Arial"/>
                <a:ea typeface="Arial"/>
                <a:cs typeface="Arial"/>
                <a:sym typeface="Arial"/>
              </a:defRPr>
            </a:lvl5pPr>
            <a:lvl6pPr indent="0" lvl="5" marL="0" algn="r">
              <a:spcBef>
                <a:spcPts val="0"/>
              </a:spcBef>
              <a:buNone/>
              <a:defRPr b="0" i="0" sz="1200" u="none" cap="none" strike="noStrike">
                <a:solidFill>
                  <a:schemeClr val="lt1"/>
                </a:solidFill>
                <a:latin typeface="Arial"/>
                <a:ea typeface="Arial"/>
                <a:cs typeface="Arial"/>
                <a:sym typeface="Arial"/>
              </a:defRPr>
            </a:lvl6pPr>
            <a:lvl7pPr indent="0" lvl="6" marL="0" algn="r">
              <a:spcBef>
                <a:spcPts val="0"/>
              </a:spcBef>
              <a:buNone/>
              <a:defRPr b="0" i="0" sz="1200" u="none" cap="none" strike="noStrike">
                <a:solidFill>
                  <a:schemeClr val="lt1"/>
                </a:solidFill>
                <a:latin typeface="Arial"/>
                <a:ea typeface="Arial"/>
                <a:cs typeface="Arial"/>
                <a:sym typeface="Arial"/>
              </a:defRPr>
            </a:lvl7pPr>
            <a:lvl8pPr indent="0" lvl="7" marL="0" algn="r">
              <a:spcBef>
                <a:spcPts val="0"/>
              </a:spcBef>
              <a:buNone/>
              <a:defRPr b="0" i="0" sz="1200" u="none" cap="none" strike="noStrike">
                <a:solidFill>
                  <a:schemeClr val="lt1"/>
                </a:solidFill>
                <a:latin typeface="Arial"/>
                <a:ea typeface="Arial"/>
                <a:cs typeface="Arial"/>
                <a:sym typeface="Arial"/>
              </a:defRPr>
            </a:lvl8pPr>
            <a:lvl9pPr indent="0" lvl="8" marL="0" algn="r">
              <a:spcBef>
                <a:spcPts val="0"/>
              </a:spcBef>
              <a:buNone/>
              <a:defRPr b="0" i="0" sz="12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extLst>
    <p:ext uri="{DCECCB84-F9BA-43D5-87BE-67443E8EF086}">
      <p15:sldGuideLst>
        <p15:guide id="1" orient="horz" pos="2496">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p:cSld name="Two Content">
    <p:spTree>
      <p:nvGrpSpPr>
        <p:cNvPr id="60" name="Shape 60"/>
        <p:cNvGrpSpPr/>
        <p:nvPr/>
      </p:nvGrpSpPr>
      <p:grpSpPr>
        <a:xfrm>
          <a:off x="0" y="0"/>
          <a:ext cx="0" cy="0"/>
          <a:chOff x="0" y="0"/>
          <a:chExt cx="0" cy="0"/>
        </a:xfrm>
      </p:grpSpPr>
      <p:sp>
        <p:nvSpPr>
          <p:cNvPr id="61" name="Google Shape;61;p47"/>
          <p:cNvSpPr/>
          <p:nvPr/>
        </p:nvSpPr>
        <p:spPr>
          <a:xfrm>
            <a:off x="0" y="0"/>
            <a:ext cx="6096000" cy="6858000"/>
          </a:xfrm>
          <a:prstGeom prst="rect">
            <a:avLst/>
          </a:prstGeom>
          <a:solidFill>
            <a:srgbClr val="01B4E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62" name="Google Shape;62;p47"/>
          <p:cNvSpPr txBox="1"/>
          <p:nvPr>
            <p:ph idx="1" type="body"/>
          </p:nvPr>
        </p:nvSpPr>
        <p:spPr>
          <a:xfrm>
            <a:off x="6350000" y="2141538"/>
            <a:ext cx="5537200" cy="3141662"/>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200"/>
              <a:buNone/>
              <a:defRPr sz="2200"/>
            </a:lvl1pPr>
            <a:lvl2pPr indent="-342900" lvl="1" marL="914400" algn="l">
              <a:lnSpc>
                <a:spcPct val="100000"/>
              </a:lnSpc>
              <a:spcBef>
                <a:spcPts val="1200"/>
              </a:spcBef>
              <a:spcAft>
                <a:spcPts val="0"/>
              </a:spcAft>
              <a:buClr>
                <a:schemeClr val="dk1"/>
              </a:buClr>
              <a:buSzPts val="1800"/>
              <a:buChar char="•"/>
              <a:defRPr sz="1800"/>
            </a:lvl2pPr>
            <a:lvl3pPr indent="-342900" lvl="2" marL="1371600" algn="l">
              <a:lnSpc>
                <a:spcPct val="90000"/>
              </a:lnSpc>
              <a:spcBef>
                <a:spcPts val="1200"/>
              </a:spcBef>
              <a:spcAft>
                <a:spcPts val="0"/>
              </a:spcAft>
              <a:buClr>
                <a:schemeClr val="dk1"/>
              </a:buClr>
              <a:buSzPts val="1800"/>
              <a:buChar char="•"/>
              <a:defRPr sz="1800"/>
            </a:lvl3pPr>
            <a:lvl4pPr indent="-330200" lvl="3" marL="1828800" algn="l">
              <a:lnSpc>
                <a:spcPct val="90000"/>
              </a:lnSpc>
              <a:spcBef>
                <a:spcPts val="500"/>
              </a:spcBef>
              <a:spcAft>
                <a:spcPts val="0"/>
              </a:spcAft>
              <a:buClr>
                <a:schemeClr val="dk1"/>
              </a:buClr>
              <a:buSzPts val="1600"/>
              <a:buChar char="•"/>
              <a:defRPr sz="1600"/>
            </a:lvl4pPr>
            <a:lvl5pPr indent="-330200" lvl="4" marL="2286000" algn="l">
              <a:lnSpc>
                <a:spcPct val="90000"/>
              </a:lnSpc>
              <a:spcBef>
                <a:spcPts val="500"/>
              </a:spcBef>
              <a:spcAft>
                <a:spcPts val="0"/>
              </a:spcAft>
              <a:buClr>
                <a:schemeClr val="dk1"/>
              </a:buClr>
              <a:buSzPts val="1600"/>
              <a:buChar char="•"/>
              <a:defRPr sz="16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3" name="Google Shape;63;p47"/>
          <p:cNvSpPr txBox="1"/>
          <p:nvPr>
            <p:ph idx="2" type="body"/>
          </p:nvPr>
        </p:nvSpPr>
        <p:spPr>
          <a:xfrm>
            <a:off x="558800" y="2141538"/>
            <a:ext cx="4978400" cy="1135062"/>
          </a:xfrm>
          <a:prstGeom prst="rect">
            <a:avLst/>
          </a:prstGeom>
          <a:noFill/>
          <a:ln cap="flat" cmpd="sng" w="25400">
            <a:solidFill>
              <a:srgbClr val="EFF4FC"/>
            </a:solidFill>
            <a:prstDash val="solid"/>
            <a:round/>
            <a:headEnd len="sm" w="sm" type="none"/>
            <a:tailEnd len="sm" w="sm" type="none"/>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lt1"/>
              </a:buClr>
              <a:buSzPts val="4400"/>
              <a:buNone/>
              <a:defRPr b="1" sz="4400" cap="none">
                <a:solidFill>
                  <a:schemeClr val="lt1"/>
                </a:solidFill>
                <a:latin typeface="Arial"/>
                <a:ea typeface="Arial"/>
                <a:cs typeface="Arial"/>
                <a:sym typeface="Arial"/>
              </a:defRPr>
            </a:lvl1pPr>
            <a:lvl2pPr indent="-228600" lvl="1" marL="914400" algn="l">
              <a:lnSpc>
                <a:spcPct val="90000"/>
              </a:lnSpc>
              <a:spcBef>
                <a:spcPts val="500"/>
              </a:spcBef>
              <a:spcAft>
                <a:spcPts val="0"/>
              </a:spcAft>
              <a:buClr>
                <a:schemeClr val="lt1"/>
              </a:buClr>
              <a:buSzPts val="2000"/>
              <a:buNone/>
              <a:defRPr sz="2000">
                <a:solidFill>
                  <a:schemeClr val="lt1"/>
                </a:solidFill>
              </a:defRPr>
            </a:lvl2pPr>
            <a:lvl3pPr indent="-342900" lvl="2" marL="1371600" algn="l">
              <a:lnSpc>
                <a:spcPct val="90000"/>
              </a:lnSpc>
              <a:spcBef>
                <a:spcPts val="500"/>
              </a:spcBef>
              <a:spcAft>
                <a:spcPts val="0"/>
              </a:spcAft>
              <a:buClr>
                <a:schemeClr val="dk1"/>
              </a:buClr>
              <a:buSzPts val="1800"/>
              <a:buChar char="•"/>
              <a:defRPr sz="1800"/>
            </a:lvl3pPr>
            <a:lvl4pPr indent="-330200" lvl="3" marL="1828800" algn="l">
              <a:lnSpc>
                <a:spcPct val="90000"/>
              </a:lnSpc>
              <a:spcBef>
                <a:spcPts val="500"/>
              </a:spcBef>
              <a:spcAft>
                <a:spcPts val="0"/>
              </a:spcAft>
              <a:buClr>
                <a:schemeClr val="dk1"/>
              </a:buClr>
              <a:buSzPts val="1600"/>
              <a:buChar char="•"/>
              <a:defRPr sz="1600"/>
            </a:lvl4pPr>
            <a:lvl5pPr indent="-330200" lvl="4" marL="2286000" algn="l">
              <a:lnSpc>
                <a:spcPct val="90000"/>
              </a:lnSpc>
              <a:spcBef>
                <a:spcPts val="500"/>
              </a:spcBef>
              <a:spcAft>
                <a:spcPts val="0"/>
              </a:spcAft>
              <a:buClr>
                <a:schemeClr val="dk1"/>
              </a:buClr>
              <a:buSzPts val="1600"/>
              <a:buChar char="•"/>
              <a:defRPr sz="16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4" name="Google Shape;64;p47"/>
          <p:cNvSpPr txBox="1"/>
          <p:nvPr>
            <p:ph idx="3" type="subTitle"/>
          </p:nvPr>
        </p:nvSpPr>
        <p:spPr>
          <a:xfrm>
            <a:off x="554567" y="3383632"/>
            <a:ext cx="4986867" cy="1975764"/>
          </a:xfrm>
          <a:prstGeom prst="rect">
            <a:avLst/>
          </a:prstGeom>
          <a:noFill/>
          <a:ln>
            <a:noFill/>
          </a:ln>
        </p:spPr>
        <p:txBody>
          <a:bodyPr anchorCtr="0" anchor="t" bIns="45700" lIns="91425" spcFirstLastPara="1" rIns="91425" wrap="square" tIns="45700">
            <a:normAutofit/>
          </a:bodyPr>
          <a:lstStyle>
            <a:lvl1pPr lvl="0" algn="l">
              <a:lnSpc>
                <a:spcPct val="90000"/>
              </a:lnSpc>
              <a:spcBef>
                <a:spcPts val="1000"/>
              </a:spcBef>
              <a:spcAft>
                <a:spcPts val="0"/>
              </a:spcAft>
              <a:buClr>
                <a:schemeClr val="lt1"/>
              </a:buClr>
              <a:buSzPts val="2200"/>
              <a:buNone/>
              <a:defRPr sz="2200">
                <a:solidFill>
                  <a:schemeClr val="lt1"/>
                </a:solidFill>
                <a:latin typeface="Arial"/>
                <a:ea typeface="Arial"/>
                <a:cs typeface="Arial"/>
                <a:sym typeface="Aria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65" name="Google Shape;65;p47"/>
          <p:cNvSpPr txBox="1"/>
          <p:nvPr>
            <p:ph idx="12" type="sldNum"/>
          </p:nvPr>
        </p:nvSpPr>
        <p:spPr>
          <a:xfrm>
            <a:off x="11650133" y="115570"/>
            <a:ext cx="423334"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1200">
                <a:solidFill>
                  <a:schemeClr val="dk1"/>
                </a:solidFill>
                <a:latin typeface="Arial"/>
                <a:ea typeface="Arial"/>
                <a:cs typeface="Arial"/>
                <a:sym typeface="Arial"/>
              </a:defRPr>
            </a:lvl1pPr>
            <a:lvl2pPr indent="0" lvl="1" marL="0" algn="r">
              <a:spcBef>
                <a:spcPts val="0"/>
              </a:spcBef>
              <a:buNone/>
              <a:defRPr sz="1200">
                <a:solidFill>
                  <a:schemeClr val="dk1"/>
                </a:solidFill>
                <a:latin typeface="Arial"/>
                <a:ea typeface="Arial"/>
                <a:cs typeface="Arial"/>
                <a:sym typeface="Arial"/>
              </a:defRPr>
            </a:lvl2pPr>
            <a:lvl3pPr indent="0" lvl="2" marL="0" algn="r">
              <a:spcBef>
                <a:spcPts val="0"/>
              </a:spcBef>
              <a:buNone/>
              <a:defRPr sz="1200">
                <a:solidFill>
                  <a:schemeClr val="dk1"/>
                </a:solidFill>
                <a:latin typeface="Arial"/>
                <a:ea typeface="Arial"/>
                <a:cs typeface="Arial"/>
                <a:sym typeface="Arial"/>
              </a:defRPr>
            </a:lvl3pPr>
            <a:lvl4pPr indent="0" lvl="3" marL="0" algn="r">
              <a:spcBef>
                <a:spcPts val="0"/>
              </a:spcBef>
              <a:buNone/>
              <a:defRPr sz="1200">
                <a:solidFill>
                  <a:schemeClr val="dk1"/>
                </a:solidFill>
                <a:latin typeface="Arial"/>
                <a:ea typeface="Arial"/>
                <a:cs typeface="Arial"/>
                <a:sym typeface="Arial"/>
              </a:defRPr>
            </a:lvl4pPr>
            <a:lvl5pPr indent="0" lvl="4" marL="0" algn="r">
              <a:spcBef>
                <a:spcPts val="0"/>
              </a:spcBef>
              <a:buNone/>
              <a:defRPr sz="1200">
                <a:solidFill>
                  <a:schemeClr val="dk1"/>
                </a:solidFill>
                <a:latin typeface="Arial"/>
                <a:ea typeface="Arial"/>
                <a:cs typeface="Arial"/>
                <a:sym typeface="Arial"/>
              </a:defRPr>
            </a:lvl5pPr>
            <a:lvl6pPr indent="0" lvl="5" marL="0" algn="r">
              <a:spcBef>
                <a:spcPts val="0"/>
              </a:spcBef>
              <a:buNone/>
              <a:defRPr sz="1200">
                <a:solidFill>
                  <a:schemeClr val="dk1"/>
                </a:solidFill>
                <a:latin typeface="Arial"/>
                <a:ea typeface="Arial"/>
                <a:cs typeface="Arial"/>
                <a:sym typeface="Arial"/>
              </a:defRPr>
            </a:lvl6pPr>
            <a:lvl7pPr indent="0" lvl="6" marL="0" algn="r">
              <a:spcBef>
                <a:spcPts val="0"/>
              </a:spcBef>
              <a:buNone/>
              <a:defRPr sz="1200">
                <a:solidFill>
                  <a:schemeClr val="dk1"/>
                </a:solidFill>
                <a:latin typeface="Arial"/>
                <a:ea typeface="Arial"/>
                <a:cs typeface="Arial"/>
                <a:sym typeface="Arial"/>
              </a:defRPr>
            </a:lvl7pPr>
            <a:lvl8pPr indent="0" lvl="7" marL="0" algn="r">
              <a:spcBef>
                <a:spcPts val="0"/>
              </a:spcBef>
              <a:buNone/>
              <a:defRPr sz="1200">
                <a:solidFill>
                  <a:schemeClr val="dk1"/>
                </a:solidFill>
                <a:latin typeface="Arial"/>
                <a:ea typeface="Arial"/>
                <a:cs typeface="Arial"/>
                <a:sym typeface="Arial"/>
              </a:defRPr>
            </a:lvl8pPr>
            <a:lvl9pPr indent="0" lvl="8" marL="0" algn="r">
              <a:spcBef>
                <a:spcPts val="0"/>
              </a:spcBef>
              <a:buNone/>
              <a:defRPr sz="12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extLst>
    <p:ext uri="{DCECCB84-F9BA-43D5-87BE-67443E8EF086}">
      <p15:sldGuideLst>
        <p15:guide id="1" pos="381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_Title and Content">
  <p:cSld name="8_Title and Content">
    <p:spTree>
      <p:nvGrpSpPr>
        <p:cNvPr id="66" name="Shape 66"/>
        <p:cNvGrpSpPr/>
        <p:nvPr/>
      </p:nvGrpSpPr>
      <p:grpSpPr>
        <a:xfrm>
          <a:off x="0" y="0"/>
          <a:ext cx="0" cy="0"/>
          <a:chOff x="0" y="0"/>
          <a:chExt cx="0" cy="0"/>
        </a:xfrm>
      </p:grpSpPr>
      <p:sp>
        <p:nvSpPr>
          <p:cNvPr id="67" name="Google Shape;67;p48"/>
          <p:cNvSpPr/>
          <p:nvPr>
            <p:ph idx="2" type="pic"/>
          </p:nvPr>
        </p:nvSpPr>
        <p:spPr>
          <a:xfrm>
            <a:off x="0" y="0"/>
            <a:ext cx="6096001" cy="6858000"/>
          </a:xfrm>
          <a:prstGeom prst="rect">
            <a:avLst/>
          </a:prstGeom>
          <a:noFill/>
          <a:ln>
            <a:noFill/>
          </a:ln>
        </p:spPr>
      </p:sp>
      <p:sp>
        <p:nvSpPr>
          <p:cNvPr id="68" name="Google Shape;68;p48"/>
          <p:cNvSpPr txBox="1"/>
          <p:nvPr>
            <p:ph idx="1" type="body"/>
          </p:nvPr>
        </p:nvSpPr>
        <p:spPr>
          <a:xfrm>
            <a:off x="6096001" y="0"/>
            <a:ext cx="6096000" cy="6858000"/>
          </a:xfrm>
          <a:prstGeom prst="rect">
            <a:avLst/>
          </a:prstGeom>
          <a:solidFill>
            <a:srgbClr val="48595D"/>
          </a:solidFill>
          <a:ln>
            <a:noFill/>
          </a:ln>
        </p:spPr>
        <p:txBody>
          <a:bodyPr anchorCtr="0" anchor="b" bIns="45700" lIns="91425" spcFirstLastPara="1" rIns="91425" wrap="square" tIns="45700">
            <a:normAutofit/>
          </a:bodyPr>
          <a:lstStyle>
            <a:lvl1pPr indent="-228600" lvl="0" marL="457200" algn="r">
              <a:lnSpc>
                <a:spcPct val="90000"/>
              </a:lnSpc>
              <a:spcBef>
                <a:spcPts val="1000"/>
              </a:spcBef>
              <a:spcAft>
                <a:spcPts val="0"/>
              </a:spcAft>
              <a:buClr>
                <a:schemeClr val="dk1"/>
              </a:buClr>
              <a:buSzPts val="2800"/>
              <a:buNone/>
              <a:defRPr>
                <a:solidFill>
                  <a:schemeClr val="dk1"/>
                </a:solidFill>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9" name="Google Shape;69;p48"/>
          <p:cNvSpPr txBox="1"/>
          <p:nvPr>
            <p:ph idx="3" type="body"/>
          </p:nvPr>
        </p:nvSpPr>
        <p:spPr>
          <a:xfrm>
            <a:off x="6879771" y="2141538"/>
            <a:ext cx="4978400" cy="1135062"/>
          </a:xfrm>
          <a:prstGeom prst="rect">
            <a:avLst/>
          </a:prstGeom>
          <a:noFill/>
          <a:ln cap="flat" cmpd="sng" w="25400">
            <a:solidFill>
              <a:srgbClr val="EFF4FC"/>
            </a:solidFill>
            <a:prstDash val="solid"/>
            <a:round/>
            <a:headEnd len="sm" w="sm" type="none"/>
            <a:tailEnd len="sm" w="sm" type="none"/>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lt1"/>
              </a:buClr>
              <a:buSzPts val="4400"/>
              <a:buNone/>
              <a:defRPr b="1" sz="4400" cap="none">
                <a:solidFill>
                  <a:schemeClr val="lt1"/>
                </a:solidFill>
                <a:latin typeface="Arial"/>
                <a:ea typeface="Arial"/>
                <a:cs typeface="Arial"/>
                <a:sym typeface="Arial"/>
              </a:defRPr>
            </a:lvl1pPr>
            <a:lvl2pPr indent="-228600" lvl="1" marL="914400" algn="l">
              <a:lnSpc>
                <a:spcPct val="90000"/>
              </a:lnSpc>
              <a:spcBef>
                <a:spcPts val="500"/>
              </a:spcBef>
              <a:spcAft>
                <a:spcPts val="0"/>
              </a:spcAft>
              <a:buClr>
                <a:schemeClr val="lt1"/>
              </a:buClr>
              <a:buSzPts val="2000"/>
              <a:buNone/>
              <a:defRPr sz="2000">
                <a:solidFill>
                  <a:schemeClr val="lt1"/>
                </a:solidFill>
              </a:defRPr>
            </a:lvl2pPr>
            <a:lvl3pPr indent="-342900" lvl="2" marL="1371600" algn="l">
              <a:lnSpc>
                <a:spcPct val="90000"/>
              </a:lnSpc>
              <a:spcBef>
                <a:spcPts val="500"/>
              </a:spcBef>
              <a:spcAft>
                <a:spcPts val="0"/>
              </a:spcAft>
              <a:buClr>
                <a:schemeClr val="dk1"/>
              </a:buClr>
              <a:buSzPts val="1800"/>
              <a:buChar char="•"/>
              <a:defRPr sz="1800"/>
            </a:lvl3pPr>
            <a:lvl4pPr indent="-330200" lvl="3" marL="1828800" algn="l">
              <a:lnSpc>
                <a:spcPct val="90000"/>
              </a:lnSpc>
              <a:spcBef>
                <a:spcPts val="500"/>
              </a:spcBef>
              <a:spcAft>
                <a:spcPts val="0"/>
              </a:spcAft>
              <a:buClr>
                <a:schemeClr val="dk1"/>
              </a:buClr>
              <a:buSzPts val="1600"/>
              <a:buChar char="•"/>
              <a:defRPr sz="1600"/>
            </a:lvl4pPr>
            <a:lvl5pPr indent="-330200" lvl="4" marL="2286000" algn="l">
              <a:lnSpc>
                <a:spcPct val="90000"/>
              </a:lnSpc>
              <a:spcBef>
                <a:spcPts val="500"/>
              </a:spcBef>
              <a:spcAft>
                <a:spcPts val="0"/>
              </a:spcAft>
              <a:buClr>
                <a:schemeClr val="dk1"/>
              </a:buClr>
              <a:buSzPts val="1600"/>
              <a:buChar char="•"/>
              <a:defRPr sz="16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0" name="Google Shape;70;p48"/>
          <p:cNvSpPr txBox="1"/>
          <p:nvPr>
            <p:ph idx="4" type="subTitle"/>
          </p:nvPr>
        </p:nvSpPr>
        <p:spPr>
          <a:xfrm>
            <a:off x="6871304" y="3383632"/>
            <a:ext cx="4986867" cy="1975764"/>
          </a:xfrm>
          <a:prstGeom prst="rect">
            <a:avLst/>
          </a:prstGeom>
          <a:noFill/>
          <a:ln>
            <a:noFill/>
          </a:ln>
        </p:spPr>
        <p:txBody>
          <a:bodyPr anchorCtr="0" anchor="t" bIns="45700" lIns="91425" spcFirstLastPara="1" rIns="91425" wrap="square" tIns="45700">
            <a:normAutofit/>
          </a:bodyPr>
          <a:lstStyle>
            <a:lvl1pPr lvl="0" algn="l">
              <a:lnSpc>
                <a:spcPct val="90000"/>
              </a:lnSpc>
              <a:spcBef>
                <a:spcPts val="1000"/>
              </a:spcBef>
              <a:spcAft>
                <a:spcPts val="0"/>
              </a:spcAft>
              <a:buClr>
                <a:schemeClr val="lt1"/>
              </a:buClr>
              <a:buSzPts val="2200"/>
              <a:buNone/>
              <a:defRPr sz="2200">
                <a:solidFill>
                  <a:schemeClr val="lt1"/>
                </a:solidFill>
                <a:latin typeface="Arial"/>
                <a:ea typeface="Arial"/>
                <a:cs typeface="Arial"/>
                <a:sym typeface="Aria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71" name="Google Shape;71;p48"/>
          <p:cNvSpPr txBox="1"/>
          <p:nvPr>
            <p:ph idx="12" type="sldNum"/>
          </p:nvPr>
        </p:nvSpPr>
        <p:spPr>
          <a:xfrm>
            <a:off x="11650133" y="115570"/>
            <a:ext cx="423334"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1200">
                <a:solidFill>
                  <a:schemeClr val="lt1"/>
                </a:solidFill>
                <a:latin typeface="Arial"/>
                <a:ea typeface="Arial"/>
                <a:cs typeface="Arial"/>
                <a:sym typeface="Arial"/>
              </a:defRPr>
            </a:lvl1pPr>
            <a:lvl2pPr indent="0" lvl="1" marL="0" algn="r">
              <a:spcBef>
                <a:spcPts val="0"/>
              </a:spcBef>
              <a:buNone/>
              <a:defRPr sz="1200">
                <a:solidFill>
                  <a:schemeClr val="lt1"/>
                </a:solidFill>
                <a:latin typeface="Arial"/>
                <a:ea typeface="Arial"/>
                <a:cs typeface="Arial"/>
                <a:sym typeface="Arial"/>
              </a:defRPr>
            </a:lvl2pPr>
            <a:lvl3pPr indent="0" lvl="2" marL="0" algn="r">
              <a:spcBef>
                <a:spcPts val="0"/>
              </a:spcBef>
              <a:buNone/>
              <a:defRPr sz="1200">
                <a:solidFill>
                  <a:schemeClr val="lt1"/>
                </a:solidFill>
                <a:latin typeface="Arial"/>
                <a:ea typeface="Arial"/>
                <a:cs typeface="Arial"/>
                <a:sym typeface="Arial"/>
              </a:defRPr>
            </a:lvl3pPr>
            <a:lvl4pPr indent="0" lvl="3" marL="0" algn="r">
              <a:spcBef>
                <a:spcPts val="0"/>
              </a:spcBef>
              <a:buNone/>
              <a:defRPr sz="1200">
                <a:solidFill>
                  <a:schemeClr val="lt1"/>
                </a:solidFill>
                <a:latin typeface="Arial"/>
                <a:ea typeface="Arial"/>
                <a:cs typeface="Arial"/>
                <a:sym typeface="Arial"/>
              </a:defRPr>
            </a:lvl4pPr>
            <a:lvl5pPr indent="0" lvl="4" marL="0" algn="r">
              <a:spcBef>
                <a:spcPts val="0"/>
              </a:spcBef>
              <a:buNone/>
              <a:defRPr sz="1200">
                <a:solidFill>
                  <a:schemeClr val="lt1"/>
                </a:solidFill>
                <a:latin typeface="Arial"/>
                <a:ea typeface="Arial"/>
                <a:cs typeface="Arial"/>
                <a:sym typeface="Arial"/>
              </a:defRPr>
            </a:lvl5pPr>
            <a:lvl6pPr indent="0" lvl="5" marL="0" algn="r">
              <a:spcBef>
                <a:spcPts val="0"/>
              </a:spcBef>
              <a:buNone/>
              <a:defRPr sz="1200">
                <a:solidFill>
                  <a:schemeClr val="lt1"/>
                </a:solidFill>
                <a:latin typeface="Arial"/>
                <a:ea typeface="Arial"/>
                <a:cs typeface="Arial"/>
                <a:sym typeface="Arial"/>
              </a:defRPr>
            </a:lvl6pPr>
            <a:lvl7pPr indent="0" lvl="6" marL="0" algn="r">
              <a:spcBef>
                <a:spcPts val="0"/>
              </a:spcBef>
              <a:buNone/>
              <a:defRPr sz="1200">
                <a:solidFill>
                  <a:schemeClr val="lt1"/>
                </a:solidFill>
                <a:latin typeface="Arial"/>
                <a:ea typeface="Arial"/>
                <a:cs typeface="Arial"/>
                <a:sym typeface="Arial"/>
              </a:defRPr>
            </a:lvl7pPr>
            <a:lvl8pPr indent="0" lvl="7" marL="0" algn="r">
              <a:spcBef>
                <a:spcPts val="0"/>
              </a:spcBef>
              <a:buNone/>
              <a:defRPr sz="1200">
                <a:solidFill>
                  <a:schemeClr val="lt1"/>
                </a:solidFill>
                <a:latin typeface="Arial"/>
                <a:ea typeface="Arial"/>
                <a:cs typeface="Arial"/>
                <a:sym typeface="Arial"/>
              </a:defRPr>
            </a:lvl8pPr>
            <a:lvl9pPr indent="0" lvl="8" marL="0" algn="r">
              <a:spcBef>
                <a:spcPts val="0"/>
              </a:spcBef>
              <a:buNone/>
              <a:defRPr sz="1200">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11" Type="http://schemas.openxmlformats.org/officeDocument/2006/relationships/slideLayout" Target="../slideLayouts/slideLayout11.xml"/><Relationship Id="rId22" Type="http://schemas.openxmlformats.org/officeDocument/2006/relationships/slideLayout" Target="../slideLayouts/slideLayout22.xml"/><Relationship Id="rId10" Type="http://schemas.openxmlformats.org/officeDocument/2006/relationships/slideLayout" Target="../slideLayouts/slideLayout10.xml"/><Relationship Id="rId21" Type="http://schemas.openxmlformats.org/officeDocument/2006/relationships/slideLayout" Target="../slideLayouts/slideLayout21.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23" Type="http://schemas.openxmlformats.org/officeDocument/2006/relationships/theme" Target="../theme/theme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5" Type="http://schemas.openxmlformats.org/officeDocument/2006/relationships/slideLayout" Target="../slideLayouts/slideLayout5.xml"/><Relationship Id="rId19" Type="http://schemas.openxmlformats.org/officeDocument/2006/relationships/slideLayout" Target="../slideLayouts/slideLayout19.xml"/><Relationship Id="rId6" Type="http://schemas.openxmlformats.org/officeDocument/2006/relationships/slideLayout" Target="../slideLayouts/slideLayout6.xml"/><Relationship Id="rId18" Type="http://schemas.openxmlformats.org/officeDocument/2006/relationships/slideLayout" Target="../slideLayouts/slideLayout18.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3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1" name="Google Shape;11;p3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Arial"/>
              <a:buNone/>
              <a:defRPr b="1" i="0" sz="4400" u="none" cap="none" strike="noStrik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2" name="Google Shape;12;p3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3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3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Arial"/>
                <a:ea typeface="Arial"/>
                <a:cs typeface="Arial"/>
                <a:sym typeface="Arial"/>
              </a:defRPr>
            </a:lvl1pPr>
            <a:lvl2pPr indent="0" lvl="1" marL="0" marR="0" rtl="0" algn="r">
              <a:spcBef>
                <a:spcPts val="0"/>
              </a:spcBef>
              <a:buNone/>
              <a:defRPr b="0" i="0" sz="1200" u="none" cap="none" strike="noStrike">
                <a:solidFill>
                  <a:srgbClr val="888888"/>
                </a:solidFill>
                <a:latin typeface="Arial"/>
                <a:ea typeface="Arial"/>
                <a:cs typeface="Arial"/>
                <a:sym typeface="Arial"/>
              </a:defRPr>
            </a:lvl2pPr>
            <a:lvl3pPr indent="0" lvl="2" marL="0" marR="0" rtl="0" algn="r">
              <a:spcBef>
                <a:spcPts val="0"/>
              </a:spcBef>
              <a:buNone/>
              <a:defRPr b="0" i="0" sz="1200" u="none" cap="none" strike="noStrike">
                <a:solidFill>
                  <a:srgbClr val="888888"/>
                </a:solidFill>
                <a:latin typeface="Arial"/>
                <a:ea typeface="Arial"/>
                <a:cs typeface="Arial"/>
                <a:sym typeface="Arial"/>
              </a:defRPr>
            </a:lvl3pPr>
            <a:lvl4pPr indent="0" lvl="3" marL="0" marR="0" rtl="0" algn="r">
              <a:spcBef>
                <a:spcPts val="0"/>
              </a:spcBef>
              <a:buNone/>
              <a:defRPr b="0" i="0" sz="1200" u="none" cap="none" strike="noStrike">
                <a:solidFill>
                  <a:srgbClr val="888888"/>
                </a:solidFill>
                <a:latin typeface="Arial"/>
                <a:ea typeface="Arial"/>
                <a:cs typeface="Arial"/>
                <a:sym typeface="Arial"/>
              </a:defRPr>
            </a:lvl4pPr>
            <a:lvl5pPr indent="0" lvl="4" marL="0" marR="0" rtl="0" algn="r">
              <a:spcBef>
                <a:spcPts val="0"/>
              </a:spcBef>
              <a:buNone/>
              <a:defRPr b="0" i="0" sz="1200" u="none" cap="none" strike="noStrike">
                <a:solidFill>
                  <a:srgbClr val="888888"/>
                </a:solidFill>
                <a:latin typeface="Arial"/>
                <a:ea typeface="Arial"/>
                <a:cs typeface="Arial"/>
                <a:sym typeface="Arial"/>
              </a:defRPr>
            </a:lvl5pPr>
            <a:lvl6pPr indent="0" lvl="5" marL="0" marR="0" rtl="0" algn="r">
              <a:spcBef>
                <a:spcPts val="0"/>
              </a:spcBef>
              <a:buNone/>
              <a:defRPr b="0" i="0" sz="1200" u="none" cap="none" strike="noStrike">
                <a:solidFill>
                  <a:srgbClr val="888888"/>
                </a:solidFill>
                <a:latin typeface="Arial"/>
                <a:ea typeface="Arial"/>
                <a:cs typeface="Arial"/>
                <a:sym typeface="Arial"/>
              </a:defRPr>
            </a:lvl6pPr>
            <a:lvl7pPr indent="0" lvl="6" marL="0" marR="0" rtl="0" algn="r">
              <a:spcBef>
                <a:spcPts val="0"/>
              </a:spcBef>
              <a:buNone/>
              <a:defRPr b="0" i="0" sz="1200" u="none" cap="none" strike="noStrike">
                <a:solidFill>
                  <a:srgbClr val="888888"/>
                </a:solidFill>
                <a:latin typeface="Arial"/>
                <a:ea typeface="Arial"/>
                <a:cs typeface="Arial"/>
                <a:sym typeface="Arial"/>
              </a:defRPr>
            </a:lvl7pPr>
            <a:lvl8pPr indent="0" lvl="7" marL="0" marR="0" rtl="0" algn="r">
              <a:spcBef>
                <a:spcPts val="0"/>
              </a:spcBef>
              <a:buNone/>
              <a:defRPr b="0" i="0" sz="1200" u="none" cap="none" strike="noStrike">
                <a:solidFill>
                  <a:srgbClr val="888888"/>
                </a:solidFill>
                <a:latin typeface="Arial"/>
                <a:ea typeface="Arial"/>
                <a:cs typeface="Arial"/>
                <a:sym typeface="Arial"/>
              </a:defRPr>
            </a:lvl8pPr>
            <a:lvl9pPr indent="0" lvl="8" marL="0" marR="0" rtl="0" algn="r">
              <a:spcBef>
                <a:spcPts val="0"/>
              </a:spcBef>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grpSp>
        <p:nvGrpSpPr>
          <p:cNvPr id="15" name="Google Shape;15;p39"/>
          <p:cNvGrpSpPr/>
          <p:nvPr/>
        </p:nvGrpSpPr>
        <p:grpSpPr>
          <a:xfrm>
            <a:off x="6366050" y="6984916"/>
            <a:ext cx="4987750" cy="451900"/>
            <a:chOff x="91018" y="6984916"/>
            <a:chExt cx="4987750" cy="451900"/>
          </a:xfrm>
        </p:grpSpPr>
        <p:grpSp>
          <p:nvGrpSpPr>
            <p:cNvPr id="16" name="Google Shape;16;p39"/>
            <p:cNvGrpSpPr/>
            <p:nvPr/>
          </p:nvGrpSpPr>
          <p:grpSpPr>
            <a:xfrm>
              <a:off x="1383401" y="6984916"/>
              <a:ext cx="3695367" cy="430864"/>
              <a:chOff x="1316510" y="6885708"/>
              <a:chExt cx="3695367" cy="430864"/>
            </a:xfrm>
          </p:grpSpPr>
          <p:sp>
            <p:nvSpPr>
              <p:cNvPr id="17" name="Google Shape;17;p39"/>
              <p:cNvSpPr/>
              <p:nvPr/>
            </p:nvSpPr>
            <p:spPr>
              <a:xfrm>
                <a:off x="1316510" y="6885708"/>
                <a:ext cx="893202" cy="202251"/>
              </a:xfrm>
              <a:prstGeom prst="rect">
                <a:avLst/>
              </a:prstGeom>
              <a:solidFill>
                <a:srgbClr val="17458F"/>
              </a:solidFill>
              <a:ln>
                <a:noFill/>
              </a:ln>
            </p:spPr>
            <p:txBody>
              <a:bodyPr anchorCtr="0" anchor="t" bIns="0" lIns="0" spcFirstLastPara="1" rIns="0" wrap="square" tIns="0">
                <a:noAutofit/>
              </a:bodyPr>
              <a:lstStyle/>
              <a:p>
                <a:pPr indent="0" lvl="0" marL="0" marR="0" rtl="0" algn="ctr">
                  <a:spcBef>
                    <a:spcPts val="0"/>
                  </a:spcBef>
                  <a:spcAft>
                    <a:spcPts val="0"/>
                  </a:spcAft>
                  <a:buNone/>
                </a:pPr>
                <a:r>
                  <a:rPr b="0" i="0" lang="en-US" sz="700" u="none" cap="none" strike="noStrike">
                    <a:solidFill>
                      <a:schemeClr val="lt1"/>
                    </a:solidFill>
                    <a:latin typeface="Arial"/>
                    <a:ea typeface="Arial"/>
                    <a:cs typeface="Arial"/>
                    <a:sym typeface="Arial"/>
                  </a:rPr>
                  <a:t>Royal Blue</a:t>
                </a:r>
                <a:br>
                  <a:rPr b="0" i="0" lang="en-US" sz="700" u="none" cap="none" strike="noStrike">
                    <a:solidFill>
                      <a:schemeClr val="lt1"/>
                    </a:solidFill>
                    <a:latin typeface="Arial"/>
                    <a:ea typeface="Arial"/>
                    <a:cs typeface="Arial"/>
                    <a:sym typeface="Arial"/>
                  </a:rPr>
                </a:br>
                <a:r>
                  <a:rPr b="0" i="0" lang="en-US" sz="600" u="none" cap="none" strike="noStrike">
                    <a:solidFill>
                      <a:schemeClr val="lt1"/>
                    </a:solidFill>
                    <a:latin typeface="Arial"/>
                    <a:ea typeface="Arial"/>
                    <a:cs typeface="Arial"/>
                    <a:sym typeface="Arial"/>
                  </a:rPr>
                  <a:t>R23,G69,B143</a:t>
                </a:r>
                <a:endParaRPr b="0" i="0" sz="700" u="none" cap="none" strike="noStrike">
                  <a:solidFill>
                    <a:schemeClr val="lt1"/>
                  </a:solidFill>
                  <a:latin typeface="Arial"/>
                  <a:ea typeface="Arial"/>
                  <a:cs typeface="Arial"/>
                  <a:sym typeface="Arial"/>
                </a:endParaRPr>
              </a:p>
            </p:txBody>
          </p:sp>
          <p:sp>
            <p:nvSpPr>
              <p:cNvPr id="18" name="Google Shape;18;p39"/>
              <p:cNvSpPr/>
              <p:nvPr/>
            </p:nvSpPr>
            <p:spPr>
              <a:xfrm>
                <a:off x="2250565" y="6885708"/>
                <a:ext cx="893202" cy="202251"/>
              </a:xfrm>
              <a:prstGeom prst="rect">
                <a:avLst/>
              </a:prstGeom>
              <a:solidFill>
                <a:srgbClr val="005DAA"/>
              </a:solidFill>
              <a:ln>
                <a:noFill/>
              </a:ln>
            </p:spPr>
            <p:txBody>
              <a:bodyPr anchorCtr="0" anchor="ctr" bIns="0" lIns="0" spcFirstLastPara="1" rIns="0" wrap="square" tIns="0">
                <a:noAutofit/>
              </a:bodyPr>
              <a:lstStyle/>
              <a:p>
                <a:pPr indent="0" lvl="0" marL="0" marR="0" rtl="0" algn="ctr">
                  <a:spcBef>
                    <a:spcPts val="0"/>
                  </a:spcBef>
                  <a:spcAft>
                    <a:spcPts val="0"/>
                  </a:spcAft>
                  <a:buNone/>
                </a:pPr>
                <a:r>
                  <a:rPr b="0" i="0" lang="en-US" sz="700" u="none" cap="none" strike="noStrike">
                    <a:solidFill>
                      <a:schemeClr val="lt1"/>
                    </a:solidFill>
                    <a:latin typeface="Arial"/>
                    <a:ea typeface="Arial"/>
                    <a:cs typeface="Arial"/>
                    <a:sym typeface="Arial"/>
                  </a:rPr>
                  <a:t>Azure</a:t>
                </a:r>
                <a:br>
                  <a:rPr b="0" i="0" lang="en-US" sz="600" u="none" cap="none" strike="noStrike">
                    <a:solidFill>
                      <a:schemeClr val="lt1"/>
                    </a:solidFill>
                    <a:latin typeface="Arial"/>
                    <a:ea typeface="Arial"/>
                    <a:cs typeface="Arial"/>
                    <a:sym typeface="Arial"/>
                  </a:rPr>
                </a:br>
                <a:r>
                  <a:rPr b="0" i="0" lang="en-US" sz="600" u="none" cap="none" strike="noStrike">
                    <a:solidFill>
                      <a:schemeClr val="lt1"/>
                    </a:solidFill>
                    <a:latin typeface="Arial"/>
                    <a:ea typeface="Arial"/>
                    <a:cs typeface="Arial"/>
                    <a:sym typeface="Arial"/>
                  </a:rPr>
                  <a:t>R0,G93,B170</a:t>
                </a:r>
                <a:endParaRPr/>
              </a:p>
            </p:txBody>
          </p:sp>
          <p:sp>
            <p:nvSpPr>
              <p:cNvPr id="19" name="Google Shape;19;p39"/>
              <p:cNvSpPr/>
              <p:nvPr/>
            </p:nvSpPr>
            <p:spPr>
              <a:xfrm>
                <a:off x="3184620" y="6885708"/>
                <a:ext cx="893202" cy="202251"/>
              </a:xfrm>
              <a:prstGeom prst="rect">
                <a:avLst/>
              </a:prstGeom>
              <a:solidFill>
                <a:srgbClr val="01B4E7"/>
              </a:solidFill>
              <a:ln>
                <a:noFill/>
              </a:ln>
            </p:spPr>
            <p:txBody>
              <a:bodyPr anchorCtr="0" anchor="ctr" bIns="0" lIns="0" spcFirstLastPara="1" rIns="0" wrap="square" tIns="0">
                <a:noAutofit/>
              </a:bodyPr>
              <a:lstStyle/>
              <a:p>
                <a:pPr indent="0" lvl="0" marL="0" marR="0" rtl="0" algn="ctr">
                  <a:spcBef>
                    <a:spcPts val="0"/>
                  </a:spcBef>
                  <a:spcAft>
                    <a:spcPts val="0"/>
                  </a:spcAft>
                  <a:buNone/>
                </a:pPr>
                <a:r>
                  <a:rPr b="0" i="0" lang="en-US" sz="700" u="none" cap="none" strike="noStrike">
                    <a:solidFill>
                      <a:schemeClr val="dk1"/>
                    </a:solidFill>
                    <a:latin typeface="Arial"/>
                    <a:ea typeface="Arial"/>
                    <a:cs typeface="Arial"/>
                    <a:sym typeface="Arial"/>
                  </a:rPr>
                  <a:t>Sky Blue </a:t>
                </a:r>
                <a:br>
                  <a:rPr b="0" i="0" lang="en-US" sz="600" u="none" cap="none" strike="noStrike">
                    <a:solidFill>
                      <a:schemeClr val="dk1"/>
                    </a:solidFill>
                    <a:latin typeface="Arial"/>
                    <a:ea typeface="Arial"/>
                    <a:cs typeface="Arial"/>
                    <a:sym typeface="Arial"/>
                  </a:rPr>
                </a:br>
                <a:r>
                  <a:rPr b="0" i="0" lang="en-US" sz="600" u="none" cap="none" strike="noStrike">
                    <a:solidFill>
                      <a:schemeClr val="dk1"/>
                    </a:solidFill>
                    <a:latin typeface="Arial"/>
                    <a:ea typeface="Arial"/>
                    <a:cs typeface="Arial"/>
                    <a:sym typeface="Arial"/>
                  </a:rPr>
                  <a:t>R1,G180,B231</a:t>
                </a:r>
                <a:endParaRPr/>
              </a:p>
            </p:txBody>
          </p:sp>
          <p:sp>
            <p:nvSpPr>
              <p:cNvPr id="20" name="Google Shape;20;p39"/>
              <p:cNvSpPr/>
              <p:nvPr/>
            </p:nvSpPr>
            <p:spPr>
              <a:xfrm>
                <a:off x="3184620" y="7114320"/>
                <a:ext cx="893202" cy="202251"/>
              </a:xfrm>
              <a:prstGeom prst="rect">
                <a:avLst/>
              </a:prstGeom>
              <a:solidFill>
                <a:srgbClr val="872175"/>
              </a:solidFill>
              <a:ln>
                <a:noFill/>
              </a:ln>
            </p:spPr>
            <p:txBody>
              <a:bodyPr anchorCtr="0" anchor="ctr" bIns="0" lIns="0" spcFirstLastPara="1" rIns="0" wrap="square" tIns="0">
                <a:noAutofit/>
              </a:bodyPr>
              <a:lstStyle/>
              <a:p>
                <a:pPr indent="0" lvl="0" marL="0" marR="0" rtl="0" algn="ctr">
                  <a:spcBef>
                    <a:spcPts val="0"/>
                  </a:spcBef>
                  <a:spcAft>
                    <a:spcPts val="0"/>
                  </a:spcAft>
                  <a:buNone/>
                </a:pPr>
                <a:r>
                  <a:rPr b="0" i="0" lang="en-US" sz="700" u="none" cap="none" strike="noStrike">
                    <a:solidFill>
                      <a:schemeClr val="lt1"/>
                    </a:solidFill>
                    <a:latin typeface="Arial"/>
                    <a:ea typeface="Arial"/>
                    <a:cs typeface="Arial"/>
                    <a:sym typeface="Arial"/>
                  </a:rPr>
                  <a:t>Violet</a:t>
                </a:r>
                <a:br>
                  <a:rPr b="0" i="0" lang="en-US" sz="600" u="none" cap="none" strike="noStrike">
                    <a:solidFill>
                      <a:schemeClr val="lt1"/>
                    </a:solidFill>
                    <a:latin typeface="Arial"/>
                    <a:ea typeface="Arial"/>
                    <a:cs typeface="Arial"/>
                    <a:sym typeface="Arial"/>
                  </a:rPr>
                </a:br>
                <a:r>
                  <a:rPr b="0" i="0" lang="en-US" sz="600" u="none" cap="none" strike="noStrike">
                    <a:solidFill>
                      <a:schemeClr val="lt1"/>
                    </a:solidFill>
                    <a:latin typeface="Arial"/>
                    <a:ea typeface="Arial"/>
                    <a:cs typeface="Arial"/>
                    <a:sym typeface="Arial"/>
                  </a:rPr>
                  <a:t>R135,G33,B117</a:t>
                </a:r>
                <a:endParaRPr/>
              </a:p>
            </p:txBody>
          </p:sp>
          <p:sp>
            <p:nvSpPr>
              <p:cNvPr id="21" name="Google Shape;21;p39"/>
              <p:cNvSpPr/>
              <p:nvPr/>
            </p:nvSpPr>
            <p:spPr>
              <a:xfrm>
                <a:off x="4118675" y="7114320"/>
                <a:ext cx="893202" cy="202251"/>
              </a:xfrm>
              <a:prstGeom prst="rect">
                <a:avLst/>
              </a:prstGeom>
              <a:solidFill>
                <a:srgbClr val="FF7600"/>
              </a:solidFill>
              <a:ln>
                <a:noFill/>
              </a:ln>
            </p:spPr>
            <p:txBody>
              <a:bodyPr anchorCtr="0" anchor="ctr" bIns="0" lIns="0" spcFirstLastPara="1" rIns="0" wrap="square" tIns="0">
                <a:noAutofit/>
              </a:bodyPr>
              <a:lstStyle/>
              <a:p>
                <a:pPr indent="0" lvl="0" marL="0" marR="0" rtl="0" algn="ctr">
                  <a:spcBef>
                    <a:spcPts val="0"/>
                  </a:spcBef>
                  <a:spcAft>
                    <a:spcPts val="0"/>
                  </a:spcAft>
                  <a:buNone/>
                </a:pPr>
                <a:r>
                  <a:rPr b="0" i="0" lang="en-US" sz="700" u="none" cap="none" strike="noStrike">
                    <a:solidFill>
                      <a:schemeClr val="lt1"/>
                    </a:solidFill>
                    <a:latin typeface="Arial"/>
                    <a:ea typeface="Arial"/>
                    <a:cs typeface="Arial"/>
                    <a:sym typeface="Arial"/>
                  </a:rPr>
                  <a:t>Orange</a:t>
                </a:r>
                <a:br>
                  <a:rPr b="0" i="0" lang="en-US" sz="600" u="none" cap="none" strike="noStrike">
                    <a:solidFill>
                      <a:schemeClr val="lt1"/>
                    </a:solidFill>
                    <a:latin typeface="Arial"/>
                    <a:ea typeface="Arial"/>
                    <a:cs typeface="Arial"/>
                    <a:sym typeface="Arial"/>
                  </a:rPr>
                </a:br>
                <a:r>
                  <a:rPr b="0" i="0" lang="en-US" sz="600" u="none" cap="none" strike="noStrike">
                    <a:solidFill>
                      <a:schemeClr val="lt1"/>
                    </a:solidFill>
                    <a:latin typeface="Arial"/>
                    <a:ea typeface="Arial"/>
                    <a:cs typeface="Arial"/>
                    <a:sym typeface="Arial"/>
                  </a:rPr>
                  <a:t>R255,G118,B0</a:t>
                </a:r>
                <a:endParaRPr/>
              </a:p>
            </p:txBody>
          </p:sp>
          <p:sp>
            <p:nvSpPr>
              <p:cNvPr id="22" name="Google Shape;22;p39"/>
              <p:cNvSpPr/>
              <p:nvPr/>
            </p:nvSpPr>
            <p:spPr>
              <a:xfrm>
                <a:off x="4118675" y="6885708"/>
                <a:ext cx="893202" cy="202251"/>
              </a:xfrm>
              <a:prstGeom prst="rect">
                <a:avLst/>
              </a:prstGeom>
              <a:solidFill>
                <a:srgbClr val="F7A81B"/>
              </a:solidFill>
              <a:ln>
                <a:noFill/>
              </a:ln>
            </p:spPr>
            <p:txBody>
              <a:bodyPr anchorCtr="0" anchor="ctr" bIns="0" lIns="0" spcFirstLastPara="1" rIns="0" wrap="square" tIns="0">
                <a:noAutofit/>
              </a:bodyPr>
              <a:lstStyle/>
              <a:p>
                <a:pPr indent="0" lvl="0" marL="0" marR="0" rtl="0" algn="ctr">
                  <a:spcBef>
                    <a:spcPts val="0"/>
                  </a:spcBef>
                  <a:spcAft>
                    <a:spcPts val="0"/>
                  </a:spcAft>
                  <a:buNone/>
                </a:pPr>
                <a:r>
                  <a:rPr b="0" i="0" lang="en-US" sz="700" u="none" cap="none" strike="noStrike">
                    <a:solidFill>
                      <a:schemeClr val="dk1"/>
                    </a:solidFill>
                    <a:latin typeface="Arial"/>
                    <a:ea typeface="Arial"/>
                    <a:cs typeface="Arial"/>
                    <a:sym typeface="Arial"/>
                  </a:rPr>
                  <a:t>Gold</a:t>
                </a:r>
                <a:br>
                  <a:rPr b="0" i="0" lang="en-US" sz="600" u="none" cap="none" strike="noStrike">
                    <a:solidFill>
                      <a:schemeClr val="dk1"/>
                    </a:solidFill>
                    <a:latin typeface="Arial"/>
                    <a:ea typeface="Arial"/>
                    <a:cs typeface="Arial"/>
                    <a:sym typeface="Arial"/>
                  </a:rPr>
                </a:br>
                <a:r>
                  <a:rPr b="0" i="0" lang="en-US" sz="600" u="none" cap="none" strike="noStrike">
                    <a:solidFill>
                      <a:schemeClr val="dk1"/>
                    </a:solidFill>
                    <a:latin typeface="Arial"/>
                    <a:ea typeface="Arial"/>
                    <a:cs typeface="Arial"/>
                    <a:sym typeface="Arial"/>
                  </a:rPr>
                  <a:t>R247,G168,B27</a:t>
                </a:r>
                <a:endParaRPr/>
              </a:p>
            </p:txBody>
          </p:sp>
          <p:sp>
            <p:nvSpPr>
              <p:cNvPr id="23" name="Google Shape;23;p39"/>
              <p:cNvSpPr/>
              <p:nvPr/>
            </p:nvSpPr>
            <p:spPr>
              <a:xfrm>
                <a:off x="1316510" y="7114320"/>
                <a:ext cx="893202" cy="202251"/>
              </a:xfrm>
              <a:prstGeom prst="rect">
                <a:avLst/>
              </a:prstGeom>
              <a:solidFill>
                <a:srgbClr val="D91B5C"/>
              </a:solidFill>
              <a:ln>
                <a:noFill/>
              </a:ln>
            </p:spPr>
            <p:txBody>
              <a:bodyPr anchorCtr="0" anchor="ctr" bIns="0" lIns="0" spcFirstLastPara="1" rIns="0" wrap="square" tIns="0">
                <a:noAutofit/>
              </a:bodyPr>
              <a:lstStyle/>
              <a:p>
                <a:pPr indent="0" lvl="0" marL="0" marR="0" rtl="0" algn="ctr">
                  <a:spcBef>
                    <a:spcPts val="0"/>
                  </a:spcBef>
                  <a:spcAft>
                    <a:spcPts val="0"/>
                  </a:spcAft>
                  <a:buNone/>
                </a:pPr>
                <a:r>
                  <a:rPr b="0" i="0" lang="en-US" sz="700" u="none" cap="none" strike="noStrike">
                    <a:solidFill>
                      <a:schemeClr val="lt1"/>
                    </a:solidFill>
                    <a:latin typeface="Arial"/>
                    <a:ea typeface="Arial"/>
                    <a:cs typeface="Arial"/>
                    <a:sym typeface="Arial"/>
                  </a:rPr>
                  <a:t>Cranberry</a:t>
                </a:r>
                <a:br>
                  <a:rPr b="0" i="0" lang="en-US" sz="600" u="none" cap="none" strike="noStrike">
                    <a:solidFill>
                      <a:schemeClr val="lt1"/>
                    </a:solidFill>
                    <a:latin typeface="Arial"/>
                    <a:ea typeface="Arial"/>
                    <a:cs typeface="Arial"/>
                    <a:sym typeface="Arial"/>
                  </a:rPr>
                </a:br>
                <a:r>
                  <a:rPr b="0" i="0" lang="en-US" sz="600" u="none" cap="none" strike="noStrike">
                    <a:solidFill>
                      <a:schemeClr val="lt1"/>
                    </a:solidFill>
                    <a:latin typeface="Arial"/>
                    <a:ea typeface="Arial"/>
                    <a:cs typeface="Arial"/>
                    <a:sym typeface="Arial"/>
                  </a:rPr>
                  <a:t>R217,G27, B92</a:t>
                </a:r>
                <a:endParaRPr/>
              </a:p>
            </p:txBody>
          </p:sp>
          <p:sp>
            <p:nvSpPr>
              <p:cNvPr id="24" name="Google Shape;24;p39"/>
              <p:cNvSpPr/>
              <p:nvPr/>
            </p:nvSpPr>
            <p:spPr>
              <a:xfrm>
                <a:off x="2250565" y="7114320"/>
                <a:ext cx="893202" cy="202251"/>
              </a:xfrm>
              <a:prstGeom prst="rect">
                <a:avLst/>
              </a:prstGeom>
              <a:solidFill>
                <a:srgbClr val="009999"/>
              </a:solidFill>
              <a:ln>
                <a:noFill/>
              </a:ln>
            </p:spPr>
            <p:txBody>
              <a:bodyPr anchorCtr="0" anchor="ctr" bIns="0" lIns="0" spcFirstLastPara="1" rIns="0" wrap="square" tIns="0">
                <a:noAutofit/>
              </a:bodyPr>
              <a:lstStyle/>
              <a:p>
                <a:pPr indent="0" lvl="0" marL="0" marR="0" rtl="0" algn="ctr">
                  <a:spcBef>
                    <a:spcPts val="0"/>
                  </a:spcBef>
                  <a:spcAft>
                    <a:spcPts val="0"/>
                  </a:spcAft>
                  <a:buNone/>
                </a:pPr>
                <a:r>
                  <a:rPr b="0" i="0" lang="en-US" sz="700" u="none" cap="none" strike="noStrike">
                    <a:solidFill>
                      <a:schemeClr val="lt1"/>
                    </a:solidFill>
                    <a:latin typeface="Arial"/>
                    <a:ea typeface="Arial"/>
                    <a:cs typeface="Arial"/>
                    <a:sym typeface="Arial"/>
                  </a:rPr>
                  <a:t>Turquoise</a:t>
                </a:r>
                <a:br>
                  <a:rPr b="0" i="0" lang="en-US" sz="600" u="none" cap="none" strike="noStrike">
                    <a:solidFill>
                      <a:schemeClr val="lt1"/>
                    </a:solidFill>
                    <a:latin typeface="Arial"/>
                    <a:ea typeface="Arial"/>
                    <a:cs typeface="Arial"/>
                    <a:sym typeface="Arial"/>
                  </a:rPr>
                </a:br>
                <a:r>
                  <a:rPr b="0" i="0" lang="en-US" sz="600" u="none" cap="none" strike="noStrike">
                    <a:solidFill>
                      <a:schemeClr val="lt1"/>
                    </a:solidFill>
                    <a:latin typeface="Arial"/>
                    <a:ea typeface="Arial"/>
                    <a:cs typeface="Arial"/>
                    <a:sym typeface="Arial"/>
                  </a:rPr>
                  <a:t>R0,G153,B153</a:t>
                </a:r>
                <a:endParaRPr/>
              </a:p>
            </p:txBody>
          </p:sp>
        </p:grpSp>
        <p:sp>
          <p:nvSpPr>
            <p:cNvPr id="25" name="Google Shape;25;p39"/>
            <p:cNvSpPr txBox="1"/>
            <p:nvPr/>
          </p:nvSpPr>
          <p:spPr>
            <a:xfrm>
              <a:off x="91018" y="6984916"/>
              <a:ext cx="1258357" cy="215444"/>
            </a:xfrm>
            <a:prstGeom prst="rect">
              <a:avLst/>
            </a:prstGeom>
            <a:noFill/>
            <a:ln>
              <a:noFill/>
            </a:ln>
          </p:spPr>
          <p:txBody>
            <a:bodyPr anchorCtr="0" anchor="t" bIns="45700" lIns="0" spcFirstLastPara="1" rIns="0" wrap="square" tIns="45700">
              <a:spAutoFit/>
            </a:bodyPr>
            <a:lstStyle/>
            <a:p>
              <a:pPr indent="0" lvl="0" marL="0" marR="0" rtl="0" algn="r">
                <a:spcBef>
                  <a:spcPts val="0"/>
                </a:spcBef>
                <a:spcAft>
                  <a:spcPts val="0"/>
                </a:spcAft>
                <a:buNone/>
              </a:pPr>
              <a:r>
                <a:rPr b="1" i="0" lang="en-US" sz="800" u="none" cap="none" strike="noStrike">
                  <a:solidFill>
                    <a:schemeClr val="dk1"/>
                  </a:solidFill>
                  <a:latin typeface="Arial"/>
                  <a:ea typeface="Arial"/>
                  <a:cs typeface="Arial"/>
                  <a:sym typeface="Arial"/>
                </a:rPr>
                <a:t>Rotary Leadership Colors</a:t>
              </a:r>
              <a:endParaRPr/>
            </a:p>
          </p:txBody>
        </p:sp>
        <p:sp>
          <p:nvSpPr>
            <p:cNvPr id="26" name="Google Shape;26;p39"/>
            <p:cNvSpPr txBox="1"/>
            <p:nvPr/>
          </p:nvSpPr>
          <p:spPr>
            <a:xfrm>
              <a:off x="462185" y="7221372"/>
              <a:ext cx="881652" cy="215444"/>
            </a:xfrm>
            <a:prstGeom prst="rect">
              <a:avLst/>
            </a:prstGeom>
            <a:noFill/>
            <a:ln>
              <a:noFill/>
            </a:ln>
          </p:spPr>
          <p:txBody>
            <a:bodyPr anchorCtr="0" anchor="t" bIns="45700" lIns="0" spcFirstLastPara="1" rIns="0" wrap="square" tIns="45700">
              <a:spAutoFit/>
            </a:bodyPr>
            <a:lstStyle/>
            <a:p>
              <a:pPr indent="0" lvl="0" marL="0" marR="0" rtl="0" algn="r">
                <a:spcBef>
                  <a:spcPts val="0"/>
                </a:spcBef>
                <a:spcAft>
                  <a:spcPts val="0"/>
                </a:spcAft>
                <a:buNone/>
              </a:pPr>
              <a:r>
                <a:rPr b="1" i="0" lang="en-US" sz="800" u="none" cap="none" strike="noStrike">
                  <a:solidFill>
                    <a:srgbClr val="595959"/>
                  </a:solidFill>
                  <a:latin typeface="Arial"/>
                  <a:ea typeface="Arial"/>
                  <a:cs typeface="Arial"/>
                  <a:sym typeface="Arial"/>
                </a:rPr>
                <a:t>Secondary Colors</a:t>
              </a:r>
              <a:endParaRPr/>
            </a:p>
          </p:txBody>
        </p:sp>
      </p:gr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2.xml"/><Relationship Id="rId3" Type="http://schemas.openxmlformats.org/officeDocument/2006/relationships/image" Target="../media/image9.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9.xml"/><Relationship Id="rId3" Type="http://schemas.openxmlformats.org/officeDocument/2006/relationships/chart" Target="../charts/char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30.xml"/><Relationship Id="rId3" Type="http://schemas.openxmlformats.org/officeDocument/2006/relationships/chart" Target="../charts/char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1.xml"/><Relationship Id="rId3" Type="http://schemas.openxmlformats.org/officeDocument/2006/relationships/chart" Target="../charts/char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32.xml"/><Relationship Id="rId3" Type="http://schemas.openxmlformats.org/officeDocument/2006/relationships/chart" Target="../charts/char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3.xml"/><Relationship Id="rId3" Type="http://schemas.openxmlformats.org/officeDocument/2006/relationships/chart" Target="../charts/char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34.xml"/><Relationship Id="rId3" Type="http://schemas.openxmlformats.org/officeDocument/2006/relationships/chart" Target="../charts/char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35.xml"/><Relationship Id="rId3" Type="http://schemas.openxmlformats.org/officeDocument/2006/relationships/image" Target="../media/image10.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 Id="rId3" Type="http://schemas.openxmlformats.org/officeDocument/2006/relationships/image" Target="../media/image10.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 Id="rId3" Type="http://schemas.openxmlformats.org/officeDocument/2006/relationships/image" Target="../media/image10.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38.xml"/></Relationships>
</file>

<file path=ppt/slides/_rels/slide4.xml.rels><?xml version="1.0" encoding="UTF-8" standalone="yes"?><Relationships xmlns="http://schemas.openxmlformats.org/package/2006/relationships"><Relationship Id="rId10" Type="http://schemas.openxmlformats.org/officeDocument/2006/relationships/hyperlink" Target="https://brandcenter.rotary.org/en-GB/App/AssetDetails/b/www/Asset/Details/118?brand=www&amp;returnUrl=https://brandcenter.rotary.org/en-GB/Guidelines&amp;page=1&amp;pageSize=100&amp;showadvancedsearch=False&amp;showkeywordfilters=True&amp;showselectedkeywordfilters=True&amp;largeLayout=False&amp;b=www&amp;bs=www&amp;k=42&amp;k=17&amp;pg=Public&amp;view=Standard" TargetMode="External"/><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brandcenter.rotary.org/en-GB" TargetMode="External"/><Relationship Id="rId4" Type="http://schemas.openxmlformats.org/officeDocument/2006/relationships/hyperlink" Target="https://brandcenter.rotary.org/en-GB" TargetMode="External"/><Relationship Id="rId9" Type="http://schemas.openxmlformats.org/officeDocument/2006/relationships/hyperlink" Target="https://www.google.com/url?sa=t&amp;rct=j&amp;q=&amp;esrc=s&amp;source=web&amp;cd=1&amp;ved=2ahUKEwiohYHjy9ndAhWq1IMKHQ7RC0AQFjAAegQICRAC&amp;url=https://my.rotary.org/en/document/tell-rotarys-story-voice-and-visual-identity-guidelines-rotarians&amp;usg=AOvVaw03k6bEYAtIvoE2v2-nhKUM" TargetMode="External"/><Relationship Id="rId5" Type="http://schemas.openxmlformats.org/officeDocument/2006/relationships/hyperlink" Target="https://brandcenter.rotary.org/en-GB/Images-Video/Images" TargetMode="External"/><Relationship Id="rId6" Type="http://schemas.openxmlformats.org/officeDocument/2006/relationships/hyperlink" Target="https://brandcenter.rotary.org/en-GB/Images-Video/Images" TargetMode="External"/><Relationship Id="rId7" Type="http://schemas.openxmlformats.org/officeDocument/2006/relationships/hyperlink" Target="https://brandcenter.rotary.org/en-GB/Images-Video/Videos" TargetMode="External"/><Relationship Id="rId8" Type="http://schemas.openxmlformats.org/officeDocument/2006/relationships/hyperlink" Target="https://brandcenter.rotary.org/en-GB/Images-Video/Video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rotary.org/brandcenter" TargetMode="External"/><Relationship Id="rId4" Type="http://schemas.openxmlformats.org/officeDocument/2006/relationships/image" Target="../media/image7.png"/><Relationship Id="rId5" Type="http://schemas.openxmlformats.org/officeDocument/2006/relationships/image" Target="../media/image12.png"/><Relationship Id="rId6" Type="http://schemas.openxmlformats.org/officeDocument/2006/relationships/image" Target="../media/image8.png"/><Relationship Id="rId7" Type="http://schemas.openxmlformats.org/officeDocument/2006/relationships/image" Target="../media/image1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3.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3.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1"/>
          <p:cNvSpPr txBox="1"/>
          <p:nvPr>
            <p:ph idx="1" type="body"/>
          </p:nvPr>
        </p:nvSpPr>
        <p:spPr>
          <a:xfrm>
            <a:off x="4485503" y="0"/>
            <a:ext cx="6957559" cy="6857999"/>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48595D"/>
              </a:buClr>
              <a:buSzPts val="2000"/>
              <a:buNone/>
            </a:pPr>
            <a:r>
              <a:rPr lang="en-US">
                <a:latin typeface="Arial"/>
                <a:ea typeface="Arial"/>
                <a:cs typeface="Arial"/>
                <a:sym typeface="Arial"/>
              </a:rPr>
              <a:t>This template provides the styles, colors, and layout options to help you create your own Rotary club PowerPoint presentation. </a:t>
            </a:r>
            <a:endParaRPr/>
          </a:p>
          <a:p>
            <a:pPr indent="0" lvl="0" marL="0" rtl="0" algn="l">
              <a:lnSpc>
                <a:spcPct val="90000"/>
              </a:lnSpc>
              <a:spcBef>
                <a:spcPts val="1000"/>
              </a:spcBef>
              <a:spcAft>
                <a:spcPts val="0"/>
              </a:spcAft>
              <a:buClr>
                <a:srgbClr val="48595D"/>
              </a:buClr>
              <a:buSzPts val="2000"/>
              <a:buNone/>
            </a:pPr>
            <a:r>
              <a:rPr lang="en-US">
                <a:latin typeface="Arial"/>
                <a:ea typeface="Arial"/>
                <a:cs typeface="Arial"/>
                <a:sym typeface="Arial"/>
              </a:rPr>
              <a:t>You don’t have to use all the slides in your presentation. You can delete the slides you don’t want and duplicate those you would like more of. You can also change the order of the slides.</a:t>
            </a:r>
            <a:endParaRPr/>
          </a:p>
        </p:txBody>
      </p:sp>
      <p:sp>
        <p:nvSpPr>
          <p:cNvPr id="145" name="Google Shape;145;p1"/>
          <p:cNvSpPr txBox="1"/>
          <p:nvPr>
            <p:ph type="title"/>
          </p:nvPr>
        </p:nvSpPr>
        <p:spPr>
          <a:xfrm>
            <a:off x="411455" y="0"/>
            <a:ext cx="3903562" cy="6858000"/>
          </a:xfrm>
          <a:prstGeom prst="rect">
            <a:avLst/>
          </a:prstGeom>
          <a:noFill/>
          <a:ln>
            <a:noFill/>
          </a:ln>
        </p:spPr>
        <p:txBody>
          <a:bodyPr anchorCtr="0" anchor="ctr" bIns="91425" lIns="91425" spcFirstLastPara="1" rIns="91425" wrap="square" tIns="0">
            <a:normAutofit/>
          </a:bodyPr>
          <a:lstStyle/>
          <a:p>
            <a:pPr indent="0" lvl="0" marL="0" rtl="0" algn="l">
              <a:lnSpc>
                <a:spcPct val="90000"/>
              </a:lnSpc>
              <a:spcBef>
                <a:spcPts val="0"/>
              </a:spcBef>
              <a:spcAft>
                <a:spcPts val="0"/>
              </a:spcAft>
              <a:buClr>
                <a:srgbClr val="D91B5C"/>
              </a:buClr>
              <a:buSzPts val="3600"/>
              <a:buFont typeface="Arial"/>
              <a:buNone/>
            </a:pPr>
            <a:r>
              <a:rPr lang="en-US"/>
              <a:t>Welcome to </a:t>
            </a:r>
            <a:br>
              <a:rPr lang="en-US"/>
            </a:br>
            <a:r>
              <a:rPr lang="en-US"/>
              <a:t>the Rotary club PowerPoint template</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10"/>
          <p:cNvSpPr/>
          <p:nvPr/>
        </p:nvSpPr>
        <p:spPr>
          <a:xfrm>
            <a:off x="0" y="0"/>
            <a:ext cx="12192000" cy="6858000"/>
          </a:xfrm>
          <a:prstGeom prst="rect">
            <a:avLst/>
          </a:prstGeom>
          <a:solidFill>
            <a:srgbClr val="02B3E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19" name="Google Shape;219;p10"/>
          <p:cNvSpPr txBox="1"/>
          <p:nvPr/>
        </p:nvSpPr>
        <p:spPr>
          <a:xfrm>
            <a:off x="0" y="2607069"/>
            <a:ext cx="12192000" cy="821931"/>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chemeClr val="lt1"/>
              </a:buClr>
              <a:buSzPts val="4800"/>
              <a:buFont typeface="Arial"/>
              <a:buNone/>
            </a:pPr>
            <a:r>
              <a:rPr b="1" i="0" lang="en-US" sz="4800" u="none" cap="none" strike="noStrike">
                <a:solidFill>
                  <a:schemeClr val="lt1"/>
                </a:solidFill>
                <a:latin typeface="Arial"/>
                <a:ea typeface="Arial"/>
                <a:cs typeface="Arial"/>
                <a:sym typeface="Arial"/>
              </a:rPr>
              <a:t>TITLE OF PRESENTATION</a:t>
            </a:r>
            <a:endParaRPr/>
          </a:p>
        </p:txBody>
      </p:sp>
      <p:sp>
        <p:nvSpPr>
          <p:cNvPr id="220" name="Google Shape;220;p10"/>
          <p:cNvSpPr txBox="1"/>
          <p:nvPr/>
        </p:nvSpPr>
        <p:spPr>
          <a:xfrm>
            <a:off x="101823" y="6960359"/>
            <a:ext cx="5329985" cy="987620"/>
          </a:xfrm>
          <a:prstGeom prst="rect">
            <a:avLst/>
          </a:prstGeom>
          <a:noFill/>
          <a:ln>
            <a:noFill/>
          </a:ln>
        </p:spPr>
        <p:txBody>
          <a:bodyPr anchorCtr="0" anchor="t" bIns="0" lIns="91425" spcFirstLastPara="1" rIns="91425" wrap="square" tIns="0">
            <a:noAutofit/>
          </a:bodyPr>
          <a:lstStyle/>
          <a:p>
            <a:pPr indent="0" lvl="0" marL="0" marR="0" rtl="0" algn="l">
              <a:spcBef>
                <a:spcPts val="0"/>
              </a:spcBef>
              <a:spcAft>
                <a:spcPts val="0"/>
              </a:spcAft>
              <a:buNone/>
            </a:pPr>
            <a:r>
              <a:rPr b="1" i="0" lang="en-US" sz="3600" u="none" cap="none" strike="noStrike">
                <a:solidFill>
                  <a:srgbClr val="DA1A5A"/>
                </a:solidFill>
                <a:latin typeface="Arial"/>
                <a:ea typeface="Arial"/>
                <a:cs typeface="Arial"/>
                <a:sym typeface="Arial"/>
              </a:rPr>
              <a:t>Title Page Option</a:t>
            </a:r>
            <a:endParaRPr b="1" i="0" sz="3600" u="none" cap="none" strike="noStrike">
              <a:solidFill>
                <a:srgbClr val="DA1A5A"/>
              </a:solidFill>
              <a:latin typeface="Arial"/>
              <a:ea typeface="Arial"/>
              <a:cs typeface="Arial"/>
              <a:sym typeface="Arial"/>
            </a:endParaRPr>
          </a:p>
        </p:txBody>
      </p:sp>
      <p:sp>
        <p:nvSpPr>
          <p:cNvPr id="221" name="Google Shape;221;p10"/>
          <p:cNvSpPr txBox="1"/>
          <p:nvPr/>
        </p:nvSpPr>
        <p:spPr>
          <a:xfrm>
            <a:off x="4309872" y="5297925"/>
            <a:ext cx="3572256" cy="1149407"/>
          </a:xfrm>
          <a:prstGeom prst="rect">
            <a:avLst/>
          </a:prstGeom>
          <a:noFill/>
          <a:ln cap="flat" cmpd="sng" w="44450">
            <a:solidFill>
              <a:schemeClr val="lt1"/>
            </a:solidFill>
            <a:prstDash val="solid"/>
            <a:round/>
            <a:headEnd len="sm" w="sm" type="none"/>
            <a:tailEnd len="sm" w="sm" type="none"/>
          </a:ln>
        </p:spPr>
        <p:txBody>
          <a:bodyPr anchorCtr="0" anchor="ctr" bIns="0" lIns="91425" spcFirstLastPara="1" rIns="91425" wrap="square" tIns="0">
            <a:noAutofit/>
          </a:bodyPr>
          <a:lstStyle/>
          <a:p>
            <a:pPr indent="0" lvl="0" marL="0" marR="0" rtl="0" algn="ctr">
              <a:spcBef>
                <a:spcPts val="0"/>
              </a:spcBef>
              <a:spcAft>
                <a:spcPts val="0"/>
              </a:spcAft>
              <a:buNone/>
            </a:pPr>
            <a:r>
              <a:rPr b="1" i="0" lang="en-US" sz="1600" u="none" cap="none" strike="noStrike">
                <a:solidFill>
                  <a:schemeClr val="lt1"/>
                </a:solidFill>
                <a:latin typeface="Arial"/>
                <a:ea typeface="Arial"/>
                <a:cs typeface="Arial"/>
                <a:sym typeface="Arial"/>
              </a:rPr>
              <a:t>Place the Rotary logo with your </a:t>
            </a:r>
            <a:br>
              <a:rPr b="1" i="0" lang="en-US" sz="1600" u="none" cap="none" strike="noStrike">
                <a:solidFill>
                  <a:schemeClr val="lt1"/>
                </a:solidFill>
                <a:latin typeface="Arial"/>
                <a:ea typeface="Arial"/>
                <a:cs typeface="Arial"/>
                <a:sym typeface="Arial"/>
              </a:rPr>
            </a:br>
            <a:r>
              <a:rPr b="1" i="0" lang="en-US" sz="1600" u="none" cap="none" strike="noStrike">
                <a:solidFill>
                  <a:schemeClr val="lt1"/>
                </a:solidFill>
                <a:latin typeface="Arial"/>
                <a:ea typeface="Arial"/>
                <a:cs typeface="Arial"/>
                <a:sym typeface="Arial"/>
              </a:rPr>
              <a:t>club identifier here. </a:t>
            </a:r>
            <a:endParaRPr/>
          </a:p>
          <a:p>
            <a:pPr indent="0" lvl="0" marL="0" marR="0" rtl="0" algn="ctr">
              <a:spcBef>
                <a:spcPts val="0"/>
              </a:spcBef>
              <a:spcAft>
                <a:spcPts val="0"/>
              </a:spcAft>
              <a:buNone/>
            </a:pPr>
            <a:r>
              <a:rPr b="0" i="0" lang="en-US" sz="1200" u="none" cap="none" strike="noStrike">
                <a:solidFill>
                  <a:schemeClr val="lt1"/>
                </a:solidFill>
                <a:latin typeface="Arial"/>
                <a:ea typeface="Arial"/>
                <a:cs typeface="Arial"/>
                <a:sym typeface="Arial"/>
              </a:rPr>
              <a:t>(See slide 5 of this template for</a:t>
            </a:r>
            <a:br>
              <a:rPr b="0" i="0" lang="en-US" sz="1200" u="none" cap="none" strike="noStrike">
                <a:solidFill>
                  <a:schemeClr val="lt1"/>
                </a:solidFill>
                <a:latin typeface="Arial"/>
                <a:ea typeface="Arial"/>
                <a:cs typeface="Arial"/>
                <a:sym typeface="Arial"/>
              </a:rPr>
            </a:br>
            <a:r>
              <a:rPr b="0" i="0" lang="en-US" sz="1200" u="none" cap="none" strike="noStrike">
                <a:solidFill>
                  <a:schemeClr val="lt1"/>
                </a:solidFill>
                <a:latin typeface="Arial"/>
                <a:ea typeface="Arial"/>
                <a:cs typeface="Arial"/>
                <a:sym typeface="Arial"/>
              </a:rPr>
              <a:t>club logo instructions.)</a:t>
            </a:r>
            <a:endParaRPr b="1" i="0" sz="1800" u="none" cap="none" strike="noStrike">
              <a:solidFill>
                <a:schemeClr val="lt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sp>
        <p:nvSpPr>
          <p:cNvPr id="226" name="Google Shape;226;p11"/>
          <p:cNvSpPr txBox="1"/>
          <p:nvPr/>
        </p:nvSpPr>
        <p:spPr>
          <a:xfrm>
            <a:off x="0" y="2607069"/>
            <a:ext cx="12192000" cy="821931"/>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rgbClr val="17448F"/>
              </a:buClr>
              <a:buSzPts val="4800"/>
              <a:buFont typeface="Arial"/>
              <a:buNone/>
            </a:pPr>
            <a:r>
              <a:rPr b="1" i="0" lang="en-US" sz="4800" u="none" cap="none" strike="noStrike">
                <a:solidFill>
                  <a:srgbClr val="17448F"/>
                </a:solidFill>
                <a:latin typeface="Arial"/>
                <a:ea typeface="Arial"/>
                <a:cs typeface="Arial"/>
                <a:sym typeface="Arial"/>
              </a:rPr>
              <a:t>TITLE OF PRESENTATION</a:t>
            </a:r>
            <a:endParaRPr/>
          </a:p>
        </p:txBody>
      </p:sp>
      <p:sp>
        <p:nvSpPr>
          <p:cNvPr id="227" name="Google Shape;227;p11"/>
          <p:cNvSpPr txBox="1"/>
          <p:nvPr/>
        </p:nvSpPr>
        <p:spPr>
          <a:xfrm>
            <a:off x="101823" y="6960359"/>
            <a:ext cx="5329985" cy="987620"/>
          </a:xfrm>
          <a:prstGeom prst="rect">
            <a:avLst/>
          </a:prstGeom>
          <a:noFill/>
          <a:ln>
            <a:noFill/>
          </a:ln>
        </p:spPr>
        <p:txBody>
          <a:bodyPr anchorCtr="0" anchor="t" bIns="0" lIns="91425" spcFirstLastPara="1" rIns="91425" wrap="square" tIns="0">
            <a:noAutofit/>
          </a:bodyPr>
          <a:lstStyle/>
          <a:p>
            <a:pPr indent="0" lvl="0" marL="0" marR="0" rtl="0" algn="l">
              <a:spcBef>
                <a:spcPts val="0"/>
              </a:spcBef>
              <a:spcAft>
                <a:spcPts val="0"/>
              </a:spcAft>
              <a:buNone/>
            </a:pPr>
            <a:r>
              <a:rPr b="1" i="0" lang="en-US" sz="3600" u="none" cap="none" strike="noStrike">
                <a:solidFill>
                  <a:srgbClr val="DA1A5A"/>
                </a:solidFill>
                <a:latin typeface="Arial"/>
                <a:ea typeface="Arial"/>
                <a:cs typeface="Arial"/>
                <a:sym typeface="Arial"/>
              </a:rPr>
              <a:t>Title Page Option</a:t>
            </a:r>
            <a:endParaRPr b="1" i="0" sz="3600" u="none" cap="none" strike="noStrike">
              <a:solidFill>
                <a:srgbClr val="DA1A5A"/>
              </a:solidFill>
              <a:latin typeface="Arial"/>
              <a:ea typeface="Arial"/>
              <a:cs typeface="Arial"/>
              <a:sym typeface="Arial"/>
            </a:endParaRPr>
          </a:p>
        </p:txBody>
      </p:sp>
      <p:sp>
        <p:nvSpPr>
          <p:cNvPr id="228" name="Google Shape;228;p11"/>
          <p:cNvSpPr txBox="1"/>
          <p:nvPr/>
        </p:nvSpPr>
        <p:spPr>
          <a:xfrm>
            <a:off x="4309872" y="5297925"/>
            <a:ext cx="3572256" cy="1149407"/>
          </a:xfrm>
          <a:prstGeom prst="rect">
            <a:avLst/>
          </a:prstGeom>
          <a:noFill/>
          <a:ln cap="flat" cmpd="sng" w="44450">
            <a:solidFill>
              <a:srgbClr val="15458F"/>
            </a:solidFill>
            <a:prstDash val="solid"/>
            <a:round/>
            <a:headEnd len="sm" w="sm" type="none"/>
            <a:tailEnd len="sm" w="sm" type="none"/>
          </a:ln>
        </p:spPr>
        <p:txBody>
          <a:bodyPr anchorCtr="0" anchor="ctr" bIns="0" lIns="91425" spcFirstLastPara="1" rIns="91425" wrap="square" tIns="0">
            <a:noAutofit/>
          </a:bodyPr>
          <a:lstStyle/>
          <a:p>
            <a:pPr indent="0" lvl="0" marL="0" marR="0" rtl="0" algn="ctr">
              <a:spcBef>
                <a:spcPts val="0"/>
              </a:spcBef>
              <a:spcAft>
                <a:spcPts val="0"/>
              </a:spcAft>
              <a:buNone/>
            </a:pPr>
            <a:r>
              <a:rPr b="1" i="0" lang="en-US" sz="1600" u="none" cap="none" strike="noStrike">
                <a:solidFill>
                  <a:srgbClr val="15458F"/>
                </a:solidFill>
                <a:latin typeface="Arial"/>
                <a:ea typeface="Arial"/>
                <a:cs typeface="Arial"/>
                <a:sym typeface="Arial"/>
              </a:rPr>
              <a:t>Place the Rotary logo with your </a:t>
            </a:r>
            <a:br>
              <a:rPr b="1" i="0" lang="en-US" sz="1600" u="none" cap="none" strike="noStrike">
                <a:solidFill>
                  <a:srgbClr val="15458F"/>
                </a:solidFill>
                <a:latin typeface="Arial"/>
                <a:ea typeface="Arial"/>
                <a:cs typeface="Arial"/>
                <a:sym typeface="Arial"/>
              </a:rPr>
            </a:br>
            <a:r>
              <a:rPr b="1" i="0" lang="en-US" sz="1600" u="none" cap="none" strike="noStrike">
                <a:solidFill>
                  <a:srgbClr val="15458F"/>
                </a:solidFill>
                <a:latin typeface="Arial"/>
                <a:ea typeface="Arial"/>
                <a:cs typeface="Arial"/>
                <a:sym typeface="Arial"/>
              </a:rPr>
              <a:t>club identifier here. </a:t>
            </a:r>
            <a:endParaRPr/>
          </a:p>
          <a:p>
            <a:pPr indent="0" lvl="0" marL="0" marR="0" rtl="0" algn="ctr">
              <a:spcBef>
                <a:spcPts val="0"/>
              </a:spcBef>
              <a:spcAft>
                <a:spcPts val="0"/>
              </a:spcAft>
              <a:buNone/>
            </a:pPr>
            <a:r>
              <a:rPr b="0" i="0" lang="en-US" sz="1200" u="none" cap="none" strike="noStrike">
                <a:solidFill>
                  <a:srgbClr val="15458F"/>
                </a:solidFill>
                <a:latin typeface="Arial"/>
                <a:ea typeface="Arial"/>
                <a:cs typeface="Arial"/>
                <a:sym typeface="Arial"/>
              </a:rPr>
              <a:t>(See slide 5 of this template for</a:t>
            </a:r>
            <a:br>
              <a:rPr b="0" i="0" lang="en-US" sz="1200" u="none" cap="none" strike="noStrike">
                <a:solidFill>
                  <a:srgbClr val="15458F"/>
                </a:solidFill>
                <a:latin typeface="Arial"/>
                <a:ea typeface="Arial"/>
                <a:cs typeface="Arial"/>
                <a:sym typeface="Arial"/>
              </a:rPr>
            </a:br>
            <a:r>
              <a:rPr b="0" i="0" lang="en-US" sz="1200" u="none" cap="none" strike="noStrike">
                <a:solidFill>
                  <a:srgbClr val="15458F"/>
                </a:solidFill>
                <a:latin typeface="Arial"/>
                <a:ea typeface="Arial"/>
                <a:cs typeface="Arial"/>
                <a:sym typeface="Arial"/>
              </a:rPr>
              <a:t>club logo instructions.)</a:t>
            </a:r>
            <a:endParaRPr b="1" i="0" sz="1800" u="none" cap="none" strike="noStrike">
              <a:solidFill>
                <a:srgbClr val="15458F"/>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sp>
        <p:nvSpPr>
          <p:cNvPr id="233" name="Google Shape;233;p12"/>
          <p:cNvSpPr/>
          <p:nvPr>
            <p:ph idx="2" type="pic"/>
          </p:nvPr>
        </p:nvSpPr>
        <p:spPr>
          <a:xfrm>
            <a:off x="0" y="0"/>
            <a:ext cx="12192000" cy="5043713"/>
          </a:xfrm>
          <a:prstGeom prst="rect">
            <a:avLst/>
          </a:prstGeom>
          <a:noFill/>
          <a:ln>
            <a:noFill/>
          </a:ln>
        </p:spPr>
      </p:sp>
      <p:sp>
        <p:nvSpPr>
          <p:cNvPr id="234" name="Google Shape;234;p12"/>
          <p:cNvSpPr txBox="1"/>
          <p:nvPr>
            <p:ph idx="1" type="body"/>
          </p:nvPr>
        </p:nvSpPr>
        <p:spPr>
          <a:xfrm>
            <a:off x="296333" y="5297713"/>
            <a:ext cx="9733038" cy="635000"/>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90000"/>
              </a:lnSpc>
              <a:spcBef>
                <a:spcPts val="0"/>
              </a:spcBef>
              <a:spcAft>
                <a:spcPts val="0"/>
              </a:spcAft>
              <a:buClr>
                <a:srgbClr val="01B0E3"/>
              </a:buClr>
              <a:buSzPts val="4400"/>
              <a:buNone/>
            </a:pPr>
            <a:r>
              <a:rPr lang="en-US"/>
              <a:t>TITLE OF PRESENTATION</a:t>
            </a:r>
            <a:endParaRPr/>
          </a:p>
        </p:txBody>
      </p:sp>
      <p:sp>
        <p:nvSpPr>
          <p:cNvPr id="235" name="Google Shape;235;p12"/>
          <p:cNvSpPr txBox="1"/>
          <p:nvPr>
            <p:ph idx="3" type="subTitle"/>
          </p:nvPr>
        </p:nvSpPr>
        <p:spPr>
          <a:xfrm>
            <a:off x="296333" y="6042779"/>
            <a:ext cx="9733038" cy="465667"/>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lt1"/>
              </a:buClr>
              <a:buSzPts val="2800"/>
              <a:buNone/>
            </a:pPr>
            <a:r>
              <a:rPr lang="en-US"/>
              <a:t>Type your Rotary club name here</a:t>
            </a:r>
            <a:endParaRPr/>
          </a:p>
        </p:txBody>
      </p:sp>
      <p:sp>
        <p:nvSpPr>
          <p:cNvPr id="236" name="Google Shape;236;p12"/>
          <p:cNvSpPr txBox="1"/>
          <p:nvPr>
            <p:ph idx="12" type="sldNum"/>
          </p:nvPr>
        </p:nvSpPr>
        <p:spPr>
          <a:xfrm>
            <a:off x="11650133" y="115570"/>
            <a:ext cx="42333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37" name="Google Shape;237;p12"/>
          <p:cNvSpPr txBox="1"/>
          <p:nvPr/>
        </p:nvSpPr>
        <p:spPr>
          <a:xfrm>
            <a:off x="101823" y="6960359"/>
            <a:ext cx="5329985" cy="987620"/>
          </a:xfrm>
          <a:prstGeom prst="rect">
            <a:avLst/>
          </a:prstGeom>
          <a:noFill/>
          <a:ln>
            <a:noFill/>
          </a:ln>
        </p:spPr>
        <p:txBody>
          <a:bodyPr anchorCtr="0" anchor="t" bIns="0" lIns="91425" spcFirstLastPara="1" rIns="91425" wrap="square" tIns="0">
            <a:noAutofit/>
          </a:bodyPr>
          <a:lstStyle/>
          <a:p>
            <a:pPr indent="0" lvl="0" marL="0" marR="0" rtl="0" algn="l">
              <a:spcBef>
                <a:spcPts val="0"/>
              </a:spcBef>
              <a:spcAft>
                <a:spcPts val="0"/>
              </a:spcAft>
              <a:buNone/>
            </a:pPr>
            <a:r>
              <a:rPr b="1" i="0" lang="en-US" sz="3600" u="none" cap="none" strike="noStrike">
                <a:solidFill>
                  <a:srgbClr val="DA1A5A"/>
                </a:solidFill>
                <a:latin typeface="Arial"/>
                <a:ea typeface="Arial"/>
                <a:cs typeface="Arial"/>
                <a:sym typeface="Arial"/>
              </a:rPr>
              <a:t>Title Page Option</a:t>
            </a:r>
            <a:endParaRPr b="1" i="0" sz="3600" u="none" cap="none" strike="noStrike">
              <a:solidFill>
                <a:srgbClr val="DA1A5A"/>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p13"/>
          <p:cNvSpPr/>
          <p:nvPr>
            <p:ph idx="2" type="pic"/>
          </p:nvPr>
        </p:nvSpPr>
        <p:spPr>
          <a:xfrm>
            <a:off x="0" y="0"/>
            <a:ext cx="12192000" cy="5043713"/>
          </a:xfrm>
          <a:prstGeom prst="rect">
            <a:avLst/>
          </a:prstGeom>
          <a:noFill/>
          <a:ln>
            <a:noFill/>
          </a:ln>
        </p:spPr>
      </p:sp>
      <p:sp>
        <p:nvSpPr>
          <p:cNvPr id="243" name="Google Shape;243;p13"/>
          <p:cNvSpPr txBox="1"/>
          <p:nvPr>
            <p:ph idx="1" type="body"/>
          </p:nvPr>
        </p:nvSpPr>
        <p:spPr>
          <a:xfrm>
            <a:off x="296333" y="5297713"/>
            <a:ext cx="9733038" cy="635000"/>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90000"/>
              </a:lnSpc>
              <a:spcBef>
                <a:spcPts val="0"/>
              </a:spcBef>
              <a:spcAft>
                <a:spcPts val="0"/>
              </a:spcAft>
              <a:buClr>
                <a:schemeClr val="lt1"/>
              </a:buClr>
              <a:buSzPts val="4400"/>
              <a:buNone/>
            </a:pPr>
            <a:r>
              <a:rPr lang="en-US"/>
              <a:t>TITLE OF PRESENTATION</a:t>
            </a:r>
            <a:endParaRPr/>
          </a:p>
        </p:txBody>
      </p:sp>
      <p:sp>
        <p:nvSpPr>
          <p:cNvPr id="244" name="Google Shape;244;p13"/>
          <p:cNvSpPr txBox="1"/>
          <p:nvPr>
            <p:ph idx="3" type="subTitle"/>
          </p:nvPr>
        </p:nvSpPr>
        <p:spPr>
          <a:xfrm>
            <a:off x="296333" y="6042779"/>
            <a:ext cx="9733038" cy="465667"/>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333333"/>
              </a:buClr>
              <a:buSzPts val="2800"/>
              <a:buNone/>
            </a:pPr>
            <a:r>
              <a:rPr lang="en-US"/>
              <a:t>Type your Rotary club name here</a:t>
            </a:r>
            <a:endParaRPr/>
          </a:p>
        </p:txBody>
      </p:sp>
      <p:sp>
        <p:nvSpPr>
          <p:cNvPr id="245" name="Google Shape;245;p13"/>
          <p:cNvSpPr txBox="1"/>
          <p:nvPr>
            <p:ph idx="12" type="sldNum"/>
          </p:nvPr>
        </p:nvSpPr>
        <p:spPr>
          <a:xfrm>
            <a:off x="11650133" y="115570"/>
            <a:ext cx="42333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46" name="Google Shape;246;p13"/>
          <p:cNvSpPr txBox="1"/>
          <p:nvPr/>
        </p:nvSpPr>
        <p:spPr>
          <a:xfrm>
            <a:off x="101823" y="6960359"/>
            <a:ext cx="5329985" cy="987620"/>
          </a:xfrm>
          <a:prstGeom prst="rect">
            <a:avLst/>
          </a:prstGeom>
          <a:noFill/>
          <a:ln>
            <a:noFill/>
          </a:ln>
        </p:spPr>
        <p:txBody>
          <a:bodyPr anchorCtr="0" anchor="t" bIns="0" lIns="91425" spcFirstLastPara="1" rIns="91425" wrap="square" tIns="0">
            <a:noAutofit/>
          </a:bodyPr>
          <a:lstStyle/>
          <a:p>
            <a:pPr indent="0" lvl="0" marL="0" marR="0" rtl="0" algn="l">
              <a:spcBef>
                <a:spcPts val="0"/>
              </a:spcBef>
              <a:spcAft>
                <a:spcPts val="0"/>
              </a:spcAft>
              <a:buNone/>
            </a:pPr>
            <a:r>
              <a:rPr b="1" i="0" lang="en-US" sz="3600" u="none" cap="none" strike="noStrike">
                <a:solidFill>
                  <a:srgbClr val="DA1A5A"/>
                </a:solidFill>
                <a:latin typeface="Arial"/>
                <a:ea typeface="Arial"/>
                <a:cs typeface="Arial"/>
                <a:sym typeface="Arial"/>
              </a:rPr>
              <a:t>Title Page Option</a:t>
            </a:r>
            <a:endParaRPr b="1" i="0" sz="3600" u="none" cap="none" strike="noStrike">
              <a:solidFill>
                <a:srgbClr val="DA1A5A"/>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0" name="Shape 250"/>
        <p:cNvGrpSpPr/>
        <p:nvPr/>
      </p:nvGrpSpPr>
      <p:grpSpPr>
        <a:xfrm>
          <a:off x="0" y="0"/>
          <a:ext cx="0" cy="0"/>
          <a:chOff x="0" y="0"/>
          <a:chExt cx="0" cy="0"/>
        </a:xfrm>
      </p:grpSpPr>
      <p:sp>
        <p:nvSpPr>
          <p:cNvPr id="251" name="Google Shape;251;p14"/>
          <p:cNvSpPr txBox="1"/>
          <p:nvPr>
            <p:ph idx="12" type="sldNum"/>
          </p:nvPr>
        </p:nvSpPr>
        <p:spPr>
          <a:xfrm>
            <a:off x="11650133" y="115570"/>
            <a:ext cx="42333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52" name="Google Shape;252;p14"/>
          <p:cNvSpPr txBox="1"/>
          <p:nvPr/>
        </p:nvSpPr>
        <p:spPr>
          <a:xfrm>
            <a:off x="0" y="0"/>
            <a:ext cx="12192000" cy="6858000"/>
          </a:xfrm>
          <a:prstGeom prst="rect">
            <a:avLst/>
          </a:prstGeom>
          <a:solidFill>
            <a:srgbClr val="F7A81B"/>
          </a:solidFill>
          <a:ln>
            <a:noFill/>
          </a:ln>
        </p:spPr>
        <p:txBody>
          <a:bodyPr anchorCtr="0" anchor="b" bIns="45700" lIns="91425" spcFirstLastPara="1" rIns="91425" wrap="square" tIns="45700">
            <a:normAutofit/>
          </a:bodyPr>
          <a:lstStyle/>
          <a:p>
            <a:pPr indent="0" lvl="0" marL="0" marR="0" rtl="0" algn="r">
              <a:lnSpc>
                <a:spcPct val="90000"/>
              </a:lnSpc>
              <a:spcBef>
                <a:spcPts val="0"/>
              </a:spcBef>
              <a:spcAft>
                <a:spcPts val="0"/>
              </a:spcAft>
              <a:buClr>
                <a:schemeClr val="dk1"/>
              </a:buClr>
              <a:buSzPts val="2800"/>
              <a:buFont typeface="Arial"/>
              <a:buNone/>
            </a:pPr>
            <a:r>
              <a:rPr b="0" i="0" lang="en-US" sz="2800" u="none" cap="none" strike="noStrike">
                <a:solidFill>
                  <a:schemeClr val="dk1"/>
                </a:solidFill>
                <a:latin typeface="Arial"/>
                <a:ea typeface="Arial"/>
                <a:cs typeface="Arial"/>
                <a:sym typeface="Arial"/>
              </a:rPr>
              <a:t>subhead</a:t>
            </a:r>
            <a:endParaRPr/>
          </a:p>
        </p:txBody>
      </p:sp>
      <p:sp>
        <p:nvSpPr>
          <p:cNvPr id="253" name="Google Shape;253;p14"/>
          <p:cNvSpPr txBox="1"/>
          <p:nvPr/>
        </p:nvSpPr>
        <p:spPr>
          <a:xfrm>
            <a:off x="796834" y="2873829"/>
            <a:ext cx="9666515" cy="230832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7200" u="none" cap="none" strike="noStrike">
                <a:solidFill>
                  <a:schemeClr val="lt1"/>
                </a:solidFill>
                <a:latin typeface="Arial"/>
                <a:ea typeface="Arial"/>
                <a:cs typeface="Arial"/>
                <a:sym typeface="Arial"/>
              </a:rPr>
              <a:t>MAKE A BOLD STATEMENT</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7" name="Shape 257"/>
        <p:cNvGrpSpPr/>
        <p:nvPr/>
      </p:nvGrpSpPr>
      <p:grpSpPr>
        <a:xfrm>
          <a:off x="0" y="0"/>
          <a:ext cx="0" cy="0"/>
          <a:chOff x="0" y="0"/>
          <a:chExt cx="0" cy="0"/>
        </a:xfrm>
      </p:grpSpPr>
      <p:sp>
        <p:nvSpPr>
          <p:cNvPr id="258" name="Google Shape;258;p15"/>
          <p:cNvSpPr txBox="1"/>
          <p:nvPr/>
        </p:nvSpPr>
        <p:spPr>
          <a:xfrm>
            <a:off x="0" y="0"/>
            <a:ext cx="12192000" cy="6858000"/>
          </a:xfrm>
          <a:prstGeom prst="rect">
            <a:avLst/>
          </a:prstGeom>
          <a:solidFill>
            <a:srgbClr val="01B4E7"/>
          </a:solidFill>
          <a:ln>
            <a:noFill/>
          </a:ln>
        </p:spPr>
        <p:txBody>
          <a:bodyPr anchorCtr="0" anchor="b" bIns="45700" lIns="91425" spcFirstLastPara="1" rIns="91425" wrap="square" tIns="45700">
            <a:normAutofit/>
          </a:bodyPr>
          <a:lstStyle/>
          <a:p>
            <a:pPr indent="0" lvl="0" marL="0" marR="0" rtl="0" algn="r">
              <a:lnSpc>
                <a:spcPct val="90000"/>
              </a:lnSpc>
              <a:spcBef>
                <a:spcPts val="0"/>
              </a:spcBef>
              <a:spcAft>
                <a:spcPts val="0"/>
              </a:spcAft>
              <a:buClr>
                <a:schemeClr val="dk1"/>
              </a:buClr>
              <a:buSzPts val="2800"/>
              <a:buFont typeface="Arial"/>
              <a:buNone/>
            </a:pPr>
            <a:r>
              <a:rPr lang="en-US" sz="2800">
                <a:solidFill>
                  <a:schemeClr val="dk1"/>
                </a:solidFill>
                <a:latin typeface="Arial"/>
                <a:ea typeface="Arial"/>
                <a:cs typeface="Arial"/>
                <a:sym typeface="Arial"/>
              </a:rPr>
              <a:t>subhead</a:t>
            </a:r>
            <a:endParaRPr/>
          </a:p>
        </p:txBody>
      </p:sp>
      <p:sp>
        <p:nvSpPr>
          <p:cNvPr id="259" name="Google Shape;259;p15"/>
          <p:cNvSpPr txBox="1"/>
          <p:nvPr/>
        </p:nvSpPr>
        <p:spPr>
          <a:xfrm>
            <a:off x="796834" y="2873829"/>
            <a:ext cx="9666515" cy="230832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chemeClr val="lt1"/>
                </a:solidFill>
                <a:latin typeface="Arial"/>
                <a:ea typeface="Arial"/>
                <a:cs typeface="Arial"/>
                <a:sym typeface="Arial"/>
              </a:rPr>
              <a:t>MAKE A BOLD STATEMENT</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3" name="Shape 263"/>
        <p:cNvGrpSpPr/>
        <p:nvPr/>
      </p:nvGrpSpPr>
      <p:grpSpPr>
        <a:xfrm>
          <a:off x="0" y="0"/>
          <a:ext cx="0" cy="0"/>
          <a:chOff x="0" y="0"/>
          <a:chExt cx="0" cy="0"/>
        </a:xfrm>
      </p:grpSpPr>
      <p:sp>
        <p:nvSpPr>
          <p:cNvPr id="264" name="Google Shape;264;p16"/>
          <p:cNvSpPr txBox="1"/>
          <p:nvPr/>
        </p:nvSpPr>
        <p:spPr>
          <a:xfrm>
            <a:off x="796834" y="2873829"/>
            <a:ext cx="9666515" cy="230832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5DAA"/>
                </a:solidFill>
                <a:latin typeface="Arial"/>
                <a:ea typeface="Arial"/>
                <a:cs typeface="Arial"/>
                <a:sym typeface="Arial"/>
              </a:rPr>
              <a:t>MAKE A BOLD STATEMENT</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8" name="Shape 268"/>
        <p:cNvGrpSpPr/>
        <p:nvPr/>
      </p:nvGrpSpPr>
      <p:grpSpPr>
        <a:xfrm>
          <a:off x="0" y="0"/>
          <a:ext cx="0" cy="0"/>
          <a:chOff x="0" y="0"/>
          <a:chExt cx="0" cy="0"/>
        </a:xfrm>
      </p:grpSpPr>
      <p:sp>
        <p:nvSpPr>
          <p:cNvPr id="269" name="Google Shape;269;p17"/>
          <p:cNvSpPr txBox="1"/>
          <p:nvPr>
            <p:ph idx="1" type="body"/>
          </p:nvPr>
        </p:nvSpPr>
        <p:spPr>
          <a:xfrm>
            <a:off x="6350000" y="2141538"/>
            <a:ext cx="5537200" cy="3141662"/>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200"/>
              <a:buNone/>
            </a:pPr>
            <a:r>
              <a:rPr lang="en-US"/>
              <a:t>Your options:</a:t>
            </a:r>
            <a:endParaRPr/>
          </a:p>
          <a:p>
            <a:pPr indent="-169863" lvl="1" marL="228600" rtl="0" algn="l">
              <a:lnSpc>
                <a:spcPct val="100000"/>
              </a:lnSpc>
              <a:spcBef>
                <a:spcPts val="1200"/>
              </a:spcBef>
              <a:spcAft>
                <a:spcPts val="0"/>
              </a:spcAft>
              <a:buClr>
                <a:schemeClr val="dk1"/>
              </a:buClr>
              <a:buSzPts val="1800"/>
              <a:buChar char="•"/>
            </a:pPr>
            <a:r>
              <a:rPr lang="en-US"/>
              <a:t>Fill this text box with text</a:t>
            </a:r>
            <a:endParaRPr/>
          </a:p>
          <a:p>
            <a:pPr indent="-169863" lvl="1" marL="228600" rtl="0" algn="l">
              <a:lnSpc>
                <a:spcPct val="100000"/>
              </a:lnSpc>
              <a:spcBef>
                <a:spcPts val="2400"/>
              </a:spcBef>
              <a:spcAft>
                <a:spcPts val="0"/>
              </a:spcAft>
              <a:buClr>
                <a:schemeClr val="dk1"/>
              </a:buClr>
              <a:buSzPts val="1800"/>
              <a:buChar char="•"/>
            </a:pPr>
            <a:r>
              <a:rPr lang="en-US"/>
              <a:t>Fill this box with bullet points</a:t>
            </a:r>
            <a:endParaRPr/>
          </a:p>
          <a:p>
            <a:pPr indent="-169863" lvl="1" marL="228600" rtl="0" algn="l">
              <a:lnSpc>
                <a:spcPct val="100000"/>
              </a:lnSpc>
              <a:spcBef>
                <a:spcPts val="2400"/>
              </a:spcBef>
              <a:spcAft>
                <a:spcPts val="0"/>
              </a:spcAft>
              <a:buClr>
                <a:schemeClr val="dk1"/>
              </a:buClr>
              <a:buSzPts val="1800"/>
              <a:buChar char="•"/>
            </a:pPr>
            <a:r>
              <a:rPr lang="en-US"/>
              <a:t>Delete this box and insert a picture</a:t>
            </a:r>
            <a:endParaRPr/>
          </a:p>
          <a:p>
            <a:pPr indent="-169863" lvl="1" marL="228600" rtl="0" algn="l">
              <a:lnSpc>
                <a:spcPct val="100000"/>
              </a:lnSpc>
              <a:spcBef>
                <a:spcPts val="2400"/>
              </a:spcBef>
              <a:spcAft>
                <a:spcPts val="0"/>
              </a:spcAft>
              <a:buClr>
                <a:schemeClr val="dk1"/>
              </a:buClr>
              <a:buSzPts val="1800"/>
              <a:buChar char="•"/>
            </a:pPr>
            <a:r>
              <a:rPr lang="en-US"/>
              <a:t>Delete this box and insert a chart or graph</a:t>
            </a:r>
            <a:endParaRPr/>
          </a:p>
        </p:txBody>
      </p:sp>
      <p:sp>
        <p:nvSpPr>
          <p:cNvPr id="270" name="Google Shape;270;p17"/>
          <p:cNvSpPr txBox="1"/>
          <p:nvPr>
            <p:ph idx="2" type="body"/>
          </p:nvPr>
        </p:nvSpPr>
        <p:spPr>
          <a:xfrm>
            <a:off x="558800" y="2141538"/>
            <a:ext cx="4978400" cy="1135062"/>
          </a:xfrm>
          <a:prstGeom prst="rect">
            <a:avLst/>
          </a:prstGeom>
          <a:noFill/>
          <a:ln cap="flat" cmpd="sng" w="25400">
            <a:solidFill>
              <a:srgbClr val="EFF4FC"/>
            </a:solidFill>
            <a:prstDash val="solid"/>
            <a:round/>
            <a:headEnd len="sm" w="sm" type="none"/>
            <a:tailEnd len="sm" w="sm" type="none"/>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lt1"/>
              </a:buClr>
              <a:buSzPts val="4400"/>
              <a:buNone/>
            </a:pPr>
            <a:r>
              <a:rPr lang="en-US"/>
              <a:t>TITLE</a:t>
            </a:r>
            <a:endParaRPr/>
          </a:p>
        </p:txBody>
      </p:sp>
      <p:sp>
        <p:nvSpPr>
          <p:cNvPr id="271" name="Google Shape;271;p17"/>
          <p:cNvSpPr txBox="1"/>
          <p:nvPr>
            <p:ph idx="3" type="subTitle"/>
          </p:nvPr>
        </p:nvSpPr>
        <p:spPr>
          <a:xfrm>
            <a:off x="554567" y="3383632"/>
            <a:ext cx="5465233" cy="1975764"/>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lt1"/>
              </a:buClr>
              <a:buSzPts val="2200"/>
              <a:buNone/>
            </a:pPr>
            <a:r>
              <a:rPr lang="en-US"/>
              <a:t>A few lines can go here. </a:t>
            </a:r>
            <a:endParaRPr/>
          </a:p>
        </p:txBody>
      </p:sp>
      <p:sp>
        <p:nvSpPr>
          <p:cNvPr id="272" name="Google Shape;272;p17"/>
          <p:cNvSpPr txBox="1"/>
          <p:nvPr>
            <p:ph idx="12" type="sldNum"/>
          </p:nvPr>
        </p:nvSpPr>
        <p:spPr>
          <a:xfrm>
            <a:off x="11650133" y="115570"/>
            <a:ext cx="42333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18"/>
          <p:cNvSpPr/>
          <p:nvPr>
            <p:ph idx="2" type="pic"/>
          </p:nvPr>
        </p:nvSpPr>
        <p:spPr>
          <a:xfrm>
            <a:off x="0" y="0"/>
            <a:ext cx="6096001" cy="6858000"/>
          </a:xfrm>
          <a:prstGeom prst="rect">
            <a:avLst/>
          </a:prstGeom>
          <a:noFill/>
          <a:ln>
            <a:noFill/>
          </a:ln>
        </p:spPr>
      </p:sp>
      <p:sp>
        <p:nvSpPr>
          <p:cNvPr id="278" name="Google Shape;278;p18"/>
          <p:cNvSpPr txBox="1"/>
          <p:nvPr>
            <p:ph idx="1" type="body"/>
          </p:nvPr>
        </p:nvSpPr>
        <p:spPr>
          <a:xfrm>
            <a:off x="6096001" y="0"/>
            <a:ext cx="6096000" cy="6858000"/>
          </a:xfrm>
          <a:prstGeom prst="rect">
            <a:avLst/>
          </a:prstGeom>
          <a:solidFill>
            <a:srgbClr val="48595D"/>
          </a:solidFill>
          <a:ln>
            <a:noFill/>
          </a:ln>
        </p:spPr>
        <p:txBody>
          <a:bodyPr anchorCtr="0" anchor="b" bIns="45700" lIns="91425" spcFirstLastPara="1" rIns="91425" wrap="square" tIns="45700">
            <a:normAutofit/>
          </a:bodyPr>
          <a:lstStyle/>
          <a:p>
            <a:pPr indent="0" lvl="0" marL="0" rtl="0" algn="r">
              <a:lnSpc>
                <a:spcPct val="90000"/>
              </a:lnSpc>
              <a:spcBef>
                <a:spcPts val="0"/>
              </a:spcBef>
              <a:spcAft>
                <a:spcPts val="0"/>
              </a:spcAft>
              <a:buClr>
                <a:schemeClr val="dk1"/>
              </a:buClr>
              <a:buSzPts val="2800"/>
              <a:buNone/>
            </a:pPr>
            <a:r>
              <a:t/>
            </a:r>
            <a:endParaRPr/>
          </a:p>
        </p:txBody>
      </p:sp>
      <p:sp>
        <p:nvSpPr>
          <p:cNvPr id="279" name="Google Shape;279;p18"/>
          <p:cNvSpPr txBox="1"/>
          <p:nvPr>
            <p:ph idx="3" type="body"/>
          </p:nvPr>
        </p:nvSpPr>
        <p:spPr>
          <a:xfrm>
            <a:off x="6879771" y="2141538"/>
            <a:ext cx="4978400" cy="1135062"/>
          </a:xfrm>
          <a:prstGeom prst="rect">
            <a:avLst/>
          </a:prstGeom>
          <a:noFill/>
          <a:ln cap="flat" cmpd="sng" w="25400">
            <a:solidFill>
              <a:srgbClr val="EFF4FC"/>
            </a:solidFill>
            <a:prstDash val="solid"/>
            <a:round/>
            <a:headEnd len="sm" w="sm" type="none"/>
            <a:tailEnd len="sm" w="sm" type="none"/>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lt1"/>
              </a:buClr>
              <a:buSzPts val="4400"/>
              <a:buNone/>
            </a:pPr>
            <a:r>
              <a:t/>
            </a:r>
            <a:endParaRPr/>
          </a:p>
        </p:txBody>
      </p:sp>
      <p:sp>
        <p:nvSpPr>
          <p:cNvPr id="280" name="Google Shape;280;p18"/>
          <p:cNvSpPr txBox="1"/>
          <p:nvPr>
            <p:ph idx="4" type="subTitle"/>
          </p:nvPr>
        </p:nvSpPr>
        <p:spPr>
          <a:xfrm>
            <a:off x="6871304" y="3383632"/>
            <a:ext cx="4986867" cy="1975764"/>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lt1"/>
              </a:buClr>
              <a:buSzPts val="2200"/>
              <a:buNone/>
            </a:pPr>
            <a:r>
              <a:t/>
            </a:r>
            <a:endParaRPr/>
          </a:p>
        </p:txBody>
      </p:sp>
      <p:sp>
        <p:nvSpPr>
          <p:cNvPr id="281" name="Google Shape;281;p18"/>
          <p:cNvSpPr txBox="1"/>
          <p:nvPr>
            <p:ph idx="12" type="sldNum"/>
          </p:nvPr>
        </p:nvSpPr>
        <p:spPr>
          <a:xfrm>
            <a:off x="11650133" y="115570"/>
            <a:ext cx="42333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5" name="Shape 285"/>
        <p:cNvGrpSpPr/>
        <p:nvPr/>
      </p:nvGrpSpPr>
      <p:grpSpPr>
        <a:xfrm>
          <a:off x="0" y="0"/>
          <a:ext cx="0" cy="0"/>
          <a:chOff x="0" y="0"/>
          <a:chExt cx="0" cy="0"/>
        </a:xfrm>
      </p:grpSpPr>
      <p:sp>
        <p:nvSpPr>
          <p:cNvPr id="286" name="Google Shape;286;p19"/>
          <p:cNvSpPr txBox="1"/>
          <p:nvPr>
            <p:ph type="title"/>
          </p:nvPr>
        </p:nvSpPr>
        <p:spPr>
          <a:xfrm>
            <a:off x="381000" y="1"/>
            <a:ext cx="11506200" cy="1540042"/>
          </a:xfrm>
          <a:prstGeom prst="rect">
            <a:avLst/>
          </a:prstGeom>
          <a:noFill/>
          <a:ln>
            <a:noFill/>
          </a:ln>
        </p:spPr>
        <p:txBody>
          <a:bodyPr anchorCtr="0" anchor="b" bIns="91425" lIns="91425" spcFirstLastPara="1" rIns="91425" wrap="square" tIns="0">
            <a:normAutofit/>
          </a:bodyPr>
          <a:lstStyle/>
          <a:p>
            <a:pPr indent="0" lvl="0" marL="0" rtl="0" algn="l">
              <a:lnSpc>
                <a:spcPct val="90000"/>
              </a:lnSpc>
              <a:spcBef>
                <a:spcPts val="0"/>
              </a:spcBef>
              <a:spcAft>
                <a:spcPts val="0"/>
              </a:spcAft>
              <a:buClr>
                <a:schemeClr val="lt1"/>
              </a:buClr>
              <a:buSzPts val="4400"/>
              <a:buFont typeface="Arial"/>
              <a:buNone/>
            </a:pPr>
            <a:r>
              <a:rPr lang="en-US"/>
              <a:t>BASIC BULLET POINTS</a:t>
            </a:r>
            <a:endParaRPr/>
          </a:p>
        </p:txBody>
      </p:sp>
      <p:sp>
        <p:nvSpPr>
          <p:cNvPr id="287" name="Google Shape;287;p19"/>
          <p:cNvSpPr txBox="1"/>
          <p:nvPr>
            <p:ph idx="1" type="body"/>
          </p:nvPr>
        </p:nvSpPr>
        <p:spPr>
          <a:xfrm>
            <a:off x="380999" y="2142067"/>
            <a:ext cx="11506199" cy="4034896"/>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rgbClr val="333333"/>
              </a:buClr>
              <a:buSzPts val="2400"/>
              <a:buChar char="•"/>
            </a:pPr>
            <a:r>
              <a:rPr lang="en-US"/>
              <a:t>Use brief text</a:t>
            </a:r>
            <a:endParaRPr/>
          </a:p>
          <a:p>
            <a:pPr indent="-228600" lvl="0" marL="228600" rtl="0" algn="l">
              <a:lnSpc>
                <a:spcPct val="90000"/>
              </a:lnSpc>
              <a:spcBef>
                <a:spcPts val="1000"/>
              </a:spcBef>
              <a:spcAft>
                <a:spcPts val="0"/>
              </a:spcAft>
              <a:buClr>
                <a:srgbClr val="333333"/>
              </a:buClr>
              <a:buSzPts val="2400"/>
              <a:buChar char="•"/>
            </a:pPr>
            <a:r>
              <a:rPr lang="en-US"/>
              <a:t>As bullet points</a:t>
            </a:r>
            <a:endParaRPr/>
          </a:p>
          <a:p>
            <a:pPr indent="-228600" lvl="0" marL="228600" rtl="0" algn="l">
              <a:lnSpc>
                <a:spcPct val="90000"/>
              </a:lnSpc>
              <a:spcBef>
                <a:spcPts val="1000"/>
              </a:spcBef>
              <a:spcAft>
                <a:spcPts val="0"/>
              </a:spcAft>
              <a:buClr>
                <a:srgbClr val="333333"/>
              </a:buClr>
              <a:buSzPts val="2400"/>
              <a:buChar char="•"/>
            </a:pPr>
            <a:r>
              <a:rPr lang="en-US"/>
              <a:t>To get your</a:t>
            </a:r>
            <a:endParaRPr/>
          </a:p>
          <a:p>
            <a:pPr indent="-228600" lvl="0" marL="228600" rtl="0" algn="l">
              <a:lnSpc>
                <a:spcPct val="90000"/>
              </a:lnSpc>
              <a:spcBef>
                <a:spcPts val="1000"/>
              </a:spcBef>
              <a:spcAft>
                <a:spcPts val="0"/>
              </a:spcAft>
              <a:buClr>
                <a:srgbClr val="333333"/>
              </a:buClr>
              <a:buSzPts val="2400"/>
              <a:buChar char="•"/>
            </a:pPr>
            <a:r>
              <a:rPr lang="en-US"/>
              <a:t>Information across</a:t>
            </a:r>
            <a:endParaRPr/>
          </a:p>
        </p:txBody>
      </p:sp>
      <p:sp>
        <p:nvSpPr>
          <p:cNvPr id="288" name="Google Shape;288;p19"/>
          <p:cNvSpPr txBox="1"/>
          <p:nvPr>
            <p:ph idx="12" type="sldNum"/>
          </p:nvPr>
        </p:nvSpPr>
        <p:spPr>
          <a:xfrm>
            <a:off x="11650133" y="115570"/>
            <a:ext cx="42333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
          <p:cNvSpPr txBox="1"/>
          <p:nvPr/>
        </p:nvSpPr>
        <p:spPr>
          <a:xfrm>
            <a:off x="3886543" y="1"/>
            <a:ext cx="7491343" cy="6858000"/>
          </a:xfrm>
          <a:prstGeom prst="rect">
            <a:avLst/>
          </a:prstGeom>
          <a:noFill/>
          <a:ln>
            <a:noFill/>
          </a:ln>
        </p:spPr>
        <p:txBody>
          <a:bodyPr anchorCtr="0" anchor="ctr" bIns="45700" lIns="91425" spcFirstLastPara="1" rIns="91425" wrap="square" tIns="45700">
            <a:noAutofit/>
          </a:bodyPr>
          <a:lstStyle/>
          <a:p>
            <a:pPr indent="-231775" lvl="0" marL="231775" marR="0" rtl="0" algn="l">
              <a:spcBef>
                <a:spcPts val="0"/>
              </a:spcBef>
              <a:spcAft>
                <a:spcPts val="0"/>
              </a:spcAft>
              <a:buNone/>
            </a:pPr>
            <a:r>
              <a:rPr b="1" i="0" lang="en-US" sz="1800" u="none" cap="none" strike="noStrike">
                <a:solidFill>
                  <a:srgbClr val="48595D"/>
                </a:solidFill>
                <a:latin typeface="Arial"/>
                <a:ea typeface="Arial"/>
                <a:cs typeface="Arial"/>
                <a:sym typeface="Arial"/>
              </a:rPr>
              <a:t>To insert graphics </a:t>
            </a:r>
            <a:endParaRPr/>
          </a:p>
          <a:p>
            <a:pPr indent="-231775" lvl="0" marL="231775" marR="0" rtl="0" algn="l">
              <a:spcBef>
                <a:spcPts val="0"/>
              </a:spcBef>
              <a:spcAft>
                <a:spcPts val="0"/>
              </a:spcAft>
              <a:buNone/>
            </a:pPr>
            <a:r>
              <a:rPr b="1" i="0" lang="en-US" sz="1800" u="none" cap="none" strike="noStrike">
                <a:solidFill>
                  <a:srgbClr val="48595D"/>
                </a:solidFill>
                <a:latin typeface="Arial"/>
                <a:ea typeface="Arial"/>
                <a:cs typeface="Arial"/>
                <a:sym typeface="Arial"/>
              </a:rPr>
              <a:t>(includes graphs, charts, etc.):</a:t>
            </a:r>
            <a:endParaRPr/>
          </a:p>
          <a:p>
            <a:pPr indent="-114300" lvl="1" marL="114300" marR="0" rtl="0" algn="l">
              <a:spcBef>
                <a:spcPts val="0"/>
              </a:spcBef>
              <a:spcAft>
                <a:spcPts val="0"/>
              </a:spcAft>
              <a:buClr>
                <a:srgbClr val="48595D"/>
              </a:buClr>
              <a:buSzPts val="1400"/>
              <a:buFont typeface="Arial"/>
              <a:buChar char="•"/>
            </a:pPr>
            <a:r>
              <a:rPr b="0" i="0" lang="en-US" sz="1400" u="none" cap="none" strike="noStrike">
                <a:solidFill>
                  <a:srgbClr val="48595D"/>
                </a:solidFill>
                <a:latin typeface="Arial"/>
                <a:ea typeface="Arial"/>
                <a:cs typeface="Arial"/>
                <a:sym typeface="Arial"/>
              </a:rPr>
              <a:t>Take a screenshot of a graph or chart you created somewhere else (e.g., Excel) and follow the instructions below in “To replace photos.”</a:t>
            </a:r>
            <a:endParaRPr/>
          </a:p>
          <a:p>
            <a:pPr indent="-114300" lvl="1" marL="114300" marR="0" rtl="0" algn="l">
              <a:spcBef>
                <a:spcPts val="0"/>
              </a:spcBef>
              <a:spcAft>
                <a:spcPts val="0"/>
              </a:spcAft>
              <a:buClr>
                <a:srgbClr val="48595D"/>
              </a:buClr>
              <a:buSzPts val="1400"/>
              <a:buFont typeface="Arial"/>
              <a:buChar char="•"/>
            </a:pPr>
            <a:r>
              <a:rPr b="0" i="0" lang="en-US" sz="1400" u="none" cap="none" strike="noStrike">
                <a:solidFill>
                  <a:srgbClr val="48595D"/>
                </a:solidFill>
                <a:latin typeface="Arial"/>
                <a:ea typeface="Arial"/>
                <a:cs typeface="Arial"/>
                <a:sym typeface="Arial"/>
              </a:rPr>
              <a:t>Create a graph or chart by going to the Insert tab, then clicking Chart in the Illustrations section. Choose the type, then put your data in the Excel window that opens. Double click on the chart to call up the data again later.</a:t>
            </a:r>
            <a:endParaRPr/>
          </a:p>
          <a:p>
            <a:pPr indent="-231775" lvl="0" marL="231775" marR="0" rtl="0" algn="l">
              <a:spcBef>
                <a:spcPts val="0"/>
              </a:spcBef>
              <a:spcAft>
                <a:spcPts val="0"/>
              </a:spcAft>
              <a:buNone/>
            </a:pPr>
            <a:r>
              <a:t/>
            </a:r>
            <a:endParaRPr b="1" i="0" sz="1200" u="none" cap="none" strike="noStrike">
              <a:solidFill>
                <a:srgbClr val="48595D"/>
              </a:solidFill>
              <a:latin typeface="Arial"/>
              <a:ea typeface="Arial"/>
              <a:cs typeface="Arial"/>
              <a:sym typeface="Arial"/>
            </a:endParaRPr>
          </a:p>
          <a:p>
            <a:pPr indent="-231775" lvl="0" marL="231775" marR="0" rtl="0" algn="l">
              <a:spcBef>
                <a:spcPts val="0"/>
              </a:spcBef>
              <a:spcAft>
                <a:spcPts val="0"/>
              </a:spcAft>
              <a:buNone/>
            </a:pPr>
            <a:r>
              <a:t/>
            </a:r>
            <a:endParaRPr b="1" i="0" sz="1200" u="none" cap="none" strike="noStrike">
              <a:solidFill>
                <a:srgbClr val="48595D"/>
              </a:solidFill>
              <a:latin typeface="Arial"/>
              <a:ea typeface="Arial"/>
              <a:cs typeface="Arial"/>
              <a:sym typeface="Arial"/>
            </a:endParaRPr>
          </a:p>
          <a:p>
            <a:pPr indent="-9525" lvl="0" marL="9525" marR="0" rtl="0" algn="l">
              <a:spcBef>
                <a:spcPts val="0"/>
              </a:spcBef>
              <a:spcAft>
                <a:spcPts val="0"/>
              </a:spcAft>
              <a:buNone/>
            </a:pPr>
            <a:r>
              <a:rPr b="1" i="0" lang="en-US" sz="1800" u="none" cap="none" strike="noStrike">
                <a:solidFill>
                  <a:srgbClr val="48595D"/>
                </a:solidFill>
                <a:latin typeface="Arial"/>
                <a:ea typeface="Arial"/>
                <a:cs typeface="Arial"/>
                <a:sym typeface="Arial"/>
              </a:rPr>
              <a:t>To replace photos</a:t>
            </a:r>
            <a:br>
              <a:rPr b="1" i="0" lang="en-US" sz="1800" u="none" cap="none" strike="noStrike">
                <a:solidFill>
                  <a:srgbClr val="48595D"/>
                </a:solidFill>
                <a:latin typeface="Arial"/>
                <a:ea typeface="Arial"/>
                <a:cs typeface="Arial"/>
                <a:sym typeface="Arial"/>
              </a:rPr>
            </a:br>
            <a:r>
              <a:rPr b="1" i="0" lang="en-US" sz="1800" u="none" cap="none" strike="noStrike">
                <a:solidFill>
                  <a:srgbClr val="48595D"/>
                </a:solidFill>
                <a:latin typeface="Arial"/>
                <a:ea typeface="Arial"/>
                <a:cs typeface="Arial"/>
                <a:sym typeface="Arial"/>
              </a:rPr>
              <a:t>(includes maps, graphs, charts, etc.):</a:t>
            </a:r>
            <a:endParaRPr/>
          </a:p>
          <a:p>
            <a:pPr indent="-114300" lvl="1" marL="114300" marR="0" rtl="0" algn="l">
              <a:spcBef>
                <a:spcPts val="0"/>
              </a:spcBef>
              <a:spcAft>
                <a:spcPts val="0"/>
              </a:spcAft>
              <a:buClr>
                <a:srgbClr val="48595D"/>
              </a:buClr>
              <a:buSzPts val="1400"/>
              <a:buFont typeface="Arial"/>
              <a:buChar char="•"/>
            </a:pPr>
            <a:r>
              <a:rPr b="0" i="0" lang="en-US" sz="1400" u="none" cap="none" strike="noStrike">
                <a:solidFill>
                  <a:srgbClr val="48595D"/>
                </a:solidFill>
                <a:latin typeface="Arial"/>
                <a:ea typeface="Arial"/>
                <a:cs typeface="Arial"/>
                <a:sym typeface="Arial"/>
              </a:rPr>
              <a:t>Delete the existing photo, then copy and paste your own photo.</a:t>
            </a:r>
            <a:endParaRPr/>
          </a:p>
          <a:p>
            <a:pPr indent="-114300" lvl="1" marL="114300" marR="0" rtl="0" algn="l">
              <a:spcBef>
                <a:spcPts val="0"/>
              </a:spcBef>
              <a:spcAft>
                <a:spcPts val="0"/>
              </a:spcAft>
              <a:buNone/>
            </a:pPr>
            <a:r>
              <a:rPr b="0" i="0" lang="en-US" sz="1400" u="none" cap="none" strike="noStrike">
                <a:solidFill>
                  <a:srgbClr val="48595D"/>
                </a:solidFill>
                <a:latin typeface="Arial"/>
                <a:ea typeface="Arial"/>
                <a:cs typeface="Arial"/>
                <a:sym typeface="Arial"/>
              </a:rPr>
              <a:t>or</a:t>
            </a:r>
            <a:endParaRPr/>
          </a:p>
          <a:p>
            <a:pPr indent="-114300" lvl="1" marL="114300" marR="0" rtl="0" algn="l">
              <a:spcBef>
                <a:spcPts val="0"/>
              </a:spcBef>
              <a:spcAft>
                <a:spcPts val="0"/>
              </a:spcAft>
              <a:buClr>
                <a:srgbClr val="48595D"/>
              </a:buClr>
              <a:buSzPts val="1400"/>
              <a:buFont typeface="Arial"/>
              <a:buChar char="•"/>
            </a:pPr>
            <a:r>
              <a:rPr b="0" i="0" lang="en-US" sz="1400" u="none" cap="none" strike="noStrike">
                <a:solidFill>
                  <a:srgbClr val="48595D"/>
                </a:solidFill>
                <a:latin typeface="Arial"/>
                <a:ea typeface="Arial"/>
                <a:cs typeface="Arial"/>
                <a:sym typeface="Arial"/>
              </a:rPr>
              <a:t>Delete the existing photo, then place your own via the Insert tab.</a:t>
            </a:r>
            <a:endParaRPr/>
          </a:p>
          <a:p>
            <a:pPr indent="-114300" lvl="1" marL="114300" marR="0" rtl="0" algn="l">
              <a:spcBef>
                <a:spcPts val="0"/>
              </a:spcBef>
              <a:spcAft>
                <a:spcPts val="0"/>
              </a:spcAft>
              <a:buNone/>
            </a:pPr>
            <a:r>
              <a:rPr b="0" i="0" lang="en-US" sz="1400" u="none" cap="none" strike="noStrike">
                <a:solidFill>
                  <a:srgbClr val="48595D"/>
                </a:solidFill>
                <a:latin typeface="Arial"/>
                <a:ea typeface="Arial"/>
                <a:cs typeface="Arial"/>
                <a:sym typeface="Arial"/>
              </a:rPr>
              <a:t>or</a:t>
            </a:r>
            <a:endParaRPr/>
          </a:p>
          <a:p>
            <a:pPr indent="-114300" lvl="1" marL="114300" marR="0" rtl="0" algn="l">
              <a:spcBef>
                <a:spcPts val="0"/>
              </a:spcBef>
              <a:spcAft>
                <a:spcPts val="0"/>
              </a:spcAft>
              <a:buClr>
                <a:srgbClr val="48595D"/>
              </a:buClr>
              <a:buSzPts val="1400"/>
              <a:buFont typeface="Arial"/>
              <a:buChar char="•"/>
            </a:pPr>
            <a:r>
              <a:rPr b="0" i="0" lang="en-US" sz="1400" u="none" cap="none" strike="noStrike">
                <a:solidFill>
                  <a:srgbClr val="48595D"/>
                </a:solidFill>
                <a:latin typeface="Arial"/>
                <a:ea typeface="Arial"/>
                <a:cs typeface="Arial"/>
                <a:sym typeface="Arial"/>
              </a:rPr>
              <a:t>Right click the existing photo and select Change Picture.</a:t>
            </a:r>
            <a:endParaRPr/>
          </a:p>
          <a:p>
            <a:pPr indent="-231775" lvl="0" marL="231775" marR="0" rtl="0" algn="l">
              <a:spcBef>
                <a:spcPts val="0"/>
              </a:spcBef>
              <a:spcAft>
                <a:spcPts val="0"/>
              </a:spcAft>
              <a:buNone/>
            </a:pPr>
            <a:r>
              <a:t/>
            </a:r>
            <a:endParaRPr b="1" i="0" sz="1200" u="none" cap="none" strike="noStrike">
              <a:solidFill>
                <a:srgbClr val="48595D"/>
              </a:solidFill>
              <a:latin typeface="Arial"/>
              <a:ea typeface="Arial"/>
              <a:cs typeface="Arial"/>
              <a:sym typeface="Arial"/>
            </a:endParaRPr>
          </a:p>
          <a:p>
            <a:pPr indent="-231775" lvl="0" marL="231775" marR="0" rtl="0" algn="l">
              <a:spcBef>
                <a:spcPts val="0"/>
              </a:spcBef>
              <a:spcAft>
                <a:spcPts val="0"/>
              </a:spcAft>
              <a:buNone/>
            </a:pPr>
            <a:r>
              <a:t/>
            </a:r>
            <a:endParaRPr b="1" i="0" sz="1200" u="none" cap="none" strike="noStrike">
              <a:solidFill>
                <a:srgbClr val="48595D"/>
              </a:solidFill>
              <a:latin typeface="Arial"/>
              <a:ea typeface="Arial"/>
              <a:cs typeface="Arial"/>
              <a:sym typeface="Arial"/>
            </a:endParaRPr>
          </a:p>
          <a:p>
            <a:pPr indent="-231775" lvl="0" marL="231775" marR="0" rtl="0" algn="l">
              <a:spcBef>
                <a:spcPts val="0"/>
              </a:spcBef>
              <a:spcAft>
                <a:spcPts val="0"/>
              </a:spcAft>
              <a:buNone/>
            </a:pPr>
            <a:r>
              <a:rPr b="1" i="0" lang="en-US" sz="1800" u="none" cap="none" strike="noStrike">
                <a:solidFill>
                  <a:srgbClr val="48595D"/>
                </a:solidFill>
                <a:latin typeface="Arial"/>
                <a:ea typeface="Arial"/>
                <a:cs typeface="Arial"/>
                <a:sym typeface="Arial"/>
              </a:rPr>
              <a:t>To place your new photo behind text, a logo, etc.:</a:t>
            </a:r>
            <a:endParaRPr/>
          </a:p>
          <a:p>
            <a:pPr indent="-114300" lvl="1" marL="114300" marR="0" rtl="0" algn="l">
              <a:spcBef>
                <a:spcPts val="0"/>
              </a:spcBef>
              <a:spcAft>
                <a:spcPts val="0"/>
              </a:spcAft>
              <a:buClr>
                <a:srgbClr val="48595D"/>
              </a:buClr>
              <a:buSzPts val="1400"/>
              <a:buFont typeface="Arial"/>
              <a:buChar char="•"/>
            </a:pPr>
            <a:r>
              <a:rPr b="0" i="0" lang="en-US" sz="1400" u="none" cap="none" strike="noStrike">
                <a:solidFill>
                  <a:srgbClr val="48595D"/>
                </a:solidFill>
                <a:latin typeface="Arial"/>
                <a:ea typeface="Arial"/>
                <a:cs typeface="Arial"/>
                <a:sym typeface="Arial"/>
              </a:rPr>
              <a:t>Right click on the photo and select Send to Back.</a:t>
            </a:r>
            <a:endParaRPr/>
          </a:p>
        </p:txBody>
      </p:sp>
      <p:sp>
        <p:nvSpPr>
          <p:cNvPr id="152" name="Google Shape;152;p2"/>
          <p:cNvSpPr txBox="1"/>
          <p:nvPr/>
        </p:nvSpPr>
        <p:spPr>
          <a:xfrm>
            <a:off x="463722" y="0"/>
            <a:ext cx="3047574" cy="6858000"/>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chemeClr val="lt1"/>
              </a:buClr>
              <a:buSzPts val="2800"/>
              <a:buFont typeface="Arial"/>
              <a:buNone/>
            </a:pPr>
            <a:r>
              <a:rPr b="1" i="0" lang="en-US" sz="2800" u="none" cap="none" strike="noStrike">
                <a:solidFill>
                  <a:schemeClr val="lt1"/>
                </a:solidFill>
                <a:highlight>
                  <a:srgbClr val="D9185C"/>
                </a:highlight>
                <a:latin typeface="Arial"/>
                <a:ea typeface="Arial"/>
                <a:cs typeface="Arial"/>
                <a:sym typeface="Arial"/>
              </a:rPr>
              <a:t> TUTORIAL</a:t>
            </a:r>
            <a:r>
              <a:rPr b="1" i="0" lang="en-US" sz="2800" u="none" cap="none" strike="noStrike">
                <a:solidFill>
                  <a:srgbClr val="D9185C"/>
                </a:solidFill>
                <a:highlight>
                  <a:srgbClr val="D9185C"/>
                </a:highlight>
                <a:latin typeface="Arial"/>
                <a:ea typeface="Arial"/>
                <a:cs typeface="Arial"/>
                <a:sym typeface="Arial"/>
              </a:rPr>
              <a:t>:</a:t>
            </a:r>
            <a:endParaRPr/>
          </a:p>
          <a:p>
            <a:pPr indent="0" lvl="0" marL="0" marR="0" rtl="0" algn="l">
              <a:lnSpc>
                <a:spcPct val="90000"/>
              </a:lnSpc>
              <a:spcBef>
                <a:spcPts val="0"/>
              </a:spcBef>
              <a:spcAft>
                <a:spcPts val="0"/>
              </a:spcAft>
              <a:buClr>
                <a:schemeClr val="lt1"/>
              </a:buClr>
              <a:buSzPts val="1600"/>
              <a:buFont typeface="Arial"/>
              <a:buNone/>
            </a:pPr>
            <a:r>
              <a:rPr b="1" i="0" lang="en-US" sz="1600" u="none" cap="none" strike="noStrike">
                <a:solidFill>
                  <a:schemeClr val="lt1"/>
                </a:solidFill>
                <a:highlight>
                  <a:srgbClr val="D9185C"/>
                </a:highlight>
                <a:latin typeface="Arial"/>
                <a:ea typeface="Arial"/>
                <a:cs typeface="Arial"/>
                <a:sym typeface="Arial"/>
              </a:rPr>
              <a:t>  </a:t>
            </a:r>
            <a:endParaRPr/>
          </a:p>
          <a:p>
            <a:pPr indent="0" lvl="0" marL="0" marR="0" rtl="0" algn="l">
              <a:lnSpc>
                <a:spcPct val="90000"/>
              </a:lnSpc>
              <a:spcBef>
                <a:spcPts val="0"/>
              </a:spcBef>
              <a:spcAft>
                <a:spcPts val="0"/>
              </a:spcAft>
              <a:buClr>
                <a:srgbClr val="D91B5C"/>
              </a:buClr>
              <a:buSzPts val="3600"/>
              <a:buFont typeface="Arial"/>
              <a:buNone/>
            </a:pPr>
            <a:r>
              <a:rPr b="1" i="0" lang="en-US" sz="3600" u="none" cap="none" strike="noStrike">
                <a:solidFill>
                  <a:srgbClr val="D91B5C"/>
                </a:solidFill>
                <a:latin typeface="Arial"/>
                <a:ea typeface="Arial"/>
                <a:cs typeface="Arial"/>
                <a:sym typeface="Arial"/>
              </a:rPr>
              <a:t>Graphics</a:t>
            </a:r>
            <a:endParaRPr/>
          </a:p>
          <a:p>
            <a:pPr indent="0" lvl="0" marL="0" marR="0" rtl="0" algn="l">
              <a:lnSpc>
                <a:spcPct val="90000"/>
              </a:lnSpc>
              <a:spcBef>
                <a:spcPts val="0"/>
              </a:spcBef>
              <a:spcAft>
                <a:spcPts val="0"/>
              </a:spcAft>
              <a:buClr>
                <a:srgbClr val="D91B5C"/>
              </a:buClr>
              <a:buSzPts val="3600"/>
              <a:buFont typeface="Arial"/>
              <a:buNone/>
            </a:pPr>
            <a:r>
              <a:rPr b="1" i="0" lang="en-US" sz="3600" u="none" cap="none" strike="noStrike">
                <a:solidFill>
                  <a:srgbClr val="D91B5C"/>
                </a:solidFill>
                <a:latin typeface="Arial"/>
                <a:ea typeface="Arial"/>
                <a:cs typeface="Arial"/>
                <a:sym typeface="Arial"/>
              </a:rPr>
              <a:t>&amp;</a:t>
            </a:r>
            <a:endParaRPr/>
          </a:p>
          <a:p>
            <a:pPr indent="0" lvl="0" marL="0" marR="0" rtl="0" algn="l">
              <a:lnSpc>
                <a:spcPct val="90000"/>
              </a:lnSpc>
              <a:spcBef>
                <a:spcPts val="0"/>
              </a:spcBef>
              <a:spcAft>
                <a:spcPts val="0"/>
              </a:spcAft>
              <a:buClr>
                <a:srgbClr val="D91B5C"/>
              </a:buClr>
              <a:buSzPts val="3600"/>
              <a:buFont typeface="Arial"/>
              <a:buNone/>
            </a:pPr>
            <a:r>
              <a:rPr b="1" i="0" lang="en-US" sz="3600" u="none" cap="none" strike="noStrike">
                <a:solidFill>
                  <a:srgbClr val="D91B5C"/>
                </a:solidFill>
                <a:latin typeface="Arial"/>
                <a:ea typeface="Arial"/>
                <a:cs typeface="Arial"/>
                <a:sym typeface="Arial"/>
              </a:rPr>
              <a:t>Photos</a:t>
            </a:r>
            <a:endParaRPr b="1" i="0" sz="3600" u="none" cap="none" strike="noStrike">
              <a:solidFill>
                <a:srgbClr val="D91B5C"/>
              </a:solidFill>
              <a:latin typeface="Arial"/>
              <a:ea typeface="Arial"/>
              <a:cs typeface="Arial"/>
              <a:sym typeface="Arial"/>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2" name="Shape 292"/>
        <p:cNvGrpSpPr/>
        <p:nvPr/>
      </p:nvGrpSpPr>
      <p:grpSpPr>
        <a:xfrm>
          <a:off x="0" y="0"/>
          <a:ext cx="0" cy="0"/>
          <a:chOff x="0" y="0"/>
          <a:chExt cx="0" cy="0"/>
        </a:xfrm>
      </p:grpSpPr>
      <p:sp>
        <p:nvSpPr>
          <p:cNvPr id="293" name="Google Shape;293;p20"/>
          <p:cNvSpPr txBox="1"/>
          <p:nvPr>
            <p:ph type="title"/>
          </p:nvPr>
        </p:nvSpPr>
        <p:spPr>
          <a:xfrm>
            <a:off x="381000" y="1"/>
            <a:ext cx="11506200" cy="1540042"/>
          </a:xfrm>
          <a:prstGeom prst="rect">
            <a:avLst/>
          </a:prstGeom>
          <a:noFill/>
          <a:ln>
            <a:noFill/>
          </a:ln>
        </p:spPr>
        <p:txBody>
          <a:bodyPr anchorCtr="0" anchor="b" bIns="91425" lIns="91425" spcFirstLastPara="1" rIns="91425" wrap="square" tIns="0">
            <a:normAutofit/>
          </a:bodyPr>
          <a:lstStyle/>
          <a:p>
            <a:pPr indent="0" lvl="0" marL="0" rtl="0" algn="l">
              <a:lnSpc>
                <a:spcPct val="90000"/>
              </a:lnSpc>
              <a:spcBef>
                <a:spcPts val="0"/>
              </a:spcBef>
              <a:spcAft>
                <a:spcPts val="0"/>
              </a:spcAft>
              <a:buClr>
                <a:schemeClr val="lt1"/>
              </a:buClr>
              <a:buSzPts val="4400"/>
              <a:buFont typeface="Arial"/>
              <a:buNone/>
            </a:pPr>
            <a:r>
              <a:rPr lang="en-US"/>
              <a:t>FOR TEXT/BULLET POINTS</a:t>
            </a:r>
            <a:endParaRPr/>
          </a:p>
        </p:txBody>
      </p:sp>
      <p:sp>
        <p:nvSpPr>
          <p:cNvPr id="294" name="Google Shape;294;p20"/>
          <p:cNvSpPr txBox="1"/>
          <p:nvPr>
            <p:ph idx="1" type="body"/>
          </p:nvPr>
        </p:nvSpPr>
        <p:spPr>
          <a:xfrm>
            <a:off x="380999" y="2436811"/>
            <a:ext cx="11506199" cy="3836989"/>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rgbClr val="333333"/>
              </a:buClr>
              <a:buSzPts val="2400"/>
              <a:buNone/>
            </a:pPr>
            <a:r>
              <a:rPr lang="en-US"/>
              <a:t>Use this space for longer text. Keep in mind that it’s not as interesting to have long blocks of text. Try not to use more than the amount of text shown here. Split content between slides, or…</a:t>
            </a:r>
            <a:endParaRPr/>
          </a:p>
          <a:p>
            <a:pPr indent="0" lvl="0" marL="0" rtl="0" algn="l">
              <a:lnSpc>
                <a:spcPct val="90000"/>
              </a:lnSpc>
              <a:spcBef>
                <a:spcPts val="1000"/>
              </a:spcBef>
              <a:spcAft>
                <a:spcPts val="0"/>
              </a:spcAft>
              <a:buClr>
                <a:srgbClr val="333333"/>
              </a:buClr>
              <a:buSzPts val="2400"/>
              <a:buNone/>
            </a:pPr>
            <a:r>
              <a:t/>
            </a:r>
            <a:endParaRPr/>
          </a:p>
          <a:p>
            <a:pPr indent="-231775" lvl="0" marL="231775" rtl="0" algn="l">
              <a:lnSpc>
                <a:spcPct val="90000"/>
              </a:lnSpc>
              <a:spcBef>
                <a:spcPts val="1000"/>
              </a:spcBef>
              <a:spcAft>
                <a:spcPts val="0"/>
              </a:spcAft>
              <a:buClr>
                <a:srgbClr val="333333"/>
              </a:buClr>
              <a:buSzPts val="2400"/>
              <a:buChar char="•"/>
            </a:pPr>
            <a:r>
              <a:rPr lang="en-US"/>
              <a:t>Just use</a:t>
            </a:r>
            <a:endParaRPr/>
          </a:p>
          <a:p>
            <a:pPr indent="-231775" lvl="0" marL="231775" rtl="0" algn="l">
              <a:lnSpc>
                <a:spcPct val="90000"/>
              </a:lnSpc>
              <a:spcBef>
                <a:spcPts val="1000"/>
              </a:spcBef>
              <a:spcAft>
                <a:spcPts val="0"/>
              </a:spcAft>
              <a:buClr>
                <a:srgbClr val="333333"/>
              </a:buClr>
              <a:buSzPts val="2400"/>
              <a:buChar char="•"/>
            </a:pPr>
            <a:r>
              <a:rPr lang="en-US"/>
              <a:t>Bullet points</a:t>
            </a:r>
            <a:endParaRPr/>
          </a:p>
          <a:p>
            <a:pPr indent="-173038" lvl="0" marL="173038" rtl="0" algn="l">
              <a:lnSpc>
                <a:spcPct val="90000"/>
              </a:lnSpc>
              <a:spcBef>
                <a:spcPts val="1000"/>
              </a:spcBef>
              <a:spcAft>
                <a:spcPts val="0"/>
              </a:spcAft>
              <a:buClr>
                <a:srgbClr val="333333"/>
              </a:buClr>
              <a:buSzPts val="2400"/>
              <a:buNone/>
            </a:pPr>
            <a:r>
              <a:t/>
            </a:r>
            <a:endParaRPr/>
          </a:p>
          <a:p>
            <a:pPr indent="-346075" lvl="0" marL="346075" rtl="0" algn="l">
              <a:lnSpc>
                <a:spcPct val="90000"/>
              </a:lnSpc>
              <a:spcBef>
                <a:spcPts val="1000"/>
              </a:spcBef>
              <a:spcAft>
                <a:spcPts val="0"/>
              </a:spcAft>
              <a:buClr>
                <a:srgbClr val="333333"/>
              </a:buClr>
              <a:buSzPts val="2400"/>
              <a:buFont typeface="Arial"/>
              <a:buAutoNum type="arabicPeriod"/>
            </a:pPr>
            <a:r>
              <a:rPr lang="en-US"/>
              <a:t>You could also make a list</a:t>
            </a:r>
            <a:endParaRPr/>
          </a:p>
          <a:p>
            <a:pPr indent="-346075" lvl="0" marL="346075" rtl="0" algn="l">
              <a:lnSpc>
                <a:spcPct val="90000"/>
              </a:lnSpc>
              <a:spcBef>
                <a:spcPts val="1000"/>
              </a:spcBef>
              <a:spcAft>
                <a:spcPts val="0"/>
              </a:spcAft>
              <a:buClr>
                <a:srgbClr val="333333"/>
              </a:buClr>
              <a:buSzPts val="2400"/>
              <a:buFont typeface="Arial"/>
              <a:buAutoNum type="arabicPeriod"/>
            </a:pPr>
            <a:r>
              <a:rPr lang="en-US"/>
              <a:t>With numbers</a:t>
            </a:r>
            <a:endParaRPr/>
          </a:p>
        </p:txBody>
      </p:sp>
      <p:sp>
        <p:nvSpPr>
          <p:cNvPr id="295" name="Google Shape;295;p20"/>
          <p:cNvSpPr txBox="1"/>
          <p:nvPr>
            <p:ph idx="2" type="subTitle"/>
          </p:nvPr>
        </p:nvSpPr>
        <p:spPr>
          <a:xfrm>
            <a:off x="380999" y="1796132"/>
            <a:ext cx="11506199" cy="615279"/>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rgbClr val="333333"/>
              </a:buClr>
              <a:buSzPts val="2400"/>
              <a:buNone/>
            </a:pPr>
            <a:r>
              <a:rPr lang="en-US"/>
              <a:t>PUT SUBHEAD HERE. DELETE IF NONE.</a:t>
            </a:r>
            <a:endParaRPr/>
          </a:p>
        </p:txBody>
      </p:sp>
      <p:sp>
        <p:nvSpPr>
          <p:cNvPr id="296" name="Google Shape;296;p20"/>
          <p:cNvSpPr txBox="1"/>
          <p:nvPr>
            <p:ph idx="12" type="sldNum"/>
          </p:nvPr>
        </p:nvSpPr>
        <p:spPr>
          <a:xfrm>
            <a:off x="11650133" y="115570"/>
            <a:ext cx="42333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0" name="Shape 300"/>
        <p:cNvGrpSpPr/>
        <p:nvPr/>
      </p:nvGrpSpPr>
      <p:grpSpPr>
        <a:xfrm>
          <a:off x="0" y="0"/>
          <a:ext cx="0" cy="0"/>
          <a:chOff x="0" y="0"/>
          <a:chExt cx="0" cy="0"/>
        </a:xfrm>
      </p:grpSpPr>
      <p:sp>
        <p:nvSpPr>
          <p:cNvPr id="301" name="Google Shape;301;p21"/>
          <p:cNvSpPr txBox="1"/>
          <p:nvPr>
            <p:ph idx="1" type="body"/>
          </p:nvPr>
        </p:nvSpPr>
        <p:spPr>
          <a:xfrm>
            <a:off x="558800" y="1434163"/>
            <a:ext cx="4978400" cy="1842437"/>
          </a:xfrm>
          <a:prstGeom prst="rect">
            <a:avLst/>
          </a:prstGeom>
          <a:noFill/>
          <a:ln cap="flat" cmpd="sng" w="25400">
            <a:solidFill>
              <a:srgbClr val="333333"/>
            </a:solidFill>
            <a:prstDash val="solid"/>
            <a:round/>
            <a:headEnd len="sm" w="sm" type="none"/>
            <a:tailEnd len="sm" w="sm" type="none"/>
          </a:ln>
        </p:spPr>
        <p:txBody>
          <a:bodyPr anchorCtr="0" anchor="b" bIns="45700" lIns="91425" spcFirstLastPara="1" rIns="91425" wrap="square" tIns="45700">
            <a:normAutofit fontScale="40000" lnSpcReduction="20000"/>
          </a:bodyPr>
          <a:lstStyle/>
          <a:p>
            <a:pPr indent="-173038" lvl="0" marL="173038" rtl="0" algn="l">
              <a:lnSpc>
                <a:spcPct val="90000"/>
              </a:lnSpc>
              <a:spcBef>
                <a:spcPts val="0"/>
              </a:spcBef>
              <a:spcAft>
                <a:spcPts val="0"/>
              </a:spcAft>
              <a:buClr>
                <a:srgbClr val="333333"/>
              </a:buClr>
              <a:buSzPct val="100000"/>
              <a:buFont typeface="Arial"/>
              <a:buChar char="•"/>
            </a:pPr>
            <a:r>
              <a:rPr lang="en-US"/>
              <a:t>JUST USE</a:t>
            </a:r>
            <a:endParaRPr/>
          </a:p>
          <a:p>
            <a:pPr indent="-173038" lvl="0" marL="173038" rtl="0" algn="l">
              <a:lnSpc>
                <a:spcPct val="90000"/>
              </a:lnSpc>
              <a:spcBef>
                <a:spcPts val="1000"/>
              </a:spcBef>
              <a:spcAft>
                <a:spcPts val="0"/>
              </a:spcAft>
              <a:buClr>
                <a:srgbClr val="333333"/>
              </a:buClr>
              <a:buSzPct val="100000"/>
              <a:buFont typeface="Arial"/>
              <a:buChar char="•"/>
            </a:pPr>
            <a:r>
              <a:rPr lang="en-US"/>
              <a:t>BULLET POINTS</a:t>
            </a:r>
            <a:endParaRPr/>
          </a:p>
          <a:p>
            <a:pPr indent="-119063" lvl="0" marL="119063" rtl="0" algn="l">
              <a:lnSpc>
                <a:spcPct val="90000"/>
              </a:lnSpc>
              <a:spcBef>
                <a:spcPts val="1000"/>
              </a:spcBef>
              <a:spcAft>
                <a:spcPts val="0"/>
              </a:spcAft>
              <a:buClr>
                <a:srgbClr val="333333"/>
              </a:buClr>
              <a:buSzPct val="100000"/>
              <a:buNone/>
            </a:pPr>
            <a:r>
              <a:t/>
            </a:r>
            <a:endParaRPr/>
          </a:p>
          <a:p>
            <a:pPr indent="-231775" lvl="0" marL="231775" rtl="0" algn="l">
              <a:lnSpc>
                <a:spcPct val="90000"/>
              </a:lnSpc>
              <a:spcBef>
                <a:spcPts val="1000"/>
              </a:spcBef>
              <a:spcAft>
                <a:spcPts val="0"/>
              </a:spcAft>
              <a:buClr>
                <a:srgbClr val="333333"/>
              </a:buClr>
              <a:buSzPct val="100000"/>
              <a:buFont typeface="Arial"/>
              <a:buAutoNum type="arabicPeriod"/>
            </a:pPr>
            <a:r>
              <a:rPr lang="en-US"/>
              <a:t>YOU COULD ALSO MAKE A LIST</a:t>
            </a:r>
            <a:endParaRPr/>
          </a:p>
          <a:p>
            <a:pPr indent="-231775" lvl="0" marL="231775" rtl="0" algn="l">
              <a:lnSpc>
                <a:spcPct val="90000"/>
              </a:lnSpc>
              <a:spcBef>
                <a:spcPts val="1000"/>
              </a:spcBef>
              <a:spcAft>
                <a:spcPts val="0"/>
              </a:spcAft>
              <a:buClr>
                <a:srgbClr val="333333"/>
              </a:buClr>
              <a:buSzPct val="100000"/>
              <a:buFont typeface="Arial"/>
              <a:buAutoNum type="arabicPeriod"/>
            </a:pPr>
            <a:r>
              <a:rPr lang="en-US"/>
              <a:t>WITH NUMBERS</a:t>
            </a:r>
            <a:br>
              <a:rPr lang="en-US"/>
            </a:br>
            <a:endParaRPr/>
          </a:p>
        </p:txBody>
      </p:sp>
      <p:sp>
        <p:nvSpPr>
          <p:cNvPr id="302" name="Google Shape;302;p21"/>
          <p:cNvSpPr txBox="1"/>
          <p:nvPr>
            <p:ph idx="3" type="subTitle"/>
          </p:nvPr>
        </p:nvSpPr>
        <p:spPr>
          <a:xfrm>
            <a:off x="554567" y="3383632"/>
            <a:ext cx="4986867" cy="1975764"/>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rgbClr val="333333"/>
              </a:buClr>
              <a:buSzPts val="2800"/>
              <a:buNone/>
            </a:pPr>
            <a:r>
              <a:rPr lang="en-US" sz="2800"/>
              <a:t>BULLETS</a:t>
            </a:r>
            <a:endParaRPr/>
          </a:p>
          <a:p>
            <a:pPr indent="0" lvl="0" marL="0" rtl="0" algn="l">
              <a:lnSpc>
                <a:spcPct val="90000"/>
              </a:lnSpc>
              <a:spcBef>
                <a:spcPts val="1000"/>
              </a:spcBef>
              <a:spcAft>
                <a:spcPts val="0"/>
              </a:spcAft>
              <a:buClr>
                <a:srgbClr val="333333"/>
              </a:buClr>
              <a:buSzPts val="2800"/>
              <a:buNone/>
            </a:pPr>
            <a:r>
              <a:rPr lang="en-US" sz="2800"/>
              <a:t>Subhead</a:t>
            </a:r>
            <a:endParaRPr/>
          </a:p>
        </p:txBody>
      </p:sp>
      <p:sp>
        <p:nvSpPr>
          <p:cNvPr id="303" name="Google Shape;303;p21"/>
          <p:cNvSpPr txBox="1"/>
          <p:nvPr>
            <p:ph idx="12" type="sldNum"/>
          </p:nvPr>
        </p:nvSpPr>
        <p:spPr>
          <a:xfrm>
            <a:off x="11650133" y="115570"/>
            <a:ext cx="42333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7" name="Shape 307"/>
        <p:cNvGrpSpPr/>
        <p:nvPr/>
      </p:nvGrpSpPr>
      <p:grpSpPr>
        <a:xfrm>
          <a:off x="0" y="0"/>
          <a:ext cx="0" cy="0"/>
          <a:chOff x="0" y="0"/>
          <a:chExt cx="0" cy="0"/>
        </a:xfrm>
      </p:grpSpPr>
      <p:sp>
        <p:nvSpPr>
          <p:cNvPr id="308" name="Google Shape;308;p22"/>
          <p:cNvSpPr txBox="1"/>
          <p:nvPr>
            <p:ph type="title"/>
          </p:nvPr>
        </p:nvSpPr>
        <p:spPr>
          <a:xfrm>
            <a:off x="381000" y="1"/>
            <a:ext cx="11506200" cy="1540042"/>
          </a:xfrm>
          <a:prstGeom prst="rect">
            <a:avLst/>
          </a:prstGeom>
          <a:noFill/>
          <a:ln>
            <a:noFill/>
          </a:ln>
        </p:spPr>
        <p:txBody>
          <a:bodyPr anchorCtr="0" anchor="b" bIns="91425" lIns="91425" spcFirstLastPara="1" rIns="91425" wrap="square" tIns="0">
            <a:normAutofit/>
          </a:bodyPr>
          <a:lstStyle/>
          <a:p>
            <a:pPr indent="0" lvl="0" marL="0" rtl="0" algn="l">
              <a:lnSpc>
                <a:spcPct val="90000"/>
              </a:lnSpc>
              <a:spcBef>
                <a:spcPts val="0"/>
              </a:spcBef>
              <a:spcAft>
                <a:spcPts val="0"/>
              </a:spcAft>
              <a:buClr>
                <a:srgbClr val="48595D"/>
              </a:buClr>
              <a:buSzPts val="4400"/>
              <a:buFont typeface="Arial"/>
              <a:buNone/>
            </a:pPr>
            <a:r>
              <a:rPr lang="en-US"/>
              <a:t>GRAPHICS</a:t>
            </a:r>
            <a:br>
              <a:rPr lang="en-US"/>
            </a:br>
            <a:r>
              <a:rPr lang="en-US" sz="3200"/>
              <a:t>SUBHEAD</a:t>
            </a:r>
            <a:endParaRPr/>
          </a:p>
        </p:txBody>
      </p:sp>
      <p:pic>
        <p:nvPicPr>
          <p:cNvPr id="309" name="Google Shape;309;p22"/>
          <p:cNvPicPr preferRelativeResize="0"/>
          <p:nvPr/>
        </p:nvPicPr>
        <p:blipFill rotWithShape="1">
          <a:blip r:embed="rId3">
            <a:alphaModFix/>
          </a:blip>
          <a:srcRect b="0" l="0" r="0" t="0"/>
          <a:stretch/>
        </p:blipFill>
        <p:spPr>
          <a:xfrm>
            <a:off x="2945206" y="1909257"/>
            <a:ext cx="8259148" cy="4439292"/>
          </a:xfrm>
          <a:prstGeom prst="rect">
            <a:avLst/>
          </a:prstGeom>
          <a:noFill/>
          <a:ln>
            <a:noFill/>
          </a:ln>
        </p:spPr>
      </p:pic>
      <p:sp>
        <p:nvSpPr>
          <p:cNvPr id="310" name="Google Shape;310;p22"/>
          <p:cNvSpPr txBox="1"/>
          <p:nvPr/>
        </p:nvSpPr>
        <p:spPr>
          <a:xfrm>
            <a:off x="604851" y="4380126"/>
            <a:ext cx="3432517" cy="1354217"/>
          </a:xfrm>
          <a:prstGeom prst="rect">
            <a:avLst/>
          </a:prstGeom>
          <a:noFill/>
          <a:ln>
            <a:noFill/>
          </a:ln>
        </p:spPr>
        <p:txBody>
          <a:bodyPr anchorCtr="0" anchor="t" bIns="0" lIns="0" spcFirstLastPara="1" rIns="0" wrap="square" tIns="0">
            <a:spAutoFit/>
          </a:bodyPr>
          <a:lstStyle/>
          <a:p>
            <a:pPr indent="0" lvl="0" marL="0" marR="0" rtl="0" algn="l">
              <a:spcBef>
                <a:spcPts val="0"/>
              </a:spcBef>
              <a:spcAft>
                <a:spcPts val="0"/>
              </a:spcAft>
              <a:buNone/>
            </a:pPr>
            <a:r>
              <a:rPr lang="en-US" sz="2200">
                <a:solidFill>
                  <a:schemeClr val="lt1"/>
                </a:solidFill>
                <a:latin typeface="Arial"/>
                <a:ea typeface="Arial"/>
                <a:cs typeface="Arial"/>
                <a:sym typeface="Arial"/>
              </a:rPr>
              <a:t>A caption can go here. Replace the map image with a graphic from the web or from your documents.</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4" name="Shape 314"/>
        <p:cNvGrpSpPr/>
        <p:nvPr/>
      </p:nvGrpSpPr>
      <p:grpSpPr>
        <a:xfrm>
          <a:off x="0" y="0"/>
          <a:ext cx="0" cy="0"/>
          <a:chOff x="0" y="0"/>
          <a:chExt cx="0" cy="0"/>
        </a:xfrm>
      </p:grpSpPr>
      <p:sp>
        <p:nvSpPr>
          <p:cNvPr id="315" name="Google Shape;315;p23"/>
          <p:cNvSpPr/>
          <p:nvPr/>
        </p:nvSpPr>
        <p:spPr>
          <a:xfrm>
            <a:off x="0" y="0"/>
            <a:ext cx="12192000" cy="6858000"/>
          </a:xfrm>
          <a:prstGeom prst="rect">
            <a:avLst/>
          </a:prstGeom>
          <a:solidFill>
            <a:srgbClr val="005DA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316" name="Google Shape;316;p23"/>
          <p:cNvSpPr txBox="1"/>
          <p:nvPr>
            <p:ph idx="3" type="body"/>
          </p:nvPr>
        </p:nvSpPr>
        <p:spPr>
          <a:xfrm>
            <a:off x="2351995" y="1358900"/>
            <a:ext cx="3860800" cy="2434167"/>
          </a:xfrm>
          <a:prstGeom prst="rect">
            <a:avLst/>
          </a:prstGeom>
          <a:noFill/>
          <a:ln cap="flat" cmpd="sng" w="50800">
            <a:solidFill>
              <a:schemeClr val="lt1"/>
            </a:solidFill>
            <a:prstDash val="solid"/>
            <a:round/>
            <a:headEnd len="sm" w="sm" type="none"/>
            <a:tailEnd len="sm" w="sm" type="none"/>
          </a:ln>
        </p:spPr>
        <p:txBody>
          <a:bodyPr anchorCtr="0" anchor="ctr" bIns="45700" lIns="91425" spcFirstLastPara="1" rIns="91425" wrap="square" tIns="45700">
            <a:normAutofit fontScale="92500" lnSpcReduction="10000"/>
          </a:bodyPr>
          <a:lstStyle/>
          <a:p>
            <a:pPr indent="0" lvl="0" marL="0" rtl="0" algn="l">
              <a:lnSpc>
                <a:spcPct val="90000"/>
              </a:lnSpc>
              <a:spcBef>
                <a:spcPts val="0"/>
              </a:spcBef>
              <a:spcAft>
                <a:spcPts val="0"/>
              </a:spcAft>
              <a:buClr>
                <a:schemeClr val="lt1"/>
              </a:buClr>
              <a:buSzPct val="100000"/>
              <a:buNone/>
            </a:pPr>
            <a:r>
              <a:rPr lang="en-US"/>
              <a:t>“Quotations are often included </a:t>
            </a:r>
            <a:br>
              <a:rPr lang="en-US"/>
            </a:br>
            <a:r>
              <a:rPr lang="en-US"/>
              <a:t>as inspiration or to evoke philosophical thoughts from the reader.”</a:t>
            </a:r>
            <a:endParaRPr/>
          </a:p>
        </p:txBody>
      </p:sp>
      <p:sp>
        <p:nvSpPr>
          <p:cNvPr id="317" name="Google Shape;317;p23"/>
          <p:cNvSpPr txBox="1"/>
          <p:nvPr>
            <p:ph idx="4" type="body"/>
          </p:nvPr>
        </p:nvSpPr>
        <p:spPr>
          <a:xfrm>
            <a:off x="2351995" y="3793068"/>
            <a:ext cx="3860800" cy="651932"/>
          </a:xfrm>
          <a:prstGeom prst="rect">
            <a:avLst/>
          </a:prstGeom>
          <a:noFill/>
          <a:ln cap="flat" cmpd="sng" w="50800">
            <a:solidFill>
              <a:schemeClr val="lt1"/>
            </a:solidFill>
            <a:prstDash val="solid"/>
            <a:round/>
            <a:headEnd len="sm" w="sm" type="none"/>
            <a:tailEnd len="sm" w="sm" type="none"/>
          </a:ln>
        </p:spPr>
        <p:txBody>
          <a:bodyPr anchorCtr="0" anchor="ctr" bIns="0" lIns="91425" spcFirstLastPara="1" rIns="91425" wrap="square" tIns="0">
            <a:noAutofit/>
          </a:bodyPr>
          <a:lstStyle/>
          <a:p>
            <a:pPr indent="0" lvl="0" marL="0" rtl="0" algn="l">
              <a:lnSpc>
                <a:spcPct val="90000"/>
              </a:lnSpc>
              <a:spcBef>
                <a:spcPts val="0"/>
              </a:spcBef>
              <a:spcAft>
                <a:spcPts val="0"/>
              </a:spcAft>
              <a:buClr>
                <a:schemeClr val="lt1"/>
              </a:buClr>
              <a:buSzPts val="3300"/>
              <a:buNone/>
            </a:pPr>
            <a:r>
              <a:rPr lang="en-US"/>
              <a:t>John Doe</a:t>
            </a:r>
            <a:endParaRPr/>
          </a:p>
        </p:txBody>
      </p:sp>
      <p:sp>
        <p:nvSpPr>
          <p:cNvPr id="318" name="Google Shape;318;p23"/>
          <p:cNvSpPr txBox="1"/>
          <p:nvPr>
            <p:ph idx="12" type="sldNum"/>
          </p:nvPr>
        </p:nvSpPr>
        <p:spPr>
          <a:xfrm>
            <a:off x="11650133" y="115570"/>
            <a:ext cx="42333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2" name="Shape 322"/>
        <p:cNvGrpSpPr/>
        <p:nvPr/>
      </p:nvGrpSpPr>
      <p:grpSpPr>
        <a:xfrm>
          <a:off x="0" y="0"/>
          <a:ext cx="0" cy="0"/>
          <a:chOff x="0" y="0"/>
          <a:chExt cx="0" cy="0"/>
        </a:xfrm>
      </p:grpSpPr>
      <p:sp>
        <p:nvSpPr>
          <p:cNvPr id="323" name="Google Shape;323;p24"/>
          <p:cNvSpPr txBox="1"/>
          <p:nvPr/>
        </p:nvSpPr>
        <p:spPr>
          <a:xfrm>
            <a:off x="2351995" y="1358900"/>
            <a:ext cx="3860800" cy="2431706"/>
          </a:xfrm>
          <a:prstGeom prst="rect">
            <a:avLst/>
          </a:prstGeom>
          <a:noFill/>
          <a:ln cap="flat" cmpd="sng" w="50800">
            <a:solidFill>
              <a:srgbClr val="005DAA"/>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80000"/>
              </a:lnSpc>
              <a:spcBef>
                <a:spcPts val="0"/>
              </a:spcBef>
              <a:spcAft>
                <a:spcPts val="0"/>
              </a:spcAft>
              <a:buClr>
                <a:srgbClr val="005DAA"/>
              </a:buClr>
              <a:buSzPts val="3100"/>
              <a:buFont typeface="Arial"/>
              <a:buNone/>
            </a:pPr>
            <a:r>
              <a:rPr lang="en-US" sz="3100">
                <a:solidFill>
                  <a:srgbClr val="005DAA"/>
                </a:solidFill>
                <a:latin typeface="Arial"/>
                <a:ea typeface="Arial"/>
                <a:cs typeface="Arial"/>
                <a:sym typeface="Arial"/>
              </a:rPr>
              <a:t>“Quotations are often included </a:t>
            </a:r>
            <a:br>
              <a:rPr lang="en-US" sz="3100">
                <a:solidFill>
                  <a:srgbClr val="005DAA"/>
                </a:solidFill>
                <a:latin typeface="Arial"/>
                <a:ea typeface="Arial"/>
                <a:cs typeface="Arial"/>
                <a:sym typeface="Arial"/>
              </a:rPr>
            </a:br>
            <a:r>
              <a:rPr lang="en-US" sz="3100">
                <a:solidFill>
                  <a:srgbClr val="005DAA"/>
                </a:solidFill>
                <a:latin typeface="Arial"/>
                <a:ea typeface="Arial"/>
                <a:cs typeface="Arial"/>
                <a:sym typeface="Arial"/>
              </a:rPr>
              <a:t>as inspiration or to evoke philosophical thoughts from the reader.”</a:t>
            </a:r>
            <a:endParaRPr/>
          </a:p>
        </p:txBody>
      </p:sp>
      <p:sp>
        <p:nvSpPr>
          <p:cNvPr id="324" name="Google Shape;324;p24"/>
          <p:cNvSpPr txBox="1"/>
          <p:nvPr/>
        </p:nvSpPr>
        <p:spPr>
          <a:xfrm>
            <a:off x="2351995" y="3793068"/>
            <a:ext cx="3860800" cy="651932"/>
          </a:xfrm>
          <a:prstGeom prst="rect">
            <a:avLst/>
          </a:prstGeom>
          <a:noFill/>
          <a:ln cap="flat" cmpd="sng" w="50800">
            <a:solidFill>
              <a:srgbClr val="005DAA"/>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Clr>
                <a:srgbClr val="005DAA"/>
              </a:buClr>
              <a:buSzPts val="3300"/>
              <a:buFont typeface="Arial"/>
              <a:buNone/>
            </a:pPr>
            <a:r>
              <a:rPr lang="en-US" sz="3300">
                <a:solidFill>
                  <a:srgbClr val="005DAA"/>
                </a:solidFill>
                <a:latin typeface="Arial"/>
                <a:ea typeface="Arial"/>
                <a:cs typeface="Arial"/>
                <a:sym typeface="Arial"/>
              </a:rPr>
              <a:t>John Doe</a:t>
            </a:r>
            <a:endParaRPr/>
          </a:p>
        </p:txBody>
      </p:sp>
      <p:sp>
        <p:nvSpPr>
          <p:cNvPr id="325" name="Google Shape;325;p24"/>
          <p:cNvSpPr txBox="1"/>
          <p:nvPr/>
        </p:nvSpPr>
        <p:spPr>
          <a:xfrm>
            <a:off x="11671443" y="165055"/>
            <a:ext cx="404019" cy="33838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9" name="Shape 329"/>
        <p:cNvGrpSpPr/>
        <p:nvPr/>
      </p:nvGrpSpPr>
      <p:grpSpPr>
        <a:xfrm>
          <a:off x="0" y="0"/>
          <a:ext cx="0" cy="0"/>
          <a:chOff x="0" y="0"/>
          <a:chExt cx="0" cy="0"/>
        </a:xfrm>
      </p:grpSpPr>
      <p:sp>
        <p:nvSpPr>
          <p:cNvPr id="330" name="Google Shape;330;p25"/>
          <p:cNvSpPr/>
          <p:nvPr/>
        </p:nvSpPr>
        <p:spPr>
          <a:xfrm>
            <a:off x="0" y="0"/>
            <a:ext cx="12192000" cy="6858000"/>
          </a:xfrm>
          <a:prstGeom prst="rect">
            <a:avLst/>
          </a:prstGeom>
          <a:solidFill>
            <a:srgbClr val="7F7F7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331" name="Google Shape;331;p25"/>
          <p:cNvSpPr txBox="1"/>
          <p:nvPr>
            <p:ph idx="3" type="subTitle"/>
          </p:nvPr>
        </p:nvSpPr>
        <p:spPr>
          <a:xfrm>
            <a:off x="296333" y="3345532"/>
            <a:ext cx="4986867" cy="1975764"/>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lt1"/>
              </a:buClr>
              <a:buSzPts val="3300"/>
              <a:buNone/>
            </a:pPr>
            <a:r>
              <a:rPr lang="en-US"/>
              <a:t>Use this space to explain the interesting number that you are showing at right.</a:t>
            </a:r>
            <a:endParaRPr/>
          </a:p>
        </p:txBody>
      </p:sp>
      <p:sp>
        <p:nvSpPr>
          <p:cNvPr id="332" name="Google Shape;332;p25"/>
          <p:cNvSpPr txBox="1"/>
          <p:nvPr>
            <p:ph idx="4" type="body"/>
          </p:nvPr>
        </p:nvSpPr>
        <p:spPr>
          <a:xfrm>
            <a:off x="296332" y="2141538"/>
            <a:ext cx="5906347" cy="1135062"/>
          </a:xfrm>
          <a:prstGeom prst="rect">
            <a:avLst/>
          </a:prstGeom>
          <a:noFill/>
          <a:ln cap="flat" cmpd="sng" w="25400">
            <a:solidFill>
              <a:srgbClr val="EFF4FC"/>
            </a:solidFill>
            <a:prstDash val="solid"/>
            <a:round/>
            <a:headEnd len="sm" w="sm" type="none"/>
            <a:tailEnd len="sm" w="sm" type="none"/>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lt1"/>
              </a:buClr>
              <a:buSzPts val="4400"/>
              <a:buNone/>
            </a:pPr>
            <a:r>
              <a:rPr lang="en-US"/>
              <a:t>PROMINENT DATA</a:t>
            </a:r>
            <a:endParaRPr/>
          </a:p>
          <a:p>
            <a:pPr indent="0" lvl="0" marL="0" rtl="0" algn="l">
              <a:lnSpc>
                <a:spcPct val="90000"/>
              </a:lnSpc>
              <a:spcBef>
                <a:spcPts val="1000"/>
              </a:spcBef>
              <a:spcAft>
                <a:spcPts val="0"/>
              </a:spcAft>
              <a:buClr>
                <a:schemeClr val="lt1"/>
              </a:buClr>
              <a:buSzPts val="4400"/>
              <a:buNone/>
            </a:pPr>
            <a:r>
              <a:rPr lang="en-US"/>
              <a:t>SUBHEAD</a:t>
            </a:r>
            <a:endParaRPr/>
          </a:p>
        </p:txBody>
      </p:sp>
      <p:sp>
        <p:nvSpPr>
          <p:cNvPr id="333" name="Google Shape;333;p25"/>
          <p:cNvSpPr txBox="1"/>
          <p:nvPr>
            <p:ph idx="12" type="sldNum"/>
          </p:nvPr>
        </p:nvSpPr>
        <p:spPr>
          <a:xfrm>
            <a:off x="11650133" y="115570"/>
            <a:ext cx="42333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334" name="Google Shape;334;p25"/>
          <p:cNvSpPr/>
          <p:nvPr/>
        </p:nvSpPr>
        <p:spPr>
          <a:xfrm>
            <a:off x="7312013" y="1234846"/>
            <a:ext cx="4251158" cy="4251158"/>
          </a:xfrm>
          <a:prstGeom prst="ellipse">
            <a:avLst/>
          </a:prstGeom>
          <a:solidFill>
            <a:srgbClr val="01B4E7"/>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Corbel"/>
              <a:ea typeface="Corbel"/>
              <a:cs typeface="Corbel"/>
              <a:sym typeface="Corbel"/>
            </a:endParaRPr>
          </a:p>
        </p:txBody>
      </p:sp>
      <p:sp>
        <p:nvSpPr>
          <p:cNvPr id="335" name="Google Shape;335;p25"/>
          <p:cNvSpPr txBox="1"/>
          <p:nvPr/>
        </p:nvSpPr>
        <p:spPr>
          <a:xfrm>
            <a:off x="7312014" y="2698705"/>
            <a:ext cx="4251158" cy="1631216"/>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0000">
                <a:solidFill>
                  <a:srgbClr val="FFFFFF"/>
                </a:solidFill>
                <a:latin typeface="Arial Black"/>
                <a:ea typeface="Arial Black"/>
                <a:cs typeface="Arial Black"/>
                <a:sym typeface="Arial Black"/>
              </a:rPr>
              <a:t>75%</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9" name="Shape 339"/>
        <p:cNvGrpSpPr/>
        <p:nvPr/>
      </p:nvGrpSpPr>
      <p:grpSpPr>
        <a:xfrm>
          <a:off x="0" y="0"/>
          <a:ext cx="0" cy="0"/>
          <a:chOff x="0" y="0"/>
          <a:chExt cx="0" cy="0"/>
        </a:xfrm>
      </p:grpSpPr>
      <p:sp>
        <p:nvSpPr>
          <p:cNvPr id="340" name="Google Shape;340;p26"/>
          <p:cNvSpPr/>
          <p:nvPr/>
        </p:nvSpPr>
        <p:spPr>
          <a:xfrm>
            <a:off x="0" y="0"/>
            <a:ext cx="12192000" cy="6858000"/>
          </a:xfrm>
          <a:prstGeom prst="rect">
            <a:avLst/>
          </a:prstGeom>
          <a:solidFill>
            <a:srgbClr val="01B4E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341" name="Google Shape;341;p26"/>
          <p:cNvSpPr txBox="1"/>
          <p:nvPr>
            <p:ph idx="3" type="subTitle"/>
          </p:nvPr>
        </p:nvSpPr>
        <p:spPr>
          <a:xfrm>
            <a:off x="296333" y="3345532"/>
            <a:ext cx="4986867" cy="1975764"/>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lt1"/>
              </a:buClr>
              <a:buSzPts val="3300"/>
              <a:buNone/>
            </a:pPr>
            <a:r>
              <a:rPr lang="en-US"/>
              <a:t>Use this space to explain the interesting number that you are showing at right.</a:t>
            </a:r>
            <a:endParaRPr/>
          </a:p>
          <a:p>
            <a:pPr indent="0" lvl="0" marL="0" rtl="0" algn="l">
              <a:lnSpc>
                <a:spcPct val="90000"/>
              </a:lnSpc>
              <a:spcBef>
                <a:spcPts val="1000"/>
              </a:spcBef>
              <a:spcAft>
                <a:spcPts val="0"/>
              </a:spcAft>
              <a:buClr>
                <a:schemeClr val="lt1"/>
              </a:buClr>
              <a:buSzPts val="3300"/>
              <a:buNone/>
            </a:pPr>
            <a:r>
              <a:t/>
            </a:r>
            <a:endParaRPr/>
          </a:p>
        </p:txBody>
      </p:sp>
      <p:sp>
        <p:nvSpPr>
          <p:cNvPr id="342" name="Google Shape;342;p26"/>
          <p:cNvSpPr txBox="1"/>
          <p:nvPr>
            <p:ph idx="4" type="body"/>
          </p:nvPr>
        </p:nvSpPr>
        <p:spPr>
          <a:xfrm>
            <a:off x="296332" y="2141538"/>
            <a:ext cx="5906347" cy="1135062"/>
          </a:xfrm>
          <a:prstGeom prst="rect">
            <a:avLst/>
          </a:prstGeom>
          <a:noFill/>
          <a:ln cap="flat" cmpd="sng" w="25400">
            <a:solidFill>
              <a:srgbClr val="EFF4FC"/>
            </a:solidFill>
            <a:prstDash val="solid"/>
            <a:round/>
            <a:headEnd len="sm" w="sm" type="none"/>
            <a:tailEnd len="sm" w="sm" type="none"/>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lt1"/>
              </a:buClr>
              <a:buSzPts val="4400"/>
              <a:buNone/>
            </a:pPr>
            <a:r>
              <a:rPr lang="en-US"/>
              <a:t>PROMINENT DATA</a:t>
            </a:r>
            <a:endParaRPr/>
          </a:p>
          <a:p>
            <a:pPr indent="0" lvl="0" marL="0" rtl="0" algn="l">
              <a:lnSpc>
                <a:spcPct val="90000"/>
              </a:lnSpc>
              <a:spcBef>
                <a:spcPts val="1000"/>
              </a:spcBef>
              <a:spcAft>
                <a:spcPts val="0"/>
              </a:spcAft>
              <a:buClr>
                <a:schemeClr val="lt1"/>
              </a:buClr>
              <a:buSzPts val="4400"/>
              <a:buNone/>
            </a:pPr>
            <a:r>
              <a:rPr lang="en-US"/>
              <a:t>SUBHEAD</a:t>
            </a:r>
            <a:endParaRPr/>
          </a:p>
        </p:txBody>
      </p:sp>
      <p:sp>
        <p:nvSpPr>
          <p:cNvPr id="343" name="Google Shape;343;p26"/>
          <p:cNvSpPr txBox="1"/>
          <p:nvPr>
            <p:ph idx="12" type="sldNum"/>
          </p:nvPr>
        </p:nvSpPr>
        <p:spPr>
          <a:xfrm>
            <a:off x="11650133" y="115570"/>
            <a:ext cx="42333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344" name="Google Shape;344;p26"/>
          <p:cNvSpPr/>
          <p:nvPr/>
        </p:nvSpPr>
        <p:spPr>
          <a:xfrm>
            <a:off x="7312013" y="1234846"/>
            <a:ext cx="4251158" cy="4251158"/>
          </a:xfrm>
          <a:prstGeom prst="ellipse">
            <a:avLst/>
          </a:prstGeom>
          <a:solidFill>
            <a:srgbClr val="7F7F7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Arial"/>
              <a:buNone/>
            </a:pPr>
            <a:r>
              <a:t/>
            </a:r>
            <a:endParaRPr b="0" i="0" sz="1800" u="none" cap="none" strike="noStrike">
              <a:solidFill>
                <a:srgbClr val="FFFFFF"/>
              </a:solidFill>
              <a:latin typeface="Corbel"/>
              <a:ea typeface="Corbel"/>
              <a:cs typeface="Corbel"/>
              <a:sym typeface="Corbel"/>
            </a:endParaRPr>
          </a:p>
        </p:txBody>
      </p:sp>
      <p:sp>
        <p:nvSpPr>
          <p:cNvPr id="345" name="Google Shape;345;p26"/>
          <p:cNvSpPr txBox="1"/>
          <p:nvPr/>
        </p:nvSpPr>
        <p:spPr>
          <a:xfrm>
            <a:off x="7312014" y="2698705"/>
            <a:ext cx="4251158" cy="1631216"/>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0000">
                <a:solidFill>
                  <a:srgbClr val="FFFFFF"/>
                </a:solidFill>
                <a:latin typeface="Arial Black"/>
                <a:ea typeface="Arial Black"/>
                <a:cs typeface="Arial Black"/>
                <a:sym typeface="Arial Black"/>
              </a:rPr>
              <a:t>75%</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9" name="Shape 349"/>
        <p:cNvGrpSpPr/>
        <p:nvPr/>
      </p:nvGrpSpPr>
      <p:grpSpPr>
        <a:xfrm>
          <a:off x="0" y="0"/>
          <a:ext cx="0" cy="0"/>
          <a:chOff x="0" y="0"/>
          <a:chExt cx="0" cy="0"/>
        </a:xfrm>
      </p:grpSpPr>
      <p:grpSp>
        <p:nvGrpSpPr>
          <p:cNvPr id="350" name="Google Shape;350;p27"/>
          <p:cNvGrpSpPr/>
          <p:nvPr/>
        </p:nvGrpSpPr>
        <p:grpSpPr>
          <a:xfrm>
            <a:off x="1076459" y="2762155"/>
            <a:ext cx="2454681" cy="2454681"/>
            <a:chOff x="2345919" y="-5196840"/>
            <a:chExt cx="2454681" cy="2454681"/>
          </a:xfrm>
        </p:grpSpPr>
        <p:sp>
          <p:nvSpPr>
            <p:cNvPr id="351" name="Google Shape;351;p27"/>
            <p:cNvSpPr/>
            <p:nvPr/>
          </p:nvSpPr>
          <p:spPr>
            <a:xfrm>
              <a:off x="2345919" y="-5196840"/>
              <a:ext cx="2454681" cy="2454681"/>
            </a:xfrm>
            <a:prstGeom prst="blockArc">
              <a:avLst>
                <a:gd fmla="val 18168680" name="adj1"/>
                <a:gd fmla="val 8725862" name="adj2"/>
                <a:gd fmla="val 21550" name="adj3"/>
              </a:avLst>
            </a:prstGeom>
            <a:solidFill>
              <a:srgbClr val="17458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352" name="Google Shape;352;p27"/>
            <p:cNvSpPr/>
            <p:nvPr/>
          </p:nvSpPr>
          <p:spPr>
            <a:xfrm>
              <a:off x="2345919" y="-5196840"/>
              <a:ext cx="2454681" cy="2454681"/>
            </a:xfrm>
            <a:prstGeom prst="blockArc">
              <a:avLst>
                <a:gd fmla="val 8708587" name="adj1"/>
                <a:gd fmla="val 13474308" name="adj2"/>
                <a:gd fmla="val 21580" name="adj3"/>
              </a:avLst>
            </a:prstGeom>
            <a:solidFill>
              <a:srgbClr val="87217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353" name="Google Shape;353;p27"/>
            <p:cNvSpPr/>
            <p:nvPr/>
          </p:nvSpPr>
          <p:spPr>
            <a:xfrm>
              <a:off x="2345919" y="-5196840"/>
              <a:ext cx="2454681" cy="2454681"/>
            </a:xfrm>
            <a:prstGeom prst="blockArc">
              <a:avLst>
                <a:gd fmla="val 13463912" name="adj1"/>
                <a:gd fmla="val 18191156" name="adj2"/>
                <a:gd fmla="val 21625" name="adj3"/>
              </a:avLst>
            </a:prstGeom>
            <a:solidFill>
              <a:srgbClr val="F7A81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grpSp>
      <p:grpSp>
        <p:nvGrpSpPr>
          <p:cNvPr id="354" name="Google Shape;354;p27"/>
          <p:cNvGrpSpPr/>
          <p:nvPr/>
        </p:nvGrpSpPr>
        <p:grpSpPr>
          <a:xfrm>
            <a:off x="4525890" y="2486317"/>
            <a:ext cx="3006358" cy="3006358"/>
            <a:chOff x="4959122" y="-5472678"/>
            <a:chExt cx="3006358" cy="3006358"/>
          </a:xfrm>
        </p:grpSpPr>
        <p:sp>
          <p:nvSpPr>
            <p:cNvPr id="355" name="Google Shape;355;p27"/>
            <p:cNvSpPr/>
            <p:nvPr/>
          </p:nvSpPr>
          <p:spPr>
            <a:xfrm rot="6300000">
              <a:off x="5234960" y="-5196840"/>
              <a:ext cx="2454681" cy="2454681"/>
            </a:xfrm>
            <a:prstGeom prst="blockArc">
              <a:avLst>
                <a:gd fmla="val 18168680" name="adj1"/>
                <a:gd fmla="val 8725862" name="adj2"/>
                <a:gd fmla="val 21550" name="adj3"/>
              </a:avLst>
            </a:prstGeom>
            <a:solidFill>
              <a:srgbClr val="87217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356" name="Google Shape;356;p27"/>
            <p:cNvSpPr/>
            <p:nvPr/>
          </p:nvSpPr>
          <p:spPr>
            <a:xfrm rot="6300000">
              <a:off x="5234960" y="-5196840"/>
              <a:ext cx="2454681" cy="2454681"/>
            </a:xfrm>
            <a:prstGeom prst="blockArc">
              <a:avLst>
                <a:gd fmla="val 8708587" name="adj1"/>
                <a:gd fmla="val 13474308" name="adj2"/>
                <a:gd fmla="val 21580" name="adj3"/>
              </a:avLst>
            </a:prstGeom>
            <a:solidFill>
              <a:srgbClr val="FF76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357" name="Google Shape;357;p27"/>
            <p:cNvSpPr/>
            <p:nvPr/>
          </p:nvSpPr>
          <p:spPr>
            <a:xfrm rot="6300000">
              <a:off x="5234960" y="-5196840"/>
              <a:ext cx="2454681" cy="2454681"/>
            </a:xfrm>
            <a:prstGeom prst="blockArc">
              <a:avLst>
                <a:gd fmla="val 13463912" name="adj1"/>
                <a:gd fmla="val 18191156" name="adj2"/>
                <a:gd fmla="val 21625" name="adj3"/>
              </a:avLst>
            </a:pr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grpSp>
      <p:grpSp>
        <p:nvGrpSpPr>
          <p:cNvPr id="358" name="Google Shape;358;p27"/>
          <p:cNvGrpSpPr/>
          <p:nvPr/>
        </p:nvGrpSpPr>
        <p:grpSpPr>
          <a:xfrm>
            <a:off x="8251159" y="2486317"/>
            <a:ext cx="3006358" cy="3006358"/>
            <a:chOff x="8124002" y="-5472678"/>
            <a:chExt cx="3006358" cy="3006358"/>
          </a:xfrm>
        </p:grpSpPr>
        <p:sp>
          <p:nvSpPr>
            <p:cNvPr id="359" name="Google Shape;359;p27"/>
            <p:cNvSpPr/>
            <p:nvPr/>
          </p:nvSpPr>
          <p:spPr>
            <a:xfrm rot="-9900000">
              <a:off x="8399840" y="-5196840"/>
              <a:ext cx="2454681" cy="2454681"/>
            </a:xfrm>
            <a:prstGeom prst="blockArc">
              <a:avLst>
                <a:gd fmla="val 18168680" name="adj1"/>
                <a:gd fmla="val 8725862" name="adj2"/>
                <a:gd fmla="val 21550" name="adj3"/>
              </a:avLst>
            </a:prstGeom>
            <a:solidFill>
              <a:schemeClr val="accent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360" name="Google Shape;360;p27"/>
            <p:cNvSpPr/>
            <p:nvPr/>
          </p:nvSpPr>
          <p:spPr>
            <a:xfrm rot="-9900000">
              <a:off x="8399840" y="-5196840"/>
              <a:ext cx="2454681" cy="2454681"/>
            </a:xfrm>
            <a:prstGeom prst="blockArc">
              <a:avLst>
                <a:gd fmla="val 8708587" name="adj1"/>
                <a:gd fmla="val 13474308" name="adj2"/>
                <a:gd fmla="val 21580" name="adj3"/>
              </a:avLst>
            </a:prstGeom>
            <a:solidFill>
              <a:srgbClr val="17458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361" name="Google Shape;361;p27"/>
            <p:cNvSpPr/>
            <p:nvPr/>
          </p:nvSpPr>
          <p:spPr>
            <a:xfrm rot="-9900000">
              <a:off x="8399840" y="-5196840"/>
              <a:ext cx="2454681" cy="2454681"/>
            </a:xfrm>
            <a:prstGeom prst="blockArc">
              <a:avLst>
                <a:gd fmla="val 13463912" name="adj1"/>
                <a:gd fmla="val 18191156" name="adj2"/>
                <a:gd fmla="val 21625" name="adj3"/>
              </a:avLst>
            </a:prstGeom>
            <a:solidFill>
              <a:srgbClr val="F7A81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grpSp>
      <p:sp>
        <p:nvSpPr>
          <p:cNvPr id="362" name="Google Shape;362;p27"/>
          <p:cNvSpPr txBox="1"/>
          <p:nvPr>
            <p:ph type="title"/>
          </p:nvPr>
        </p:nvSpPr>
        <p:spPr>
          <a:xfrm>
            <a:off x="381000" y="1"/>
            <a:ext cx="11506200" cy="1540042"/>
          </a:xfrm>
          <a:prstGeom prst="rect">
            <a:avLst/>
          </a:prstGeom>
          <a:noFill/>
          <a:ln>
            <a:noFill/>
          </a:ln>
        </p:spPr>
        <p:txBody>
          <a:bodyPr anchorCtr="0" anchor="b" bIns="91425" lIns="91425" spcFirstLastPara="1" rIns="91425" wrap="square" tIns="0">
            <a:normAutofit/>
          </a:bodyPr>
          <a:lstStyle/>
          <a:p>
            <a:pPr indent="0" lvl="0" marL="0" rtl="0" algn="l">
              <a:lnSpc>
                <a:spcPct val="90000"/>
              </a:lnSpc>
              <a:spcBef>
                <a:spcPts val="0"/>
              </a:spcBef>
              <a:spcAft>
                <a:spcPts val="0"/>
              </a:spcAft>
              <a:buClr>
                <a:srgbClr val="48595D"/>
              </a:buClr>
              <a:buSzPts val="4400"/>
              <a:buFont typeface="Arial"/>
              <a:buNone/>
            </a:pPr>
            <a:r>
              <a:rPr lang="en-US"/>
              <a:t>GRAPHS/CHARTS</a:t>
            </a:r>
            <a:br>
              <a:rPr lang="en-US"/>
            </a:br>
            <a:r>
              <a:rPr lang="en-US" sz="3200"/>
              <a:t>SUBHEAD</a:t>
            </a:r>
            <a:endParaRPr/>
          </a:p>
        </p:txBody>
      </p:sp>
      <p:sp>
        <p:nvSpPr>
          <p:cNvPr id="363" name="Google Shape;363;p27"/>
          <p:cNvSpPr txBox="1"/>
          <p:nvPr/>
        </p:nvSpPr>
        <p:spPr>
          <a:xfrm>
            <a:off x="616030" y="2023188"/>
            <a:ext cx="3375540" cy="600164"/>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3300">
                <a:solidFill>
                  <a:schemeClr val="lt1"/>
                </a:solidFill>
                <a:latin typeface="Arial"/>
                <a:ea typeface="Arial"/>
                <a:cs typeface="Arial"/>
                <a:sym typeface="Arial"/>
              </a:rPr>
              <a:t>CHART TITLE</a:t>
            </a:r>
            <a:endParaRPr/>
          </a:p>
        </p:txBody>
      </p:sp>
      <p:sp>
        <p:nvSpPr>
          <p:cNvPr id="364" name="Google Shape;364;p27"/>
          <p:cNvSpPr txBox="1"/>
          <p:nvPr/>
        </p:nvSpPr>
        <p:spPr>
          <a:xfrm>
            <a:off x="4380835" y="2023188"/>
            <a:ext cx="3242071" cy="600164"/>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3300">
                <a:solidFill>
                  <a:schemeClr val="lt1"/>
                </a:solidFill>
                <a:latin typeface="Arial"/>
                <a:ea typeface="Arial"/>
                <a:cs typeface="Arial"/>
                <a:sym typeface="Arial"/>
              </a:rPr>
              <a:t>CHART TITLE</a:t>
            </a:r>
            <a:endParaRPr/>
          </a:p>
        </p:txBody>
      </p:sp>
      <p:sp>
        <p:nvSpPr>
          <p:cNvPr id="365" name="Google Shape;365;p27"/>
          <p:cNvSpPr txBox="1"/>
          <p:nvPr/>
        </p:nvSpPr>
        <p:spPr>
          <a:xfrm>
            <a:off x="8012042" y="2023188"/>
            <a:ext cx="3375540" cy="600164"/>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3300">
                <a:solidFill>
                  <a:schemeClr val="lt1"/>
                </a:solidFill>
                <a:latin typeface="Arial"/>
                <a:ea typeface="Arial"/>
                <a:cs typeface="Arial"/>
                <a:sym typeface="Arial"/>
              </a:rPr>
              <a:t>CHART TITLE</a:t>
            </a:r>
            <a:endParaRPr/>
          </a:p>
        </p:txBody>
      </p:sp>
      <p:sp>
        <p:nvSpPr>
          <p:cNvPr id="366" name="Google Shape;366;p27"/>
          <p:cNvSpPr txBox="1"/>
          <p:nvPr/>
        </p:nvSpPr>
        <p:spPr>
          <a:xfrm>
            <a:off x="659781" y="5212228"/>
            <a:ext cx="3375540" cy="1645772"/>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200">
                <a:solidFill>
                  <a:schemeClr val="lt1"/>
                </a:solidFill>
                <a:latin typeface="Arial"/>
                <a:ea typeface="Arial"/>
                <a:cs typeface="Arial"/>
                <a:sym typeface="Arial"/>
              </a:rPr>
              <a:t>Caption</a:t>
            </a:r>
            <a:endParaRPr/>
          </a:p>
        </p:txBody>
      </p:sp>
      <p:sp>
        <p:nvSpPr>
          <p:cNvPr id="367" name="Google Shape;367;p27"/>
          <p:cNvSpPr txBox="1"/>
          <p:nvPr/>
        </p:nvSpPr>
        <p:spPr>
          <a:xfrm>
            <a:off x="4314101" y="5212229"/>
            <a:ext cx="3375540" cy="1645772"/>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200">
                <a:solidFill>
                  <a:schemeClr val="lt1"/>
                </a:solidFill>
                <a:latin typeface="Arial"/>
                <a:ea typeface="Arial"/>
                <a:cs typeface="Arial"/>
                <a:sym typeface="Arial"/>
              </a:rPr>
              <a:t>Caption</a:t>
            </a:r>
            <a:endParaRPr/>
          </a:p>
        </p:txBody>
      </p:sp>
      <p:sp>
        <p:nvSpPr>
          <p:cNvPr id="368" name="Google Shape;368;p27"/>
          <p:cNvSpPr txBox="1"/>
          <p:nvPr/>
        </p:nvSpPr>
        <p:spPr>
          <a:xfrm>
            <a:off x="8012042" y="5212228"/>
            <a:ext cx="3375540" cy="1645771"/>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200">
                <a:solidFill>
                  <a:schemeClr val="lt1"/>
                </a:solidFill>
                <a:latin typeface="Arial"/>
                <a:ea typeface="Arial"/>
                <a:cs typeface="Arial"/>
                <a:sym typeface="Arial"/>
              </a:rPr>
              <a:t>Caption</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2" name="Shape 372"/>
        <p:cNvGrpSpPr/>
        <p:nvPr/>
      </p:nvGrpSpPr>
      <p:grpSpPr>
        <a:xfrm>
          <a:off x="0" y="0"/>
          <a:ext cx="0" cy="0"/>
          <a:chOff x="0" y="0"/>
          <a:chExt cx="0" cy="0"/>
        </a:xfrm>
      </p:grpSpPr>
      <p:sp>
        <p:nvSpPr>
          <p:cNvPr id="373" name="Google Shape;373;p28"/>
          <p:cNvSpPr txBox="1"/>
          <p:nvPr>
            <p:ph type="title"/>
          </p:nvPr>
        </p:nvSpPr>
        <p:spPr>
          <a:xfrm>
            <a:off x="381000" y="1"/>
            <a:ext cx="11506200" cy="1540042"/>
          </a:xfrm>
          <a:prstGeom prst="rect">
            <a:avLst/>
          </a:prstGeom>
          <a:noFill/>
          <a:ln>
            <a:noFill/>
          </a:ln>
        </p:spPr>
        <p:txBody>
          <a:bodyPr anchorCtr="0" anchor="b" bIns="91425" lIns="91425" spcFirstLastPara="1" rIns="91425" wrap="square" tIns="0">
            <a:normAutofit/>
          </a:bodyPr>
          <a:lstStyle/>
          <a:p>
            <a:pPr indent="0" lvl="0" marL="0" rtl="0" algn="l">
              <a:lnSpc>
                <a:spcPct val="90000"/>
              </a:lnSpc>
              <a:spcBef>
                <a:spcPts val="0"/>
              </a:spcBef>
              <a:spcAft>
                <a:spcPts val="0"/>
              </a:spcAft>
              <a:buClr>
                <a:schemeClr val="lt1"/>
              </a:buClr>
              <a:buSzPts val="4400"/>
              <a:buFont typeface="Arial"/>
              <a:buNone/>
            </a:pPr>
            <a:r>
              <a:rPr lang="en-US"/>
              <a:t>GRAPHS/CHARTS</a:t>
            </a:r>
            <a:br>
              <a:rPr lang="en-US"/>
            </a:br>
            <a:r>
              <a:rPr lang="en-US" sz="3200"/>
              <a:t>SUBHEAD</a:t>
            </a:r>
            <a:endParaRPr/>
          </a:p>
        </p:txBody>
      </p:sp>
      <p:sp>
        <p:nvSpPr>
          <p:cNvPr id="374" name="Google Shape;374;p28"/>
          <p:cNvSpPr txBox="1"/>
          <p:nvPr>
            <p:ph idx="12" type="sldNum"/>
          </p:nvPr>
        </p:nvSpPr>
        <p:spPr>
          <a:xfrm>
            <a:off x="11650133" y="115570"/>
            <a:ext cx="42333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375" name="Google Shape;375;p28"/>
          <p:cNvSpPr txBox="1"/>
          <p:nvPr/>
        </p:nvSpPr>
        <p:spPr>
          <a:xfrm>
            <a:off x="616030" y="2023188"/>
            <a:ext cx="3375540" cy="600164"/>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3300">
                <a:solidFill>
                  <a:srgbClr val="48595D"/>
                </a:solidFill>
                <a:latin typeface="Arial"/>
                <a:ea typeface="Arial"/>
                <a:cs typeface="Arial"/>
                <a:sym typeface="Arial"/>
              </a:rPr>
              <a:t>CHART TITLE</a:t>
            </a:r>
            <a:endParaRPr/>
          </a:p>
        </p:txBody>
      </p:sp>
      <p:sp>
        <p:nvSpPr>
          <p:cNvPr id="376" name="Google Shape;376;p28"/>
          <p:cNvSpPr txBox="1"/>
          <p:nvPr/>
        </p:nvSpPr>
        <p:spPr>
          <a:xfrm>
            <a:off x="4380835" y="2023188"/>
            <a:ext cx="3242071" cy="600164"/>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3300">
                <a:solidFill>
                  <a:srgbClr val="48595D"/>
                </a:solidFill>
                <a:latin typeface="Arial"/>
                <a:ea typeface="Arial"/>
                <a:cs typeface="Arial"/>
                <a:sym typeface="Arial"/>
              </a:rPr>
              <a:t>CHART TITLE</a:t>
            </a:r>
            <a:endParaRPr/>
          </a:p>
        </p:txBody>
      </p:sp>
      <p:sp>
        <p:nvSpPr>
          <p:cNvPr id="377" name="Google Shape;377;p28"/>
          <p:cNvSpPr txBox="1"/>
          <p:nvPr/>
        </p:nvSpPr>
        <p:spPr>
          <a:xfrm>
            <a:off x="8012042" y="2023188"/>
            <a:ext cx="3375540" cy="600164"/>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3300">
                <a:solidFill>
                  <a:srgbClr val="48595D"/>
                </a:solidFill>
                <a:latin typeface="Arial"/>
                <a:ea typeface="Arial"/>
                <a:cs typeface="Arial"/>
                <a:sym typeface="Arial"/>
              </a:rPr>
              <a:t>CHART TITLE</a:t>
            </a:r>
            <a:endParaRPr/>
          </a:p>
        </p:txBody>
      </p:sp>
      <p:sp>
        <p:nvSpPr>
          <p:cNvPr id="378" name="Google Shape;378;p28"/>
          <p:cNvSpPr txBox="1"/>
          <p:nvPr/>
        </p:nvSpPr>
        <p:spPr>
          <a:xfrm>
            <a:off x="659781" y="5212228"/>
            <a:ext cx="3375540" cy="1645772"/>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200">
                <a:solidFill>
                  <a:srgbClr val="48595D"/>
                </a:solidFill>
                <a:latin typeface="Arial"/>
                <a:ea typeface="Arial"/>
                <a:cs typeface="Arial"/>
                <a:sym typeface="Arial"/>
              </a:rPr>
              <a:t>Caption</a:t>
            </a:r>
            <a:endParaRPr/>
          </a:p>
        </p:txBody>
      </p:sp>
      <p:sp>
        <p:nvSpPr>
          <p:cNvPr id="379" name="Google Shape;379;p28"/>
          <p:cNvSpPr txBox="1"/>
          <p:nvPr/>
        </p:nvSpPr>
        <p:spPr>
          <a:xfrm>
            <a:off x="4314101" y="5212229"/>
            <a:ext cx="3375540" cy="1645772"/>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200">
                <a:solidFill>
                  <a:srgbClr val="48595D"/>
                </a:solidFill>
                <a:latin typeface="Arial"/>
                <a:ea typeface="Arial"/>
                <a:cs typeface="Arial"/>
                <a:sym typeface="Arial"/>
              </a:rPr>
              <a:t>Caption</a:t>
            </a:r>
            <a:endParaRPr/>
          </a:p>
        </p:txBody>
      </p:sp>
      <p:sp>
        <p:nvSpPr>
          <p:cNvPr id="380" name="Google Shape;380;p28"/>
          <p:cNvSpPr txBox="1"/>
          <p:nvPr/>
        </p:nvSpPr>
        <p:spPr>
          <a:xfrm>
            <a:off x="8012042" y="5212228"/>
            <a:ext cx="3375540" cy="1645771"/>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200">
                <a:solidFill>
                  <a:srgbClr val="48595D"/>
                </a:solidFill>
                <a:latin typeface="Arial"/>
                <a:ea typeface="Arial"/>
                <a:cs typeface="Arial"/>
                <a:sym typeface="Arial"/>
              </a:rPr>
              <a:t>Caption</a:t>
            </a:r>
            <a:endParaRPr/>
          </a:p>
        </p:txBody>
      </p:sp>
      <p:grpSp>
        <p:nvGrpSpPr>
          <p:cNvPr id="381" name="Google Shape;381;p28"/>
          <p:cNvGrpSpPr/>
          <p:nvPr/>
        </p:nvGrpSpPr>
        <p:grpSpPr>
          <a:xfrm>
            <a:off x="1076459" y="2762155"/>
            <a:ext cx="2454681" cy="2454681"/>
            <a:chOff x="2345919" y="-5196840"/>
            <a:chExt cx="2454681" cy="2454681"/>
          </a:xfrm>
        </p:grpSpPr>
        <p:sp>
          <p:nvSpPr>
            <p:cNvPr id="382" name="Google Shape;382;p28"/>
            <p:cNvSpPr/>
            <p:nvPr/>
          </p:nvSpPr>
          <p:spPr>
            <a:xfrm>
              <a:off x="2345919" y="-5196840"/>
              <a:ext cx="2454681" cy="2454681"/>
            </a:xfrm>
            <a:prstGeom prst="blockArc">
              <a:avLst>
                <a:gd fmla="val 18168680" name="adj1"/>
                <a:gd fmla="val 8725862" name="adj2"/>
                <a:gd fmla="val 21550" name="adj3"/>
              </a:avLst>
            </a:prstGeom>
            <a:solidFill>
              <a:srgbClr val="17458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383" name="Google Shape;383;p28"/>
            <p:cNvSpPr/>
            <p:nvPr/>
          </p:nvSpPr>
          <p:spPr>
            <a:xfrm>
              <a:off x="2345919" y="-5196840"/>
              <a:ext cx="2454681" cy="2454681"/>
            </a:xfrm>
            <a:prstGeom prst="blockArc">
              <a:avLst>
                <a:gd fmla="val 8708587" name="adj1"/>
                <a:gd fmla="val 13474308" name="adj2"/>
                <a:gd fmla="val 21580" name="adj3"/>
              </a:avLst>
            </a:prstGeom>
            <a:solidFill>
              <a:srgbClr val="87217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384" name="Google Shape;384;p28"/>
            <p:cNvSpPr/>
            <p:nvPr/>
          </p:nvSpPr>
          <p:spPr>
            <a:xfrm>
              <a:off x="2345919" y="-5196840"/>
              <a:ext cx="2454681" cy="2454681"/>
            </a:xfrm>
            <a:prstGeom prst="blockArc">
              <a:avLst>
                <a:gd fmla="val 13463912" name="adj1"/>
                <a:gd fmla="val 18191156" name="adj2"/>
                <a:gd fmla="val 21625" name="adj3"/>
              </a:avLst>
            </a:prstGeom>
            <a:solidFill>
              <a:srgbClr val="F7A81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grpSp>
      <p:grpSp>
        <p:nvGrpSpPr>
          <p:cNvPr id="385" name="Google Shape;385;p28"/>
          <p:cNvGrpSpPr/>
          <p:nvPr/>
        </p:nvGrpSpPr>
        <p:grpSpPr>
          <a:xfrm>
            <a:off x="4525890" y="2486317"/>
            <a:ext cx="3006358" cy="3006358"/>
            <a:chOff x="4959122" y="-5472678"/>
            <a:chExt cx="3006358" cy="3006358"/>
          </a:xfrm>
        </p:grpSpPr>
        <p:sp>
          <p:nvSpPr>
            <p:cNvPr id="386" name="Google Shape;386;p28"/>
            <p:cNvSpPr/>
            <p:nvPr/>
          </p:nvSpPr>
          <p:spPr>
            <a:xfrm rot="6300000">
              <a:off x="5234960" y="-5196840"/>
              <a:ext cx="2454681" cy="2454681"/>
            </a:xfrm>
            <a:prstGeom prst="blockArc">
              <a:avLst>
                <a:gd fmla="val 18168680" name="adj1"/>
                <a:gd fmla="val 8725862" name="adj2"/>
                <a:gd fmla="val 21550" name="adj3"/>
              </a:avLst>
            </a:prstGeom>
            <a:solidFill>
              <a:srgbClr val="87217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387" name="Google Shape;387;p28"/>
            <p:cNvSpPr/>
            <p:nvPr/>
          </p:nvSpPr>
          <p:spPr>
            <a:xfrm rot="6300000">
              <a:off x="5234960" y="-5196840"/>
              <a:ext cx="2454681" cy="2454681"/>
            </a:xfrm>
            <a:prstGeom prst="blockArc">
              <a:avLst>
                <a:gd fmla="val 8708587" name="adj1"/>
                <a:gd fmla="val 13474308" name="adj2"/>
                <a:gd fmla="val 21580" name="adj3"/>
              </a:avLst>
            </a:prstGeom>
            <a:solidFill>
              <a:srgbClr val="FF76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388" name="Google Shape;388;p28"/>
            <p:cNvSpPr/>
            <p:nvPr/>
          </p:nvSpPr>
          <p:spPr>
            <a:xfrm rot="6300000">
              <a:off x="5234960" y="-5196840"/>
              <a:ext cx="2454681" cy="2454681"/>
            </a:xfrm>
            <a:prstGeom prst="blockArc">
              <a:avLst>
                <a:gd fmla="val 13463912" name="adj1"/>
                <a:gd fmla="val 18191156" name="adj2"/>
                <a:gd fmla="val 21625" name="adj3"/>
              </a:avLst>
            </a:pr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grpSp>
      <p:grpSp>
        <p:nvGrpSpPr>
          <p:cNvPr id="389" name="Google Shape;389;p28"/>
          <p:cNvGrpSpPr/>
          <p:nvPr/>
        </p:nvGrpSpPr>
        <p:grpSpPr>
          <a:xfrm>
            <a:off x="8251159" y="2486317"/>
            <a:ext cx="3006358" cy="3006358"/>
            <a:chOff x="8124002" y="-5472678"/>
            <a:chExt cx="3006358" cy="3006358"/>
          </a:xfrm>
        </p:grpSpPr>
        <p:sp>
          <p:nvSpPr>
            <p:cNvPr id="390" name="Google Shape;390;p28"/>
            <p:cNvSpPr/>
            <p:nvPr/>
          </p:nvSpPr>
          <p:spPr>
            <a:xfrm rot="-9900000">
              <a:off x="8399840" y="-5196840"/>
              <a:ext cx="2454681" cy="2454681"/>
            </a:xfrm>
            <a:prstGeom prst="blockArc">
              <a:avLst>
                <a:gd fmla="val 18168680" name="adj1"/>
                <a:gd fmla="val 8725862" name="adj2"/>
                <a:gd fmla="val 21550" name="adj3"/>
              </a:avLst>
            </a:prstGeom>
            <a:solidFill>
              <a:schemeClr val="accent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391" name="Google Shape;391;p28"/>
            <p:cNvSpPr/>
            <p:nvPr/>
          </p:nvSpPr>
          <p:spPr>
            <a:xfrm rot="-9900000">
              <a:off x="8399840" y="-5196840"/>
              <a:ext cx="2454681" cy="2454681"/>
            </a:xfrm>
            <a:prstGeom prst="blockArc">
              <a:avLst>
                <a:gd fmla="val 8708587" name="adj1"/>
                <a:gd fmla="val 13474308" name="adj2"/>
                <a:gd fmla="val 21580" name="adj3"/>
              </a:avLst>
            </a:prstGeom>
            <a:solidFill>
              <a:srgbClr val="17458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392" name="Google Shape;392;p28"/>
            <p:cNvSpPr/>
            <p:nvPr/>
          </p:nvSpPr>
          <p:spPr>
            <a:xfrm rot="-9900000">
              <a:off x="8399840" y="-5196840"/>
              <a:ext cx="2454681" cy="2454681"/>
            </a:xfrm>
            <a:prstGeom prst="blockArc">
              <a:avLst>
                <a:gd fmla="val 13463912" name="adj1"/>
                <a:gd fmla="val 18191156" name="adj2"/>
                <a:gd fmla="val 21625" name="adj3"/>
              </a:avLst>
            </a:prstGeom>
            <a:solidFill>
              <a:srgbClr val="F7A81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grpSp>
    </p:spTree>
  </p:cSld>
  <p:clrMapOvr>
    <a:masterClrMapping/>
  </p:clrMapOvr>
  <mc:AlternateContent>
    <mc:Choice Requires="p14">
      <p:transition spd="slow" p14:dur="700">
        <p:fade/>
      </p:transition>
    </mc:Choice>
    <mc:Fallback>
      <p:transition spd="slow">
        <p:fade/>
      </p:transition>
    </mc:Fallback>
  </mc:AlternateContent>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6" name="Shape 396"/>
        <p:cNvGrpSpPr/>
        <p:nvPr/>
      </p:nvGrpSpPr>
      <p:grpSpPr>
        <a:xfrm>
          <a:off x="0" y="0"/>
          <a:ext cx="0" cy="0"/>
          <a:chOff x="0" y="0"/>
          <a:chExt cx="0" cy="0"/>
        </a:xfrm>
      </p:grpSpPr>
      <p:sp>
        <p:nvSpPr>
          <p:cNvPr id="397" name="Google Shape;397;p29"/>
          <p:cNvSpPr txBox="1"/>
          <p:nvPr>
            <p:ph type="title"/>
          </p:nvPr>
        </p:nvSpPr>
        <p:spPr>
          <a:xfrm>
            <a:off x="381000" y="1"/>
            <a:ext cx="11506200" cy="1540042"/>
          </a:xfrm>
          <a:prstGeom prst="rect">
            <a:avLst/>
          </a:prstGeom>
          <a:noFill/>
          <a:ln>
            <a:noFill/>
          </a:ln>
        </p:spPr>
        <p:txBody>
          <a:bodyPr anchorCtr="0" anchor="b" bIns="91425" lIns="91425" spcFirstLastPara="1" rIns="91425" wrap="square" tIns="0">
            <a:normAutofit/>
          </a:bodyPr>
          <a:lstStyle/>
          <a:p>
            <a:pPr indent="0" lvl="0" marL="0" rtl="0" algn="l">
              <a:lnSpc>
                <a:spcPct val="90000"/>
              </a:lnSpc>
              <a:spcBef>
                <a:spcPts val="0"/>
              </a:spcBef>
              <a:spcAft>
                <a:spcPts val="0"/>
              </a:spcAft>
              <a:buClr>
                <a:srgbClr val="48595D"/>
              </a:buClr>
              <a:buSzPts val="4400"/>
              <a:buFont typeface="Arial"/>
              <a:buNone/>
            </a:pPr>
            <a:r>
              <a:rPr lang="en-US"/>
              <a:t>COLUMN CHART</a:t>
            </a:r>
            <a:endParaRPr/>
          </a:p>
        </p:txBody>
      </p:sp>
      <p:graphicFrame>
        <p:nvGraphicFramePr>
          <p:cNvPr id="398" name="Google Shape;398;p29"/>
          <p:cNvGraphicFramePr/>
          <p:nvPr/>
        </p:nvGraphicFramePr>
        <p:xfrm>
          <a:off x="381000" y="2030819"/>
          <a:ext cx="11506200" cy="4107514"/>
        </p:xfrm>
        <a:graphic>
          <a:graphicData uri="http://schemas.openxmlformats.org/drawingml/2006/chart">
            <c:chart r:id="rId3"/>
          </a:graphicData>
        </a:graphic>
      </p:graphicFrame>
    </p:spTree>
  </p:cSld>
  <p:clrMapOvr>
    <a:masterClrMapping/>
  </p:clrMapOvr>
  <mc:AlternateContent>
    <mc:Choice Requires="p14">
      <p:transition spd="slow" p14:dur="700">
        <p:fade/>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3"/>
          <p:cNvSpPr txBox="1"/>
          <p:nvPr/>
        </p:nvSpPr>
        <p:spPr>
          <a:xfrm>
            <a:off x="3886542" y="1"/>
            <a:ext cx="7875529" cy="6858000"/>
          </a:xfrm>
          <a:prstGeom prst="rect">
            <a:avLst/>
          </a:prstGeom>
          <a:solidFill>
            <a:schemeClr val="lt1"/>
          </a:solidFill>
          <a:ln>
            <a:noFill/>
          </a:ln>
        </p:spPr>
        <p:txBody>
          <a:bodyPr anchorCtr="0" anchor="ctr" bIns="45700" lIns="91425" spcFirstLastPara="1" rIns="91425" wrap="square" tIns="45700">
            <a:noAutofit/>
          </a:bodyPr>
          <a:lstStyle/>
          <a:p>
            <a:pPr indent="-223838" lvl="0" marL="231775" marR="0" rtl="0" algn="l">
              <a:spcBef>
                <a:spcPts val="0"/>
              </a:spcBef>
              <a:spcAft>
                <a:spcPts val="0"/>
              </a:spcAft>
              <a:buNone/>
            </a:pPr>
            <a:r>
              <a:rPr b="1" i="0" lang="en-US" sz="1800" u="none" cap="none" strike="noStrike">
                <a:solidFill>
                  <a:srgbClr val="48595D"/>
                </a:solidFill>
                <a:latin typeface="Arial"/>
                <a:ea typeface="Arial"/>
                <a:cs typeface="Arial"/>
                <a:sym typeface="Arial"/>
              </a:rPr>
              <a:t>Adjusting the dimensions of a photo</a:t>
            </a:r>
            <a:endParaRPr/>
          </a:p>
          <a:p>
            <a:pPr indent="-109538" lvl="1" marL="115888" marR="0" rtl="0" algn="l">
              <a:spcBef>
                <a:spcPts val="0"/>
              </a:spcBef>
              <a:spcAft>
                <a:spcPts val="0"/>
              </a:spcAft>
              <a:buClr>
                <a:srgbClr val="48595D"/>
              </a:buClr>
              <a:buSzPts val="1400"/>
              <a:buFont typeface="Arial"/>
              <a:buChar char="•"/>
            </a:pPr>
            <a:r>
              <a:rPr b="0" i="0" lang="en-US" sz="1400" u="none" cap="none" strike="noStrike">
                <a:solidFill>
                  <a:srgbClr val="48595D"/>
                </a:solidFill>
                <a:latin typeface="Arial"/>
                <a:ea typeface="Arial"/>
                <a:cs typeface="Arial"/>
                <a:sym typeface="Arial"/>
              </a:rPr>
              <a:t>To crop a photo, right click on it and select Crop. Pull in the borders to where you want.</a:t>
            </a:r>
            <a:endParaRPr/>
          </a:p>
          <a:p>
            <a:pPr indent="-109538" lvl="1" marL="115888" marR="0" rtl="0" algn="l">
              <a:spcBef>
                <a:spcPts val="0"/>
              </a:spcBef>
              <a:spcAft>
                <a:spcPts val="0"/>
              </a:spcAft>
              <a:buClr>
                <a:srgbClr val="48595D"/>
              </a:buClr>
              <a:buSzPts val="1400"/>
              <a:buFont typeface="Arial"/>
              <a:buChar char="•"/>
            </a:pPr>
            <a:r>
              <a:rPr b="0" i="0" lang="en-US" sz="1400" u="none" cap="none" strike="noStrike">
                <a:solidFill>
                  <a:srgbClr val="48595D"/>
                </a:solidFill>
                <a:latin typeface="Arial"/>
                <a:ea typeface="Arial"/>
                <a:cs typeface="Arial"/>
                <a:sym typeface="Arial"/>
              </a:rPr>
              <a:t>To enlarge a photo without distorting it, hold down the Shift key as you pull a corner in or out.</a:t>
            </a:r>
            <a:endParaRPr/>
          </a:p>
          <a:p>
            <a:pPr indent="0" lvl="1" marL="7936" marR="0" rtl="0" algn="l">
              <a:spcBef>
                <a:spcPts val="0"/>
              </a:spcBef>
              <a:spcAft>
                <a:spcPts val="0"/>
              </a:spcAft>
              <a:buNone/>
            </a:pPr>
            <a:r>
              <a:t/>
            </a:r>
            <a:endParaRPr b="0" i="0" sz="1200" u="none" cap="none" strike="noStrike">
              <a:solidFill>
                <a:srgbClr val="48595D"/>
              </a:solidFill>
              <a:latin typeface="Arial"/>
              <a:ea typeface="Arial"/>
              <a:cs typeface="Arial"/>
              <a:sym typeface="Arial"/>
            </a:endParaRPr>
          </a:p>
          <a:p>
            <a:pPr indent="0" lvl="1" marL="7936" marR="0" rtl="0" algn="l">
              <a:spcBef>
                <a:spcPts val="0"/>
              </a:spcBef>
              <a:spcAft>
                <a:spcPts val="0"/>
              </a:spcAft>
              <a:buNone/>
            </a:pPr>
            <a:r>
              <a:t/>
            </a:r>
            <a:endParaRPr b="0" i="0" sz="1200" u="none" cap="none" strike="noStrike">
              <a:solidFill>
                <a:srgbClr val="48595D"/>
              </a:solidFill>
              <a:latin typeface="Arial"/>
              <a:ea typeface="Arial"/>
              <a:cs typeface="Arial"/>
              <a:sym typeface="Arial"/>
            </a:endParaRPr>
          </a:p>
          <a:p>
            <a:pPr indent="-223838" lvl="0" marL="231775" marR="0" rtl="0" algn="l">
              <a:spcBef>
                <a:spcPts val="0"/>
              </a:spcBef>
              <a:spcAft>
                <a:spcPts val="0"/>
              </a:spcAft>
              <a:buNone/>
            </a:pPr>
            <a:r>
              <a:rPr b="1" i="0" lang="en-US" sz="1800" u="none" cap="none" strike="noStrike">
                <a:solidFill>
                  <a:srgbClr val="48595D"/>
                </a:solidFill>
                <a:latin typeface="Arial"/>
                <a:ea typeface="Arial"/>
                <a:cs typeface="Arial"/>
                <a:sym typeface="Arial"/>
              </a:rPr>
              <a:t>Adding new slides</a:t>
            </a:r>
            <a:endParaRPr/>
          </a:p>
          <a:p>
            <a:pPr indent="-106363" lvl="1" marL="114300" marR="0" rtl="0" algn="l">
              <a:spcBef>
                <a:spcPts val="0"/>
              </a:spcBef>
              <a:spcAft>
                <a:spcPts val="0"/>
              </a:spcAft>
              <a:buClr>
                <a:srgbClr val="48595D"/>
              </a:buClr>
              <a:buSzPts val="1400"/>
              <a:buFont typeface="Arial"/>
              <a:buChar char="•"/>
            </a:pPr>
            <a:r>
              <a:rPr b="0" i="0" lang="en-US" sz="1400" u="none" cap="none" strike="noStrike">
                <a:solidFill>
                  <a:srgbClr val="48595D"/>
                </a:solidFill>
                <a:latin typeface="Arial"/>
                <a:ea typeface="Arial"/>
                <a:cs typeface="Arial"/>
                <a:sym typeface="Arial"/>
              </a:rPr>
              <a:t>Formatted slides are available when you click on New Slide in the Slides section of the Insert tab. </a:t>
            </a:r>
            <a:endParaRPr/>
          </a:p>
          <a:p>
            <a:pPr indent="-106363" lvl="1" marL="114300" marR="0" rtl="0" algn="l">
              <a:spcBef>
                <a:spcPts val="0"/>
              </a:spcBef>
              <a:spcAft>
                <a:spcPts val="0"/>
              </a:spcAft>
              <a:buClr>
                <a:srgbClr val="48595D"/>
              </a:buClr>
              <a:buSzPts val="1400"/>
              <a:buFont typeface="Arial"/>
              <a:buChar char="•"/>
            </a:pPr>
            <a:r>
              <a:rPr b="0" i="0" lang="en-US" sz="1400" u="none" cap="none" strike="noStrike">
                <a:solidFill>
                  <a:srgbClr val="48595D"/>
                </a:solidFill>
                <a:latin typeface="Arial"/>
                <a:ea typeface="Arial"/>
                <a:cs typeface="Arial"/>
                <a:sym typeface="Arial"/>
              </a:rPr>
              <a:t>These slides follow the look and style of this PowerPoint template, but you will only be able to change the text in these slides.</a:t>
            </a:r>
            <a:endParaRPr/>
          </a:p>
          <a:p>
            <a:pPr indent="0" lvl="1" marL="7936" marR="0" rtl="0" algn="l">
              <a:spcBef>
                <a:spcPts val="0"/>
              </a:spcBef>
              <a:spcAft>
                <a:spcPts val="0"/>
              </a:spcAft>
              <a:buNone/>
            </a:pPr>
            <a:r>
              <a:t/>
            </a:r>
            <a:endParaRPr b="0" i="0" sz="1200" u="none" cap="none" strike="noStrike">
              <a:solidFill>
                <a:srgbClr val="48595D"/>
              </a:solidFill>
              <a:latin typeface="Arial"/>
              <a:ea typeface="Arial"/>
              <a:cs typeface="Arial"/>
              <a:sym typeface="Arial"/>
            </a:endParaRPr>
          </a:p>
          <a:p>
            <a:pPr indent="0" lvl="1" marL="7936" marR="0" rtl="0" algn="l">
              <a:spcBef>
                <a:spcPts val="0"/>
              </a:spcBef>
              <a:spcAft>
                <a:spcPts val="0"/>
              </a:spcAft>
              <a:buNone/>
            </a:pPr>
            <a:r>
              <a:t/>
            </a:r>
            <a:endParaRPr b="0" i="0" sz="1200" u="none" cap="none" strike="noStrike">
              <a:solidFill>
                <a:srgbClr val="48595D"/>
              </a:solidFill>
              <a:latin typeface="Arial"/>
              <a:ea typeface="Arial"/>
              <a:cs typeface="Arial"/>
              <a:sym typeface="Arial"/>
            </a:endParaRPr>
          </a:p>
          <a:p>
            <a:pPr indent="-9525" lvl="0" marL="9525" marR="0" rtl="0" algn="l">
              <a:spcBef>
                <a:spcPts val="0"/>
              </a:spcBef>
              <a:spcAft>
                <a:spcPts val="0"/>
              </a:spcAft>
              <a:buNone/>
            </a:pPr>
            <a:r>
              <a:rPr b="1" i="0" lang="en-US" sz="1800" u="none" cap="none" strike="noStrike">
                <a:solidFill>
                  <a:srgbClr val="48595D"/>
                </a:solidFill>
                <a:latin typeface="Arial"/>
                <a:ea typeface="Arial"/>
                <a:cs typeface="Arial"/>
                <a:sym typeface="Arial"/>
              </a:rPr>
              <a:t>Colors</a:t>
            </a:r>
            <a:endParaRPr/>
          </a:p>
          <a:p>
            <a:pPr indent="-114300" lvl="0" marL="114300" marR="0" rtl="0" algn="l">
              <a:spcBef>
                <a:spcPts val="0"/>
              </a:spcBef>
              <a:spcAft>
                <a:spcPts val="0"/>
              </a:spcAft>
              <a:buClr>
                <a:srgbClr val="48595D"/>
              </a:buClr>
              <a:buSzPts val="1400"/>
              <a:buFont typeface="Arial"/>
              <a:buChar char="•"/>
            </a:pPr>
            <a:r>
              <a:rPr b="0" i="0" lang="en-US" sz="1400" u="none" cap="none" strike="noStrike">
                <a:solidFill>
                  <a:srgbClr val="48595D"/>
                </a:solidFill>
                <a:latin typeface="Arial"/>
                <a:ea typeface="Arial"/>
                <a:cs typeface="Arial"/>
                <a:sym typeface="Arial"/>
              </a:rPr>
              <a:t>For your convenience, the Rotary colors have been preset in the theme, and Rotary Leadership Colors and Secondary Colors appear on the pasteboard below every slide. </a:t>
            </a:r>
            <a:endParaRPr/>
          </a:p>
          <a:p>
            <a:pPr indent="-114300" lvl="0" marL="114300" marR="0" rtl="0" algn="l">
              <a:spcBef>
                <a:spcPts val="0"/>
              </a:spcBef>
              <a:spcAft>
                <a:spcPts val="0"/>
              </a:spcAft>
              <a:buClr>
                <a:srgbClr val="48595D"/>
              </a:buClr>
              <a:buSzPts val="1400"/>
              <a:buFont typeface="Arial"/>
              <a:buChar char="•"/>
            </a:pPr>
            <a:r>
              <a:rPr b="0" i="0" lang="en-US" sz="1400" u="none" cap="none" strike="noStrike">
                <a:solidFill>
                  <a:srgbClr val="48595D"/>
                </a:solidFill>
                <a:latin typeface="Arial"/>
                <a:ea typeface="Arial"/>
                <a:cs typeface="Arial"/>
                <a:sym typeface="Arial"/>
              </a:rPr>
              <a:t>To change all the colors quickly, go to the Design tab and choose another color scheme in the Variants section.</a:t>
            </a:r>
            <a:endParaRPr/>
          </a:p>
          <a:p>
            <a:pPr indent="-106363" lvl="1" marL="114300" marR="0" rtl="0" algn="l">
              <a:spcBef>
                <a:spcPts val="0"/>
              </a:spcBef>
              <a:spcAft>
                <a:spcPts val="0"/>
              </a:spcAft>
              <a:buClr>
                <a:srgbClr val="48595D"/>
              </a:buClr>
              <a:buSzPts val="1400"/>
              <a:buFont typeface="Arial"/>
              <a:buChar char="•"/>
            </a:pPr>
            <a:r>
              <a:rPr b="0" i="0" lang="en-US" sz="1400" u="none" cap="none" strike="noStrike">
                <a:solidFill>
                  <a:srgbClr val="48595D"/>
                </a:solidFill>
                <a:latin typeface="Arial"/>
                <a:ea typeface="Arial"/>
                <a:cs typeface="Arial"/>
                <a:sym typeface="Arial"/>
              </a:rPr>
              <a:t>To change a solid background to another color, right click, select Format Shape, and change the color in the Fill option. You can also change colors in the Design tab by selecting Format Background in the Customize section.</a:t>
            </a:r>
            <a:endParaRPr/>
          </a:p>
          <a:p>
            <a:pPr indent="-106363" lvl="1" marL="114300" marR="0" rtl="0" algn="l">
              <a:spcBef>
                <a:spcPts val="0"/>
              </a:spcBef>
              <a:spcAft>
                <a:spcPts val="0"/>
              </a:spcAft>
              <a:buClr>
                <a:srgbClr val="48595D"/>
              </a:buClr>
              <a:buSzPts val="1400"/>
              <a:buFont typeface="Arial"/>
              <a:buChar char="•"/>
            </a:pPr>
            <a:r>
              <a:rPr b="0" i="0" lang="en-US" sz="1400" u="none" cap="none" strike="noStrike">
                <a:solidFill>
                  <a:srgbClr val="48595D"/>
                </a:solidFill>
                <a:latin typeface="Arial"/>
                <a:ea typeface="Arial"/>
                <a:cs typeface="Arial"/>
                <a:sym typeface="Arial"/>
              </a:rPr>
              <a:t>To change colors in a dual background to other colors, right click, select Format Shape, and change the colors in the Fill option by selecting Gradient fill. You can also change colors in the Design tab by selecting Format Background in the Customize section.</a:t>
            </a:r>
            <a:endParaRPr/>
          </a:p>
          <a:p>
            <a:pPr indent="0" lvl="1" marL="7936" marR="0" rtl="0" algn="l">
              <a:spcBef>
                <a:spcPts val="0"/>
              </a:spcBef>
              <a:spcAft>
                <a:spcPts val="0"/>
              </a:spcAft>
              <a:buNone/>
            </a:pPr>
            <a:r>
              <a:t/>
            </a:r>
            <a:endParaRPr b="0" i="0" sz="1200" u="none" cap="none" strike="noStrike">
              <a:solidFill>
                <a:srgbClr val="48595D"/>
              </a:solidFill>
              <a:latin typeface="Arial"/>
              <a:ea typeface="Arial"/>
              <a:cs typeface="Arial"/>
              <a:sym typeface="Arial"/>
            </a:endParaRPr>
          </a:p>
          <a:p>
            <a:pPr indent="0" lvl="1" marL="7936" marR="0" rtl="0" algn="l">
              <a:spcBef>
                <a:spcPts val="0"/>
              </a:spcBef>
              <a:spcAft>
                <a:spcPts val="0"/>
              </a:spcAft>
              <a:buNone/>
            </a:pPr>
            <a:r>
              <a:t/>
            </a:r>
            <a:endParaRPr b="0" i="0" sz="1200" u="none" cap="none" strike="noStrike">
              <a:solidFill>
                <a:srgbClr val="48595D"/>
              </a:solidFill>
              <a:latin typeface="Arial"/>
              <a:ea typeface="Arial"/>
              <a:cs typeface="Arial"/>
              <a:sym typeface="Arial"/>
            </a:endParaRPr>
          </a:p>
          <a:p>
            <a:pPr indent="0" lvl="1" marL="7936" marR="0" rtl="0" algn="l">
              <a:spcBef>
                <a:spcPts val="0"/>
              </a:spcBef>
              <a:spcAft>
                <a:spcPts val="0"/>
              </a:spcAft>
              <a:buNone/>
            </a:pPr>
            <a:r>
              <a:rPr b="1" i="0" lang="en-US" sz="1800" u="none" cap="none" strike="noStrike">
                <a:solidFill>
                  <a:srgbClr val="48595D"/>
                </a:solidFill>
                <a:latin typeface="Arial"/>
                <a:ea typeface="Arial"/>
                <a:cs typeface="Arial"/>
                <a:sym typeface="Arial"/>
              </a:rPr>
              <a:t>Fonts</a:t>
            </a:r>
            <a:endParaRPr/>
          </a:p>
          <a:p>
            <a:pPr indent="-107950" lvl="1" marL="114300" marR="0" rtl="0" algn="l">
              <a:spcBef>
                <a:spcPts val="0"/>
              </a:spcBef>
              <a:spcAft>
                <a:spcPts val="0"/>
              </a:spcAft>
              <a:buClr>
                <a:srgbClr val="48595D"/>
              </a:buClr>
              <a:buSzPts val="1400"/>
              <a:buFont typeface="Arial"/>
              <a:buChar char="•"/>
            </a:pPr>
            <a:r>
              <a:rPr b="0" i="0" lang="en-US" sz="1400" u="none" cap="none" strike="noStrike">
                <a:solidFill>
                  <a:srgbClr val="48595D"/>
                </a:solidFill>
                <a:latin typeface="Arial"/>
                <a:ea typeface="Arial"/>
                <a:cs typeface="Arial"/>
                <a:sym typeface="Arial"/>
              </a:rPr>
              <a:t>We recommend using the Arial font because it is very readable both on screen and printed out.</a:t>
            </a:r>
            <a:endParaRPr/>
          </a:p>
          <a:p>
            <a:pPr indent="-107950" lvl="1" marL="114300" marR="0" rtl="0" algn="l">
              <a:spcBef>
                <a:spcPts val="0"/>
              </a:spcBef>
              <a:spcAft>
                <a:spcPts val="0"/>
              </a:spcAft>
              <a:buClr>
                <a:srgbClr val="48595D"/>
              </a:buClr>
              <a:buSzPts val="1400"/>
              <a:buFont typeface="Arial"/>
              <a:buChar char="•"/>
            </a:pPr>
            <a:r>
              <a:rPr b="0" i="0" lang="en-US" sz="1400" u="none" cap="none" strike="noStrike">
                <a:solidFill>
                  <a:srgbClr val="48595D"/>
                </a:solidFill>
                <a:latin typeface="Arial"/>
                <a:ea typeface="Arial"/>
                <a:cs typeface="Arial"/>
                <a:sym typeface="Arial"/>
              </a:rPr>
              <a:t>Other brand options are Arial Narrow, Georgia, Open Sans, and Open Sans Condensed.</a:t>
            </a:r>
            <a:endParaRPr/>
          </a:p>
        </p:txBody>
      </p:sp>
      <p:sp>
        <p:nvSpPr>
          <p:cNvPr id="159" name="Google Shape;159;p3"/>
          <p:cNvSpPr txBox="1"/>
          <p:nvPr/>
        </p:nvSpPr>
        <p:spPr>
          <a:xfrm>
            <a:off x="463722" y="0"/>
            <a:ext cx="2993853" cy="6858000"/>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chemeClr val="lt1"/>
              </a:buClr>
              <a:buSzPts val="2800"/>
              <a:buFont typeface="Arial"/>
              <a:buNone/>
            </a:pPr>
            <a:r>
              <a:rPr b="1" i="0" lang="en-US" sz="2800" u="none" cap="none" strike="noStrike">
                <a:solidFill>
                  <a:schemeClr val="lt1"/>
                </a:solidFill>
                <a:highlight>
                  <a:srgbClr val="D9185C"/>
                </a:highlight>
                <a:latin typeface="Arial"/>
                <a:ea typeface="Arial"/>
                <a:cs typeface="Arial"/>
                <a:sym typeface="Arial"/>
              </a:rPr>
              <a:t> TUTORIAL</a:t>
            </a:r>
            <a:r>
              <a:rPr b="1" i="0" lang="en-US" sz="2800" u="none" cap="none" strike="noStrike">
                <a:solidFill>
                  <a:srgbClr val="D9185C"/>
                </a:solidFill>
                <a:highlight>
                  <a:srgbClr val="D9185C"/>
                </a:highlight>
                <a:latin typeface="Arial"/>
                <a:ea typeface="Arial"/>
                <a:cs typeface="Arial"/>
                <a:sym typeface="Arial"/>
              </a:rPr>
              <a:t>:</a:t>
            </a:r>
            <a:endParaRPr/>
          </a:p>
          <a:p>
            <a:pPr indent="0" lvl="0" marL="0" marR="0" rtl="0" algn="l">
              <a:lnSpc>
                <a:spcPct val="90000"/>
              </a:lnSpc>
              <a:spcBef>
                <a:spcPts val="0"/>
              </a:spcBef>
              <a:spcAft>
                <a:spcPts val="0"/>
              </a:spcAft>
              <a:buClr>
                <a:schemeClr val="lt1"/>
              </a:buClr>
              <a:buSzPts val="1600"/>
              <a:buFont typeface="Arial"/>
              <a:buNone/>
            </a:pPr>
            <a:r>
              <a:rPr b="1" i="0" lang="en-US" sz="1600" u="none" cap="none" strike="noStrike">
                <a:solidFill>
                  <a:schemeClr val="lt1"/>
                </a:solidFill>
                <a:highlight>
                  <a:srgbClr val="D9185C"/>
                </a:highlight>
                <a:latin typeface="Arial"/>
                <a:ea typeface="Arial"/>
                <a:cs typeface="Arial"/>
                <a:sym typeface="Arial"/>
              </a:rPr>
              <a:t>  </a:t>
            </a:r>
            <a:endParaRPr/>
          </a:p>
          <a:p>
            <a:pPr indent="0" lvl="0" marL="0" marR="0" rtl="0" algn="l">
              <a:lnSpc>
                <a:spcPct val="90000"/>
              </a:lnSpc>
              <a:spcBef>
                <a:spcPts val="0"/>
              </a:spcBef>
              <a:spcAft>
                <a:spcPts val="0"/>
              </a:spcAft>
              <a:buClr>
                <a:srgbClr val="D91B5C"/>
              </a:buClr>
              <a:buSzPts val="3600"/>
              <a:buFont typeface="Arial"/>
              <a:buNone/>
            </a:pPr>
            <a:r>
              <a:rPr b="1" i="0" lang="en-US" sz="3600" u="none" cap="none" strike="noStrike">
                <a:solidFill>
                  <a:srgbClr val="D91B5C"/>
                </a:solidFill>
                <a:latin typeface="Arial"/>
                <a:ea typeface="Arial"/>
                <a:cs typeface="Arial"/>
                <a:sym typeface="Arial"/>
              </a:rPr>
              <a:t>Layout,</a:t>
            </a:r>
            <a:endParaRPr/>
          </a:p>
          <a:p>
            <a:pPr indent="0" lvl="0" marL="0" marR="0" rtl="0" algn="l">
              <a:lnSpc>
                <a:spcPct val="90000"/>
              </a:lnSpc>
              <a:spcBef>
                <a:spcPts val="0"/>
              </a:spcBef>
              <a:spcAft>
                <a:spcPts val="0"/>
              </a:spcAft>
              <a:buClr>
                <a:srgbClr val="D91B5C"/>
              </a:buClr>
              <a:buSzPts val="3600"/>
              <a:buFont typeface="Arial"/>
              <a:buNone/>
            </a:pPr>
            <a:r>
              <a:rPr b="1" i="0" lang="en-US" sz="3600" u="none" cap="none" strike="noStrike">
                <a:solidFill>
                  <a:srgbClr val="D91B5C"/>
                </a:solidFill>
                <a:latin typeface="Arial"/>
                <a:ea typeface="Arial"/>
                <a:cs typeface="Arial"/>
                <a:sym typeface="Arial"/>
              </a:rPr>
              <a:t>Colors</a:t>
            </a:r>
            <a:endParaRPr/>
          </a:p>
          <a:p>
            <a:pPr indent="0" lvl="0" marL="0" marR="0" rtl="0" algn="l">
              <a:lnSpc>
                <a:spcPct val="90000"/>
              </a:lnSpc>
              <a:spcBef>
                <a:spcPts val="0"/>
              </a:spcBef>
              <a:spcAft>
                <a:spcPts val="0"/>
              </a:spcAft>
              <a:buClr>
                <a:srgbClr val="D91B5C"/>
              </a:buClr>
              <a:buSzPts val="3600"/>
              <a:buFont typeface="Arial"/>
              <a:buNone/>
            </a:pPr>
            <a:r>
              <a:rPr b="1" i="0" lang="en-US" sz="3600" u="none" cap="none" strike="noStrike">
                <a:solidFill>
                  <a:srgbClr val="D91B5C"/>
                </a:solidFill>
                <a:latin typeface="Arial"/>
                <a:ea typeface="Arial"/>
                <a:cs typeface="Arial"/>
                <a:sym typeface="Arial"/>
              </a:rPr>
              <a:t>&amp;</a:t>
            </a:r>
            <a:endParaRPr/>
          </a:p>
          <a:p>
            <a:pPr indent="0" lvl="0" marL="0" marR="0" rtl="0" algn="l">
              <a:lnSpc>
                <a:spcPct val="90000"/>
              </a:lnSpc>
              <a:spcBef>
                <a:spcPts val="0"/>
              </a:spcBef>
              <a:spcAft>
                <a:spcPts val="0"/>
              </a:spcAft>
              <a:buClr>
                <a:srgbClr val="D91B5C"/>
              </a:buClr>
              <a:buSzPts val="3600"/>
              <a:buFont typeface="Arial"/>
              <a:buNone/>
            </a:pPr>
            <a:r>
              <a:rPr b="1" i="0" lang="en-US" sz="3600" u="none" cap="none" strike="noStrike">
                <a:solidFill>
                  <a:srgbClr val="D91B5C"/>
                </a:solidFill>
                <a:latin typeface="Arial"/>
                <a:ea typeface="Arial"/>
                <a:cs typeface="Arial"/>
                <a:sym typeface="Arial"/>
              </a:rPr>
              <a:t>Fonts</a:t>
            </a:r>
            <a:endParaRPr b="1" i="0" sz="3600" u="none" cap="none" strike="noStrike">
              <a:solidFill>
                <a:srgbClr val="D91B5C"/>
              </a:solidFill>
              <a:latin typeface="Arial"/>
              <a:ea typeface="Arial"/>
              <a:cs typeface="Arial"/>
              <a:sym typeface="Arial"/>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2" name="Shape 402"/>
        <p:cNvGrpSpPr/>
        <p:nvPr/>
      </p:nvGrpSpPr>
      <p:grpSpPr>
        <a:xfrm>
          <a:off x="0" y="0"/>
          <a:ext cx="0" cy="0"/>
          <a:chOff x="0" y="0"/>
          <a:chExt cx="0" cy="0"/>
        </a:xfrm>
      </p:grpSpPr>
      <p:sp>
        <p:nvSpPr>
          <p:cNvPr id="403" name="Google Shape;403;p30"/>
          <p:cNvSpPr txBox="1"/>
          <p:nvPr>
            <p:ph type="title"/>
          </p:nvPr>
        </p:nvSpPr>
        <p:spPr>
          <a:xfrm>
            <a:off x="381000" y="1"/>
            <a:ext cx="11506200" cy="1540042"/>
          </a:xfrm>
          <a:prstGeom prst="rect">
            <a:avLst/>
          </a:prstGeom>
          <a:noFill/>
          <a:ln>
            <a:noFill/>
          </a:ln>
        </p:spPr>
        <p:txBody>
          <a:bodyPr anchorCtr="0" anchor="b" bIns="91425" lIns="91425" spcFirstLastPara="1" rIns="91425" wrap="square" tIns="0">
            <a:normAutofit/>
          </a:bodyPr>
          <a:lstStyle/>
          <a:p>
            <a:pPr indent="0" lvl="0" marL="0" rtl="0" algn="l">
              <a:lnSpc>
                <a:spcPct val="90000"/>
              </a:lnSpc>
              <a:spcBef>
                <a:spcPts val="0"/>
              </a:spcBef>
              <a:spcAft>
                <a:spcPts val="0"/>
              </a:spcAft>
              <a:buClr>
                <a:schemeClr val="lt1"/>
              </a:buClr>
              <a:buSzPts val="4400"/>
              <a:buFont typeface="Arial"/>
              <a:buNone/>
            </a:pPr>
            <a:r>
              <a:rPr lang="en-US"/>
              <a:t>COLUMN CHART</a:t>
            </a:r>
            <a:endParaRPr/>
          </a:p>
        </p:txBody>
      </p:sp>
      <p:sp>
        <p:nvSpPr>
          <p:cNvPr id="404" name="Google Shape;404;p30"/>
          <p:cNvSpPr txBox="1"/>
          <p:nvPr>
            <p:ph idx="12" type="sldNum"/>
          </p:nvPr>
        </p:nvSpPr>
        <p:spPr>
          <a:xfrm>
            <a:off x="11650133" y="115570"/>
            <a:ext cx="42333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graphicFrame>
        <p:nvGraphicFramePr>
          <p:cNvPr id="405" name="Google Shape;405;p30"/>
          <p:cNvGraphicFramePr/>
          <p:nvPr/>
        </p:nvGraphicFramePr>
        <p:xfrm>
          <a:off x="381000" y="2030819"/>
          <a:ext cx="11506200" cy="4107514"/>
        </p:xfrm>
        <a:graphic>
          <a:graphicData uri="http://schemas.openxmlformats.org/drawingml/2006/chart">
            <c:chart r:id="rId3"/>
          </a:graphicData>
        </a:graphic>
      </p:graphicFrame>
    </p:spTree>
  </p:cSld>
  <p:clrMapOvr>
    <a:masterClrMapping/>
  </p:clrMapOvr>
  <mc:AlternateContent>
    <mc:Choice Requires="p14">
      <p:transition spd="slow" p14:dur="700">
        <p:fade/>
      </p:transition>
    </mc:Choice>
    <mc:Fallback>
      <p:transition spd="slow">
        <p:fade/>
      </p:transition>
    </mc:Fallback>
  </mc:AlternateContent>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9" name="Shape 409"/>
        <p:cNvGrpSpPr/>
        <p:nvPr/>
      </p:nvGrpSpPr>
      <p:grpSpPr>
        <a:xfrm>
          <a:off x="0" y="0"/>
          <a:ext cx="0" cy="0"/>
          <a:chOff x="0" y="0"/>
          <a:chExt cx="0" cy="0"/>
        </a:xfrm>
      </p:grpSpPr>
      <p:sp>
        <p:nvSpPr>
          <p:cNvPr id="410" name="Google Shape;410;p31"/>
          <p:cNvSpPr txBox="1"/>
          <p:nvPr>
            <p:ph type="title"/>
          </p:nvPr>
        </p:nvSpPr>
        <p:spPr>
          <a:xfrm>
            <a:off x="381000" y="1"/>
            <a:ext cx="11506200" cy="1540042"/>
          </a:xfrm>
          <a:prstGeom prst="rect">
            <a:avLst/>
          </a:prstGeom>
          <a:noFill/>
          <a:ln>
            <a:noFill/>
          </a:ln>
        </p:spPr>
        <p:txBody>
          <a:bodyPr anchorCtr="0" anchor="b" bIns="91425" lIns="91425" spcFirstLastPara="1" rIns="91425" wrap="square" tIns="0">
            <a:normAutofit/>
          </a:bodyPr>
          <a:lstStyle/>
          <a:p>
            <a:pPr indent="0" lvl="0" marL="0" rtl="0" algn="l">
              <a:lnSpc>
                <a:spcPct val="90000"/>
              </a:lnSpc>
              <a:spcBef>
                <a:spcPts val="0"/>
              </a:spcBef>
              <a:spcAft>
                <a:spcPts val="0"/>
              </a:spcAft>
              <a:buClr>
                <a:srgbClr val="48595D"/>
              </a:buClr>
              <a:buSzPts val="4400"/>
              <a:buFont typeface="Arial"/>
              <a:buNone/>
            </a:pPr>
            <a:r>
              <a:rPr lang="en-US"/>
              <a:t>BAR CHART</a:t>
            </a:r>
            <a:endParaRPr/>
          </a:p>
        </p:txBody>
      </p:sp>
      <p:graphicFrame>
        <p:nvGraphicFramePr>
          <p:cNvPr id="411" name="Google Shape;411;p31"/>
          <p:cNvGraphicFramePr/>
          <p:nvPr/>
        </p:nvGraphicFramePr>
        <p:xfrm>
          <a:off x="342900" y="1953684"/>
          <a:ext cx="11506200" cy="4449233"/>
        </p:xfrm>
        <a:graphic>
          <a:graphicData uri="http://schemas.openxmlformats.org/drawingml/2006/chart">
            <c:chart r:id="rId3"/>
          </a:graphicData>
        </a:graphic>
      </p:graphicFrame>
    </p:spTree>
  </p:cSld>
  <p:clrMapOvr>
    <a:masterClrMapping/>
  </p:clrMapOvr>
  <mc:AlternateContent>
    <mc:Choice Requires="p14">
      <p:transition spd="slow" p14:dur="700">
        <p:fade/>
      </p:transition>
    </mc:Choice>
    <mc:Fallback>
      <p:transition spd="slow">
        <p:fade/>
      </p:transition>
    </mc:Fallback>
  </mc:AlternateContent>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5" name="Shape 415"/>
        <p:cNvGrpSpPr/>
        <p:nvPr/>
      </p:nvGrpSpPr>
      <p:grpSpPr>
        <a:xfrm>
          <a:off x="0" y="0"/>
          <a:ext cx="0" cy="0"/>
          <a:chOff x="0" y="0"/>
          <a:chExt cx="0" cy="0"/>
        </a:xfrm>
      </p:grpSpPr>
      <p:sp>
        <p:nvSpPr>
          <p:cNvPr id="416" name="Google Shape;416;p32"/>
          <p:cNvSpPr txBox="1"/>
          <p:nvPr>
            <p:ph type="title"/>
          </p:nvPr>
        </p:nvSpPr>
        <p:spPr>
          <a:xfrm>
            <a:off x="381000" y="1"/>
            <a:ext cx="11506200" cy="1540042"/>
          </a:xfrm>
          <a:prstGeom prst="rect">
            <a:avLst/>
          </a:prstGeom>
          <a:noFill/>
          <a:ln>
            <a:noFill/>
          </a:ln>
        </p:spPr>
        <p:txBody>
          <a:bodyPr anchorCtr="0" anchor="b" bIns="91425" lIns="91425" spcFirstLastPara="1" rIns="91425" wrap="square" tIns="0">
            <a:normAutofit/>
          </a:bodyPr>
          <a:lstStyle/>
          <a:p>
            <a:pPr indent="0" lvl="0" marL="0" rtl="0" algn="l">
              <a:lnSpc>
                <a:spcPct val="90000"/>
              </a:lnSpc>
              <a:spcBef>
                <a:spcPts val="0"/>
              </a:spcBef>
              <a:spcAft>
                <a:spcPts val="0"/>
              </a:spcAft>
              <a:buClr>
                <a:schemeClr val="lt1"/>
              </a:buClr>
              <a:buSzPts val="4400"/>
              <a:buFont typeface="Arial"/>
              <a:buNone/>
            </a:pPr>
            <a:r>
              <a:rPr lang="en-US"/>
              <a:t>BAR CHART</a:t>
            </a:r>
            <a:endParaRPr/>
          </a:p>
        </p:txBody>
      </p:sp>
      <p:sp>
        <p:nvSpPr>
          <p:cNvPr id="417" name="Google Shape;417;p32"/>
          <p:cNvSpPr txBox="1"/>
          <p:nvPr>
            <p:ph idx="12" type="sldNum"/>
          </p:nvPr>
        </p:nvSpPr>
        <p:spPr>
          <a:xfrm>
            <a:off x="11650133" y="115570"/>
            <a:ext cx="42333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graphicFrame>
        <p:nvGraphicFramePr>
          <p:cNvPr id="418" name="Google Shape;418;p32"/>
          <p:cNvGraphicFramePr/>
          <p:nvPr/>
        </p:nvGraphicFramePr>
        <p:xfrm>
          <a:off x="342900" y="1953684"/>
          <a:ext cx="11506200" cy="4449233"/>
        </p:xfrm>
        <a:graphic>
          <a:graphicData uri="http://schemas.openxmlformats.org/drawingml/2006/chart">
            <c:chart r:id="rId3"/>
          </a:graphicData>
        </a:graphic>
      </p:graphicFrame>
    </p:spTree>
  </p:cSld>
  <p:clrMapOvr>
    <a:masterClrMapping/>
  </p:clrMapOvr>
  <mc:AlternateContent>
    <mc:Choice Requires="p14">
      <p:transition spd="slow" p14:dur="700">
        <p:fade/>
      </p:transition>
    </mc:Choice>
    <mc:Fallback>
      <p:transition spd="slow">
        <p:fade/>
      </p:transition>
    </mc:Fallback>
  </mc:AlternateContent>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2" name="Shape 422"/>
        <p:cNvGrpSpPr/>
        <p:nvPr/>
      </p:nvGrpSpPr>
      <p:grpSpPr>
        <a:xfrm>
          <a:off x="0" y="0"/>
          <a:ext cx="0" cy="0"/>
          <a:chOff x="0" y="0"/>
          <a:chExt cx="0" cy="0"/>
        </a:xfrm>
      </p:grpSpPr>
      <p:sp>
        <p:nvSpPr>
          <p:cNvPr id="423" name="Google Shape;423;p33"/>
          <p:cNvSpPr txBox="1"/>
          <p:nvPr>
            <p:ph type="title"/>
          </p:nvPr>
        </p:nvSpPr>
        <p:spPr>
          <a:xfrm>
            <a:off x="381000" y="1"/>
            <a:ext cx="11506200" cy="1540042"/>
          </a:xfrm>
          <a:prstGeom prst="rect">
            <a:avLst/>
          </a:prstGeom>
          <a:noFill/>
          <a:ln>
            <a:noFill/>
          </a:ln>
        </p:spPr>
        <p:txBody>
          <a:bodyPr anchorCtr="0" anchor="b" bIns="91425" lIns="91425" spcFirstLastPara="1" rIns="91425" wrap="square" tIns="0">
            <a:normAutofit/>
          </a:bodyPr>
          <a:lstStyle/>
          <a:p>
            <a:pPr indent="0" lvl="0" marL="0" rtl="0" algn="l">
              <a:lnSpc>
                <a:spcPct val="90000"/>
              </a:lnSpc>
              <a:spcBef>
                <a:spcPts val="0"/>
              </a:spcBef>
              <a:spcAft>
                <a:spcPts val="0"/>
              </a:spcAft>
              <a:buClr>
                <a:srgbClr val="48595D"/>
              </a:buClr>
              <a:buSzPts val="4400"/>
              <a:buFont typeface="Arial"/>
              <a:buNone/>
            </a:pPr>
            <a:r>
              <a:rPr lang="en-US"/>
              <a:t>LINE CHART</a:t>
            </a:r>
            <a:endParaRPr/>
          </a:p>
        </p:txBody>
      </p:sp>
      <p:graphicFrame>
        <p:nvGraphicFramePr>
          <p:cNvPr id="424" name="Google Shape;424;p33"/>
          <p:cNvGraphicFramePr/>
          <p:nvPr/>
        </p:nvGraphicFramePr>
        <p:xfrm>
          <a:off x="330200" y="1943100"/>
          <a:ext cx="11506200" cy="4449233"/>
        </p:xfrm>
        <a:graphic>
          <a:graphicData uri="http://schemas.openxmlformats.org/drawingml/2006/chart">
            <c:chart r:id="rId3"/>
          </a:graphicData>
        </a:graphic>
      </p:graphicFrame>
    </p:spTree>
  </p:cSld>
  <p:clrMapOvr>
    <a:masterClrMapping/>
  </p:clrMapOvr>
  <mc:AlternateContent>
    <mc:Choice Requires="p14">
      <p:transition spd="slow" p14:dur="700">
        <p:fade/>
      </p:transition>
    </mc:Choice>
    <mc:Fallback>
      <p:transition spd="slow">
        <p:fade/>
      </p:transition>
    </mc:Fallback>
  </mc:AlternateContent>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8" name="Shape 428"/>
        <p:cNvGrpSpPr/>
        <p:nvPr/>
      </p:nvGrpSpPr>
      <p:grpSpPr>
        <a:xfrm>
          <a:off x="0" y="0"/>
          <a:ext cx="0" cy="0"/>
          <a:chOff x="0" y="0"/>
          <a:chExt cx="0" cy="0"/>
        </a:xfrm>
      </p:grpSpPr>
      <p:sp>
        <p:nvSpPr>
          <p:cNvPr id="429" name="Google Shape;429;p34"/>
          <p:cNvSpPr txBox="1"/>
          <p:nvPr>
            <p:ph type="title"/>
          </p:nvPr>
        </p:nvSpPr>
        <p:spPr>
          <a:xfrm>
            <a:off x="381000" y="1"/>
            <a:ext cx="11506200" cy="1540042"/>
          </a:xfrm>
          <a:prstGeom prst="rect">
            <a:avLst/>
          </a:prstGeom>
          <a:noFill/>
          <a:ln>
            <a:noFill/>
          </a:ln>
        </p:spPr>
        <p:txBody>
          <a:bodyPr anchorCtr="0" anchor="b" bIns="91425" lIns="91425" spcFirstLastPara="1" rIns="91425" wrap="square" tIns="0">
            <a:normAutofit/>
          </a:bodyPr>
          <a:lstStyle/>
          <a:p>
            <a:pPr indent="0" lvl="0" marL="0" rtl="0" algn="l">
              <a:lnSpc>
                <a:spcPct val="90000"/>
              </a:lnSpc>
              <a:spcBef>
                <a:spcPts val="0"/>
              </a:spcBef>
              <a:spcAft>
                <a:spcPts val="0"/>
              </a:spcAft>
              <a:buClr>
                <a:schemeClr val="lt1"/>
              </a:buClr>
              <a:buSzPts val="4400"/>
              <a:buFont typeface="Arial"/>
              <a:buNone/>
            </a:pPr>
            <a:r>
              <a:rPr lang="en-US"/>
              <a:t>LINE CHART</a:t>
            </a:r>
            <a:endParaRPr/>
          </a:p>
        </p:txBody>
      </p:sp>
      <p:sp>
        <p:nvSpPr>
          <p:cNvPr id="430" name="Google Shape;430;p34"/>
          <p:cNvSpPr txBox="1"/>
          <p:nvPr>
            <p:ph idx="12" type="sldNum"/>
          </p:nvPr>
        </p:nvSpPr>
        <p:spPr>
          <a:xfrm>
            <a:off x="11650133" y="115570"/>
            <a:ext cx="42333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graphicFrame>
        <p:nvGraphicFramePr>
          <p:cNvPr id="431" name="Google Shape;431;p34"/>
          <p:cNvGraphicFramePr/>
          <p:nvPr/>
        </p:nvGraphicFramePr>
        <p:xfrm>
          <a:off x="342900" y="1943100"/>
          <a:ext cx="11506200" cy="4449233"/>
        </p:xfrm>
        <a:graphic>
          <a:graphicData uri="http://schemas.openxmlformats.org/drawingml/2006/chart">
            <c:chart r:id="rId3"/>
          </a:graphicData>
        </a:graphic>
      </p:graphicFrame>
    </p:spTree>
  </p:cSld>
  <p:clrMapOvr>
    <a:masterClrMapping/>
  </p:clrMapOvr>
  <mc:AlternateContent>
    <mc:Choice Requires="p14">
      <p:transition spd="slow" p14:dur="700">
        <p:fade/>
      </p:transition>
    </mc:Choice>
    <mc:Fallback>
      <p:transition spd="slow">
        <p:fade/>
      </p:transition>
    </mc:Fallback>
  </mc:AlternateContent>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5" name="Shape 435"/>
        <p:cNvGrpSpPr/>
        <p:nvPr/>
      </p:nvGrpSpPr>
      <p:grpSpPr>
        <a:xfrm>
          <a:off x="0" y="0"/>
          <a:ext cx="0" cy="0"/>
          <a:chOff x="0" y="0"/>
          <a:chExt cx="0" cy="0"/>
        </a:xfrm>
      </p:grpSpPr>
      <p:pic>
        <p:nvPicPr>
          <p:cNvPr id="436" name="Google Shape;436;p35"/>
          <p:cNvPicPr preferRelativeResize="0"/>
          <p:nvPr/>
        </p:nvPicPr>
        <p:blipFill rotWithShape="1">
          <a:blip r:embed="rId3">
            <a:alphaModFix/>
          </a:blip>
          <a:srcRect b="0" l="0" r="0" t="0"/>
          <a:stretch/>
        </p:blipFill>
        <p:spPr>
          <a:xfrm>
            <a:off x="3188332" y="1396993"/>
            <a:ext cx="5627077" cy="4735514"/>
          </a:xfrm>
          <a:prstGeom prst="rect">
            <a:avLst/>
          </a:prstGeom>
          <a:noFill/>
          <a:ln>
            <a:noFill/>
          </a:ln>
        </p:spPr>
      </p:pic>
      <p:sp>
        <p:nvSpPr>
          <p:cNvPr id="437" name="Google Shape;437;p35"/>
          <p:cNvSpPr txBox="1"/>
          <p:nvPr/>
        </p:nvSpPr>
        <p:spPr>
          <a:xfrm>
            <a:off x="3188332" y="1396993"/>
            <a:ext cx="5627077" cy="3722598"/>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6600">
                <a:solidFill>
                  <a:schemeClr val="lt1"/>
                </a:solidFill>
                <a:latin typeface="Arial"/>
                <a:ea typeface="Arial"/>
                <a:cs typeface="Arial"/>
                <a:sym typeface="Arial"/>
              </a:rPr>
              <a:t>QUESTIONS</a:t>
            </a:r>
            <a:endParaRPr/>
          </a:p>
        </p:txBody>
      </p:sp>
      <p:sp>
        <p:nvSpPr>
          <p:cNvPr id="438" name="Google Shape;438;p35"/>
          <p:cNvSpPr txBox="1"/>
          <p:nvPr>
            <p:ph idx="12" type="sldNum"/>
          </p:nvPr>
        </p:nvSpPr>
        <p:spPr>
          <a:xfrm>
            <a:off x="11650133" y="115570"/>
            <a:ext cx="42333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2" name="Shape 442"/>
        <p:cNvGrpSpPr/>
        <p:nvPr/>
      </p:nvGrpSpPr>
      <p:grpSpPr>
        <a:xfrm>
          <a:off x="0" y="0"/>
          <a:ext cx="0" cy="0"/>
          <a:chOff x="0" y="0"/>
          <a:chExt cx="0" cy="0"/>
        </a:xfrm>
      </p:grpSpPr>
      <p:sp>
        <p:nvSpPr>
          <p:cNvPr id="443" name="Google Shape;443;p36"/>
          <p:cNvSpPr/>
          <p:nvPr/>
        </p:nvSpPr>
        <p:spPr>
          <a:xfrm>
            <a:off x="0" y="0"/>
            <a:ext cx="12192000" cy="6858000"/>
          </a:xfrm>
          <a:prstGeom prst="rect">
            <a:avLst/>
          </a:prstGeom>
          <a:solidFill>
            <a:srgbClr val="005DA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id="444" name="Google Shape;444;p36"/>
          <p:cNvPicPr preferRelativeResize="0"/>
          <p:nvPr/>
        </p:nvPicPr>
        <p:blipFill rotWithShape="1">
          <a:blip r:embed="rId3">
            <a:alphaModFix/>
          </a:blip>
          <a:srcRect b="0" l="0" r="0" t="0"/>
          <a:stretch/>
        </p:blipFill>
        <p:spPr>
          <a:xfrm>
            <a:off x="3188332" y="1396993"/>
            <a:ext cx="5627077" cy="4735514"/>
          </a:xfrm>
          <a:prstGeom prst="rect">
            <a:avLst/>
          </a:prstGeom>
          <a:noFill/>
          <a:ln>
            <a:noFill/>
          </a:ln>
        </p:spPr>
      </p:pic>
      <p:sp>
        <p:nvSpPr>
          <p:cNvPr id="445" name="Google Shape;445;p36"/>
          <p:cNvSpPr txBox="1"/>
          <p:nvPr/>
        </p:nvSpPr>
        <p:spPr>
          <a:xfrm>
            <a:off x="3188332" y="1396994"/>
            <a:ext cx="5627077" cy="3722598"/>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6600">
                <a:solidFill>
                  <a:schemeClr val="lt1"/>
                </a:solidFill>
                <a:latin typeface="Arial"/>
                <a:ea typeface="Arial"/>
                <a:cs typeface="Arial"/>
                <a:sym typeface="Arial"/>
              </a:rPr>
              <a:t>QUESTIONS</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7A81B"/>
        </a:solidFill>
      </p:bgPr>
    </p:bg>
    <p:spTree>
      <p:nvGrpSpPr>
        <p:cNvPr id="449" name="Shape 449"/>
        <p:cNvGrpSpPr/>
        <p:nvPr/>
      </p:nvGrpSpPr>
      <p:grpSpPr>
        <a:xfrm>
          <a:off x="0" y="0"/>
          <a:ext cx="0" cy="0"/>
          <a:chOff x="0" y="0"/>
          <a:chExt cx="0" cy="0"/>
        </a:xfrm>
      </p:grpSpPr>
      <p:sp>
        <p:nvSpPr>
          <p:cNvPr id="450" name="Google Shape;450;p37"/>
          <p:cNvSpPr/>
          <p:nvPr/>
        </p:nvSpPr>
        <p:spPr>
          <a:xfrm>
            <a:off x="0" y="0"/>
            <a:ext cx="12192000" cy="6858000"/>
          </a:xfrm>
          <a:prstGeom prst="rect">
            <a:avLst/>
          </a:prstGeom>
          <a:solidFill>
            <a:srgbClr val="F7A81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id="451" name="Google Shape;451;p37"/>
          <p:cNvPicPr preferRelativeResize="0"/>
          <p:nvPr/>
        </p:nvPicPr>
        <p:blipFill rotWithShape="1">
          <a:blip r:embed="rId3">
            <a:alphaModFix/>
          </a:blip>
          <a:srcRect b="0" l="0" r="0" t="0"/>
          <a:stretch/>
        </p:blipFill>
        <p:spPr>
          <a:xfrm>
            <a:off x="3188332" y="1396993"/>
            <a:ext cx="5627077" cy="4735514"/>
          </a:xfrm>
          <a:prstGeom prst="rect">
            <a:avLst/>
          </a:prstGeom>
          <a:noFill/>
          <a:ln>
            <a:noFill/>
          </a:ln>
        </p:spPr>
      </p:pic>
      <p:sp>
        <p:nvSpPr>
          <p:cNvPr id="452" name="Google Shape;452;p37"/>
          <p:cNvSpPr txBox="1"/>
          <p:nvPr/>
        </p:nvSpPr>
        <p:spPr>
          <a:xfrm>
            <a:off x="3188332" y="1396993"/>
            <a:ext cx="5627077" cy="3722598"/>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6600">
                <a:solidFill>
                  <a:schemeClr val="lt1"/>
                </a:solidFill>
                <a:latin typeface="Arial"/>
                <a:ea typeface="Arial"/>
                <a:cs typeface="Arial"/>
                <a:sym typeface="Arial"/>
              </a:rPr>
              <a:t>QUESTIONS</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6" name="Shape 456"/>
        <p:cNvGrpSpPr/>
        <p:nvPr/>
      </p:nvGrpSpPr>
      <p:grpSpPr>
        <a:xfrm>
          <a:off x="0" y="0"/>
          <a:ext cx="0" cy="0"/>
          <a:chOff x="0" y="0"/>
          <a:chExt cx="0" cy="0"/>
        </a:xfrm>
      </p:grpSpPr>
      <p:sp>
        <p:nvSpPr>
          <p:cNvPr id="457" name="Google Shape;457;p38"/>
          <p:cNvSpPr txBox="1"/>
          <p:nvPr>
            <p:ph idx="12" type="sldNum"/>
          </p:nvPr>
        </p:nvSpPr>
        <p:spPr>
          <a:xfrm>
            <a:off x="11650133" y="115570"/>
            <a:ext cx="423334"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4"/>
          <p:cNvSpPr txBox="1"/>
          <p:nvPr/>
        </p:nvSpPr>
        <p:spPr>
          <a:xfrm>
            <a:off x="4250724" y="0"/>
            <a:ext cx="6745226" cy="68580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1" i="0" lang="en-US" sz="1200" u="none" cap="none" strike="noStrike">
                <a:solidFill>
                  <a:srgbClr val="48595D"/>
                </a:solidFill>
                <a:latin typeface="Arial"/>
                <a:ea typeface="Arial"/>
                <a:cs typeface="Arial"/>
                <a:sym typeface="Arial"/>
              </a:rPr>
              <a:t>Use the following resources to find images, videos, and brand guidelines. Please keep in mind that we are people of action </a:t>
            </a:r>
            <a:r>
              <a:rPr b="1" i="0" lang="en-US" sz="1200" u="none" cap="none" strike="noStrike">
                <a:solidFill>
                  <a:srgbClr val="888888"/>
                </a:solidFill>
                <a:latin typeface="Arial"/>
                <a:ea typeface="Arial"/>
                <a:cs typeface="Arial"/>
                <a:sym typeface="Arial"/>
              </a:rPr>
              <a:t>—</a:t>
            </a:r>
            <a:r>
              <a:rPr b="1" i="0" lang="en-US" sz="1200" u="none" cap="none" strike="noStrike">
                <a:solidFill>
                  <a:srgbClr val="48595D"/>
                </a:solidFill>
                <a:latin typeface="Arial"/>
                <a:ea typeface="Arial"/>
                <a:cs typeface="Arial"/>
                <a:sym typeface="Arial"/>
              </a:rPr>
              <a:t> and choose images that show </a:t>
            </a:r>
            <a:r>
              <a:rPr b="1" i="1" lang="en-US" sz="1200" u="none" cap="none" strike="noStrike">
                <a:solidFill>
                  <a:srgbClr val="48595D"/>
                </a:solidFill>
                <a:latin typeface="Arial"/>
                <a:ea typeface="Arial"/>
                <a:cs typeface="Arial"/>
                <a:sym typeface="Arial"/>
              </a:rPr>
              <a:t>action.</a:t>
            </a:r>
            <a:endParaRPr/>
          </a:p>
          <a:p>
            <a:pPr indent="0" lvl="0" marL="0" marR="0" rtl="0" algn="l">
              <a:spcBef>
                <a:spcPts val="0"/>
              </a:spcBef>
              <a:spcAft>
                <a:spcPts val="0"/>
              </a:spcAft>
              <a:buNone/>
            </a:pPr>
            <a:r>
              <a:t/>
            </a:r>
            <a:endParaRPr b="1" i="0" sz="1200" u="none" cap="none" strike="noStrike">
              <a:solidFill>
                <a:srgbClr val="48595D"/>
              </a:solidFill>
              <a:latin typeface="Arial"/>
              <a:ea typeface="Arial"/>
              <a:cs typeface="Arial"/>
              <a:sym typeface="Arial"/>
            </a:endParaRPr>
          </a:p>
          <a:p>
            <a:pPr indent="0" lvl="1" marL="6350" marR="0" rtl="0" algn="l">
              <a:spcBef>
                <a:spcPts val="0"/>
              </a:spcBef>
              <a:spcAft>
                <a:spcPts val="0"/>
              </a:spcAft>
              <a:buNone/>
            </a:pPr>
            <a:r>
              <a:rPr b="1" i="0" lang="en-US" sz="1800" u="sng" cap="none" strike="noStrike">
                <a:solidFill>
                  <a:srgbClr val="48595D"/>
                </a:solidFill>
                <a:latin typeface="Arial"/>
                <a:ea typeface="Arial"/>
                <a:cs typeface="Arial"/>
                <a:sym typeface="Arial"/>
                <a:hlinkClick r:id="rId3">
                  <a:extLst>
                    <a:ext uri="{A12FA001-AC4F-418D-AE19-62706E023703}">
                      <ahyp:hlinkClr val="tx"/>
                    </a:ext>
                  </a:extLst>
                </a:hlinkClick>
              </a:rPr>
              <a:t>Brand Center</a:t>
            </a:r>
            <a:br>
              <a:rPr b="1" i="0" lang="en-US" sz="1800" u="none" cap="none" strike="noStrike">
                <a:solidFill>
                  <a:srgbClr val="48595D"/>
                </a:solidFill>
                <a:latin typeface="Arial"/>
                <a:ea typeface="Arial"/>
                <a:cs typeface="Arial"/>
                <a:sym typeface="Arial"/>
              </a:rPr>
            </a:br>
            <a:r>
              <a:rPr b="0" i="0" lang="en-US" sz="1200" u="sng" cap="none" strike="noStrike">
                <a:solidFill>
                  <a:srgbClr val="48595D"/>
                </a:solidFill>
                <a:latin typeface="Arial"/>
                <a:ea typeface="Arial"/>
                <a:cs typeface="Arial"/>
                <a:sym typeface="Arial"/>
                <a:hlinkClick r:id="rId4">
                  <a:extLst>
                    <a:ext uri="{A12FA001-AC4F-418D-AE19-62706E023703}">
                      <ahyp:hlinkClr val="tx"/>
                    </a:ext>
                  </a:extLst>
                </a:hlinkClick>
              </a:rPr>
              <a:t>https://brandcenter.rotary.org/en-GB</a:t>
            </a:r>
            <a:endParaRPr b="0" i="0" sz="1200" u="none" cap="none" strike="noStrike">
              <a:solidFill>
                <a:srgbClr val="48595D"/>
              </a:solidFill>
              <a:latin typeface="Arial"/>
              <a:ea typeface="Arial"/>
              <a:cs typeface="Arial"/>
              <a:sym typeface="Arial"/>
            </a:endParaRPr>
          </a:p>
          <a:p>
            <a:pPr indent="0" lvl="1" marL="6350" marR="0" rtl="0" algn="l">
              <a:spcBef>
                <a:spcPts val="0"/>
              </a:spcBef>
              <a:spcAft>
                <a:spcPts val="0"/>
              </a:spcAft>
              <a:buNone/>
            </a:pPr>
            <a:r>
              <a:t/>
            </a:r>
            <a:endParaRPr b="1" i="0" sz="1800" u="none" cap="none" strike="noStrike">
              <a:solidFill>
                <a:srgbClr val="48595D"/>
              </a:solidFill>
              <a:latin typeface="Arial"/>
              <a:ea typeface="Arial"/>
              <a:cs typeface="Arial"/>
              <a:sym typeface="Arial"/>
            </a:endParaRPr>
          </a:p>
          <a:p>
            <a:pPr indent="0" lvl="1" marL="6350" marR="0" rtl="0" algn="l">
              <a:spcBef>
                <a:spcPts val="0"/>
              </a:spcBef>
              <a:spcAft>
                <a:spcPts val="0"/>
              </a:spcAft>
              <a:buNone/>
            </a:pPr>
            <a:r>
              <a:rPr b="1" i="0" lang="en-US" sz="1800" u="sng" cap="none" strike="noStrike">
                <a:solidFill>
                  <a:srgbClr val="48595D"/>
                </a:solidFill>
                <a:latin typeface="Arial"/>
                <a:ea typeface="Arial"/>
                <a:cs typeface="Arial"/>
                <a:sym typeface="Arial"/>
                <a:hlinkClick r:id="rId5">
                  <a:extLst>
                    <a:ext uri="{A12FA001-AC4F-418D-AE19-62706E023703}">
                      <ahyp:hlinkClr val="tx"/>
                    </a:ext>
                  </a:extLst>
                </a:hlinkClick>
              </a:rPr>
              <a:t>Brand Center Images</a:t>
            </a:r>
            <a:r>
              <a:rPr b="1" i="0" lang="en-US" sz="1800" u="none" cap="none" strike="noStrike">
                <a:solidFill>
                  <a:srgbClr val="48595D"/>
                </a:solidFill>
                <a:latin typeface="Arial"/>
                <a:ea typeface="Arial"/>
                <a:cs typeface="Arial"/>
                <a:sym typeface="Arial"/>
              </a:rPr>
              <a:t> </a:t>
            </a:r>
            <a:br>
              <a:rPr b="1" i="0" lang="en-US" sz="1800" u="none" cap="none" strike="noStrike">
                <a:solidFill>
                  <a:srgbClr val="48595D"/>
                </a:solidFill>
                <a:latin typeface="Arial"/>
                <a:ea typeface="Arial"/>
                <a:cs typeface="Arial"/>
                <a:sym typeface="Arial"/>
              </a:rPr>
            </a:br>
            <a:r>
              <a:rPr b="0" i="0" lang="en-US" sz="1200" u="sng" cap="none" strike="noStrike">
                <a:solidFill>
                  <a:srgbClr val="48595D"/>
                </a:solidFill>
                <a:latin typeface="Arial"/>
                <a:ea typeface="Arial"/>
                <a:cs typeface="Arial"/>
                <a:sym typeface="Arial"/>
                <a:hlinkClick r:id="rId6">
                  <a:extLst>
                    <a:ext uri="{A12FA001-AC4F-418D-AE19-62706E023703}">
                      <ahyp:hlinkClr val="tx"/>
                    </a:ext>
                  </a:extLst>
                </a:hlinkClick>
              </a:rPr>
              <a:t>https://brandcenter.rotary.org/en-GB/Images-Video/Images</a:t>
            </a:r>
            <a:endParaRPr b="0" i="0" sz="1200" u="none" cap="none" strike="noStrike">
              <a:solidFill>
                <a:srgbClr val="48595D"/>
              </a:solidFill>
              <a:latin typeface="Arial"/>
              <a:ea typeface="Arial"/>
              <a:cs typeface="Arial"/>
              <a:sym typeface="Arial"/>
            </a:endParaRPr>
          </a:p>
          <a:p>
            <a:pPr indent="0" lvl="1" marL="6350" marR="0" rtl="0" algn="l">
              <a:spcBef>
                <a:spcPts val="0"/>
              </a:spcBef>
              <a:spcAft>
                <a:spcPts val="0"/>
              </a:spcAft>
              <a:buClr>
                <a:schemeClr val="dk1"/>
              </a:buClr>
              <a:buSzPts val="1800"/>
              <a:buFont typeface="Arial"/>
              <a:buNone/>
            </a:pPr>
            <a:r>
              <a:t/>
            </a:r>
            <a:endParaRPr b="1" i="0" sz="1800" u="none" cap="none" strike="noStrike">
              <a:solidFill>
                <a:srgbClr val="48595D"/>
              </a:solidFill>
              <a:latin typeface="Arial"/>
              <a:ea typeface="Arial"/>
              <a:cs typeface="Arial"/>
              <a:sym typeface="Arial"/>
            </a:endParaRPr>
          </a:p>
          <a:p>
            <a:pPr indent="0" lvl="1" marL="6350" marR="0" rtl="0" algn="l">
              <a:spcBef>
                <a:spcPts val="0"/>
              </a:spcBef>
              <a:spcAft>
                <a:spcPts val="0"/>
              </a:spcAft>
              <a:buNone/>
            </a:pPr>
            <a:r>
              <a:rPr b="1" i="0" lang="en-US" sz="1800" u="sng" cap="none" strike="noStrike">
                <a:solidFill>
                  <a:srgbClr val="48595D"/>
                </a:solidFill>
                <a:latin typeface="Arial"/>
                <a:ea typeface="Arial"/>
                <a:cs typeface="Arial"/>
                <a:sym typeface="Arial"/>
                <a:hlinkClick r:id="rId7">
                  <a:extLst>
                    <a:ext uri="{A12FA001-AC4F-418D-AE19-62706E023703}">
                      <ahyp:hlinkClr val="tx"/>
                    </a:ext>
                  </a:extLst>
                </a:hlinkClick>
              </a:rPr>
              <a:t>Brand Center Videos</a:t>
            </a:r>
            <a:br>
              <a:rPr b="1" i="0" lang="en-US" sz="1800" u="none" cap="none" strike="noStrike">
                <a:solidFill>
                  <a:srgbClr val="48595D"/>
                </a:solidFill>
                <a:latin typeface="Arial"/>
                <a:ea typeface="Arial"/>
                <a:cs typeface="Arial"/>
                <a:sym typeface="Arial"/>
              </a:rPr>
            </a:br>
            <a:r>
              <a:rPr b="0" i="0" lang="en-US" sz="1200" u="sng" cap="none" strike="noStrike">
                <a:solidFill>
                  <a:srgbClr val="48595D"/>
                </a:solidFill>
                <a:latin typeface="Arial"/>
                <a:ea typeface="Arial"/>
                <a:cs typeface="Arial"/>
                <a:sym typeface="Arial"/>
                <a:hlinkClick r:id="rId8">
                  <a:extLst>
                    <a:ext uri="{A12FA001-AC4F-418D-AE19-62706E023703}">
                      <ahyp:hlinkClr val="tx"/>
                    </a:ext>
                  </a:extLst>
                </a:hlinkClick>
              </a:rPr>
              <a:t>https://brandcenter.rotary.org/en-GB/Images-Video/Videos</a:t>
            </a:r>
            <a:endParaRPr b="0" i="0" sz="1200" u="none" cap="none" strike="noStrike">
              <a:solidFill>
                <a:srgbClr val="48595D"/>
              </a:solidFill>
              <a:latin typeface="Arial"/>
              <a:ea typeface="Arial"/>
              <a:cs typeface="Arial"/>
              <a:sym typeface="Arial"/>
            </a:endParaRPr>
          </a:p>
          <a:p>
            <a:pPr indent="0" lvl="1" marL="6350" marR="0" rtl="0" algn="l">
              <a:spcBef>
                <a:spcPts val="0"/>
              </a:spcBef>
              <a:spcAft>
                <a:spcPts val="0"/>
              </a:spcAft>
              <a:buNone/>
            </a:pPr>
            <a:r>
              <a:t/>
            </a:r>
            <a:endParaRPr b="1" i="0" sz="1800" u="none" cap="none" strike="noStrike">
              <a:solidFill>
                <a:srgbClr val="48595D"/>
              </a:solidFill>
              <a:latin typeface="Arial"/>
              <a:ea typeface="Arial"/>
              <a:cs typeface="Arial"/>
              <a:sym typeface="Arial"/>
            </a:endParaRPr>
          </a:p>
          <a:p>
            <a:pPr indent="0" lvl="1" marL="6350" marR="0" rtl="0" algn="l">
              <a:spcBef>
                <a:spcPts val="0"/>
              </a:spcBef>
              <a:spcAft>
                <a:spcPts val="0"/>
              </a:spcAft>
              <a:buNone/>
            </a:pPr>
            <a:r>
              <a:rPr b="1" i="0" lang="en-US" sz="1800" u="sng" cap="none" strike="noStrike">
                <a:solidFill>
                  <a:srgbClr val="48595D"/>
                </a:solidFill>
                <a:latin typeface="Arial"/>
                <a:ea typeface="Arial"/>
                <a:cs typeface="Arial"/>
                <a:sym typeface="Arial"/>
                <a:hlinkClick r:id="rId9">
                  <a:extLst>
                    <a:ext uri="{A12FA001-AC4F-418D-AE19-62706E023703}">
                      <ahyp:hlinkClr val="tx"/>
                    </a:ext>
                  </a:extLst>
                </a:hlinkClick>
              </a:rPr>
              <a:t>Voice and Visual Identity Guidelines</a:t>
            </a:r>
            <a:br>
              <a:rPr b="1" i="0" lang="en-US" sz="1800" u="none" cap="none" strike="noStrike">
                <a:solidFill>
                  <a:srgbClr val="48595D"/>
                </a:solidFill>
                <a:latin typeface="Arial"/>
                <a:ea typeface="Arial"/>
                <a:cs typeface="Arial"/>
                <a:sym typeface="Arial"/>
              </a:rPr>
            </a:br>
            <a:r>
              <a:rPr b="0" i="0" lang="en-US" sz="900" u="sng" cap="none" strike="noStrike">
                <a:solidFill>
                  <a:srgbClr val="48595D"/>
                </a:solidFill>
                <a:latin typeface="Arial"/>
                <a:ea typeface="Arial"/>
                <a:cs typeface="Arial"/>
                <a:sym typeface="Arial"/>
                <a:hlinkClick r:id="rId10">
                  <a:extLst>
                    <a:ext uri="{A12FA001-AC4F-418D-AE19-62706E023703}">
                      <ahyp:hlinkClr val="tx"/>
                    </a:ext>
                  </a:extLst>
                </a:hlinkClick>
              </a:rPr>
              <a:t>https://brandcenter.rotary.org/en-GB/App/AssetDetails/b/www/Asset/Details/118?brand=www&amp;returnUrl=https%3a%2f%2fbrandcenter.rotary.org%2fen-GB%2fGuidelines&amp;page=1&amp;pageSize=100&amp;showadvancedsearch=False&amp;showkeywordfilters=True&amp;showselectedkeywordfilters=True&amp;largeLayout=False&amp;b=www&amp;bs=www&amp;k=42&amp;k=17&amp;pg=Public&amp;view=Standard</a:t>
            </a:r>
            <a:endParaRPr b="0" i="0" sz="900" u="none" cap="none" strike="noStrike">
              <a:solidFill>
                <a:srgbClr val="48595D"/>
              </a:solidFill>
              <a:latin typeface="Arial"/>
              <a:ea typeface="Arial"/>
              <a:cs typeface="Arial"/>
              <a:sym typeface="Arial"/>
            </a:endParaRPr>
          </a:p>
          <a:p>
            <a:pPr indent="0" lvl="1" marL="6350" marR="0" rtl="0" algn="l">
              <a:spcBef>
                <a:spcPts val="0"/>
              </a:spcBef>
              <a:spcAft>
                <a:spcPts val="0"/>
              </a:spcAft>
              <a:buNone/>
            </a:pPr>
            <a:r>
              <a:t/>
            </a:r>
            <a:endParaRPr b="1" i="0" sz="900" u="none" cap="none" strike="noStrike">
              <a:solidFill>
                <a:srgbClr val="48595D"/>
              </a:solidFill>
              <a:latin typeface="Arial"/>
              <a:ea typeface="Arial"/>
              <a:cs typeface="Arial"/>
              <a:sym typeface="Arial"/>
            </a:endParaRPr>
          </a:p>
        </p:txBody>
      </p:sp>
      <p:sp>
        <p:nvSpPr>
          <p:cNvPr id="165" name="Google Shape;165;p4"/>
          <p:cNvSpPr txBox="1"/>
          <p:nvPr/>
        </p:nvSpPr>
        <p:spPr>
          <a:xfrm>
            <a:off x="463722" y="0"/>
            <a:ext cx="3122441" cy="6776185"/>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chemeClr val="lt1"/>
              </a:buClr>
              <a:buSzPts val="2800"/>
              <a:buFont typeface="Arial"/>
              <a:buNone/>
            </a:pPr>
            <a:r>
              <a:rPr b="1" i="0" lang="en-US" sz="2800" u="none" cap="none" strike="noStrike">
                <a:solidFill>
                  <a:schemeClr val="lt1"/>
                </a:solidFill>
                <a:highlight>
                  <a:srgbClr val="D9185C"/>
                </a:highlight>
                <a:latin typeface="Arial"/>
                <a:ea typeface="Arial"/>
                <a:cs typeface="Arial"/>
                <a:sym typeface="Arial"/>
              </a:rPr>
              <a:t> TUTORIAL</a:t>
            </a:r>
            <a:r>
              <a:rPr b="1" i="0" lang="en-US" sz="2800" u="none" cap="none" strike="noStrike">
                <a:solidFill>
                  <a:srgbClr val="D9185C"/>
                </a:solidFill>
                <a:highlight>
                  <a:srgbClr val="D9185C"/>
                </a:highlight>
                <a:latin typeface="Arial"/>
                <a:ea typeface="Arial"/>
                <a:cs typeface="Arial"/>
                <a:sym typeface="Arial"/>
              </a:rPr>
              <a:t>:</a:t>
            </a:r>
            <a:endParaRPr/>
          </a:p>
          <a:p>
            <a:pPr indent="0" lvl="0" marL="0" marR="0" rtl="0" algn="l">
              <a:lnSpc>
                <a:spcPct val="90000"/>
              </a:lnSpc>
              <a:spcBef>
                <a:spcPts val="0"/>
              </a:spcBef>
              <a:spcAft>
                <a:spcPts val="0"/>
              </a:spcAft>
              <a:buClr>
                <a:schemeClr val="lt1"/>
              </a:buClr>
              <a:buSzPts val="2000"/>
              <a:buFont typeface="Arial"/>
              <a:buNone/>
            </a:pPr>
            <a:r>
              <a:rPr b="1" i="0" lang="en-US" sz="2000" u="none" cap="none" strike="noStrike">
                <a:solidFill>
                  <a:schemeClr val="lt1"/>
                </a:solidFill>
                <a:highlight>
                  <a:srgbClr val="D9185C"/>
                </a:highlight>
                <a:latin typeface="Arial"/>
                <a:ea typeface="Arial"/>
                <a:cs typeface="Arial"/>
                <a:sym typeface="Arial"/>
              </a:rPr>
              <a:t>  </a:t>
            </a:r>
            <a:endParaRPr/>
          </a:p>
          <a:p>
            <a:pPr indent="0" lvl="0" marL="0" marR="0" rtl="0" algn="l">
              <a:lnSpc>
                <a:spcPct val="90000"/>
              </a:lnSpc>
              <a:spcBef>
                <a:spcPts val="0"/>
              </a:spcBef>
              <a:spcAft>
                <a:spcPts val="0"/>
              </a:spcAft>
              <a:buClr>
                <a:srgbClr val="D91B5C"/>
              </a:buClr>
              <a:buSzPts val="3600"/>
              <a:buFont typeface="Arial"/>
              <a:buNone/>
            </a:pPr>
            <a:r>
              <a:rPr b="1" i="0" lang="en-US" sz="3600" u="none" cap="none" strike="noStrike">
                <a:solidFill>
                  <a:srgbClr val="D91B5C"/>
                </a:solidFill>
                <a:latin typeface="Arial"/>
                <a:ea typeface="Arial"/>
                <a:cs typeface="Arial"/>
                <a:sym typeface="Arial"/>
              </a:rPr>
              <a:t>Images,</a:t>
            </a:r>
            <a:endParaRPr/>
          </a:p>
          <a:p>
            <a:pPr indent="0" lvl="0" marL="0" marR="0" rtl="0" algn="l">
              <a:lnSpc>
                <a:spcPct val="90000"/>
              </a:lnSpc>
              <a:spcBef>
                <a:spcPts val="0"/>
              </a:spcBef>
              <a:spcAft>
                <a:spcPts val="0"/>
              </a:spcAft>
              <a:buClr>
                <a:srgbClr val="D91B5C"/>
              </a:buClr>
              <a:buSzPts val="3600"/>
              <a:buFont typeface="Arial"/>
              <a:buNone/>
            </a:pPr>
            <a:r>
              <a:rPr b="1" i="0" lang="en-US" sz="3600" u="none" cap="none" strike="noStrike">
                <a:solidFill>
                  <a:srgbClr val="D91B5C"/>
                </a:solidFill>
                <a:latin typeface="Arial"/>
                <a:ea typeface="Arial"/>
                <a:cs typeface="Arial"/>
                <a:sym typeface="Arial"/>
              </a:rPr>
              <a:t>Videos</a:t>
            </a:r>
            <a:endParaRPr/>
          </a:p>
          <a:p>
            <a:pPr indent="0" lvl="0" marL="0" marR="0" rtl="0" algn="l">
              <a:lnSpc>
                <a:spcPct val="90000"/>
              </a:lnSpc>
              <a:spcBef>
                <a:spcPts val="0"/>
              </a:spcBef>
              <a:spcAft>
                <a:spcPts val="0"/>
              </a:spcAft>
              <a:buClr>
                <a:srgbClr val="D91B5C"/>
              </a:buClr>
              <a:buSzPts val="3600"/>
              <a:buFont typeface="Arial"/>
              <a:buNone/>
            </a:pPr>
            <a:r>
              <a:rPr b="1" i="0" lang="en-US" sz="3600" u="none" cap="none" strike="noStrike">
                <a:solidFill>
                  <a:srgbClr val="D91B5C"/>
                </a:solidFill>
                <a:latin typeface="Arial"/>
                <a:ea typeface="Arial"/>
                <a:cs typeface="Arial"/>
                <a:sym typeface="Arial"/>
              </a:rPr>
              <a:t>&amp;</a:t>
            </a:r>
            <a:endParaRPr/>
          </a:p>
          <a:p>
            <a:pPr indent="0" lvl="0" marL="0" marR="0" rtl="0" algn="l">
              <a:lnSpc>
                <a:spcPct val="90000"/>
              </a:lnSpc>
              <a:spcBef>
                <a:spcPts val="0"/>
              </a:spcBef>
              <a:spcAft>
                <a:spcPts val="0"/>
              </a:spcAft>
              <a:buClr>
                <a:srgbClr val="D91B5C"/>
              </a:buClr>
              <a:buSzPts val="3600"/>
              <a:buFont typeface="Arial"/>
              <a:buNone/>
            </a:pPr>
            <a:r>
              <a:rPr b="1" i="0" lang="en-US" sz="3600" u="none" cap="none" strike="noStrike">
                <a:solidFill>
                  <a:srgbClr val="D91B5C"/>
                </a:solidFill>
                <a:latin typeface="Arial"/>
                <a:ea typeface="Arial"/>
                <a:cs typeface="Arial"/>
                <a:sym typeface="Arial"/>
              </a:rPr>
              <a:t>Brand Guidelines</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5"/>
          <p:cNvSpPr txBox="1"/>
          <p:nvPr>
            <p:ph idx="1" type="body"/>
          </p:nvPr>
        </p:nvSpPr>
        <p:spPr>
          <a:xfrm>
            <a:off x="3136392" y="679622"/>
            <a:ext cx="4517136" cy="4955059"/>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48595D"/>
              </a:buClr>
              <a:buSzPts val="1200"/>
              <a:buNone/>
            </a:pPr>
            <a:r>
              <a:rPr lang="en-US" sz="1200">
                <a:latin typeface="Arial"/>
                <a:ea typeface="Arial"/>
                <a:cs typeface="Arial"/>
                <a:sym typeface="Arial"/>
              </a:rPr>
              <a:t>We have created special signature systems that allow you to identify your club on all your communications materials.</a:t>
            </a:r>
            <a:endParaRPr/>
          </a:p>
          <a:p>
            <a:pPr indent="0" lvl="0" marL="0" rtl="0" algn="l">
              <a:lnSpc>
                <a:spcPct val="100000"/>
              </a:lnSpc>
              <a:spcBef>
                <a:spcPts val="0"/>
              </a:spcBef>
              <a:spcAft>
                <a:spcPts val="0"/>
              </a:spcAft>
              <a:buClr>
                <a:srgbClr val="48595D"/>
              </a:buClr>
              <a:buSzPts val="1200"/>
              <a:buNone/>
            </a:pPr>
            <a:r>
              <a:t/>
            </a:r>
            <a:endParaRPr sz="1200">
              <a:latin typeface="Arial"/>
              <a:ea typeface="Arial"/>
              <a:cs typeface="Arial"/>
              <a:sym typeface="Arial"/>
            </a:endParaRPr>
          </a:p>
          <a:p>
            <a:pPr indent="0" lvl="0" marL="0" rtl="0" algn="l">
              <a:lnSpc>
                <a:spcPct val="100000"/>
              </a:lnSpc>
              <a:spcBef>
                <a:spcPts val="0"/>
              </a:spcBef>
              <a:spcAft>
                <a:spcPts val="0"/>
              </a:spcAft>
              <a:buClr>
                <a:srgbClr val="48595D"/>
              </a:buClr>
              <a:buSzPts val="1200"/>
              <a:buNone/>
            </a:pPr>
            <a:r>
              <a:rPr lang="en-US" sz="1200">
                <a:latin typeface="Arial"/>
                <a:ea typeface="Arial"/>
                <a:cs typeface="Arial"/>
                <a:sym typeface="Arial"/>
              </a:rPr>
              <a:t>The Rotary club signature comprises the Masterbrand Signature plus the club name. You should use this signature system instead of the Masterbrand Signature alone on club-level communications.</a:t>
            </a:r>
            <a:endParaRPr/>
          </a:p>
          <a:p>
            <a:pPr indent="0" lvl="0" marL="0" rtl="0" algn="l">
              <a:lnSpc>
                <a:spcPct val="100000"/>
              </a:lnSpc>
              <a:spcBef>
                <a:spcPts val="0"/>
              </a:spcBef>
              <a:spcAft>
                <a:spcPts val="0"/>
              </a:spcAft>
              <a:buClr>
                <a:srgbClr val="48595D"/>
              </a:buClr>
              <a:buSzPts val="1200"/>
              <a:buNone/>
            </a:pPr>
            <a:r>
              <a:t/>
            </a:r>
            <a:endParaRPr sz="1200">
              <a:latin typeface="Arial"/>
              <a:ea typeface="Arial"/>
              <a:cs typeface="Arial"/>
              <a:sym typeface="Arial"/>
            </a:endParaRPr>
          </a:p>
          <a:p>
            <a:pPr indent="0" lvl="0" marL="0" rtl="0" algn="l">
              <a:lnSpc>
                <a:spcPct val="100000"/>
              </a:lnSpc>
              <a:spcBef>
                <a:spcPts val="0"/>
              </a:spcBef>
              <a:spcAft>
                <a:spcPts val="0"/>
              </a:spcAft>
              <a:buClr>
                <a:srgbClr val="48595D"/>
              </a:buClr>
              <a:buSzPts val="1200"/>
              <a:buNone/>
            </a:pPr>
            <a:r>
              <a:rPr lang="en-US" sz="1200">
                <a:latin typeface="Arial"/>
                <a:ea typeface="Arial"/>
                <a:cs typeface="Arial"/>
                <a:sym typeface="Arial"/>
              </a:rPr>
              <a:t>Use the name on your charter or the name your club is known by in your community in your club logo. Because the word “Rotary” is already in the logo, you don’t need to repeat it. For example, the Rotary Club of Evanston, Illinois, USA, would add only “Club of Evanston” below the Masterbrand Signature.</a:t>
            </a:r>
            <a:endParaRPr/>
          </a:p>
          <a:p>
            <a:pPr indent="0" lvl="0" marL="0" rtl="0" algn="l">
              <a:lnSpc>
                <a:spcPct val="100000"/>
              </a:lnSpc>
              <a:spcBef>
                <a:spcPts val="0"/>
              </a:spcBef>
              <a:spcAft>
                <a:spcPts val="0"/>
              </a:spcAft>
              <a:buClr>
                <a:srgbClr val="48595D"/>
              </a:buClr>
              <a:buSzPts val="1200"/>
              <a:buNone/>
            </a:pPr>
            <a:r>
              <a:t/>
            </a:r>
            <a:endParaRPr sz="1200">
              <a:latin typeface="Arial"/>
              <a:ea typeface="Arial"/>
              <a:cs typeface="Arial"/>
              <a:sym typeface="Arial"/>
            </a:endParaRPr>
          </a:p>
          <a:p>
            <a:pPr indent="0" lvl="0" marL="0" rtl="0" algn="l">
              <a:lnSpc>
                <a:spcPct val="100000"/>
              </a:lnSpc>
              <a:spcBef>
                <a:spcPts val="0"/>
              </a:spcBef>
              <a:spcAft>
                <a:spcPts val="0"/>
              </a:spcAft>
              <a:buClr>
                <a:srgbClr val="48595D"/>
              </a:buClr>
              <a:buSzPts val="1200"/>
              <a:buNone/>
            </a:pPr>
            <a:r>
              <a:rPr lang="en-US" sz="1200">
                <a:latin typeface="Arial"/>
                <a:ea typeface="Arial"/>
                <a:cs typeface="Arial"/>
                <a:sym typeface="Arial"/>
              </a:rPr>
              <a:t>The club name always appears on the same side as the wordmark, it should right-align with the “y” in Rotary. The positioning and the size relationship between the wordmark and the wheel can’t be altered.</a:t>
            </a:r>
            <a:endParaRPr/>
          </a:p>
          <a:p>
            <a:pPr indent="0" lvl="0" marL="0" rtl="0" algn="l">
              <a:lnSpc>
                <a:spcPct val="100000"/>
              </a:lnSpc>
              <a:spcBef>
                <a:spcPts val="0"/>
              </a:spcBef>
              <a:spcAft>
                <a:spcPts val="0"/>
              </a:spcAft>
              <a:buClr>
                <a:srgbClr val="48595D"/>
              </a:buClr>
              <a:buSzPts val="1200"/>
              <a:buNone/>
            </a:pPr>
            <a:r>
              <a:t/>
            </a:r>
            <a:endParaRPr sz="1200">
              <a:latin typeface="Arial"/>
              <a:ea typeface="Arial"/>
              <a:cs typeface="Arial"/>
              <a:sym typeface="Arial"/>
            </a:endParaRPr>
          </a:p>
          <a:p>
            <a:pPr indent="0" lvl="0" marL="0" rtl="0" algn="l">
              <a:lnSpc>
                <a:spcPct val="100000"/>
              </a:lnSpc>
              <a:spcBef>
                <a:spcPts val="0"/>
              </a:spcBef>
              <a:spcAft>
                <a:spcPts val="0"/>
              </a:spcAft>
              <a:buClr>
                <a:srgbClr val="48595D"/>
              </a:buClr>
              <a:buSzPts val="1200"/>
              <a:buNone/>
            </a:pPr>
            <a:r>
              <a:rPr lang="en-US" sz="1200">
                <a:latin typeface="Arial"/>
                <a:ea typeface="Arial"/>
                <a:cs typeface="Arial"/>
                <a:sym typeface="Arial"/>
              </a:rPr>
              <a:t>You can use either the Masterbrand Signature or the Masterbrand Signature Simplified when you create your district or zone logo. We recommend using the simplified version if the logo will be smaller than 1.25 cm (0.5 inches) or will be embroidered.</a:t>
            </a:r>
            <a:endParaRPr/>
          </a:p>
          <a:p>
            <a:pPr indent="0" lvl="0" marL="0" rtl="0" algn="l">
              <a:lnSpc>
                <a:spcPct val="100000"/>
              </a:lnSpc>
              <a:spcBef>
                <a:spcPts val="0"/>
              </a:spcBef>
              <a:spcAft>
                <a:spcPts val="0"/>
              </a:spcAft>
              <a:buClr>
                <a:srgbClr val="48595D"/>
              </a:buClr>
              <a:buSzPts val="1200"/>
              <a:buNone/>
            </a:pPr>
            <a:r>
              <a:t/>
            </a:r>
            <a:endParaRPr sz="1200">
              <a:latin typeface="Arial"/>
              <a:ea typeface="Arial"/>
              <a:cs typeface="Arial"/>
              <a:sym typeface="Arial"/>
            </a:endParaRPr>
          </a:p>
          <a:p>
            <a:pPr indent="0" lvl="0" marL="0" rtl="0" algn="l">
              <a:lnSpc>
                <a:spcPct val="100000"/>
              </a:lnSpc>
              <a:spcBef>
                <a:spcPts val="0"/>
              </a:spcBef>
              <a:spcAft>
                <a:spcPts val="0"/>
              </a:spcAft>
              <a:buClr>
                <a:srgbClr val="48595D"/>
              </a:buClr>
              <a:buSzPts val="1200"/>
              <a:buNone/>
            </a:pPr>
            <a:r>
              <a:t/>
            </a:r>
            <a:endParaRPr sz="1200"/>
          </a:p>
        </p:txBody>
      </p:sp>
      <p:sp>
        <p:nvSpPr>
          <p:cNvPr id="171" name="Google Shape;171;p5"/>
          <p:cNvSpPr txBox="1"/>
          <p:nvPr>
            <p:ph type="title"/>
          </p:nvPr>
        </p:nvSpPr>
        <p:spPr>
          <a:xfrm>
            <a:off x="466344" y="0"/>
            <a:ext cx="2377440" cy="6858000"/>
          </a:xfrm>
          <a:prstGeom prst="rect">
            <a:avLst/>
          </a:prstGeom>
          <a:noFill/>
          <a:ln>
            <a:noFill/>
          </a:ln>
        </p:spPr>
        <p:txBody>
          <a:bodyPr anchorCtr="0" anchor="ctr" bIns="91425" lIns="91425" spcFirstLastPara="1" rIns="91425" wrap="square" tIns="0">
            <a:normAutofit/>
          </a:bodyPr>
          <a:lstStyle/>
          <a:p>
            <a:pPr indent="0" lvl="0" marL="0" rtl="0" algn="l">
              <a:lnSpc>
                <a:spcPct val="90000"/>
              </a:lnSpc>
              <a:spcBef>
                <a:spcPts val="0"/>
              </a:spcBef>
              <a:spcAft>
                <a:spcPts val="0"/>
              </a:spcAft>
              <a:buClr>
                <a:schemeClr val="lt1"/>
              </a:buClr>
              <a:buSzPts val="2800"/>
              <a:buFont typeface="Arial"/>
              <a:buNone/>
            </a:pPr>
            <a:r>
              <a:rPr lang="en-US" sz="2800">
                <a:solidFill>
                  <a:schemeClr val="lt1"/>
                </a:solidFill>
                <a:highlight>
                  <a:srgbClr val="D9185C"/>
                </a:highlight>
              </a:rPr>
              <a:t> TUTORIAL</a:t>
            </a:r>
            <a:r>
              <a:rPr lang="en-US" sz="2800">
                <a:solidFill>
                  <a:srgbClr val="D9185C"/>
                </a:solidFill>
                <a:highlight>
                  <a:srgbClr val="D9185C"/>
                </a:highlight>
              </a:rPr>
              <a:t>:</a:t>
            </a:r>
            <a:br>
              <a:rPr lang="en-US" sz="2800">
                <a:solidFill>
                  <a:srgbClr val="D9185C"/>
                </a:solidFill>
                <a:highlight>
                  <a:srgbClr val="D9185C"/>
                </a:highlight>
              </a:rPr>
            </a:br>
            <a:r>
              <a:rPr lang="en-US" sz="1600">
                <a:solidFill>
                  <a:schemeClr val="lt1"/>
                </a:solidFill>
                <a:highlight>
                  <a:srgbClr val="D9185C"/>
                </a:highlight>
              </a:rPr>
              <a:t>  </a:t>
            </a:r>
            <a:r>
              <a:rPr lang="en-US" sz="1200">
                <a:solidFill>
                  <a:schemeClr val="lt1"/>
                </a:solidFill>
                <a:highlight>
                  <a:srgbClr val="D9185C"/>
                </a:highlight>
              </a:rPr>
              <a:t>  </a:t>
            </a:r>
            <a:br>
              <a:rPr lang="en-US" sz="1200">
                <a:solidFill>
                  <a:schemeClr val="lt1"/>
                </a:solidFill>
                <a:highlight>
                  <a:srgbClr val="D9185C"/>
                </a:highlight>
              </a:rPr>
            </a:br>
            <a:r>
              <a:rPr lang="en-US">
                <a:solidFill>
                  <a:srgbClr val="D9185C"/>
                </a:solidFill>
              </a:rPr>
              <a:t>Signature System</a:t>
            </a:r>
            <a:br>
              <a:rPr lang="en-US">
                <a:solidFill>
                  <a:srgbClr val="D9185C"/>
                </a:solidFill>
              </a:rPr>
            </a:br>
            <a:r>
              <a:rPr lang="en-US">
                <a:solidFill>
                  <a:srgbClr val="D9185C"/>
                </a:solidFill>
              </a:rPr>
              <a:t>for Clubs</a:t>
            </a:r>
            <a:br>
              <a:rPr lang="en-US">
                <a:solidFill>
                  <a:srgbClr val="D9185C"/>
                </a:solidFill>
              </a:rPr>
            </a:br>
            <a:endParaRPr/>
          </a:p>
        </p:txBody>
      </p:sp>
      <p:sp>
        <p:nvSpPr>
          <p:cNvPr id="172" name="Google Shape;172;p5"/>
          <p:cNvSpPr txBox="1"/>
          <p:nvPr/>
        </p:nvSpPr>
        <p:spPr>
          <a:xfrm>
            <a:off x="3132753" y="5394957"/>
            <a:ext cx="4519167" cy="972152"/>
          </a:xfrm>
          <a:prstGeom prst="rect">
            <a:avLst/>
          </a:prstGeom>
          <a:noFill/>
          <a:ln>
            <a:noFill/>
          </a:ln>
        </p:spPr>
        <p:txBody>
          <a:bodyPr anchorCtr="0" anchor="b" bIns="45700" lIns="91425" spcFirstLastPara="1" rIns="91425" wrap="square" tIns="45700">
            <a:noAutofit/>
          </a:bodyPr>
          <a:lstStyle/>
          <a:p>
            <a:pPr indent="0" lvl="0" marL="0" marR="0" rtl="0" algn="l">
              <a:spcBef>
                <a:spcPts val="0"/>
              </a:spcBef>
              <a:spcAft>
                <a:spcPts val="0"/>
              </a:spcAft>
              <a:buNone/>
            </a:pPr>
            <a:r>
              <a:rPr b="1" i="0" lang="en-US" sz="1200" u="none" cap="none" strike="noStrike">
                <a:solidFill>
                  <a:srgbClr val="48595D"/>
                </a:solidFill>
                <a:latin typeface="Arial"/>
                <a:ea typeface="Arial"/>
                <a:cs typeface="Arial"/>
                <a:sym typeface="Arial"/>
              </a:rPr>
              <a:t>Find templates for creating your club, district,</a:t>
            </a:r>
            <a:endParaRPr/>
          </a:p>
          <a:p>
            <a:pPr indent="0" lvl="0" marL="0" marR="0" rtl="0" algn="l">
              <a:spcBef>
                <a:spcPts val="0"/>
              </a:spcBef>
              <a:spcAft>
                <a:spcPts val="0"/>
              </a:spcAft>
              <a:buNone/>
            </a:pPr>
            <a:r>
              <a:rPr b="1" i="0" lang="en-US" sz="1200" u="none" cap="none" strike="noStrike">
                <a:solidFill>
                  <a:srgbClr val="48595D"/>
                </a:solidFill>
                <a:latin typeface="Arial"/>
                <a:ea typeface="Arial"/>
                <a:cs typeface="Arial"/>
                <a:sym typeface="Arial"/>
              </a:rPr>
              <a:t>zone, or program logos in the Brand Center:</a:t>
            </a:r>
            <a:endParaRPr/>
          </a:p>
          <a:p>
            <a:pPr indent="0" lvl="0" marL="0" marR="0" rtl="0" algn="l">
              <a:spcBef>
                <a:spcPts val="0"/>
              </a:spcBef>
              <a:spcAft>
                <a:spcPts val="0"/>
              </a:spcAft>
              <a:buNone/>
            </a:pPr>
            <a:r>
              <a:t/>
            </a:r>
            <a:endParaRPr b="1" i="0" sz="1200" u="none" cap="none" strike="noStrike">
              <a:solidFill>
                <a:srgbClr val="48595D"/>
              </a:solidFill>
              <a:latin typeface="Arial"/>
              <a:ea typeface="Arial"/>
              <a:cs typeface="Arial"/>
              <a:sym typeface="Arial"/>
            </a:endParaRPr>
          </a:p>
          <a:p>
            <a:pPr indent="0" lvl="0" marL="0" marR="0" rtl="0" algn="l">
              <a:spcBef>
                <a:spcPts val="0"/>
              </a:spcBef>
              <a:spcAft>
                <a:spcPts val="0"/>
              </a:spcAft>
              <a:buNone/>
            </a:pPr>
            <a:r>
              <a:rPr b="1" i="0" lang="en-US" sz="1800" u="sng" cap="none" strike="noStrike">
                <a:solidFill>
                  <a:srgbClr val="48595D"/>
                </a:solidFill>
                <a:latin typeface="Arial"/>
                <a:ea typeface="Arial"/>
                <a:cs typeface="Arial"/>
                <a:sym typeface="Arial"/>
                <a:hlinkClick r:id="rId3">
                  <a:extLst>
                    <a:ext uri="{A12FA001-AC4F-418D-AE19-62706E023703}">
                      <ahyp:hlinkClr val="tx"/>
                    </a:ext>
                  </a:extLst>
                </a:hlinkClick>
              </a:rPr>
              <a:t>https://rotary.org/brandcenter</a:t>
            </a:r>
            <a:endParaRPr b="1" i="0" sz="1800" u="none" cap="none" strike="noStrike">
              <a:solidFill>
                <a:srgbClr val="48595D"/>
              </a:solidFill>
              <a:latin typeface="Arial"/>
              <a:ea typeface="Arial"/>
              <a:cs typeface="Arial"/>
              <a:sym typeface="Arial"/>
            </a:endParaRPr>
          </a:p>
        </p:txBody>
      </p:sp>
      <p:grpSp>
        <p:nvGrpSpPr>
          <p:cNvPr id="173" name="Google Shape;173;p5"/>
          <p:cNvGrpSpPr/>
          <p:nvPr/>
        </p:nvGrpSpPr>
        <p:grpSpPr>
          <a:xfrm>
            <a:off x="8054263" y="771536"/>
            <a:ext cx="3882362" cy="4217648"/>
            <a:chOff x="8084479" y="1686115"/>
            <a:chExt cx="3389819" cy="3757747"/>
          </a:xfrm>
        </p:grpSpPr>
        <p:pic>
          <p:nvPicPr>
            <p:cNvPr id="174" name="Google Shape;174;p5"/>
            <p:cNvPicPr preferRelativeResize="0"/>
            <p:nvPr/>
          </p:nvPicPr>
          <p:blipFill rotWithShape="1">
            <a:blip r:embed="rId4">
              <a:alphaModFix/>
            </a:blip>
            <a:srcRect b="0" l="0" r="0" t="0"/>
            <a:stretch/>
          </p:blipFill>
          <p:spPr>
            <a:xfrm>
              <a:off x="10038510" y="3726357"/>
              <a:ext cx="1384787" cy="1048674"/>
            </a:xfrm>
            <a:prstGeom prst="rect">
              <a:avLst/>
            </a:prstGeom>
            <a:noFill/>
            <a:ln>
              <a:noFill/>
            </a:ln>
          </p:spPr>
        </p:pic>
        <p:pic>
          <p:nvPicPr>
            <p:cNvPr id="175" name="Google Shape;175;p5"/>
            <p:cNvPicPr preferRelativeResize="0"/>
            <p:nvPr/>
          </p:nvPicPr>
          <p:blipFill rotWithShape="1">
            <a:blip r:embed="rId5">
              <a:alphaModFix/>
            </a:blip>
            <a:srcRect b="0" l="0" r="0" t="0"/>
            <a:stretch/>
          </p:blipFill>
          <p:spPr>
            <a:xfrm>
              <a:off x="10062621" y="1686117"/>
              <a:ext cx="1411677" cy="1835180"/>
            </a:xfrm>
            <a:prstGeom prst="rect">
              <a:avLst/>
            </a:prstGeom>
            <a:noFill/>
            <a:ln>
              <a:noFill/>
            </a:ln>
          </p:spPr>
        </p:pic>
        <p:pic>
          <p:nvPicPr>
            <p:cNvPr id="176" name="Google Shape;176;p5"/>
            <p:cNvPicPr preferRelativeResize="0"/>
            <p:nvPr/>
          </p:nvPicPr>
          <p:blipFill rotWithShape="1">
            <a:blip r:embed="rId6">
              <a:alphaModFix/>
            </a:blip>
            <a:srcRect b="0" l="0" r="0" t="0"/>
            <a:stretch/>
          </p:blipFill>
          <p:spPr>
            <a:xfrm>
              <a:off x="8084479" y="3729683"/>
              <a:ext cx="1781402" cy="1714179"/>
            </a:xfrm>
            <a:prstGeom prst="rect">
              <a:avLst/>
            </a:prstGeom>
            <a:noFill/>
            <a:ln>
              <a:noFill/>
            </a:ln>
          </p:spPr>
        </p:pic>
        <p:pic>
          <p:nvPicPr>
            <p:cNvPr id="177" name="Google Shape;177;p5"/>
            <p:cNvPicPr preferRelativeResize="0"/>
            <p:nvPr/>
          </p:nvPicPr>
          <p:blipFill rotWithShape="1">
            <a:blip r:embed="rId7">
              <a:alphaModFix/>
            </a:blip>
            <a:srcRect b="0" l="0" r="0" t="14150"/>
            <a:stretch/>
          </p:blipFill>
          <p:spPr>
            <a:xfrm>
              <a:off x="8104164" y="1686115"/>
              <a:ext cx="1794846" cy="1835181"/>
            </a:xfrm>
            <a:prstGeom prst="rect">
              <a:avLst/>
            </a:prstGeom>
            <a:noFill/>
            <a:ln>
              <a:noFill/>
            </a:ln>
          </p:spPr>
        </p:pic>
      </p:grpSp>
    </p:spTree>
  </p:cSld>
  <p:clrMapOvr>
    <a:masterClrMapping/>
  </p:clrMapOvr>
  <mc:AlternateContent>
    <mc:Choice Requires="p14">
      <p:transition spd="slow" p14:dur="700">
        <p:fade/>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6"/>
          <p:cNvSpPr txBox="1"/>
          <p:nvPr/>
        </p:nvSpPr>
        <p:spPr>
          <a:xfrm>
            <a:off x="101823" y="6960359"/>
            <a:ext cx="5329985" cy="987620"/>
          </a:xfrm>
          <a:prstGeom prst="rect">
            <a:avLst/>
          </a:prstGeom>
          <a:noFill/>
          <a:ln>
            <a:noFill/>
          </a:ln>
        </p:spPr>
        <p:txBody>
          <a:bodyPr anchorCtr="0" anchor="t" bIns="0" lIns="91425" spcFirstLastPara="1" rIns="91425" wrap="square" tIns="0">
            <a:noAutofit/>
          </a:bodyPr>
          <a:lstStyle/>
          <a:p>
            <a:pPr indent="0" lvl="0" marL="0" marR="0" rtl="0" algn="l">
              <a:spcBef>
                <a:spcPts val="0"/>
              </a:spcBef>
              <a:spcAft>
                <a:spcPts val="0"/>
              </a:spcAft>
              <a:buNone/>
            </a:pPr>
            <a:r>
              <a:rPr b="1" i="0" lang="en-US" sz="3600" u="none" cap="none" strike="noStrike">
                <a:solidFill>
                  <a:srgbClr val="DA1A5A"/>
                </a:solidFill>
                <a:latin typeface="Arial"/>
                <a:ea typeface="Arial"/>
                <a:cs typeface="Arial"/>
                <a:sym typeface="Arial"/>
              </a:rPr>
              <a:t>Title Page Option</a:t>
            </a:r>
            <a:endParaRPr b="1" i="0" sz="3600" u="none" cap="none" strike="noStrike">
              <a:solidFill>
                <a:srgbClr val="DA1A5A"/>
              </a:solidFill>
              <a:latin typeface="Arial"/>
              <a:ea typeface="Arial"/>
              <a:cs typeface="Arial"/>
              <a:sym typeface="Arial"/>
            </a:endParaRPr>
          </a:p>
        </p:txBody>
      </p:sp>
      <p:sp>
        <p:nvSpPr>
          <p:cNvPr id="183" name="Google Shape;183;p6"/>
          <p:cNvSpPr txBox="1"/>
          <p:nvPr>
            <p:ph idx="1" type="subTitle"/>
          </p:nvPr>
        </p:nvSpPr>
        <p:spPr>
          <a:xfrm>
            <a:off x="342900" y="4120063"/>
            <a:ext cx="11506200" cy="465667"/>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rgbClr val="005DAA"/>
              </a:buClr>
              <a:buSzPts val="3200"/>
              <a:buNone/>
            </a:pPr>
            <a:r>
              <a:rPr lang="en-US"/>
              <a:t>Type your Rotary club name here</a:t>
            </a:r>
            <a:endParaRPr/>
          </a:p>
        </p:txBody>
      </p:sp>
      <p:sp>
        <p:nvSpPr>
          <p:cNvPr id="184" name="Google Shape;184;p6"/>
          <p:cNvSpPr txBox="1"/>
          <p:nvPr>
            <p:ph type="title"/>
          </p:nvPr>
        </p:nvSpPr>
        <p:spPr>
          <a:xfrm>
            <a:off x="342900" y="3298132"/>
            <a:ext cx="11506200" cy="821931"/>
          </a:xfrm>
          <a:prstGeom prst="rect">
            <a:avLst/>
          </a:prstGeom>
          <a:noFill/>
          <a:ln>
            <a:noFill/>
          </a:ln>
        </p:spPr>
        <p:txBody>
          <a:bodyPr anchorCtr="0" anchor="b" bIns="91425" lIns="91425" spcFirstLastPara="1" rIns="91425" wrap="square" tIns="0">
            <a:normAutofit/>
          </a:bodyPr>
          <a:lstStyle/>
          <a:p>
            <a:pPr indent="0" lvl="0" marL="0" rtl="0" algn="ctr">
              <a:lnSpc>
                <a:spcPct val="90000"/>
              </a:lnSpc>
              <a:spcBef>
                <a:spcPts val="0"/>
              </a:spcBef>
              <a:spcAft>
                <a:spcPts val="0"/>
              </a:spcAft>
              <a:buClr>
                <a:srgbClr val="005DAA"/>
              </a:buClr>
              <a:buSzPts val="4800"/>
              <a:buFont typeface="Arial"/>
              <a:buNone/>
            </a:pPr>
            <a:r>
              <a:rPr lang="en-US"/>
              <a:t>TITLE OF PRESENTATION</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7"/>
          <p:cNvSpPr/>
          <p:nvPr/>
        </p:nvSpPr>
        <p:spPr>
          <a:xfrm>
            <a:off x="0" y="0"/>
            <a:ext cx="12192000" cy="6858000"/>
          </a:xfrm>
          <a:prstGeom prst="rect">
            <a:avLst/>
          </a:prstGeom>
          <a:solidFill>
            <a:srgbClr val="005CA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id="190" name="Google Shape;190;p7"/>
          <p:cNvPicPr preferRelativeResize="0"/>
          <p:nvPr/>
        </p:nvPicPr>
        <p:blipFill rotWithShape="1">
          <a:blip r:embed="rId3">
            <a:alphaModFix/>
          </a:blip>
          <a:srcRect b="0" l="0" r="0" t="0"/>
          <a:stretch/>
        </p:blipFill>
        <p:spPr>
          <a:xfrm>
            <a:off x="485503" y="359524"/>
            <a:ext cx="2609627" cy="2619982"/>
          </a:xfrm>
          <a:prstGeom prst="rect">
            <a:avLst/>
          </a:prstGeom>
          <a:noFill/>
          <a:ln>
            <a:noFill/>
          </a:ln>
        </p:spPr>
      </p:pic>
      <p:pic>
        <p:nvPicPr>
          <p:cNvPr id="191" name="Google Shape;191;p7"/>
          <p:cNvPicPr preferRelativeResize="0"/>
          <p:nvPr/>
        </p:nvPicPr>
        <p:blipFill rotWithShape="1">
          <a:blip r:embed="rId4">
            <a:alphaModFix/>
          </a:blip>
          <a:srcRect b="0" l="0" r="0" t="0"/>
          <a:stretch/>
        </p:blipFill>
        <p:spPr>
          <a:xfrm>
            <a:off x="10050274" y="5860867"/>
            <a:ext cx="1833049" cy="716364"/>
          </a:xfrm>
          <a:prstGeom prst="rect">
            <a:avLst/>
          </a:prstGeom>
          <a:noFill/>
          <a:ln>
            <a:noFill/>
          </a:ln>
        </p:spPr>
      </p:pic>
      <p:sp>
        <p:nvSpPr>
          <p:cNvPr id="192" name="Google Shape;192;p7"/>
          <p:cNvSpPr txBox="1"/>
          <p:nvPr/>
        </p:nvSpPr>
        <p:spPr>
          <a:xfrm>
            <a:off x="101823" y="6960359"/>
            <a:ext cx="5329985" cy="987620"/>
          </a:xfrm>
          <a:prstGeom prst="rect">
            <a:avLst/>
          </a:prstGeom>
          <a:noFill/>
          <a:ln>
            <a:noFill/>
          </a:ln>
        </p:spPr>
        <p:txBody>
          <a:bodyPr anchorCtr="0" anchor="t" bIns="0" lIns="91425" spcFirstLastPara="1" rIns="91425" wrap="square" tIns="0">
            <a:noAutofit/>
          </a:bodyPr>
          <a:lstStyle/>
          <a:p>
            <a:pPr indent="0" lvl="0" marL="0" marR="0" rtl="0" algn="l">
              <a:spcBef>
                <a:spcPts val="0"/>
              </a:spcBef>
              <a:spcAft>
                <a:spcPts val="0"/>
              </a:spcAft>
              <a:buNone/>
            </a:pPr>
            <a:r>
              <a:rPr b="1" i="0" lang="en-US" sz="3600" u="none" cap="none" strike="noStrike">
                <a:solidFill>
                  <a:srgbClr val="DA1A5A"/>
                </a:solidFill>
                <a:latin typeface="Arial"/>
                <a:ea typeface="Arial"/>
                <a:cs typeface="Arial"/>
                <a:sym typeface="Arial"/>
              </a:rPr>
              <a:t>Title Page Option</a:t>
            </a:r>
            <a:endParaRPr b="1" i="0" sz="3600" u="none" cap="none" strike="noStrike">
              <a:solidFill>
                <a:srgbClr val="DA1A5A"/>
              </a:solidFill>
              <a:latin typeface="Arial"/>
              <a:ea typeface="Arial"/>
              <a:cs typeface="Arial"/>
              <a:sym typeface="Arial"/>
            </a:endParaRPr>
          </a:p>
        </p:txBody>
      </p:sp>
      <p:sp>
        <p:nvSpPr>
          <p:cNvPr id="193" name="Google Shape;193;p7"/>
          <p:cNvSpPr txBox="1"/>
          <p:nvPr/>
        </p:nvSpPr>
        <p:spPr>
          <a:xfrm>
            <a:off x="0" y="3308280"/>
            <a:ext cx="12192000" cy="821931"/>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chemeClr val="lt1"/>
              </a:buClr>
              <a:buSzPts val="4800"/>
              <a:buFont typeface="Arial"/>
              <a:buNone/>
            </a:pPr>
            <a:r>
              <a:rPr b="1" i="0" lang="en-US" sz="4800" u="none" cap="none" strike="noStrike">
                <a:solidFill>
                  <a:schemeClr val="lt1"/>
                </a:solidFill>
                <a:latin typeface="Arial"/>
                <a:ea typeface="Arial"/>
                <a:cs typeface="Arial"/>
                <a:sym typeface="Arial"/>
              </a:rPr>
              <a:t>TITLE OF PRESENTATION</a:t>
            </a:r>
            <a:endParaRPr/>
          </a:p>
        </p:txBody>
      </p:sp>
      <p:sp>
        <p:nvSpPr>
          <p:cNvPr id="194" name="Google Shape;194;p7"/>
          <p:cNvSpPr txBox="1"/>
          <p:nvPr/>
        </p:nvSpPr>
        <p:spPr>
          <a:xfrm>
            <a:off x="0" y="4090151"/>
            <a:ext cx="12192000" cy="465667"/>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chemeClr val="lt1"/>
              </a:buClr>
              <a:buSzPts val="3200"/>
              <a:buFont typeface="Arial"/>
              <a:buNone/>
            </a:pPr>
            <a:r>
              <a:rPr b="1" i="0" lang="en-US" sz="3200" u="none" cap="none" strike="noStrike">
                <a:solidFill>
                  <a:schemeClr val="lt1"/>
                </a:solidFill>
                <a:latin typeface="Arial"/>
                <a:ea typeface="Arial"/>
                <a:cs typeface="Arial"/>
                <a:sym typeface="Arial"/>
              </a:rPr>
              <a:t>Type your Rotary club name here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8"/>
          <p:cNvSpPr/>
          <p:nvPr/>
        </p:nvSpPr>
        <p:spPr>
          <a:xfrm>
            <a:off x="0" y="1"/>
            <a:ext cx="12192000" cy="6858000"/>
          </a:xfrm>
          <a:prstGeom prst="rect">
            <a:avLst/>
          </a:prstGeom>
          <a:solidFill>
            <a:srgbClr val="005DA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00" name="Google Shape;200;p8"/>
          <p:cNvSpPr/>
          <p:nvPr/>
        </p:nvSpPr>
        <p:spPr>
          <a:xfrm>
            <a:off x="0" y="3339029"/>
            <a:ext cx="12192000" cy="2176117"/>
          </a:xfrm>
          <a:prstGeom prst="rect">
            <a:avLst/>
          </a:prstGeom>
          <a:solidFill>
            <a:srgbClr val="02B3E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highlight>
                <a:srgbClr val="01B4E7"/>
              </a:highlight>
              <a:latin typeface="Arial"/>
              <a:ea typeface="Arial"/>
              <a:cs typeface="Arial"/>
              <a:sym typeface="Arial"/>
            </a:endParaRPr>
          </a:p>
        </p:txBody>
      </p:sp>
      <p:pic>
        <p:nvPicPr>
          <p:cNvPr id="201" name="Google Shape;201;p8"/>
          <p:cNvPicPr preferRelativeResize="0"/>
          <p:nvPr/>
        </p:nvPicPr>
        <p:blipFill rotWithShape="1">
          <a:blip r:embed="rId3">
            <a:alphaModFix/>
          </a:blip>
          <a:srcRect b="0" l="0" r="0" t="0"/>
          <a:stretch/>
        </p:blipFill>
        <p:spPr>
          <a:xfrm>
            <a:off x="485503" y="359524"/>
            <a:ext cx="2609627" cy="2619982"/>
          </a:xfrm>
          <a:prstGeom prst="rect">
            <a:avLst/>
          </a:prstGeom>
          <a:noFill/>
          <a:ln>
            <a:noFill/>
          </a:ln>
        </p:spPr>
      </p:pic>
      <p:pic>
        <p:nvPicPr>
          <p:cNvPr id="202" name="Google Shape;202;p8"/>
          <p:cNvPicPr preferRelativeResize="0"/>
          <p:nvPr/>
        </p:nvPicPr>
        <p:blipFill rotWithShape="1">
          <a:blip r:embed="rId4">
            <a:alphaModFix/>
          </a:blip>
          <a:srcRect b="0" l="0" r="0" t="0"/>
          <a:stretch/>
        </p:blipFill>
        <p:spPr>
          <a:xfrm>
            <a:off x="10050274" y="5860867"/>
            <a:ext cx="1833049" cy="716364"/>
          </a:xfrm>
          <a:prstGeom prst="rect">
            <a:avLst/>
          </a:prstGeom>
          <a:noFill/>
          <a:ln>
            <a:noFill/>
          </a:ln>
        </p:spPr>
      </p:pic>
      <p:sp>
        <p:nvSpPr>
          <p:cNvPr id="203" name="Google Shape;203;p8"/>
          <p:cNvSpPr txBox="1"/>
          <p:nvPr/>
        </p:nvSpPr>
        <p:spPr>
          <a:xfrm>
            <a:off x="101823" y="6960359"/>
            <a:ext cx="5329985" cy="987620"/>
          </a:xfrm>
          <a:prstGeom prst="rect">
            <a:avLst/>
          </a:prstGeom>
          <a:noFill/>
          <a:ln>
            <a:noFill/>
          </a:ln>
        </p:spPr>
        <p:txBody>
          <a:bodyPr anchorCtr="0" anchor="t" bIns="0" lIns="91425" spcFirstLastPara="1" rIns="91425" wrap="square" tIns="0">
            <a:noAutofit/>
          </a:bodyPr>
          <a:lstStyle/>
          <a:p>
            <a:pPr indent="0" lvl="0" marL="0" marR="0" rtl="0" algn="l">
              <a:spcBef>
                <a:spcPts val="0"/>
              </a:spcBef>
              <a:spcAft>
                <a:spcPts val="0"/>
              </a:spcAft>
              <a:buNone/>
            </a:pPr>
            <a:r>
              <a:rPr b="1" i="0" lang="en-US" sz="3600" u="none" cap="none" strike="noStrike">
                <a:solidFill>
                  <a:srgbClr val="DA1A5A"/>
                </a:solidFill>
                <a:latin typeface="Arial"/>
                <a:ea typeface="Arial"/>
                <a:cs typeface="Arial"/>
                <a:sym typeface="Arial"/>
              </a:rPr>
              <a:t>Title Page Option</a:t>
            </a:r>
            <a:endParaRPr b="1" i="0" sz="3600" u="none" cap="none" strike="noStrike">
              <a:solidFill>
                <a:srgbClr val="DA1A5A"/>
              </a:solidFill>
              <a:latin typeface="Arial"/>
              <a:ea typeface="Arial"/>
              <a:cs typeface="Arial"/>
              <a:sym typeface="Arial"/>
            </a:endParaRPr>
          </a:p>
        </p:txBody>
      </p:sp>
      <p:sp>
        <p:nvSpPr>
          <p:cNvPr id="204" name="Google Shape;204;p8"/>
          <p:cNvSpPr txBox="1"/>
          <p:nvPr/>
        </p:nvSpPr>
        <p:spPr>
          <a:xfrm>
            <a:off x="0" y="3807029"/>
            <a:ext cx="12192000" cy="821931"/>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chemeClr val="lt1"/>
              </a:buClr>
              <a:buSzPts val="4800"/>
              <a:buFont typeface="Arial"/>
              <a:buNone/>
            </a:pPr>
            <a:r>
              <a:rPr b="1" i="0" lang="en-US" sz="4800" u="none" cap="none" strike="noStrike">
                <a:solidFill>
                  <a:schemeClr val="lt1"/>
                </a:solidFill>
                <a:latin typeface="Arial"/>
                <a:ea typeface="Arial"/>
                <a:cs typeface="Arial"/>
                <a:sym typeface="Arial"/>
              </a:rPr>
              <a:t>TITLE OF PRESENTATION</a:t>
            </a:r>
            <a:endParaRPr/>
          </a:p>
        </p:txBody>
      </p:sp>
      <p:sp>
        <p:nvSpPr>
          <p:cNvPr id="205" name="Google Shape;205;p8"/>
          <p:cNvSpPr txBox="1"/>
          <p:nvPr/>
        </p:nvSpPr>
        <p:spPr>
          <a:xfrm>
            <a:off x="0" y="4588900"/>
            <a:ext cx="12192000" cy="465667"/>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rgbClr val="005DAA"/>
              </a:buClr>
              <a:buSzPts val="3200"/>
              <a:buFont typeface="Arial"/>
              <a:buNone/>
            </a:pPr>
            <a:r>
              <a:rPr b="1" i="0" lang="en-US" sz="3200" u="none" cap="none" strike="noStrike">
                <a:solidFill>
                  <a:srgbClr val="005DAA"/>
                </a:solidFill>
                <a:latin typeface="Arial"/>
                <a:ea typeface="Arial"/>
                <a:cs typeface="Arial"/>
                <a:sym typeface="Arial"/>
              </a:rPr>
              <a:t>Type your Rotary club name here</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EFF4FC"/>
            </a:gs>
            <a:gs pos="74000">
              <a:srgbClr val="78A4E9"/>
            </a:gs>
            <a:gs pos="83000">
              <a:srgbClr val="78A4E9"/>
            </a:gs>
            <a:gs pos="100000">
              <a:srgbClr val="A3C1F1"/>
            </a:gs>
          </a:gsLst>
          <a:lin ang="5400000" scaled="0"/>
        </a:gradFill>
      </p:bgPr>
    </p:bg>
    <p:spTree>
      <p:nvGrpSpPr>
        <p:cNvPr id="209" name="Shape 209"/>
        <p:cNvGrpSpPr/>
        <p:nvPr/>
      </p:nvGrpSpPr>
      <p:grpSpPr>
        <a:xfrm>
          <a:off x="0" y="0"/>
          <a:ext cx="0" cy="0"/>
          <a:chOff x="0" y="0"/>
          <a:chExt cx="0" cy="0"/>
        </a:xfrm>
      </p:grpSpPr>
      <p:sp>
        <p:nvSpPr>
          <p:cNvPr id="210" name="Google Shape;210;p9"/>
          <p:cNvSpPr/>
          <p:nvPr/>
        </p:nvSpPr>
        <p:spPr>
          <a:xfrm>
            <a:off x="0" y="0"/>
            <a:ext cx="12192000" cy="6858000"/>
          </a:xfrm>
          <a:prstGeom prst="rect">
            <a:avLst/>
          </a:prstGeom>
          <a:solidFill>
            <a:srgbClr val="005CA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11" name="Google Shape;211;p9"/>
          <p:cNvSpPr txBox="1"/>
          <p:nvPr/>
        </p:nvSpPr>
        <p:spPr>
          <a:xfrm>
            <a:off x="0" y="2607069"/>
            <a:ext cx="12192000" cy="821931"/>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chemeClr val="lt1"/>
              </a:buClr>
              <a:buSzPts val="4800"/>
              <a:buFont typeface="Arial"/>
              <a:buNone/>
            </a:pPr>
            <a:r>
              <a:rPr b="1" i="0" lang="en-US" sz="4800" u="none" cap="none" strike="noStrike">
                <a:solidFill>
                  <a:schemeClr val="lt1"/>
                </a:solidFill>
                <a:latin typeface="Arial"/>
                <a:ea typeface="Arial"/>
                <a:cs typeface="Arial"/>
                <a:sym typeface="Arial"/>
              </a:rPr>
              <a:t>TITLE OF PRESENTATION</a:t>
            </a:r>
            <a:endParaRPr/>
          </a:p>
        </p:txBody>
      </p:sp>
      <p:sp>
        <p:nvSpPr>
          <p:cNvPr id="212" name="Google Shape;212;p9"/>
          <p:cNvSpPr txBox="1"/>
          <p:nvPr/>
        </p:nvSpPr>
        <p:spPr>
          <a:xfrm>
            <a:off x="4309872" y="5297925"/>
            <a:ext cx="3572256" cy="1149407"/>
          </a:xfrm>
          <a:prstGeom prst="rect">
            <a:avLst/>
          </a:prstGeom>
          <a:noFill/>
          <a:ln cap="flat" cmpd="sng" w="44450">
            <a:solidFill>
              <a:schemeClr val="lt1"/>
            </a:solidFill>
            <a:prstDash val="solid"/>
            <a:round/>
            <a:headEnd len="sm" w="sm" type="none"/>
            <a:tailEnd len="sm" w="sm" type="none"/>
          </a:ln>
        </p:spPr>
        <p:txBody>
          <a:bodyPr anchorCtr="0" anchor="ctr" bIns="0" lIns="91425" spcFirstLastPara="1" rIns="91425" wrap="square" tIns="0">
            <a:noAutofit/>
          </a:bodyPr>
          <a:lstStyle/>
          <a:p>
            <a:pPr indent="0" lvl="0" marL="0" marR="0" rtl="0" algn="ctr">
              <a:spcBef>
                <a:spcPts val="0"/>
              </a:spcBef>
              <a:spcAft>
                <a:spcPts val="0"/>
              </a:spcAft>
              <a:buNone/>
            </a:pPr>
            <a:r>
              <a:rPr b="1" i="0" lang="en-US" sz="1600" u="none" cap="none" strike="noStrike">
                <a:solidFill>
                  <a:schemeClr val="lt1"/>
                </a:solidFill>
                <a:latin typeface="Arial"/>
                <a:ea typeface="Arial"/>
                <a:cs typeface="Arial"/>
                <a:sym typeface="Arial"/>
              </a:rPr>
              <a:t>Place the Rotary logo with your </a:t>
            </a:r>
            <a:br>
              <a:rPr b="1" i="0" lang="en-US" sz="1600" u="none" cap="none" strike="noStrike">
                <a:solidFill>
                  <a:schemeClr val="lt1"/>
                </a:solidFill>
                <a:latin typeface="Arial"/>
                <a:ea typeface="Arial"/>
                <a:cs typeface="Arial"/>
                <a:sym typeface="Arial"/>
              </a:rPr>
            </a:br>
            <a:r>
              <a:rPr b="1" i="0" lang="en-US" sz="1600" u="none" cap="none" strike="noStrike">
                <a:solidFill>
                  <a:schemeClr val="lt1"/>
                </a:solidFill>
                <a:latin typeface="Arial"/>
                <a:ea typeface="Arial"/>
                <a:cs typeface="Arial"/>
                <a:sym typeface="Arial"/>
              </a:rPr>
              <a:t>club identifier here. </a:t>
            </a:r>
            <a:endParaRPr/>
          </a:p>
          <a:p>
            <a:pPr indent="0" lvl="0" marL="0" marR="0" rtl="0" algn="ctr">
              <a:spcBef>
                <a:spcPts val="0"/>
              </a:spcBef>
              <a:spcAft>
                <a:spcPts val="0"/>
              </a:spcAft>
              <a:buNone/>
            </a:pPr>
            <a:r>
              <a:rPr b="0" i="0" lang="en-US" sz="1200" u="none" cap="none" strike="noStrike">
                <a:solidFill>
                  <a:schemeClr val="lt1"/>
                </a:solidFill>
                <a:latin typeface="Arial"/>
                <a:ea typeface="Arial"/>
                <a:cs typeface="Arial"/>
                <a:sym typeface="Arial"/>
              </a:rPr>
              <a:t>(See slide 5 of this template for</a:t>
            </a:r>
            <a:br>
              <a:rPr b="0" i="0" lang="en-US" sz="1200" u="none" cap="none" strike="noStrike">
                <a:solidFill>
                  <a:schemeClr val="lt1"/>
                </a:solidFill>
                <a:latin typeface="Arial"/>
                <a:ea typeface="Arial"/>
                <a:cs typeface="Arial"/>
                <a:sym typeface="Arial"/>
              </a:rPr>
            </a:br>
            <a:r>
              <a:rPr b="0" i="0" lang="en-US" sz="1200" u="none" cap="none" strike="noStrike">
                <a:solidFill>
                  <a:schemeClr val="lt1"/>
                </a:solidFill>
                <a:latin typeface="Arial"/>
                <a:ea typeface="Arial"/>
                <a:cs typeface="Arial"/>
                <a:sym typeface="Arial"/>
              </a:rPr>
              <a:t>club logo instructions.)</a:t>
            </a:r>
            <a:endParaRPr b="1" i="0" sz="1800" u="none" cap="none" strike="noStrike">
              <a:solidFill>
                <a:schemeClr val="lt1"/>
              </a:solidFill>
              <a:latin typeface="Arial"/>
              <a:ea typeface="Arial"/>
              <a:cs typeface="Arial"/>
              <a:sym typeface="Arial"/>
            </a:endParaRPr>
          </a:p>
        </p:txBody>
      </p:sp>
      <p:sp>
        <p:nvSpPr>
          <p:cNvPr id="213" name="Google Shape;213;p9"/>
          <p:cNvSpPr txBox="1"/>
          <p:nvPr/>
        </p:nvSpPr>
        <p:spPr>
          <a:xfrm>
            <a:off x="101823" y="6960359"/>
            <a:ext cx="5329985" cy="987620"/>
          </a:xfrm>
          <a:prstGeom prst="rect">
            <a:avLst/>
          </a:prstGeom>
          <a:noFill/>
          <a:ln>
            <a:noFill/>
          </a:ln>
        </p:spPr>
        <p:txBody>
          <a:bodyPr anchorCtr="0" anchor="t" bIns="0" lIns="91425" spcFirstLastPara="1" rIns="91425" wrap="square" tIns="0">
            <a:noAutofit/>
          </a:bodyPr>
          <a:lstStyle/>
          <a:p>
            <a:pPr indent="0" lvl="0" marL="0" marR="0" rtl="0" algn="l">
              <a:spcBef>
                <a:spcPts val="0"/>
              </a:spcBef>
              <a:spcAft>
                <a:spcPts val="0"/>
              </a:spcAft>
              <a:buNone/>
            </a:pPr>
            <a:r>
              <a:rPr b="1" i="0" lang="en-US" sz="3600" u="none" cap="none" strike="noStrike">
                <a:solidFill>
                  <a:srgbClr val="DA1A5A"/>
                </a:solidFill>
                <a:latin typeface="Arial"/>
                <a:ea typeface="Arial"/>
                <a:cs typeface="Arial"/>
                <a:sym typeface="Arial"/>
              </a:rPr>
              <a:t>Title Page Option</a:t>
            </a:r>
            <a:endParaRPr b="1" i="0" sz="3600" u="none" cap="none" strike="noStrike">
              <a:solidFill>
                <a:srgbClr val="DA1A5A"/>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Rotary Basic 1">
      <a:dk1>
        <a:srgbClr val="000000"/>
      </a:dk1>
      <a:lt1>
        <a:srgbClr val="FFFFFF"/>
      </a:lt1>
      <a:dk2>
        <a:srgbClr val="44546A"/>
      </a:dk2>
      <a:lt2>
        <a:srgbClr val="E7E6E6"/>
      </a:lt2>
      <a:accent1>
        <a:srgbClr val="17458F"/>
      </a:accent1>
      <a:accent2>
        <a:srgbClr val="872175"/>
      </a:accent2>
      <a:accent3>
        <a:srgbClr val="F7A81B"/>
      </a:accent3>
      <a:accent4>
        <a:srgbClr val="FF7600"/>
      </a:accent4>
      <a:accent5>
        <a:srgbClr val="C6BCD0"/>
      </a:accent5>
      <a:accent6>
        <a:srgbClr val="C9DEE9"/>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2019-11-18T03:22:22Z</dcterms:created>
  <dc:creator>FK B</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1E96FB25-8539-4CD8-9073-88C994302880</vt:lpwstr>
  </property>
  <property fmtid="{D5CDD505-2E9C-101B-9397-08002B2CF9AE}" pid="3" name="ArticulatePath">
    <vt:lpwstr>RI InHouse Staff Presentation_20200117-007_QC1_EN</vt:lpwstr>
  </property>
</Properties>
</file>