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</p:sldMasterIdLst>
  <p:notesMasterIdLst>
    <p:notesMasterId r:id="rId17"/>
  </p:notesMasterIdLst>
  <p:handoutMasterIdLst>
    <p:handoutMasterId r:id="rId18"/>
  </p:handoutMasterIdLst>
  <p:sldIdLst>
    <p:sldId id="418" r:id="rId4"/>
    <p:sldId id="420" r:id="rId5"/>
    <p:sldId id="463" r:id="rId6"/>
    <p:sldId id="470" r:id="rId7"/>
    <p:sldId id="473" r:id="rId8"/>
    <p:sldId id="419" r:id="rId9"/>
    <p:sldId id="413" r:id="rId10"/>
    <p:sldId id="464" r:id="rId11"/>
    <p:sldId id="465" r:id="rId12"/>
    <p:sldId id="466" r:id="rId13"/>
    <p:sldId id="467" r:id="rId14"/>
    <p:sldId id="468" r:id="rId15"/>
    <p:sldId id="469" r:id="rId16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A"/>
    <a:srgbClr val="005DAA"/>
    <a:srgbClr val="FF7600"/>
    <a:srgbClr val="D91B5C"/>
    <a:srgbClr val="872175"/>
    <a:srgbClr val="009999"/>
    <a:srgbClr val="00AEEF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54" autoAdjust="0"/>
  </p:normalViewPr>
  <p:slideViewPr>
    <p:cSldViewPr>
      <p:cViewPr>
        <p:scale>
          <a:sx n="106" d="100"/>
          <a:sy n="106" d="100"/>
        </p:scale>
        <p:origin x="-11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6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3400" y="35501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r>
              <a:rPr lang="en-US" dirty="0" smtClean="0"/>
              <a:t>PETS – D6270 Breakout – # 1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24400" y="35501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r>
              <a:rPr lang="en-US" dirty="0" smtClean="0"/>
              <a:t>3-Mar.-2017</a:t>
            </a:r>
            <a:endParaRPr 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18918" y="6400800"/>
            <a:ext cx="4029282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r>
              <a:rPr lang="en-US" dirty="0" smtClean="0"/>
              <a:t>Rotary District 6270</a:t>
            </a:r>
            <a:endParaRPr 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24400" y="6400800"/>
            <a:ext cx="4029282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EF5F12DC-1B99-4E1E-A52F-329CF6C43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6783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119" y="0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942" y="3330419"/>
            <a:ext cx="6816518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9641"/>
            <a:ext cx="4029282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119" y="6659641"/>
            <a:ext cx="4029282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79642C9D-CA5E-48AF-9D3E-FCFEBE5684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86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MS PGothic" panose="020B0600070205080204" pitchFamily="34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642C9D-CA5E-48AF-9D3E-FCFEBE56843E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322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40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4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7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5590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82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69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87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845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995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892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74445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61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1780851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43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300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6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89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83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591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023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3048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6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9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2766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6400800" cy="1752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892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7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4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3048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6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6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8768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1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0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image" Target="../media/image3.jp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7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520" y="152400"/>
            <a:ext cx="2926080" cy="292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6035675"/>
            <a:ext cx="2060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941334"/>
            <a:ext cx="1447800" cy="840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6035675"/>
            <a:ext cx="2060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Content Placeholder 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029803"/>
            <a:ext cx="1295400" cy="7519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9" r:id="rId14"/>
    <p:sldLayoutId id="2147484070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941334"/>
            <a:ext cx="1447800" cy="840466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6035675"/>
            <a:ext cx="2060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575500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3124200"/>
            <a:ext cx="9296400" cy="990600"/>
          </a:xfrm>
        </p:spPr>
        <p:txBody>
          <a:bodyPr/>
          <a:lstStyle/>
          <a:p>
            <a:r>
              <a:rPr lang="en-US" sz="4800" b="1" dirty="0" smtClean="0"/>
              <a:t>District 6270 Breakout # 1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343400"/>
            <a:ext cx="8382000" cy="182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800" b="1" dirty="0" smtClean="0">
                <a:latin typeface="Georgia" panose="02040502050405020303" pitchFamily="18" charset="0"/>
              </a:rPr>
              <a:t>March 3, 2017  (</a:t>
            </a:r>
            <a:r>
              <a:rPr lang="en-US" altLang="en-US" sz="2800" b="1" smtClean="0">
                <a:latin typeface="Georgia" panose="02040502050405020303" pitchFamily="18" charset="0"/>
              </a:rPr>
              <a:t>Friday afternoon)</a:t>
            </a:r>
            <a:endParaRPr lang="en-US" altLang="en-US" sz="2800" b="1" dirty="0" smtClean="0"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en-US" altLang="en-US" sz="2800" b="1" dirty="0" smtClean="0">
                <a:latin typeface="Georgia" panose="02040502050405020303" pitchFamily="18" charset="0"/>
              </a:rPr>
              <a:t>Convener: Jeff Reed, District Governor Elect</a:t>
            </a:r>
            <a:endParaRPr lang="en-US" altLang="en-US" sz="2800" b="1" dirty="0">
              <a:latin typeface="Georgia" panose="02040502050405020303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0073" y="1905000"/>
            <a:ext cx="4823927" cy="1143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005DAA"/>
                </a:solidFill>
                <a:latin typeface="Georgia"/>
                <a:ea typeface="MS PGothic" panose="020B0600070205080204" pitchFamily="34" charset="-128"/>
                <a:cs typeface="Georgia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3200" b="1" dirty="0" smtClean="0">
                <a:latin typeface="Georgia" panose="02040502050405020303" pitchFamily="18" charset="0"/>
              </a:rPr>
              <a:t>PETS: President Elect Training Seminar</a:t>
            </a:r>
          </a:p>
        </p:txBody>
      </p:sp>
    </p:spTree>
    <p:extLst>
      <p:ext uri="{BB962C8B-B14F-4D97-AF65-F5344CB8AC3E}">
        <p14:creationId xmlns:p14="http://schemas.microsoft.com/office/powerpoint/2010/main" val="32297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for Assistant Governors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They will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u="sng" dirty="0" smtClean="0"/>
              <a:t>Visit </a:t>
            </a:r>
            <a:r>
              <a:rPr lang="en-US" sz="2600" u="sng" dirty="0"/>
              <a:t>your </a:t>
            </a:r>
            <a:r>
              <a:rPr lang="en-US" sz="2600" u="sng" dirty="0" smtClean="0"/>
              <a:t>club </a:t>
            </a:r>
            <a:r>
              <a:rPr lang="en-US" sz="2600" u="sng" dirty="0"/>
              <a:t>regularly</a:t>
            </a:r>
            <a:r>
              <a:rPr lang="en-US" sz="2600" dirty="0"/>
              <a:t>: </a:t>
            </a:r>
            <a:r>
              <a:rPr lang="en-US" sz="2600" dirty="0" smtClean="0"/>
              <a:t> Discuss concerns </a:t>
            </a:r>
            <a:r>
              <a:rPr lang="en-US" sz="2600" dirty="0"/>
              <a:t>and </a:t>
            </a:r>
            <a:r>
              <a:rPr lang="en-US" sz="2600" dirty="0" smtClean="0"/>
              <a:t>needs.  Provide </a:t>
            </a:r>
            <a:r>
              <a:rPr lang="en-US" sz="2600" dirty="0"/>
              <a:t>information, resources, and advice that will allow </a:t>
            </a:r>
            <a:r>
              <a:rPr lang="en-US" sz="2600" dirty="0" smtClean="0"/>
              <a:t>clubs to </a:t>
            </a:r>
            <a:r>
              <a:rPr lang="en-US" sz="2600" dirty="0"/>
              <a:t>be more successful.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u="sng" dirty="0"/>
              <a:t>Keep the governor up to date</a:t>
            </a:r>
            <a:r>
              <a:rPr lang="en-US" sz="2600" dirty="0"/>
              <a:t> on </a:t>
            </a:r>
            <a:r>
              <a:rPr lang="en-US" sz="2600" dirty="0" smtClean="0"/>
              <a:t>club’s </a:t>
            </a:r>
            <a:r>
              <a:rPr lang="en-US" sz="2600" dirty="0"/>
              <a:t>progress and identify areas that may need attention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u="sng" dirty="0"/>
              <a:t>Help club leaders </a:t>
            </a:r>
            <a:r>
              <a:rPr lang="en-US" sz="2600" dirty="0"/>
              <a:t>prepare for the governor’s official visit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066800"/>
            <a:ext cx="8686800" cy="106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000" kern="1200">
                <a:solidFill>
                  <a:srgbClr val="58585A"/>
                </a:solidFill>
                <a:latin typeface="Georgia"/>
                <a:ea typeface="MS PGothic" panose="020B0600070205080204" pitchFamily="34" charset="-128"/>
                <a:cs typeface="Georgi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kern="1200">
                <a:solidFill>
                  <a:srgbClr val="58585A"/>
                </a:solidFill>
                <a:latin typeface="Georgia"/>
                <a:ea typeface="MS PGothic" panose="020B0600070205080204" pitchFamily="34" charset="-128"/>
                <a:cs typeface="Georgi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0" kern="1200">
                <a:solidFill>
                  <a:srgbClr val="58585A"/>
                </a:solidFill>
                <a:latin typeface="Georgia"/>
                <a:ea typeface="MS PGothic" panose="020B0600070205080204" pitchFamily="34" charset="-128"/>
                <a:cs typeface="Georgi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58585A"/>
                </a:solidFill>
                <a:latin typeface="Georgia"/>
                <a:ea typeface="MS PGothic" panose="020B0600070205080204" pitchFamily="34" charset="-128"/>
                <a:cs typeface="Georgi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rgbClr val="58585A"/>
                </a:solidFill>
                <a:latin typeface="Georgia"/>
                <a:ea typeface="MS PGothic" panose="020B0600070205080204" pitchFamily="34" charset="-128"/>
                <a:cs typeface="Georgi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5138" indent="-465138">
              <a:buNone/>
            </a:pPr>
            <a:r>
              <a:rPr lang="en-US" sz="2800" dirty="0" smtClean="0"/>
              <a:t>They are:   Your First Line of Support &amp; Assistance; Past Club Presidents</a:t>
            </a:r>
          </a:p>
        </p:txBody>
      </p:sp>
    </p:spTree>
    <p:extLst>
      <p:ext uri="{BB962C8B-B14F-4D97-AF65-F5344CB8AC3E}">
        <p14:creationId xmlns:p14="http://schemas.microsoft.com/office/powerpoint/2010/main" val="358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</a:t>
            </a:r>
            <a:r>
              <a:rPr lang="en-US" dirty="0" smtClean="0"/>
              <a:t>for Assistant Governors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054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u="sng" dirty="0" smtClean="0"/>
              <a:t>Monitor </a:t>
            </a:r>
            <a:r>
              <a:rPr lang="en-US" sz="2800" u="sng" dirty="0"/>
              <a:t>the progress of </a:t>
            </a:r>
            <a:r>
              <a:rPr lang="en-US" sz="2800" u="sng" dirty="0" smtClean="0"/>
              <a:t>clubs </a:t>
            </a:r>
            <a:r>
              <a:rPr lang="en-US" sz="2800" dirty="0"/>
              <a:t>toward their goals. </a:t>
            </a:r>
            <a:r>
              <a:rPr lang="en-US" sz="2800" dirty="0" smtClean="0"/>
              <a:t>Use </a:t>
            </a:r>
            <a:r>
              <a:rPr lang="en-US" sz="2800" dirty="0"/>
              <a:t>Club Central to monitor club progress on their goals and achievements in areas such as membership, service initiatives, and giving to The Rotary Foundation.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800" u="sng" dirty="0"/>
              <a:t>Quarterly report </a:t>
            </a:r>
            <a:r>
              <a:rPr lang="en-US" sz="2800" dirty="0"/>
              <a:t>provided on clubs </a:t>
            </a:r>
            <a:r>
              <a:rPr lang="en-US" sz="2800" dirty="0" smtClean="0"/>
              <a:t>to the District Executive </a:t>
            </a:r>
            <a:r>
              <a:rPr lang="en-US" sz="2800" dirty="0"/>
              <a:t>Board </a:t>
            </a:r>
            <a:r>
              <a:rPr lang="en-US" sz="2800" dirty="0" smtClean="0"/>
              <a:t>focusing </a:t>
            </a:r>
            <a:r>
              <a:rPr lang="en-US" sz="2800" dirty="0"/>
              <a:t>on club goals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800" u="sng" dirty="0" smtClean="0"/>
              <a:t>Meet Quarterly with other </a:t>
            </a:r>
            <a:r>
              <a:rPr lang="en-US" sz="2800" dirty="0" smtClean="0"/>
              <a:t>AGs and the DG.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723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Assistant </a:t>
            </a:r>
            <a:r>
              <a:rPr lang="en-US" dirty="0"/>
              <a:t>Governors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91772"/>
              </p:ext>
            </p:extLst>
          </p:nvPr>
        </p:nvGraphicFramePr>
        <p:xfrm>
          <a:off x="152399" y="990600"/>
          <a:ext cx="8763001" cy="4854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67974"/>
                <a:gridCol w="1921711"/>
                <a:gridCol w="5073316"/>
              </a:tblGrid>
              <a:tr h="248851"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A</a:t>
                      </a:r>
                      <a:endParaRPr lang="en-US" sz="1800" b="0" i="0" u="none" strike="noStrike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Manitowoc Noon, Manitowoc Sunrise, Two Rivers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Craig Burnett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(15-18)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 du Lac, Fond du Lac Morning, NEW Rotary, Oshkosh, Oshkosh SW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 Shipman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</a:t>
                      </a:r>
                      <a:r>
                        <a:rPr lang="en-US" sz="180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 C (17-20)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Berlin, Green Lake, Montello, Ripon, Wautoma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Mike Phillips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D (14-17)</a:t>
                      </a: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Hartfors, Slinger-Allenton, West Bend, West Bend Sunrise</a:t>
                      </a: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Wally </a:t>
                      </a:r>
                      <a:r>
                        <a:rPr lang="en-US" sz="1800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Smanski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(16-19)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Elmbrook</a:t>
                      </a:r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Mukwonago, </a:t>
                      </a:r>
                      <a:r>
                        <a:rPr lang="en-US" sz="1600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Oconomwoc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John Henderson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(</a:t>
                      </a:r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12-18)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Delavan-Darien, Elkhorn, Lake Geneva, Walworth-Fontana, Whitewater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1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</a:t>
                      </a:r>
                      <a:r>
                        <a:rPr lang="en-US" sz="180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 G</a:t>
                      </a:r>
                      <a:endParaRPr lang="en-US" sz="1800" b="0" i="0" u="none" strike="noStrike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Berlin, West Allis, </a:t>
                      </a:r>
                      <a:r>
                        <a:rPr lang="en-US" sz="1600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Whitnall</a:t>
                      </a:r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Park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H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Amigos, RCM, North Sunrise, North Shore, Mitchell Field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Carl Sanders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(16-19)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Kenosha, Kenosha West, Racine Founders, Burlington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Kristin Blanchard Stearns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 (16-19)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Plymouth, Sheboygan, Sheboygan Early Birds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Terry Schacht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(15-18)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MT Sunrise, Thiensville-Mequon, Cedarburg Grafton, Mequon-Milwaukee Afterhours, Port Washington-Saukville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 Werner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L (15-18)</a:t>
                      </a:r>
                      <a:endParaRPr lang="en-US" sz="1800" b="0" i="0" u="none" strike="noStrike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Neenah, Menasha, Fox Cities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Liz </a:t>
                      </a:r>
                      <a:r>
                        <a:rPr lang="en-US" sz="1800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Tobolt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(16-19)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Hartland Lake Country, Waukesha, Waukesha Sunrise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 </a:t>
                      </a:r>
                      <a:r>
                        <a:rPr lang="en-US" sz="1800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Waldren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 Area </a:t>
                      </a:r>
                      <a:r>
                        <a:rPr lang="en-US" sz="18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(16-19)</a:t>
                      </a:r>
                      <a:endParaRPr lang="en-US" sz="18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Mayfair, Menomonee Falls, Wauwatosa</a:t>
                      </a:r>
                      <a:endParaRPr lang="en-US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" marR="18288" marT="71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8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with your 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Small Group Activity</a:t>
            </a:r>
          </a:p>
          <a:p>
            <a:r>
              <a:rPr lang="en-US" sz="2800" dirty="0" smtClean="0"/>
              <a:t>Introductions – meet &amp; greet</a:t>
            </a:r>
          </a:p>
          <a:p>
            <a:r>
              <a:rPr lang="en-US" sz="2800" dirty="0" smtClean="0"/>
              <a:t>PEs: What do you want to know from your AG?</a:t>
            </a:r>
          </a:p>
          <a:p>
            <a:r>
              <a:rPr lang="en-US" sz="2800" dirty="0" smtClean="0"/>
              <a:t>AGs: What do you want to share with your PEs?</a:t>
            </a:r>
          </a:p>
          <a:p>
            <a:r>
              <a:rPr lang="en-US" sz="2800" dirty="0" smtClean="0"/>
              <a:t>Goals:  PEs – discuss with your AG …</a:t>
            </a:r>
          </a:p>
          <a:p>
            <a:pPr lvl="1"/>
            <a:r>
              <a:rPr lang="en-US" sz="2800" dirty="0" smtClean="0"/>
              <a:t>what experience have you had with Club Central? </a:t>
            </a:r>
          </a:p>
          <a:p>
            <a:pPr lvl="1"/>
            <a:r>
              <a:rPr lang="en-US" sz="2800" dirty="0" smtClean="0"/>
              <a:t>what will be your biggest challenge?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596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Video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33600" y="6248400"/>
            <a:ext cx="518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2"/>
                </a:solidFill>
              </a:rPr>
              <a:t>Doing Good in the World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Doing Good in the World</a:t>
            </a:r>
          </a:p>
          <a:p>
            <a:r>
              <a:rPr lang="en-US" u="sng">
                <a:hlinkClick r:id="rId3"/>
              </a:rPr>
              <a:t>https://vimeo.com/85755003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408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Theme:  Finding Your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001000" cy="4800600"/>
          </a:xfrm>
        </p:spPr>
        <p:txBody>
          <a:bodyPr/>
          <a:lstStyle/>
          <a:p>
            <a:pPr marL="522288" indent="-522288">
              <a:buNone/>
            </a:pPr>
            <a:r>
              <a:rPr lang="en-US" sz="3200" b="1" dirty="0" smtClean="0"/>
              <a:t>Finding Your Why?  </a:t>
            </a:r>
          </a:p>
          <a:p>
            <a:r>
              <a:rPr lang="en-US" sz="2800" b="1" dirty="0" smtClean="0"/>
              <a:t>Why are you are Rotarian?</a:t>
            </a:r>
          </a:p>
          <a:p>
            <a:r>
              <a:rPr lang="en-US" sz="2800" b="1" dirty="0" smtClean="0"/>
              <a:t>Why did you agree to be Club President?</a:t>
            </a:r>
          </a:p>
          <a:p>
            <a:r>
              <a:rPr lang="en-US" sz="2800" b="1" dirty="0" smtClean="0"/>
              <a:t>Why do you Serve?</a:t>
            </a:r>
          </a:p>
          <a:p>
            <a:r>
              <a:rPr lang="en-US" sz="2800" b="1" dirty="0" smtClean="0"/>
              <a:t>Why . . .  ?</a:t>
            </a:r>
          </a:p>
          <a:p>
            <a:endParaRPr lang="en-US" sz="2800" b="1" dirty="0"/>
          </a:p>
          <a:p>
            <a:r>
              <a:rPr lang="en-US" sz="2800" b="1" dirty="0" smtClean="0"/>
              <a:t>By Sunday:  You should be able to answer the question…</a:t>
            </a:r>
          </a:p>
          <a:p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6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Theme: Finding Your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A bit about your District Governor Elect</a:t>
            </a:r>
          </a:p>
          <a:p>
            <a:pPr marL="514350" indent="-447675"/>
            <a:r>
              <a:rPr lang="en-US" sz="2400" dirty="0" smtClean="0"/>
              <a:t>Professor </a:t>
            </a:r>
            <a:r>
              <a:rPr lang="en-US" sz="2400" dirty="0"/>
              <a:t>of Management &amp; Dean of Business School @ Marian University</a:t>
            </a:r>
          </a:p>
          <a:p>
            <a:pPr marL="514350" indent="-447675"/>
            <a:r>
              <a:rPr lang="en-US" sz="2400" dirty="0"/>
              <a:t>Former:  Business Consultant</a:t>
            </a:r>
          </a:p>
          <a:p>
            <a:pPr marL="514350" indent="-447675"/>
            <a:r>
              <a:rPr lang="en-US" sz="2400" dirty="0"/>
              <a:t>Former:  Manager/Software Engineer @ Xerox Corporation</a:t>
            </a:r>
          </a:p>
          <a:p>
            <a:pPr marL="514350" indent="-447675"/>
            <a:r>
              <a:rPr lang="en-US" sz="2400" dirty="0"/>
              <a:t>Degrees in:  Psychology, Library Science, Political Science</a:t>
            </a:r>
          </a:p>
          <a:p>
            <a:pPr marL="514350" indent="-447675"/>
            <a:r>
              <a:rPr lang="en-US" sz="2400" dirty="0"/>
              <a:t>Certificates in:  Business, Program Evaluation</a:t>
            </a:r>
          </a:p>
          <a:p>
            <a:pPr marL="514350" indent="-447675"/>
            <a:r>
              <a:rPr lang="en-US" sz="2400" dirty="0"/>
              <a:t>Was Certified as:  Psychologist, Project Manager</a:t>
            </a:r>
          </a:p>
          <a:p>
            <a:pPr marL="66675" indent="0">
              <a:buNone/>
            </a:pPr>
            <a:r>
              <a:rPr lang="en-US" sz="2400" b="1" dirty="0" smtClean="0"/>
              <a:t>My Why …  My </a:t>
            </a:r>
            <a:r>
              <a:rPr lang="en-US" sz="2400" b="1" dirty="0"/>
              <a:t>“Rotary Moment”…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18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Working with Your District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Introducing your District Governor</a:t>
            </a:r>
          </a:p>
          <a:p>
            <a:pPr marL="514350" indent="-447675"/>
            <a:r>
              <a:rPr lang="en-US" sz="2400" dirty="0" smtClean="0"/>
              <a:t>Professor of Management &amp; Dean of Business School @ Marian University</a:t>
            </a:r>
          </a:p>
          <a:p>
            <a:pPr marL="514350" indent="-447675"/>
            <a:r>
              <a:rPr lang="en-US" sz="2400" dirty="0"/>
              <a:t>Former:  Business Consultant</a:t>
            </a:r>
          </a:p>
          <a:p>
            <a:pPr marL="514350" indent="-447675"/>
            <a:r>
              <a:rPr lang="en-US" sz="2400" dirty="0" smtClean="0"/>
              <a:t>Former:  Manager/Software Engineer @ Xerox Corporation</a:t>
            </a:r>
          </a:p>
          <a:p>
            <a:pPr marL="514350" indent="-447675"/>
            <a:r>
              <a:rPr lang="en-US" sz="2400" dirty="0" smtClean="0"/>
              <a:t>Degrees in:  Psychology, Library Science, Political Science</a:t>
            </a:r>
          </a:p>
          <a:p>
            <a:pPr marL="514350" indent="-447675"/>
            <a:r>
              <a:rPr lang="en-US" sz="2400" dirty="0" smtClean="0"/>
              <a:t>Certificates in:  Business, Program Evaluation</a:t>
            </a:r>
          </a:p>
          <a:p>
            <a:pPr marL="514350" indent="-447675"/>
            <a:r>
              <a:rPr lang="en-US" sz="2400" dirty="0" smtClean="0"/>
              <a:t>Was Certified as:  Psychologist, Project Manager</a:t>
            </a:r>
          </a:p>
          <a:p>
            <a:pPr marL="514350" indent="-447675"/>
            <a:r>
              <a:rPr lang="en-US" sz="2400" dirty="0" smtClean="0"/>
              <a:t>My Rotary Moment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2484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Find your Why?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12628" cy="4800600"/>
          </a:xfrm>
        </p:spPr>
        <p:txBody>
          <a:bodyPr/>
          <a:lstStyle/>
          <a:p>
            <a:pPr marL="522288" indent="-522288">
              <a:buNone/>
            </a:pPr>
            <a:r>
              <a:rPr lang="en-US" sz="2800" b="1" dirty="0" smtClean="0"/>
              <a:t>PETS conducted world-wide – in USA:  Atlanta, Columbus, Denver, Los Angeles, Orlando, San Jose, Seattle, Syracuse, etc.</a:t>
            </a:r>
          </a:p>
          <a:p>
            <a:pPr marL="0" indent="0">
              <a:buNone/>
            </a:pPr>
            <a:r>
              <a:rPr lang="en-US" sz="2800" b="1" dirty="0" smtClean="0"/>
              <a:t>Goal of PETS:</a:t>
            </a:r>
          </a:p>
          <a:p>
            <a:r>
              <a:rPr lang="en-US" sz="2800" b="1" dirty="0" smtClean="0"/>
              <a:t>Prepare you to be the best club president possible. </a:t>
            </a:r>
          </a:p>
          <a:p>
            <a:r>
              <a:rPr lang="en-US" sz="2800" b="1" dirty="0" smtClean="0"/>
              <a:t>Prepare you to lead your club.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0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Introductions – Presidents’ Elect (PEs)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6725" indent="-466725">
              <a:buFont typeface="+mj-lt"/>
              <a:buAutoNum type="arabicPeriod"/>
            </a:pPr>
            <a:r>
              <a:rPr lang="en-US" sz="2800" dirty="0" smtClean="0"/>
              <a:t>Preparation</a:t>
            </a:r>
          </a:p>
          <a:p>
            <a:pPr marL="914400" lvl="1" indent="-447675">
              <a:buFont typeface="+mj-lt"/>
              <a:buAutoNum type="alphaLcParenR"/>
            </a:pPr>
            <a:r>
              <a:rPr lang="en-US" sz="2800" dirty="0" smtClean="0"/>
              <a:t>Form pairs.</a:t>
            </a:r>
          </a:p>
          <a:p>
            <a:pPr marL="914400" lvl="1" indent="-447675">
              <a:buFont typeface="+mj-lt"/>
              <a:buAutoNum type="alphaLcParenR"/>
            </a:pPr>
            <a:r>
              <a:rPr lang="en-US" sz="2800" dirty="0" smtClean="0"/>
              <a:t>Introduce yourself to your partner.  (1 min)</a:t>
            </a:r>
          </a:p>
          <a:p>
            <a:pPr marL="914400" lvl="1" indent="-447675">
              <a:buFont typeface="+mj-lt"/>
              <a:buAutoNum type="alphaLcParenR"/>
            </a:pPr>
            <a:r>
              <a:rPr lang="en-US" sz="2800" dirty="0" smtClean="0"/>
              <a:t>Reverse roles. (1 min)</a:t>
            </a:r>
          </a:p>
          <a:p>
            <a:pPr marL="466725" indent="-466725">
              <a:buFont typeface="+mj-lt"/>
              <a:buAutoNum type="arabicPeriod"/>
            </a:pPr>
            <a:r>
              <a:rPr lang="en-US" sz="2800" dirty="0"/>
              <a:t>Introduction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Introduce your partner to the group.  (20 sec)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May include:  Name, Club, Business</a:t>
            </a:r>
            <a:r>
              <a:rPr lang="en-US" sz="2800" dirty="0" smtClean="0"/>
              <a:t>, surprise, etc.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This </a:t>
            </a:r>
            <a:r>
              <a:rPr lang="en-US" sz="2800" dirty="0"/>
              <a:t>will be fast, with the first pair modeling how to do </a:t>
            </a:r>
            <a:r>
              <a:rPr lang="en-US" sz="2800" dirty="0" smtClean="0"/>
              <a:t>this.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66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PETS 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Plenary Sessions</a:t>
            </a:r>
          </a:p>
          <a:p>
            <a:r>
              <a:rPr lang="en-US" sz="2800" dirty="0" smtClean="0"/>
              <a:t>Share Information on RI.  Share Excitement.  </a:t>
            </a:r>
          </a:p>
          <a:p>
            <a:pPr marL="0" indent="0">
              <a:buNone/>
            </a:pPr>
            <a:r>
              <a:rPr lang="en-US" sz="2800" b="1" dirty="0" smtClean="0"/>
              <a:t>Breakout Sessions</a:t>
            </a:r>
          </a:p>
          <a:p>
            <a:r>
              <a:rPr lang="en-US" sz="2800" dirty="0"/>
              <a:t>Training </a:t>
            </a:r>
            <a:r>
              <a:rPr lang="en-US" sz="2800" dirty="0" smtClean="0"/>
              <a:t>/ Information </a:t>
            </a:r>
            <a:r>
              <a:rPr lang="en-US" sz="2800" dirty="0"/>
              <a:t>Sharing </a:t>
            </a:r>
            <a:r>
              <a:rPr lang="en-US" sz="2800" dirty="0" smtClean="0"/>
              <a:t>– being an effective president, aspects of club (e.g., membership, fund raising, service)</a:t>
            </a:r>
          </a:p>
          <a:p>
            <a:pPr marL="0" indent="0">
              <a:buNone/>
            </a:pPr>
            <a:r>
              <a:rPr lang="en-US" sz="2800" b="1" dirty="0" smtClean="0"/>
              <a:t>District Breakout Sessions</a:t>
            </a:r>
          </a:p>
          <a:p>
            <a:r>
              <a:rPr lang="en-US" sz="2800" dirty="0" smtClean="0"/>
              <a:t>Team-building, working with district people, sharing district, information, sharing expectations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2484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Find your Why?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most out of pets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 smtClean="0"/>
              <a:t>People</a:t>
            </a:r>
          </a:p>
          <a:p>
            <a:r>
              <a:rPr lang="en-US" sz="2600" dirty="0" smtClean="0"/>
              <a:t>Over 350 PEs from 7 districts (IL, WI, UP-M).  Meet – Greet – Get contact information – Share ideas.</a:t>
            </a:r>
          </a:p>
          <a:p>
            <a:r>
              <a:rPr lang="en-US" sz="2600" dirty="0" smtClean="0"/>
              <a:t>RIDE, RI PE, PDGs, AGs – they are here – listen, learn.</a:t>
            </a:r>
          </a:p>
          <a:p>
            <a:pPr marL="0" indent="0">
              <a:buNone/>
            </a:pPr>
            <a:r>
              <a:rPr lang="en-US" sz="2600" b="1" dirty="0" smtClean="0"/>
              <a:t>Ideas</a:t>
            </a:r>
          </a:p>
          <a:p>
            <a:r>
              <a:rPr lang="en-US" sz="2600" dirty="0" smtClean="0"/>
              <a:t>Take away 1 idea from each session.  (Record it)</a:t>
            </a:r>
          </a:p>
          <a:p>
            <a:pPr marL="0" indent="0">
              <a:buNone/>
            </a:pPr>
            <a:r>
              <a:rPr lang="en-US" sz="2600" b="1" dirty="0" smtClean="0"/>
              <a:t>Motivation</a:t>
            </a:r>
          </a:p>
          <a:p>
            <a:r>
              <a:rPr lang="en-US" sz="2600" dirty="0" smtClean="0"/>
              <a:t>Get excited.  Find ideas to take home to your club.  Help your club become even better.  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2484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Find your Why?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6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F-PowerpointDesignEN_Light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TRF-PowerpointDesignEN_Light.pot</Template>
  <TotalTime>22775</TotalTime>
  <Words>906</Words>
  <Application>Microsoft Office PowerPoint</Application>
  <PresentationFormat>On-screen Show (4:3)</PresentationFormat>
  <Paragraphs>127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TRF-PowerpointDesignEN_Light</vt:lpstr>
      <vt:lpstr>Custom Design</vt:lpstr>
      <vt:lpstr>2_Custom Design</vt:lpstr>
      <vt:lpstr>District 6270 Breakout # 1</vt:lpstr>
      <vt:lpstr>Welcome Video</vt:lpstr>
      <vt:lpstr>Theme:  Finding Your Why?</vt:lpstr>
      <vt:lpstr>Theme: Finding Your Why?</vt:lpstr>
      <vt:lpstr>Working with Your District</vt:lpstr>
      <vt:lpstr>Welcome</vt:lpstr>
      <vt:lpstr>Introductions – Presidents’ Elect (PEs)</vt:lpstr>
      <vt:lpstr>PETS Agenda </vt:lpstr>
      <vt:lpstr>Getting the most out of pets</vt:lpstr>
      <vt:lpstr>Expectations for Assistant Governors</vt:lpstr>
      <vt:lpstr>Expectations for Assistant Governors</vt:lpstr>
      <vt:lpstr>Assistant Governors</vt:lpstr>
      <vt:lpstr>Meet with your AG</vt:lpstr>
    </vt:vector>
  </TitlesOfParts>
  <Company>Rotary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PETS Orientation 2017  D620 Pt-1</dc:title>
  <dc:creator>Jeffrey G Reed, DGE</dc:creator>
  <cp:lastModifiedBy>Owner</cp:lastModifiedBy>
  <cp:revision>809</cp:revision>
  <cp:lastPrinted>2017-02-09T16:48:50Z</cp:lastPrinted>
  <dcterms:created xsi:type="dcterms:W3CDTF">2010-04-16T20:11:30Z</dcterms:created>
  <dcterms:modified xsi:type="dcterms:W3CDTF">2017-03-10T22:15:34Z</dcterms:modified>
  <cp:category>PE Training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WhenToUse">
    <vt:lpwstr>Powerpoint template using the new brand guidelines. This presentation has a cloud gray background on the cover and white background on other slides.</vt:lpwstr>
  </property>
  <property fmtid="{D5CDD505-2E9C-101B-9397-08002B2CF9AE}" pid="4" name="Description0">
    <vt:lpwstr>Powerpoint template using the new brand guidelines. This presentation has a cloud gray background on the cover and white background on other slides.</vt:lpwstr>
  </property>
  <property fmtid="{D5CDD505-2E9C-101B-9397-08002B2CF9AE}" pid="5" name="Status">
    <vt:lpwstr>In Review</vt:lpwstr>
  </property>
</Properties>
</file>