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  <a:srgbClr val="3333CC"/>
    <a:srgbClr val="208020"/>
    <a:srgbClr val="0066FF"/>
    <a:srgbClr val="CCECFF"/>
    <a:srgbClr val="2595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notesViewPr>
    <p:cSldViewPr snapToGrid="0">
      <p:cViewPr>
        <p:scale>
          <a:sx n="75" d="100"/>
          <a:sy n="75" d="100"/>
        </p:scale>
        <p:origin x="1692" y="36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01948F4-4954-4C5E-A61D-4F66E74D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t" anchorCtr="0" compatLnSpc="1">
            <a:prstTxWarp prst="textNoShape">
              <a:avLst/>
            </a:prstTxWarp>
          </a:bodyPr>
          <a:lstStyle>
            <a:lvl1pPr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3CF081F-C5B1-4E12-A309-C556B6FE50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t" anchorCtr="0" compatLnSpc="1">
            <a:prstTxWarp prst="textNoShape">
              <a:avLst/>
            </a:prstTxWarp>
          </a:bodyPr>
          <a:lstStyle>
            <a:lvl1pPr algn="r"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BB70E7FF-607D-46DD-9B26-09A9B2B0F2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b" anchorCtr="0" compatLnSpc="1">
            <a:prstTxWarp prst="textNoShape">
              <a:avLst/>
            </a:prstTxWarp>
          </a:bodyPr>
          <a:lstStyle>
            <a:lvl1pPr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E095D98-7156-4318-A07C-ACCEB1094A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9DB677F-C552-4B48-9B29-6A7BFAAF07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7A57DAA1-B88D-469C-9B26-A35371860F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t" anchorCtr="0" compatLnSpc="1">
            <a:prstTxWarp prst="textNoShape">
              <a:avLst/>
            </a:prstTxWarp>
          </a:bodyPr>
          <a:lstStyle>
            <a:lvl1pPr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8073645-F768-45CB-885F-8318D561BD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t" anchorCtr="0" compatLnSpc="1">
            <a:prstTxWarp prst="textNoShape">
              <a:avLst/>
            </a:prstTxWarp>
          </a:bodyPr>
          <a:lstStyle>
            <a:lvl1pPr algn="r"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>
            <a:extLst>
              <a:ext uri="{FF2B5EF4-FFF2-40B4-BE49-F238E27FC236}">
                <a16:creationId xmlns:a16="http://schemas.microsoft.com/office/drawing/2014/main" id="{09ECD374-3561-4380-8664-6BB0971F12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3263"/>
            <a:ext cx="4694238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FD54E3DC-F57B-4C18-8772-1E68329F34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60875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1030">
            <a:extLst>
              <a:ext uri="{FF2B5EF4-FFF2-40B4-BE49-F238E27FC236}">
                <a16:creationId xmlns:a16="http://schemas.microsoft.com/office/drawing/2014/main" id="{9B7B91D8-8226-4C00-8F96-4E74D643F0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b" anchorCtr="0" compatLnSpc="1">
            <a:prstTxWarp prst="textNoShape">
              <a:avLst/>
            </a:prstTxWarp>
          </a:bodyPr>
          <a:lstStyle>
            <a:lvl1pPr defTabSz="93919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1031">
            <a:extLst>
              <a:ext uri="{FF2B5EF4-FFF2-40B4-BE49-F238E27FC236}">
                <a16:creationId xmlns:a16="http://schemas.microsoft.com/office/drawing/2014/main" id="{BE739376-3E2F-47E1-8926-5E97B23F1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4" tIns="46942" rIns="93884" bIns="4694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C3E89CB-8AA4-4EC8-AB98-AC090156D9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FA7E-9AB9-429E-A70C-24FB10E14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F52A1-E77B-4275-8386-FD42ADBD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B502F-5680-4340-B93C-B3C840A6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9490-1397-47E3-84C9-E697B9C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3A42-CD36-42BB-BCB7-78944203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2735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EE74-97D7-4EE4-B513-E64CF76A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6D1AD-1770-4AC5-8756-0345AFD8E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E9F01-9D03-404E-8ACB-0320D53D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3D00-A206-4AC5-8050-F4D42FE6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5ED98-E8ED-4066-AF67-DD2AC0ED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5926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DCDAC-0FEB-4A2A-86F2-AB8B730C7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7E745-F6A0-405A-A57F-4C0680F7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1CBD-89E5-4287-A4DF-05C6363D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C2DAC-77A0-4C66-8E64-96414FA0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4B8B-5FD6-45B6-9076-19D6274C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7698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F3F1-4905-4AB7-8D7B-50D6B903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7F0C-3369-471A-A531-010703F1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2F21-0ED1-43EE-885C-77D3F6E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A450-9F32-4666-AC6A-1579742F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D4B43-F831-49A1-BE24-39A28EB3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6571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4E83-6B54-4A6B-A00D-9C51D54E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639DD-C0AA-4081-A330-8BED956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6264-0A98-4E16-BEBA-F35C936F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846F3-E6D8-45AA-8E8B-7D22F2A3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3B854-52B6-4E23-9E64-7FD7AA62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7607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C421-EC28-4718-BCC9-55BE0E79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C991-A3BF-48A9-BCB9-A3C764C26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81C5-5E6F-42B2-B117-39CF6EFAB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9B63F-4ABA-479A-B5F8-F2C23E9A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BCA74-5E65-4748-BF8B-1E78E6D5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EE80-216E-4CB7-81E2-CEB0AC11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5952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DD4C-2BE9-4D94-A3E1-535E75D9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BF4DB-2E36-44D3-A8F8-6BFAEFA5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7F40D-E802-4704-BDBA-B330422F2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F8ADD-692B-4AA5-A63A-DEEF1A984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602E5-EB3B-43DB-9E97-7A5E131DD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25939-B629-4399-8074-1F1FC72D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BE0B9-C2CC-49E5-B8C8-990E6BCD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F0147-F857-43E1-93AA-85E5EE57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2581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A2EB-75D8-426F-AE1D-C90C94D1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97DCB-0E6D-4FC0-9B90-C90CDCB1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88BBD-2FB6-4EA3-B937-CE006433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0C2CF-14F8-48C5-9999-2B51A310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1571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BCAFA-B093-4A83-B90A-AB36BE71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E2C65-2922-4166-9693-8B52656F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0162C-5505-4268-BBE4-42BC4CC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1091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9A7E-58C6-4E27-8D2F-EBEAD204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3227-E42E-4D33-9498-CB5E6352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11D51-E0DE-4EBB-8234-60F850C67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764A-82C5-481E-9D44-47BA4630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718B-78F2-4458-8DA4-7E9C43BF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AEF3-2697-4604-986A-2E24B3D6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0813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764F-9FC2-4BAF-8392-C2279C42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0D456-5C00-4F03-A5E8-92FBA7B0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5054A-CCB6-4366-B0C7-3E1E38F7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ECAAD-9334-4C8C-9939-F6AE1E27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F6D7-0D06-4D23-9704-CC65308D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DFFD4-BD2C-44D0-ACB0-AC96A100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4332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18265-FB17-445E-A13F-7318E41E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363F-A8E4-44B8-B303-4ABD6948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BD5B6-1F1E-451B-9C6D-0650C81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9EC8D-48F4-4315-911B-15E37CE5E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6930-8015-4754-98DB-DBCEA65B2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wip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FFE2F-5F2B-487D-8172-23AD4D52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7" y="1443788"/>
            <a:ext cx="8254799" cy="50917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F994B8-7388-46F1-AA4B-3EC15959D439}"/>
              </a:ext>
            </a:extLst>
          </p:cNvPr>
          <p:cNvSpPr/>
          <p:nvPr/>
        </p:nvSpPr>
        <p:spPr>
          <a:xfrm>
            <a:off x="4294733" y="1589704"/>
            <a:ext cx="1103587" cy="40202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8A0907D-5929-40DA-A0A7-3B52885E657A}"/>
              </a:ext>
            </a:extLst>
          </p:cNvPr>
          <p:cNvSpPr/>
          <p:nvPr/>
        </p:nvSpPr>
        <p:spPr>
          <a:xfrm>
            <a:off x="722700" y="3138350"/>
            <a:ext cx="3266348" cy="947058"/>
          </a:xfrm>
          <a:prstGeom prst="wedgeRoundRectCallout">
            <a:avLst>
              <a:gd name="adj1" fmla="val 60198"/>
              <a:gd name="adj2" fmla="val -176415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www.rotary.org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or tap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Rotary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277C9-9873-489E-9AA0-C2A2319444C3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31355059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D8BF9-343B-4807-A8BD-49D77D67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5" y="1463040"/>
            <a:ext cx="8285420" cy="50147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A4BC777-361C-41CA-9D28-17F8FE86C34D}"/>
              </a:ext>
            </a:extLst>
          </p:cNvPr>
          <p:cNvSpPr/>
          <p:nvPr/>
        </p:nvSpPr>
        <p:spPr>
          <a:xfrm>
            <a:off x="5955975" y="4354058"/>
            <a:ext cx="1699468" cy="1070366"/>
          </a:xfrm>
          <a:prstGeom prst="wedgeRoundRectCallout">
            <a:avLst>
              <a:gd name="adj1" fmla="val -77428"/>
              <a:gd name="adj2" fmla="val 109387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or tap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8C6719-88E1-4F8C-B541-434FA31116D9}"/>
              </a:ext>
            </a:extLst>
          </p:cNvPr>
          <p:cNvSpPr/>
          <p:nvPr/>
        </p:nvSpPr>
        <p:spPr>
          <a:xfrm>
            <a:off x="4883002" y="6076024"/>
            <a:ext cx="773519" cy="27113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A8A282-C654-472D-BCD6-60FE3F37D135}"/>
              </a:ext>
            </a:extLst>
          </p:cNvPr>
          <p:cNvSpPr/>
          <p:nvPr/>
        </p:nvSpPr>
        <p:spPr>
          <a:xfrm>
            <a:off x="68653" y="2075332"/>
            <a:ext cx="2584628" cy="2390396"/>
          </a:xfrm>
          <a:prstGeom prst="wedgeRoundRectCallout">
            <a:avLst>
              <a:gd name="adj1" fmla="val 68797"/>
              <a:gd name="adj2" fmla="val 33056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First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the format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 (.xlsx)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 (.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CSV Archive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A9D200-DAAB-43DF-A5F6-10ECBDAA6044}"/>
              </a:ext>
            </a:extLst>
          </p:cNvPr>
          <p:cNvSpPr/>
          <p:nvPr/>
        </p:nvSpPr>
        <p:spPr>
          <a:xfrm>
            <a:off x="3188027" y="3930545"/>
            <a:ext cx="1532829" cy="2589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32795-2EF1-4F31-BC18-DEA72C82CB1B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15817103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3C4CB-FA44-47DF-9510-440C71FB9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" y="1424539"/>
            <a:ext cx="8073771" cy="50436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BB41632-9050-41ED-A9A4-59728EDB4ABA}"/>
              </a:ext>
            </a:extLst>
          </p:cNvPr>
          <p:cNvSpPr/>
          <p:nvPr/>
        </p:nvSpPr>
        <p:spPr>
          <a:xfrm>
            <a:off x="943362" y="3236649"/>
            <a:ext cx="3233161" cy="947058"/>
          </a:xfrm>
          <a:prstGeom prst="wedgeRoundRectCallout">
            <a:avLst>
              <a:gd name="adj1" fmla="val 98760"/>
              <a:gd name="adj2" fmla="val -32800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Click on or tap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 in to My Rotary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5454E-FCC4-4993-832A-6A48BF7EF209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30124111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EB864-D9C7-4CC9-B71C-CEEEA39B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3" y="1568917"/>
            <a:ext cx="6563705" cy="379011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DCF3B3-3845-45AE-A5A3-B91A7AA983D5}"/>
              </a:ext>
            </a:extLst>
          </p:cNvPr>
          <p:cNvSpPr/>
          <p:nvPr/>
        </p:nvSpPr>
        <p:spPr>
          <a:xfrm>
            <a:off x="3106096" y="2186118"/>
            <a:ext cx="555735" cy="32069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29F97C-93B2-48C6-B4F8-3CDE639F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83" y="2715087"/>
            <a:ext cx="6014632" cy="35702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DD30994-CD12-4590-9B0D-2EE421D7AB54}"/>
              </a:ext>
            </a:extLst>
          </p:cNvPr>
          <p:cNvSpPr/>
          <p:nvPr/>
        </p:nvSpPr>
        <p:spPr>
          <a:xfrm>
            <a:off x="3326154" y="3534875"/>
            <a:ext cx="879583" cy="32069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DB5C099-C83E-48D2-8D83-EB1151A30D5B}"/>
              </a:ext>
            </a:extLst>
          </p:cNvPr>
          <p:cNvSpPr/>
          <p:nvPr/>
        </p:nvSpPr>
        <p:spPr>
          <a:xfrm>
            <a:off x="5168145" y="4815554"/>
            <a:ext cx="2145392" cy="947058"/>
          </a:xfrm>
          <a:prstGeom prst="wedgeRoundRectCallout">
            <a:avLst>
              <a:gd name="adj1" fmla="val -91625"/>
              <a:gd name="adj2" fmla="val -152019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Click or tap on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Club &amp; District Administration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BB41632-9050-41ED-A9A4-59728EDB4ABA}"/>
              </a:ext>
            </a:extLst>
          </p:cNvPr>
          <p:cNvSpPr/>
          <p:nvPr/>
        </p:nvSpPr>
        <p:spPr>
          <a:xfrm>
            <a:off x="571786" y="2828260"/>
            <a:ext cx="1636954" cy="947058"/>
          </a:xfrm>
          <a:prstGeom prst="wedgeRoundRectCallout">
            <a:avLst>
              <a:gd name="adj1" fmla="val 106619"/>
              <a:gd name="adj2" fmla="val -91450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Hover over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F5458B-31BD-4A02-A469-8AB63CD00D14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5267874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0168730-12F0-4E7B-8A0D-BBC97DDFEEDD}"/>
              </a:ext>
            </a:extLst>
          </p:cNvPr>
          <p:cNvSpPr/>
          <p:nvPr/>
        </p:nvSpPr>
        <p:spPr>
          <a:xfrm>
            <a:off x="5108826" y="3753769"/>
            <a:ext cx="985345" cy="36260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85304A-0BAA-4316-BA16-9CF19114AC71}"/>
              </a:ext>
            </a:extLst>
          </p:cNvPr>
          <p:cNvSpPr/>
          <p:nvPr/>
        </p:nvSpPr>
        <p:spPr>
          <a:xfrm>
            <a:off x="5143501" y="3529506"/>
            <a:ext cx="1604139" cy="15371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5B5F2-1207-41D4-9296-D51BC3BD2196}"/>
              </a:ext>
            </a:extLst>
          </p:cNvPr>
          <p:cNvSpPr/>
          <p:nvPr/>
        </p:nvSpPr>
        <p:spPr>
          <a:xfrm>
            <a:off x="3126172" y="3019425"/>
            <a:ext cx="1647825" cy="14906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BF911-938C-4DDD-8811-262DBB0F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4" y="1530417"/>
            <a:ext cx="5830130" cy="331872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0A0C4-E1F1-4FB5-910B-EE2475F46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62" y="2940718"/>
            <a:ext cx="5739698" cy="349858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6852E7C-415A-4506-B1DD-464A0D87BD8F}"/>
              </a:ext>
            </a:extLst>
          </p:cNvPr>
          <p:cNvSpPr/>
          <p:nvPr/>
        </p:nvSpPr>
        <p:spPr>
          <a:xfrm>
            <a:off x="6378832" y="5181903"/>
            <a:ext cx="2113064" cy="947058"/>
          </a:xfrm>
          <a:prstGeom prst="wedgeRoundRectCallout">
            <a:avLst>
              <a:gd name="adj1" fmla="val -75238"/>
              <a:gd name="adj2" fmla="val -144967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or tap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 Reports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865D3A-A251-4BF0-8C0C-E2E4B63CD6F8}"/>
              </a:ext>
            </a:extLst>
          </p:cNvPr>
          <p:cNvSpPr/>
          <p:nvPr/>
        </p:nvSpPr>
        <p:spPr>
          <a:xfrm>
            <a:off x="4809477" y="3903208"/>
            <a:ext cx="1103587" cy="40202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05F53DE-28C0-4F76-9D2B-3FB2A807B452}"/>
              </a:ext>
            </a:extLst>
          </p:cNvPr>
          <p:cNvSpPr/>
          <p:nvPr/>
        </p:nvSpPr>
        <p:spPr>
          <a:xfrm>
            <a:off x="241747" y="3644825"/>
            <a:ext cx="3233161" cy="1168901"/>
          </a:xfrm>
          <a:prstGeom prst="wedgeRoundRectCallout">
            <a:avLst>
              <a:gd name="adj1" fmla="val 93535"/>
              <a:gd name="adj2" fmla="val -71110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Club &amp; District Administration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page, scroll down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D91904-C589-499B-8CE1-9B51EE9355F9}"/>
              </a:ext>
            </a:extLst>
          </p:cNvPr>
          <p:cNvSpPr/>
          <p:nvPr/>
        </p:nvSpPr>
        <p:spPr>
          <a:xfrm>
            <a:off x="4866375" y="3137259"/>
            <a:ext cx="738267" cy="35807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E0F900-7487-4470-B06E-D7798BED2978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5967345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9FC5068-D7C6-48E8-9DC4-11A36259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6" y="1549666"/>
            <a:ext cx="8665369" cy="48992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1D0A3BA-CB8F-487E-BAB3-6CA2A8E41650}"/>
              </a:ext>
            </a:extLst>
          </p:cNvPr>
          <p:cNvSpPr/>
          <p:nvPr/>
        </p:nvSpPr>
        <p:spPr>
          <a:xfrm>
            <a:off x="3562917" y="1817545"/>
            <a:ext cx="3233161" cy="1168901"/>
          </a:xfrm>
          <a:prstGeom prst="wedgeRoundRectCallout">
            <a:avLst>
              <a:gd name="adj1" fmla="val -65675"/>
              <a:gd name="adj2" fmla="val 109062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page, scroll down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&amp; Recognition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0B8127-C23F-4AF2-9997-22E874B21BD0}"/>
              </a:ext>
            </a:extLst>
          </p:cNvPr>
          <p:cNvSpPr/>
          <p:nvPr/>
        </p:nvSpPr>
        <p:spPr>
          <a:xfrm>
            <a:off x="907511" y="3517600"/>
            <a:ext cx="2072172" cy="40202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975103-4F7E-45E9-874E-37364060A351}"/>
              </a:ext>
            </a:extLst>
          </p:cNvPr>
          <p:cNvSpPr/>
          <p:nvPr/>
        </p:nvSpPr>
        <p:spPr>
          <a:xfrm>
            <a:off x="1206062" y="4681886"/>
            <a:ext cx="804041" cy="25618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693AD54-2C64-4745-81CC-FBDAE2619135}"/>
              </a:ext>
            </a:extLst>
          </p:cNvPr>
          <p:cNvSpPr/>
          <p:nvPr/>
        </p:nvSpPr>
        <p:spPr>
          <a:xfrm>
            <a:off x="2979683" y="5040455"/>
            <a:ext cx="2199815" cy="947058"/>
          </a:xfrm>
          <a:prstGeom prst="wedgeRoundRectCallout">
            <a:avLst>
              <a:gd name="adj1" fmla="val -90782"/>
              <a:gd name="adj2" fmla="val -65996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or tap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 Reports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FC83B09-192C-48C1-9855-D3465B5412D2}"/>
              </a:ext>
            </a:extLst>
          </p:cNvPr>
          <p:cNvSpPr/>
          <p:nvPr/>
        </p:nvSpPr>
        <p:spPr>
          <a:xfrm>
            <a:off x="4992838" y="3770510"/>
            <a:ext cx="3335753" cy="947058"/>
          </a:xfrm>
          <a:prstGeom prst="wedgeRoundRectCallout">
            <a:avLst>
              <a:gd name="adj1" fmla="val -156601"/>
              <a:gd name="adj2" fmla="val -19683"/>
              <a:gd name="adj3" fmla="val 16667"/>
            </a:avLst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Tip:  Click 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STAR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item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Quick Links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197C8D-2D4A-4E31-ACB7-A4E2D094983D}"/>
              </a:ext>
            </a:extLst>
          </p:cNvPr>
          <p:cNvSpPr/>
          <p:nvPr/>
        </p:nvSpPr>
        <p:spPr>
          <a:xfrm>
            <a:off x="1090247" y="3966005"/>
            <a:ext cx="257702" cy="25618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8A6F-52CF-46E3-8F48-E8D98F73F282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6478910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828B6D-7663-4C54-9092-1E6800D3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5" y="1366787"/>
            <a:ext cx="8363606" cy="528427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470E817-54EA-4AF3-9EB7-CCF4CD7032BE}"/>
              </a:ext>
            </a:extLst>
          </p:cNvPr>
          <p:cNvSpPr/>
          <p:nvPr/>
        </p:nvSpPr>
        <p:spPr>
          <a:xfrm>
            <a:off x="5091764" y="3506003"/>
            <a:ext cx="2360291" cy="1168901"/>
          </a:xfrm>
          <a:prstGeom prst="wedgeRoundRectCallout">
            <a:avLst>
              <a:gd name="adj1" fmla="val -118360"/>
              <a:gd name="adj2" fmla="val 87912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Click or tap on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of the reports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7C6079-5A85-4A2D-AB7B-56BD71418519}"/>
              </a:ext>
            </a:extLst>
          </p:cNvPr>
          <p:cNvSpPr/>
          <p:nvPr/>
        </p:nvSpPr>
        <p:spPr>
          <a:xfrm>
            <a:off x="1417874" y="4947384"/>
            <a:ext cx="2019101" cy="34753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53CA-42E7-4A00-AD98-7289CD40DC07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31343239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0DF15-3925-4D4F-BC82-07A71EEC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3" y="1520792"/>
            <a:ext cx="8222955" cy="50051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4CEE14D-191B-42F2-9726-BB1793724EC6}"/>
              </a:ext>
            </a:extLst>
          </p:cNvPr>
          <p:cNvSpPr/>
          <p:nvPr/>
        </p:nvSpPr>
        <p:spPr>
          <a:xfrm>
            <a:off x="5423955" y="1720500"/>
            <a:ext cx="2584628" cy="1070366"/>
          </a:xfrm>
          <a:prstGeom prst="wedgeRoundRectCallout">
            <a:avLst>
              <a:gd name="adj1" fmla="val -113260"/>
              <a:gd name="adj2" fmla="val 169479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First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click or tap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559C490-F672-4164-8EEB-C74F06F91E4A}"/>
              </a:ext>
            </a:extLst>
          </p:cNvPr>
          <p:cNvSpPr/>
          <p:nvPr/>
        </p:nvSpPr>
        <p:spPr>
          <a:xfrm>
            <a:off x="298382" y="4968160"/>
            <a:ext cx="1981406" cy="1070366"/>
          </a:xfrm>
          <a:prstGeom prst="wedgeRoundRectCallout">
            <a:avLst>
              <a:gd name="adj1" fmla="val 48750"/>
              <a:gd name="adj2" fmla="val -180300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or tap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Enter Month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A6F6BF-CB2D-4F24-A329-259EEC74FC9B}"/>
              </a:ext>
            </a:extLst>
          </p:cNvPr>
          <p:cNvSpPr/>
          <p:nvPr/>
        </p:nvSpPr>
        <p:spPr>
          <a:xfrm>
            <a:off x="1832001" y="3233628"/>
            <a:ext cx="703864" cy="27113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09CFD1-9D5F-4018-B938-199996D95530}"/>
              </a:ext>
            </a:extLst>
          </p:cNvPr>
          <p:cNvSpPr/>
          <p:nvPr/>
        </p:nvSpPr>
        <p:spPr>
          <a:xfrm>
            <a:off x="2982433" y="3960895"/>
            <a:ext cx="773519" cy="27113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445A6-FE19-4D6A-B35E-6C3CB87318DB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10857681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C972A-AC8F-4446-B88F-9B8B4C5C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8" y="1568918"/>
            <a:ext cx="8365165" cy="49666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D04C9DD-B726-44EC-B66B-69036CA3EA04}"/>
              </a:ext>
            </a:extLst>
          </p:cNvPr>
          <p:cNvSpPr/>
          <p:nvPr/>
        </p:nvSpPr>
        <p:spPr>
          <a:xfrm>
            <a:off x="4759812" y="2041884"/>
            <a:ext cx="2584628" cy="1070366"/>
          </a:xfrm>
          <a:prstGeom prst="wedgeRoundRectCallout">
            <a:avLst>
              <a:gd name="adj1" fmla="val -88554"/>
              <a:gd name="adj2" fmla="val 145147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First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click or tap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F7EF9-DD6C-473A-85B0-0559417BC622}"/>
              </a:ext>
            </a:extLst>
          </p:cNvPr>
          <p:cNvSpPr/>
          <p:nvPr/>
        </p:nvSpPr>
        <p:spPr>
          <a:xfrm>
            <a:off x="2974458" y="4057673"/>
            <a:ext cx="773519" cy="27113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E698BE1-F45A-4829-8487-2A6F8F013C70}"/>
              </a:ext>
            </a:extLst>
          </p:cNvPr>
          <p:cNvSpPr/>
          <p:nvPr/>
        </p:nvSpPr>
        <p:spPr>
          <a:xfrm>
            <a:off x="6857084" y="3807330"/>
            <a:ext cx="1699468" cy="1070366"/>
          </a:xfrm>
          <a:prstGeom prst="wedgeRoundRectCallout">
            <a:avLst>
              <a:gd name="adj1" fmla="val -77428"/>
              <a:gd name="adj2" fmla="val 109387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or tap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9AAD3-FA5C-486D-A638-0EA8B4424ADC}"/>
              </a:ext>
            </a:extLst>
          </p:cNvPr>
          <p:cNvSpPr/>
          <p:nvPr/>
        </p:nvSpPr>
        <p:spPr>
          <a:xfrm>
            <a:off x="5784112" y="5529297"/>
            <a:ext cx="773519" cy="27113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4D72B-9D16-4B2A-9523-75E0B88DE5B3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21362872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EAFE0-D18F-4D63-A5D4-6AF8683E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" y="1530417"/>
            <a:ext cx="8278153" cy="49088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55A0B7-9C8E-4CB4-B9F7-F924E43903DC}"/>
              </a:ext>
            </a:extLst>
          </p:cNvPr>
          <p:cNvSpPr/>
          <p:nvPr/>
        </p:nvSpPr>
        <p:spPr>
          <a:xfrm>
            <a:off x="6115674" y="6220717"/>
            <a:ext cx="1201514" cy="2502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813276-3797-4273-97D5-9A54F1D5DDA2}"/>
              </a:ext>
            </a:extLst>
          </p:cNvPr>
          <p:cNvSpPr/>
          <p:nvPr/>
        </p:nvSpPr>
        <p:spPr>
          <a:xfrm>
            <a:off x="2332518" y="1509215"/>
            <a:ext cx="374902" cy="34791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4E05131-9164-4C36-A61E-78BCA9DA2422}"/>
              </a:ext>
            </a:extLst>
          </p:cNvPr>
          <p:cNvSpPr/>
          <p:nvPr/>
        </p:nvSpPr>
        <p:spPr>
          <a:xfrm>
            <a:off x="2496920" y="4418567"/>
            <a:ext cx="2176581" cy="936214"/>
          </a:xfrm>
          <a:prstGeom prst="wedgeRoundRectCallout">
            <a:avLst>
              <a:gd name="adj1" fmla="val 112151"/>
              <a:gd name="adj2" fmla="val 152044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Paginate using the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Arrows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CA3BF5E-CEA4-4884-B9B3-ACEDB2800392}"/>
              </a:ext>
            </a:extLst>
          </p:cNvPr>
          <p:cNvSpPr/>
          <p:nvPr/>
        </p:nvSpPr>
        <p:spPr>
          <a:xfrm>
            <a:off x="4831170" y="2077508"/>
            <a:ext cx="2297962" cy="1070366"/>
          </a:xfrm>
          <a:prstGeom prst="wedgeRoundRectCallout">
            <a:avLst>
              <a:gd name="adj1" fmla="val -138785"/>
              <a:gd name="adj2" fmla="val -80593"/>
              <a:gd name="adj3" fmla="val 16667"/>
            </a:avLst>
          </a:prstGeom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this icon to download the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329B3-91E9-4684-AE64-C025024C0917}"/>
              </a:ext>
            </a:extLst>
          </p:cNvPr>
          <p:cNvSpPr/>
          <p:nvPr/>
        </p:nvSpPr>
        <p:spPr>
          <a:xfrm>
            <a:off x="0" y="19771"/>
            <a:ext cx="9144000" cy="120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How to Find and Retrieve</a:t>
            </a:r>
          </a:p>
          <a:p>
            <a:pPr algn="ctr"/>
            <a:r>
              <a:rPr lang="en-US" sz="3200" dirty="0">
                <a:latin typeface="Franklin Gothic Heavy" panose="020B0903020102020204" pitchFamily="34" charset="0"/>
              </a:rPr>
              <a:t>Foundation Reports</a:t>
            </a:r>
          </a:p>
        </p:txBody>
      </p:sp>
    </p:spTree>
    <p:extLst>
      <p:ext uri="{BB962C8B-B14F-4D97-AF65-F5344CB8AC3E}">
        <p14:creationId xmlns:p14="http://schemas.microsoft.com/office/powerpoint/2010/main" val="22812675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234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Calibri Light</vt:lpstr>
      <vt:lpstr>Franklin Gothic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 Kaye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Rotary Foundation (TRF)  Annual Programs Fund (APF) “For Support Today”</dc:title>
  <dc:creator>Unknown User</dc:creator>
  <cp:lastModifiedBy>Rich Kaye</cp:lastModifiedBy>
  <cp:revision>522</cp:revision>
  <cp:lastPrinted>2018-04-12T17:03:13Z</cp:lastPrinted>
  <dcterms:created xsi:type="dcterms:W3CDTF">2004-09-26T16:52:11Z</dcterms:created>
  <dcterms:modified xsi:type="dcterms:W3CDTF">2018-08-22T19:30:54Z</dcterms:modified>
</cp:coreProperties>
</file>