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83" r:id="rId4"/>
    <p:sldId id="258" r:id="rId5"/>
    <p:sldId id="280" r:id="rId6"/>
    <p:sldId id="261" r:id="rId7"/>
    <p:sldId id="259" r:id="rId8"/>
    <p:sldId id="263" r:id="rId9"/>
    <p:sldId id="268" r:id="rId10"/>
    <p:sldId id="269" r:id="rId11"/>
    <p:sldId id="281" r:id="rId12"/>
    <p:sldId id="270" r:id="rId13"/>
    <p:sldId id="271" r:id="rId14"/>
    <p:sldId id="282" r:id="rId15"/>
    <p:sldId id="272" r:id="rId16"/>
    <p:sldId id="274" r:id="rId17"/>
    <p:sldId id="284" r:id="rId18"/>
    <p:sldId id="277" r:id="rId19"/>
    <p:sldId id="276" r:id="rId20"/>
    <p:sldId id="278" r:id="rId21"/>
    <p:sldId id="279"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63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x35wnDf6DVa+n9VMBHF/n24Oy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138"/>
      </p:cViewPr>
      <p:guideLst>
        <p:guide orient="horz" pos="263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88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287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043e5b5e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3043e5b5e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a:extLst>
            <a:ext uri="{FF2B5EF4-FFF2-40B4-BE49-F238E27FC236}">
              <a16:creationId xmlns:a16="http://schemas.microsoft.com/office/drawing/2014/main" id="{81F4F804-C7AC-00C5-E35E-999857661BEA}"/>
            </a:ext>
          </a:extLst>
        </p:cNvPr>
        <p:cNvGrpSpPr/>
        <p:nvPr/>
      </p:nvGrpSpPr>
      <p:grpSpPr>
        <a:xfrm>
          <a:off x="0" y="0"/>
          <a:ext cx="0" cy="0"/>
          <a:chOff x="0" y="0"/>
          <a:chExt cx="0" cy="0"/>
        </a:xfrm>
      </p:grpSpPr>
      <p:sp>
        <p:nvSpPr>
          <p:cNvPr id="344" name="Google Shape;344;g3043e5b5e83_0_0:notes">
            <a:extLst>
              <a:ext uri="{FF2B5EF4-FFF2-40B4-BE49-F238E27FC236}">
                <a16:creationId xmlns:a16="http://schemas.microsoft.com/office/drawing/2014/main" id="{86099087-8B07-9D05-3C85-1117413C27DD}"/>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g3043e5b5e83_0_0:notes">
            <a:extLst>
              <a:ext uri="{FF2B5EF4-FFF2-40B4-BE49-F238E27FC236}">
                <a16:creationId xmlns:a16="http://schemas.microsoft.com/office/drawing/2014/main" id="{BCCC7474-5100-B26E-6608-BCA64EFD913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16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f8a4e6d25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9" name="Google Shape;389;g2f8a4e6d25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7" name="Google Shape;39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610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9292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spTree>
      <p:nvGrpSpPr>
        <p:cNvPr id="1" name="Shape 2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69"/>
        <p:cNvGrpSpPr/>
        <p:nvPr/>
      </p:nvGrpSpPr>
      <p:grpSpPr>
        <a:xfrm>
          <a:off x="0" y="0"/>
          <a:ext cx="0" cy="0"/>
          <a:chOff x="0" y="0"/>
          <a:chExt cx="0" cy="0"/>
        </a:xfrm>
      </p:grpSpPr>
      <p:sp>
        <p:nvSpPr>
          <p:cNvPr id="70" name="Google Shape;70;p33"/>
          <p:cNvSpPr/>
          <p:nvPr/>
        </p:nvSpPr>
        <p:spPr>
          <a:xfrm>
            <a:off x="0" y="0"/>
            <a:ext cx="12192000" cy="6857999"/>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1" name="Google Shape;71;p3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2"/>
        <p:cNvGrpSpPr/>
        <p:nvPr/>
      </p:nvGrpSpPr>
      <p:grpSpPr>
        <a:xfrm>
          <a:off x="0" y="0"/>
          <a:ext cx="0" cy="0"/>
          <a:chOff x="0" y="0"/>
          <a:chExt cx="0" cy="0"/>
        </a:xfrm>
      </p:grpSpPr>
      <p:sp>
        <p:nvSpPr>
          <p:cNvPr id="73" name="Google Shape;73;p34"/>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4"/>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spTree>
      <p:nvGrpSpPr>
        <p:cNvPr id="1" name="Shape 77"/>
        <p:cNvGrpSpPr/>
        <p:nvPr/>
      </p:nvGrpSpPr>
      <p:grpSpPr>
        <a:xfrm>
          <a:off x="0" y="0"/>
          <a:ext cx="0" cy="0"/>
          <a:chOff x="0" y="0"/>
          <a:chExt cx="0" cy="0"/>
        </a:xfrm>
      </p:grpSpPr>
      <p:sp>
        <p:nvSpPr>
          <p:cNvPr id="78" name="Google Shape;78;p35"/>
          <p:cNvSpPr/>
          <p:nvPr/>
        </p:nvSpPr>
        <p:spPr>
          <a:xfrm rot="10800000" flipH="1">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 name="Google Shape;79;p35"/>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5"/>
          <p:cNvSpPr txBox="1">
            <a:spLocks noGrp="1"/>
          </p:cNvSpPr>
          <p:nvPr>
            <p:ph type="body" idx="1"/>
          </p:nvPr>
        </p:nvSpPr>
        <p:spPr>
          <a:xfrm>
            <a:off x="380999" y="2436811"/>
            <a:ext cx="11506199" cy="38369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333333"/>
              </a:buClr>
              <a:buSzPts val="2400"/>
              <a:buChar char="•"/>
              <a:defRPr sz="2400">
                <a:solidFill>
                  <a:srgbClr val="333333"/>
                </a:solidFill>
              </a:defRPr>
            </a:lvl1pPr>
            <a:lvl2pPr marL="914400" lvl="1" indent="-355600" algn="l">
              <a:lnSpc>
                <a:spcPct val="90000"/>
              </a:lnSpc>
              <a:spcBef>
                <a:spcPts val="500"/>
              </a:spcBef>
              <a:spcAft>
                <a:spcPts val="0"/>
              </a:spcAft>
              <a:buClr>
                <a:srgbClr val="333333"/>
              </a:buClr>
              <a:buSzPts val="2000"/>
              <a:buChar char="•"/>
              <a:defRPr sz="2000">
                <a:solidFill>
                  <a:srgbClr val="333333"/>
                </a:solidFill>
              </a:defRPr>
            </a:lvl2pPr>
            <a:lvl3pPr marL="1371600" lvl="2" indent="-342900" algn="l">
              <a:lnSpc>
                <a:spcPct val="90000"/>
              </a:lnSpc>
              <a:spcBef>
                <a:spcPts val="500"/>
              </a:spcBef>
              <a:spcAft>
                <a:spcPts val="0"/>
              </a:spcAft>
              <a:buClr>
                <a:srgbClr val="333333"/>
              </a:buClr>
              <a:buSzPts val="1800"/>
              <a:buChar char="•"/>
              <a:defRPr sz="1800">
                <a:solidFill>
                  <a:srgbClr val="333333"/>
                </a:solidFill>
              </a:defRPr>
            </a:lvl3pPr>
            <a:lvl4pPr marL="1828800" lvl="3" indent="-330200" algn="l">
              <a:lnSpc>
                <a:spcPct val="90000"/>
              </a:lnSpc>
              <a:spcBef>
                <a:spcPts val="500"/>
              </a:spcBef>
              <a:spcAft>
                <a:spcPts val="0"/>
              </a:spcAft>
              <a:buClr>
                <a:srgbClr val="333333"/>
              </a:buClr>
              <a:buSzPts val="1600"/>
              <a:buChar char="•"/>
              <a:defRPr sz="1600">
                <a:solidFill>
                  <a:srgbClr val="333333"/>
                </a:solidFill>
              </a:defRPr>
            </a:lvl4pPr>
            <a:lvl5pPr marL="2286000" lvl="4" indent="-330200" algn="l">
              <a:lnSpc>
                <a:spcPct val="90000"/>
              </a:lnSpc>
              <a:spcBef>
                <a:spcPts val="500"/>
              </a:spcBef>
              <a:spcAft>
                <a:spcPts val="0"/>
              </a:spcAft>
              <a:buClr>
                <a:srgbClr val="333333"/>
              </a:buClr>
              <a:buSzPts val="1600"/>
              <a:buChar char="•"/>
              <a:defRPr sz="1600">
                <a:solidFill>
                  <a:srgbClr val="33333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5"/>
          <p:cNvSpPr txBox="1">
            <a:spLocks noGrp="1"/>
          </p:cNvSpPr>
          <p:nvPr>
            <p:ph type="subTitle" idx="2"/>
          </p:nvPr>
        </p:nvSpPr>
        <p:spPr>
          <a:xfrm>
            <a:off x="380999" y="1796132"/>
            <a:ext cx="11506199" cy="6152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400"/>
              <a:buNone/>
              <a:defRPr sz="2400" b="1"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 name="Google Shape;82;p3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83"/>
        <p:cNvGrpSpPr/>
        <p:nvPr/>
      </p:nvGrpSpPr>
      <p:grpSpPr>
        <a:xfrm>
          <a:off x="0" y="0"/>
          <a:ext cx="0" cy="0"/>
          <a:chOff x="0" y="0"/>
          <a:chExt cx="0" cy="0"/>
        </a:xfrm>
      </p:grpSpPr>
      <p:sp>
        <p:nvSpPr>
          <p:cNvPr id="84" name="Google Shape;84;p36"/>
          <p:cNvSpPr/>
          <p:nvPr/>
        </p:nvSpPr>
        <p:spPr>
          <a:xfrm>
            <a:off x="0" y="1540042"/>
            <a:ext cx="12192000" cy="5317958"/>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6"/>
          <p:cNvSpPr txBox="1">
            <a:spLocks noGrp="1"/>
          </p:cNvSpPr>
          <p:nvPr>
            <p:ph type="sldNum" idx="12"/>
          </p:nvPr>
        </p:nvSpPr>
        <p:spPr>
          <a:xfrm>
            <a:off x="11650133" y="635635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6" name="Google Shape;86;p36"/>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6"/>
          <p:cNvSpPr txBox="1"/>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Title and Content">
  <p:cSld name="12_Title and Content">
    <p:spTree>
      <p:nvGrpSpPr>
        <p:cNvPr id="1" name="Shape 88"/>
        <p:cNvGrpSpPr/>
        <p:nvPr/>
      </p:nvGrpSpPr>
      <p:grpSpPr>
        <a:xfrm>
          <a:off x="0" y="0"/>
          <a:ext cx="0" cy="0"/>
          <a:chOff x="0" y="0"/>
          <a:chExt cx="0" cy="0"/>
        </a:xfrm>
      </p:grpSpPr>
      <p:sp>
        <p:nvSpPr>
          <p:cNvPr id="89" name="Google Shape;89;p37"/>
          <p:cNvSpPr/>
          <p:nvPr/>
        </p:nvSpPr>
        <p:spPr>
          <a:xfrm>
            <a:off x="0" y="0"/>
            <a:ext cx="12192000" cy="1540042"/>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 name="Google Shape;90;p37"/>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92"/>
        <p:cNvGrpSpPr/>
        <p:nvPr/>
      </p:nvGrpSpPr>
      <p:grpSpPr>
        <a:xfrm>
          <a:off x="0" y="0"/>
          <a:ext cx="0" cy="0"/>
          <a:chOff x="0" y="0"/>
          <a:chExt cx="0" cy="0"/>
        </a:xfrm>
      </p:grpSpPr>
      <p:sp>
        <p:nvSpPr>
          <p:cNvPr id="93" name="Google Shape;93;p38"/>
          <p:cNvSpPr/>
          <p:nvPr/>
        </p:nvSpPr>
        <p:spPr>
          <a:xfrm>
            <a:off x="609600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38"/>
          <p:cNvSpPr>
            <a:spLocks noGrp="1"/>
          </p:cNvSpPr>
          <p:nvPr>
            <p:ph type="pic" idx="2"/>
          </p:nvPr>
        </p:nvSpPr>
        <p:spPr>
          <a:xfrm>
            <a:off x="6519863" y="398463"/>
            <a:ext cx="5265737" cy="6019800"/>
          </a:xfrm>
          <a:prstGeom prst="rect">
            <a:avLst/>
          </a:prstGeom>
          <a:noFill/>
          <a:ln>
            <a:noFill/>
          </a:ln>
        </p:spPr>
      </p:sp>
      <p:sp>
        <p:nvSpPr>
          <p:cNvPr id="95" name="Google Shape;95;p38"/>
          <p:cNvSpPr txBox="1">
            <a:spLocks noGrp="1"/>
          </p:cNvSpPr>
          <p:nvPr>
            <p:ph type="body" idx="1"/>
          </p:nvPr>
        </p:nvSpPr>
        <p:spPr>
          <a:xfrm>
            <a:off x="558800" y="2141538"/>
            <a:ext cx="4978400" cy="1135062"/>
          </a:xfrm>
          <a:prstGeom prst="rect">
            <a:avLst/>
          </a:prstGeom>
          <a:noFill/>
          <a:ln w="25400" cap="flat" cmpd="sng">
            <a:solidFill>
              <a:srgbClr val="333333"/>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333333"/>
              </a:buClr>
              <a:buSzPts val="4400"/>
              <a:buNone/>
              <a:defRPr sz="4400" b="1" cap="none">
                <a:solidFill>
                  <a:srgbClr val="333333"/>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38"/>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7" name="Google Shape;97;p3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98"/>
        <p:cNvGrpSpPr/>
        <p:nvPr/>
      </p:nvGrpSpPr>
      <p:grpSpPr>
        <a:xfrm>
          <a:off x="0" y="0"/>
          <a:ext cx="0" cy="0"/>
          <a:chOff x="0" y="0"/>
          <a:chExt cx="0" cy="0"/>
        </a:xfrm>
      </p:grpSpPr>
      <p:sp>
        <p:nvSpPr>
          <p:cNvPr id="99" name="Google Shape;99;p39"/>
          <p:cNvSpPr>
            <a:spLocks noGrp="1"/>
          </p:cNvSpPr>
          <p:nvPr>
            <p:ph type="pic" idx="2"/>
          </p:nvPr>
        </p:nvSpPr>
        <p:spPr>
          <a:xfrm>
            <a:off x="0" y="0"/>
            <a:ext cx="6096001" cy="6858000"/>
          </a:xfrm>
          <a:prstGeom prst="rect">
            <a:avLst/>
          </a:prstGeom>
          <a:noFill/>
          <a:ln>
            <a:noFill/>
          </a:ln>
        </p:spPr>
      </p:sp>
      <p:sp>
        <p:nvSpPr>
          <p:cNvPr id="100" name="Google Shape;100;p39"/>
          <p:cNvSpPr txBox="1">
            <a:spLocks noGrp="1"/>
          </p:cNvSpPr>
          <p:nvPr>
            <p:ph type="body" idx="1"/>
          </p:nvPr>
        </p:nvSpPr>
        <p:spPr>
          <a:xfrm>
            <a:off x="6096001" y="0"/>
            <a:ext cx="6096000" cy="6858000"/>
          </a:xfrm>
          <a:prstGeom prst="rect">
            <a:avLst/>
          </a:prstGeom>
          <a:solidFill>
            <a:srgbClr val="48595D"/>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9"/>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9"/>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3" name="Google Shape;103;p3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spTree>
      <p:nvGrpSpPr>
        <p:cNvPr id="1" name="Shape 104"/>
        <p:cNvGrpSpPr/>
        <p:nvPr/>
      </p:nvGrpSpPr>
      <p:grpSpPr>
        <a:xfrm>
          <a:off x="0" y="0"/>
          <a:ext cx="0" cy="0"/>
          <a:chOff x="0" y="0"/>
          <a:chExt cx="0" cy="0"/>
        </a:xfrm>
      </p:grpSpPr>
      <p:sp>
        <p:nvSpPr>
          <p:cNvPr id="105" name="Google Shape;105;p40"/>
          <p:cNvSpPr>
            <a:spLocks noGrp="1"/>
          </p:cNvSpPr>
          <p:nvPr>
            <p:ph type="pic" idx="2"/>
          </p:nvPr>
        </p:nvSpPr>
        <p:spPr>
          <a:xfrm>
            <a:off x="0" y="0"/>
            <a:ext cx="6096001" cy="6858000"/>
          </a:xfrm>
          <a:prstGeom prst="rect">
            <a:avLst/>
          </a:prstGeom>
          <a:noFill/>
          <a:ln>
            <a:noFill/>
          </a:ln>
        </p:spPr>
      </p:sp>
      <p:sp>
        <p:nvSpPr>
          <p:cNvPr id="106" name="Google Shape;106;p40"/>
          <p:cNvSpPr txBox="1">
            <a:spLocks noGrp="1"/>
          </p:cNvSpPr>
          <p:nvPr>
            <p:ph type="body" idx="1"/>
          </p:nvPr>
        </p:nvSpPr>
        <p:spPr>
          <a:xfrm>
            <a:off x="6096001" y="0"/>
            <a:ext cx="6096000" cy="6858000"/>
          </a:xfrm>
          <a:prstGeom prst="rect">
            <a:avLst/>
          </a:prstGeom>
          <a:solidFill>
            <a:srgbClr val="00B4E6"/>
          </a:solid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chemeClr val="dk1"/>
              </a:buClr>
              <a:buSzPts val="2800"/>
              <a:buNone/>
              <a:defRPr>
                <a:solidFill>
                  <a:schemeClr val="dk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0"/>
          <p:cNvSpPr txBox="1">
            <a:spLocks noGrp="1"/>
          </p:cNvSpPr>
          <p:nvPr>
            <p:ph type="body" idx="3"/>
          </p:nvPr>
        </p:nvSpPr>
        <p:spPr>
          <a:xfrm>
            <a:off x="6879771"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0"/>
          <p:cNvSpPr txBox="1">
            <a:spLocks noGrp="1"/>
          </p:cNvSpPr>
          <p:nvPr>
            <p:ph type="subTitle" idx="4"/>
          </p:nvPr>
        </p:nvSpPr>
        <p:spPr>
          <a:xfrm>
            <a:off x="6871304"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9" name="Google Shape;109;p40"/>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0"/>
        <p:cNvGrpSpPr/>
        <p:nvPr/>
      </p:nvGrpSpPr>
      <p:grpSpPr>
        <a:xfrm>
          <a:off x="0" y="0"/>
          <a:ext cx="0" cy="0"/>
          <a:chOff x="0" y="0"/>
          <a:chExt cx="0" cy="0"/>
        </a:xfrm>
      </p:grpSpPr>
      <p:sp>
        <p:nvSpPr>
          <p:cNvPr id="111" name="Google Shape;111;p41"/>
          <p:cNvSpPr/>
          <p:nvPr/>
        </p:nvSpPr>
        <p:spPr>
          <a:xfrm>
            <a:off x="0" y="1540042"/>
            <a:ext cx="12192000" cy="5317958"/>
          </a:xfrm>
          <a:custGeom>
            <a:avLst/>
            <a:gdLst/>
            <a:ahLst/>
            <a:cxnLst/>
            <a:rect l="l" t="t" r="r" b="b"/>
            <a:pathLst>
              <a:path w="12192000" h="5317958" extrusionOk="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2" name="Google Shape;112;p41"/>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41"/>
          <p:cNvSpPr txBox="1">
            <a:spLocks noGrp="1"/>
          </p:cNvSpPr>
          <p:nvPr>
            <p:ph type="title"/>
          </p:nvPr>
        </p:nvSpPr>
        <p:spPr>
          <a:xfrm>
            <a:off x="381000" y="1"/>
            <a:ext cx="11506200" cy="1540042"/>
          </a:xfrm>
          <a:prstGeom prst="rect">
            <a:avLst/>
          </a:prstGeom>
          <a:noFill/>
          <a:ln>
            <a:noFill/>
          </a:ln>
        </p:spPr>
        <p:txBody>
          <a:bodyPr spcFirstLastPara="1" wrap="square" lIns="91425" tIns="0" rIns="91425" bIns="91425" anchor="b" anchorCtr="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4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dk1"/>
                </a:solidFill>
                <a:latin typeface="Arial"/>
                <a:ea typeface="Arial"/>
                <a:cs typeface="Arial"/>
                <a:sym typeface="Arial"/>
              </a:defRPr>
            </a:lvl1pPr>
            <a:lvl2pPr marL="0" lvl="1" indent="0" algn="r">
              <a:spcBef>
                <a:spcPts val="0"/>
              </a:spcBef>
              <a:buNone/>
              <a:defRPr sz="1200">
                <a:solidFill>
                  <a:schemeClr val="dk1"/>
                </a:solidFill>
                <a:latin typeface="Arial"/>
                <a:ea typeface="Arial"/>
                <a:cs typeface="Arial"/>
                <a:sym typeface="Arial"/>
              </a:defRPr>
            </a:lvl2pPr>
            <a:lvl3pPr marL="0" lvl="2" indent="0" algn="r">
              <a:spcBef>
                <a:spcPts val="0"/>
              </a:spcBef>
              <a:buNone/>
              <a:defRPr sz="1200">
                <a:solidFill>
                  <a:schemeClr val="dk1"/>
                </a:solidFill>
                <a:latin typeface="Arial"/>
                <a:ea typeface="Arial"/>
                <a:cs typeface="Arial"/>
                <a:sym typeface="Arial"/>
              </a:defRPr>
            </a:lvl3pPr>
            <a:lvl4pPr marL="0" lvl="3" indent="0" algn="r">
              <a:spcBef>
                <a:spcPts val="0"/>
              </a:spcBef>
              <a:buNone/>
              <a:defRPr sz="1200">
                <a:solidFill>
                  <a:schemeClr val="dk1"/>
                </a:solidFill>
                <a:latin typeface="Arial"/>
                <a:ea typeface="Arial"/>
                <a:cs typeface="Arial"/>
                <a:sym typeface="Arial"/>
              </a:defRPr>
            </a:lvl4pPr>
            <a:lvl5pPr marL="0" lvl="4" indent="0" algn="r">
              <a:spcBef>
                <a:spcPts val="0"/>
              </a:spcBef>
              <a:buNone/>
              <a:defRPr sz="1200">
                <a:solidFill>
                  <a:schemeClr val="dk1"/>
                </a:solidFill>
                <a:latin typeface="Arial"/>
                <a:ea typeface="Arial"/>
                <a:cs typeface="Arial"/>
                <a:sym typeface="Arial"/>
              </a:defRPr>
            </a:lvl5pPr>
            <a:lvl6pPr marL="0" lvl="5" indent="0" algn="r">
              <a:spcBef>
                <a:spcPts val="0"/>
              </a:spcBef>
              <a:buNone/>
              <a:defRPr sz="1200">
                <a:solidFill>
                  <a:schemeClr val="dk1"/>
                </a:solidFill>
                <a:latin typeface="Arial"/>
                <a:ea typeface="Arial"/>
                <a:cs typeface="Arial"/>
                <a:sym typeface="Arial"/>
              </a:defRPr>
            </a:lvl6pPr>
            <a:lvl7pPr marL="0" lvl="6" indent="0" algn="r">
              <a:spcBef>
                <a:spcPts val="0"/>
              </a:spcBef>
              <a:buNone/>
              <a:defRPr sz="1200">
                <a:solidFill>
                  <a:schemeClr val="dk1"/>
                </a:solidFill>
                <a:latin typeface="Arial"/>
                <a:ea typeface="Arial"/>
                <a:cs typeface="Arial"/>
                <a:sym typeface="Arial"/>
              </a:defRPr>
            </a:lvl7pPr>
            <a:lvl8pPr marL="0" lvl="7" indent="0" algn="r">
              <a:spcBef>
                <a:spcPts val="0"/>
              </a:spcBef>
              <a:buNone/>
              <a:defRPr sz="1200">
                <a:solidFill>
                  <a:schemeClr val="dk1"/>
                </a:solidFill>
                <a:latin typeface="Arial"/>
                <a:ea typeface="Arial"/>
                <a:cs typeface="Arial"/>
                <a:sym typeface="Arial"/>
              </a:defRPr>
            </a:lvl8pPr>
            <a:lvl9pPr marL="0" lvl="8" indent="0" algn="r">
              <a:spcBef>
                <a:spcPts val="0"/>
              </a:spcBef>
              <a:buNone/>
              <a:defRPr sz="12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spTree>
      <p:nvGrpSpPr>
        <p:cNvPr id="1" name="Shape 115"/>
        <p:cNvGrpSpPr/>
        <p:nvPr/>
      </p:nvGrpSpPr>
      <p:grpSpPr>
        <a:xfrm>
          <a:off x="0" y="0"/>
          <a:ext cx="0" cy="0"/>
          <a:chOff x="0" y="0"/>
          <a:chExt cx="0" cy="0"/>
        </a:xfrm>
      </p:grpSpPr>
      <p:sp>
        <p:nvSpPr>
          <p:cNvPr id="116" name="Google Shape;116;p42"/>
          <p:cNvSpPr/>
          <p:nvPr/>
        </p:nvSpPr>
        <p:spPr>
          <a:xfrm>
            <a:off x="0" y="0"/>
            <a:ext cx="12192000" cy="6858000"/>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7" name="Google Shape;117;p42"/>
          <p:cNvSpPr txBox="1">
            <a:spLocks noGrp="1"/>
          </p:cNvSpPr>
          <p:nvPr>
            <p:ph type="body" idx="1"/>
          </p:nvPr>
        </p:nvSpPr>
        <p:spPr>
          <a:xfrm>
            <a:off x="380999" y="2142067"/>
            <a:ext cx="11506199" cy="4034896"/>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42"/>
          <p:cNvSpPr txBox="1">
            <a:spLocks noGrp="1"/>
          </p:cNvSpPr>
          <p:nvPr>
            <p:ph type="title"/>
          </p:nvPr>
        </p:nvSpPr>
        <p:spPr>
          <a:xfrm>
            <a:off x="0" y="1"/>
            <a:ext cx="12192000" cy="939799"/>
          </a:xfrm>
          <a:prstGeom prst="rect">
            <a:avLst/>
          </a:prstGeom>
          <a:noFill/>
          <a:ln>
            <a:noFill/>
          </a:ln>
        </p:spPr>
        <p:txBody>
          <a:bodyPr spcFirstLastPara="1" wrap="square" lIns="91425" tIns="274300" rIns="91425" bIns="91425" anchor="t" anchorCtr="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2"/>
          <p:cNvSpPr txBox="1">
            <a:spLocks noGrp="1"/>
          </p:cNvSpPr>
          <p:nvPr>
            <p:ph type="subTitle" idx="2"/>
          </p:nvPr>
        </p:nvSpPr>
        <p:spPr>
          <a:xfrm>
            <a:off x="380999" y="1012898"/>
            <a:ext cx="11365894" cy="60000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0" name="Google Shape;120;p4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25"/>
          <p:cNvSpPr/>
          <p:nvPr/>
        </p:nvSpPr>
        <p:spPr>
          <a:xfrm>
            <a:off x="0" y="0"/>
            <a:ext cx="6096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0" name="Google Shape;30;p25"/>
          <p:cNvSpPr txBox="1">
            <a:spLocks noGrp="1"/>
          </p:cNvSpPr>
          <p:nvPr>
            <p:ph type="body" idx="1"/>
          </p:nvPr>
        </p:nvSpPr>
        <p:spPr>
          <a:xfrm>
            <a:off x="6350000" y="2141538"/>
            <a:ext cx="5537200" cy="3141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200"/>
              <a:buNone/>
              <a:defRPr sz="2200"/>
            </a:lvl1pPr>
            <a:lvl2pPr marL="914400" lvl="1" indent="-342900" algn="l">
              <a:lnSpc>
                <a:spcPct val="100000"/>
              </a:lnSpc>
              <a:spcBef>
                <a:spcPts val="1200"/>
              </a:spcBef>
              <a:spcAft>
                <a:spcPts val="0"/>
              </a:spcAft>
              <a:buClr>
                <a:schemeClr val="dk1"/>
              </a:buClr>
              <a:buSzPts val="1800"/>
              <a:buChar char="•"/>
              <a:defRPr sz="1800"/>
            </a:lvl2pPr>
            <a:lvl3pPr marL="1371600" lvl="2" indent="-342900" algn="l">
              <a:lnSpc>
                <a:spcPct val="90000"/>
              </a:lnSpc>
              <a:spcBef>
                <a:spcPts val="12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5"/>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5"/>
          <p:cNvSpPr txBox="1">
            <a:spLocks noGrp="1"/>
          </p:cNvSpPr>
          <p:nvPr>
            <p:ph type="subTitle" idx="3"/>
          </p:nvPr>
        </p:nvSpPr>
        <p:spPr>
          <a:xfrm>
            <a:off x="554567" y="33836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3" name="Google Shape;33;p2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Arial"/>
                <a:ea typeface="Arial"/>
                <a:cs typeface="Arial"/>
                <a:sym typeface="Arial"/>
              </a:defRPr>
            </a:lvl1pPr>
            <a:lvl2pPr marL="0" lvl="1" indent="0" algn="r">
              <a:spcBef>
                <a:spcPts val="0"/>
              </a:spcBef>
              <a:buNone/>
              <a:defRPr sz="1200" b="0" i="0" u="none" strike="noStrike" cap="none">
                <a:solidFill>
                  <a:schemeClr val="dk1"/>
                </a:solidFill>
                <a:latin typeface="Arial"/>
                <a:ea typeface="Arial"/>
                <a:cs typeface="Arial"/>
                <a:sym typeface="Arial"/>
              </a:defRPr>
            </a:lvl2pPr>
            <a:lvl3pPr marL="0" lvl="2" indent="0" algn="r">
              <a:spcBef>
                <a:spcPts val="0"/>
              </a:spcBef>
              <a:buNone/>
              <a:defRPr sz="1200" b="0" i="0" u="none" strike="noStrike" cap="none">
                <a:solidFill>
                  <a:schemeClr val="dk1"/>
                </a:solidFill>
                <a:latin typeface="Arial"/>
                <a:ea typeface="Arial"/>
                <a:cs typeface="Arial"/>
                <a:sym typeface="Arial"/>
              </a:defRPr>
            </a:lvl3pPr>
            <a:lvl4pPr marL="0" lvl="3" indent="0" algn="r">
              <a:spcBef>
                <a:spcPts val="0"/>
              </a:spcBef>
              <a:buNone/>
              <a:defRPr sz="1200" b="0" i="0" u="none" strike="noStrike" cap="none">
                <a:solidFill>
                  <a:schemeClr val="dk1"/>
                </a:solidFill>
                <a:latin typeface="Arial"/>
                <a:ea typeface="Arial"/>
                <a:cs typeface="Arial"/>
                <a:sym typeface="Arial"/>
              </a:defRPr>
            </a:lvl4pPr>
            <a:lvl5pPr marL="0" lvl="4" indent="0" algn="r">
              <a:spcBef>
                <a:spcPts val="0"/>
              </a:spcBef>
              <a:buNone/>
              <a:defRPr sz="1200" b="0" i="0" u="none" strike="noStrike" cap="none">
                <a:solidFill>
                  <a:schemeClr val="dk1"/>
                </a:solidFill>
                <a:latin typeface="Arial"/>
                <a:ea typeface="Arial"/>
                <a:cs typeface="Arial"/>
                <a:sym typeface="Arial"/>
              </a:defRPr>
            </a:lvl5pPr>
            <a:lvl6pPr marL="0" lvl="5" indent="0" algn="r">
              <a:spcBef>
                <a:spcPts val="0"/>
              </a:spcBef>
              <a:buNone/>
              <a:defRPr sz="1200" b="0" i="0" u="none" strike="noStrike" cap="none">
                <a:solidFill>
                  <a:schemeClr val="dk1"/>
                </a:solidFill>
                <a:latin typeface="Arial"/>
                <a:ea typeface="Arial"/>
                <a:cs typeface="Arial"/>
                <a:sym typeface="Arial"/>
              </a:defRPr>
            </a:lvl6pPr>
            <a:lvl7pPr marL="0" lvl="6" indent="0" algn="r">
              <a:spcBef>
                <a:spcPts val="0"/>
              </a:spcBef>
              <a:buNone/>
              <a:defRPr sz="1200" b="0" i="0" u="none" strike="noStrike" cap="none">
                <a:solidFill>
                  <a:schemeClr val="dk1"/>
                </a:solidFill>
                <a:latin typeface="Arial"/>
                <a:ea typeface="Arial"/>
                <a:cs typeface="Arial"/>
                <a:sym typeface="Arial"/>
              </a:defRPr>
            </a:lvl7pPr>
            <a:lvl8pPr marL="0" lvl="7" indent="0" algn="r">
              <a:spcBef>
                <a:spcPts val="0"/>
              </a:spcBef>
              <a:buNone/>
              <a:defRPr sz="1200" b="0" i="0" u="none" strike="noStrike" cap="none">
                <a:solidFill>
                  <a:schemeClr val="dk1"/>
                </a:solidFill>
                <a:latin typeface="Arial"/>
                <a:ea typeface="Arial"/>
                <a:cs typeface="Arial"/>
                <a:sym typeface="Arial"/>
              </a:defRPr>
            </a:lvl8pPr>
            <a:lvl9pPr marL="0" lvl="8" indent="0" algn="r">
              <a:spcBef>
                <a:spcPts val="0"/>
              </a:spcBef>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1"/>
        <p:cNvGrpSpPr/>
        <p:nvPr/>
      </p:nvGrpSpPr>
      <p:grpSpPr>
        <a:xfrm>
          <a:off x="0" y="0"/>
          <a:ext cx="0" cy="0"/>
          <a:chOff x="0" y="0"/>
          <a:chExt cx="0" cy="0"/>
        </a:xfrm>
      </p:grpSpPr>
      <p:sp>
        <p:nvSpPr>
          <p:cNvPr id="122" name="Google Shape;122;p43"/>
          <p:cNvSpPr>
            <a:spLocks noGrp="1"/>
          </p:cNvSpPr>
          <p:nvPr>
            <p:ph type="pic" idx="2"/>
          </p:nvPr>
        </p:nvSpPr>
        <p:spPr>
          <a:xfrm>
            <a:off x="1" y="1"/>
            <a:ext cx="12192000" cy="2403334"/>
          </a:xfrm>
          <a:prstGeom prst="rect">
            <a:avLst/>
          </a:prstGeom>
          <a:noFill/>
          <a:ln>
            <a:noFill/>
          </a:ln>
        </p:spPr>
      </p:sp>
      <p:sp>
        <p:nvSpPr>
          <p:cNvPr id="123" name="Google Shape;123;p43"/>
          <p:cNvSpPr/>
          <p:nvPr/>
        </p:nvSpPr>
        <p:spPr>
          <a:xfrm>
            <a:off x="0" y="2403335"/>
            <a:ext cx="12192000" cy="4454664"/>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4" name="Google Shape;124;p43"/>
          <p:cNvSpPr txBox="1">
            <a:spLocks noGrp="1"/>
          </p:cNvSpPr>
          <p:nvPr>
            <p:ph type="body" idx="1"/>
          </p:nvPr>
        </p:nvSpPr>
        <p:spPr>
          <a:xfrm>
            <a:off x="380999" y="2667653"/>
            <a:ext cx="11506199" cy="377362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55600" algn="l">
              <a:lnSpc>
                <a:spcPct val="90000"/>
              </a:lnSpc>
              <a:spcBef>
                <a:spcPts val="500"/>
              </a:spcBef>
              <a:spcAft>
                <a:spcPts val="0"/>
              </a:spcAft>
              <a:buClr>
                <a:schemeClr val="lt1"/>
              </a:buClr>
              <a:buSzPts val="2000"/>
              <a:buChar char="•"/>
              <a:defRPr sz="2000">
                <a:solidFill>
                  <a:schemeClr val="lt1"/>
                </a:solidFill>
              </a:defRPr>
            </a:lvl2pPr>
            <a:lvl3pPr marL="1371600" lvl="2" indent="-342900" algn="l">
              <a:lnSpc>
                <a:spcPct val="90000"/>
              </a:lnSpc>
              <a:spcBef>
                <a:spcPts val="500"/>
              </a:spcBef>
              <a:spcAft>
                <a:spcPts val="0"/>
              </a:spcAft>
              <a:buClr>
                <a:schemeClr val="lt1"/>
              </a:buClr>
              <a:buSzPts val="1800"/>
              <a:buChar char="•"/>
              <a:defRPr sz="1800">
                <a:solidFill>
                  <a:schemeClr val="lt1"/>
                </a:solidFill>
              </a:defRPr>
            </a:lvl3pPr>
            <a:lvl4pPr marL="1828800" lvl="3" indent="-330200" algn="l">
              <a:lnSpc>
                <a:spcPct val="90000"/>
              </a:lnSpc>
              <a:spcBef>
                <a:spcPts val="500"/>
              </a:spcBef>
              <a:spcAft>
                <a:spcPts val="0"/>
              </a:spcAft>
              <a:buClr>
                <a:schemeClr val="lt1"/>
              </a:buClr>
              <a:buSzPts val="1600"/>
              <a:buChar char="•"/>
              <a:defRPr sz="1600">
                <a:solidFill>
                  <a:schemeClr val="lt1"/>
                </a:solidFill>
              </a:defRPr>
            </a:lvl4pPr>
            <a:lvl5pPr marL="2286000" lvl="4" indent="-330200" algn="l">
              <a:lnSpc>
                <a:spcPct val="90000"/>
              </a:lnSpc>
              <a:spcBef>
                <a:spcPts val="500"/>
              </a:spcBef>
              <a:spcAft>
                <a:spcPts val="0"/>
              </a:spcAft>
              <a:buClr>
                <a:schemeClr val="lt1"/>
              </a:buClr>
              <a:buSzPts val="1600"/>
              <a:buChar char="•"/>
              <a:defRPr sz="16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43"/>
          <p:cNvSpPr txBox="1">
            <a:spLocks noGrp="1"/>
          </p:cNvSpPr>
          <p:nvPr>
            <p:ph type="body" idx="3"/>
          </p:nvPr>
        </p:nvSpPr>
        <p:spPr>
          <a:xfrm>
            <a:off x="0" y="0"/>
            <a:ext cx="12192000" cy="2419070"/>
          </a:xfrm>
          <a:prstGeom prst="rect">
            <a:avLst/>
          </a:prstGeom>
          <a:solidFill>
            <a:srgbClr val="48595D">
              <a:alpha val="69803"/>
            </a:srgbClr>
          </a:solidFill>
          <a:ln>
            <a:noFill/>
          </a:ln>
        </p:spPr>
        <p:txBody>
          <a:bodyPr spcFirstLastPara="1" wrap="square" lIns="822950" tIns="4572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27"/>
        <p:cNvGrpSpPr/>
        <p:nvPr/>
      </p:nvGrpSpPr>
      <p:grpSpPr>
        <a:xfrm>
          <a:off x="0" y="0"/>
          <a:ext cx="0" cy="0"/>
          <a:chOff x="0" y="0"/>
          <a:chExt cx="0" cy="0"/>
        </a:xfrm>
      </p:grpSpPr>
      <p:sp>
        <p:nvSpPr>
          <p:cNvPr id="128" name="Google Shape;128;p44"/>
          <p:cNvSpPr>
            <a:spLocks noGrp="1"/>
          </p:cNvSpPr>
          <p:nvPr>
            <p:ph type="pic" idx="2"/>
          </p:nvPr>
        </p:nvSpPr>
        <p:spPr>
          <a:xfrm>
            <a:off x="0" y="0"/>
            <a:ext cx="12192000" cy="6858000"/>
          </a:xfrm>
          <a:prstGeom prst="rect">
            <a:avLst/>
          </a:prstGeom>
          <a:noFill/>
          <a:ln>
            <a:noFill/>
          </a:ln>
        </p:spPr>
      </p:sp>
      <p:sp>
        <p:nvSpPr>
          <p:cNvPr id="129" name="Google Shape;129;p44"/>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4"/>
          <p:cNvSpPr txBox="1">
            <a:spLocks noGrp="1"/>
          </p:cNvSpPr>
          <p:nvPr>
            <p:ph type="body" idx="3"/>
          </p:nvPr>
        </p:nvSpPr>
        <p:spPr>
          <a:xfrm>
            <a:off x="719138" y="1358900"/>
            <a:ext cx="3860800" cy="2434167"/>
          </a:xfrm>
          <a:prstGeom prst="rect">
            <a:avLst/>
          </a:prstGeom>
          <a:noFill/>
          <a:ln w="50800" cap="flat" cmpd="sng">
            <a:solidFill>
              <a:schemeClr val="l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4"/>
          <p:cNvSpPr txBox="1">
            <a:spLocks noGrp="1"/>
          </p:cNvSpPr>
          <p:nvPr>
            <p:ph type="body" idx="4"/>
          </p:nvPr>
        </p:nvSpPr>
        <p:spPr>
          <a:xfrm>
            <a:off x="719138" y="3793068"/>
            <a:ext cx="3860800" cy="651932"/>
          </a:xfrm>
          <a:prstGeom prst="rect">
            <a:avLst/>
          </a:prstGeom>
          <a:noFill/>
          <a:ln w="50800" cap="flat" cmpd="sng">
            <a:solidFill>
              <a:schemeClr val="lt1"/>
            </a:solidFill>
            <a:prstDash val="solid"/>
            <a:round/>
            <a:headEnd type="none" w="sm" len="sm"/>
            <a:tailEnd type="none" w="sm" len="sm"/>
          </a:ln>
        </p:spPr>
        <p:txBody>
          <a:bodyPr spcFirstLastPara="1" wrap="square" lIns="91425" tIns="0" rIns="91425" bIns="0" anchor="ctr" anchorCtr="0">
            <a:noAutofit/>
          </a:bodyPr>
          <a:lstStyle>
            <a:lvl1pPr marL="457200" lvl="0" indent="-2286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spTree>
      <p:nvGrpSpPr>
        <p:cNvPr id="1" name="Shape 133"/>
        <p:cNvGrpSpPr/>
        <p:nvPr/>
      </p:nvGrpSpPr>
      <p:grpSpPr>
        <a:xfrm>
          <a:off x="0" y="0"/>
          <a:ext cx="0" cy="0"/>
          <a:chOff x="0" y="0"/>
          <a:chExt cx="0" cy="0"/>
        </a:xfrm>
      </p:grpSpPr>
      <p:sp>
        <p:nvSpPr>
          <p:cNvPr id="134" name="Google Shape;134;p45"/>
          <p:cNvSpPr>
            <a:spLocks noGrp="1"/>
          </p:cNvSpPr>
          <p:nvPr>
            <p:ph type="pic" idx="2"/>
          </p:nvPr>
        </p:nvSpPr>
        <p:spPr>
          <a:xfrm>
            <a:off x="0" y="0"/>
            <a:ext cx="12192000" cy="6858000"/>
          </a:xfrm>
          <a:prstGeom prst="rect">
            <a:avLst/>
          </a:prstGeom>
          <a:noFill/>
          <a:ln>
            <a:noFill/>
          </a:ln>
        </p:spPr>
      </p:sp>
      <p:sp>
        <p:nvSpPr>
          <p:cNvPr id="135" name="Google Shape;135;p45"/>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45"/>
          <p:cNvSpPr txBox="1">
            <a:spLocks noGrp="1"/>
          </p:cNvSpPr>
          <p:nvPr>
            <p:ph type="subTitle" idx="3"/>
          </p:nvPr>
        </p:nvSpPr>
        <p:spPr>
          <a:xfrm>
            <a:off x="296333" y="3345532"/>
            <a:ext cx="4986867" cy="19757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 name="Google Shape;137;p45"/>
          <p:cNvSpPr txBox="1">
            <a:spLocks noGrp="1"/>
          </p:cNvSpPr>
          <p:nvPr>
            <p:ph type="body" idx="4"/>
          </p:nvPr>
        </p:nvSpPr>
        <p:spPr>
          <a:xfrm>
            <a:off x="296332" y="2141538"/>
            <a:ext cx="5906347"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4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4"/>
        <p:cNvGrpSpPr/>
        <p:nvPr/>
      </p:nvGrpSpPr>
      <p:grpSpPr>
        <a:xfrm>
          <a:off x="0" y="0"/>
          <a:ext cx="0" cy="0"/>
          <a:chOff x="0" y="0"/>
          <a:chExt cx="0" cy="0"/>
        </a:xfrm>
      </p:grpSpPr>
      <p:sp>
        <p:nvSpPr>
          <p:cNvPr id="35" name="Google Shape;35;p26"/>
          <p:cNvSpPr>
            <a:spLocks noGrp="1"/>
          </p:cNvSpPr>
          <p:nvPr>
            <p:ph type="pic" idx="2"/>
          </p:nvPr>
        </p:nvSpPr>
        <p:spPr>
          <a:xfrm>
            <a:off x="0" y="0"/>
            <a:ext cx="12192000" cy="6858000"/>
          </a:xfrm>
          <a:prstGeom prst="rect">
            <a:avLst/>
          </a:prstGeom>
          <a:noFill/>
          <a:ln>
            <a:noFill/>
          </a:ln>
        </p:spPr>
      </p:sp>
      <p:sp>
        <p:nvSpPr>
          <p:cNvPr id="36" name="Google Shape;36;p26"/>
          <p:cNvSpPr txBox="1">
            <a:spLocks noGrp="1"/>
          </p:cNvSpPr>
          <p:nvPr>
            <p:ph type="body" idx="1"/>
          </p:nvPr>
        </p:nvSpPr>
        <p:spPr>
          <a:xfrm>
            <a:off x="0" y="0"/>
            <a:ext cx="12192000" cy="6858000"/>
          </a:xfrm>
          <a:prstGeom prst="rect">
            <a:avLst/>
          </a:prstGeom>
          <a:solidFill>
            <a:srgbClr val="48595D">
              <a:alpha val="69803"/>
            </a:srgbClr>
          </a:solidFill>
          <a:ln>
            <a:noFill/>
          </a:ln>
        </p:spPr>
        <p:txBody>
          <a:bodyPr spcFirstLastPara="1" wrap="square" lIns="91425" tIns="0" rIns="91425" bIns="1371600" anchor="b" anchorCtr="0">
            <a:noAutofit/>
          </a:bodyPr>
          <a:lstStyle>
            <a:lvl1pPr marL="457200" lvl="0" indent="-228600" algn="l">
              <a:lnSpc>
                <a:spcPct val="90000"/>
              </a:lnSpc>
              <a:spcBef>
                <a:spcPts val="1000"/>
              </a:spcBef>
              <a:spcAft>
                <a:spcPts val="0"/>
              </a:spcAft>
              <a:buClr>
                <a:schemeClr val="lt1"/>
              </a:buClr>
              <a:buSzPts val="6600"/>
              <a:buNone/>
              <a:defRPr sz="66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Arial"/>
                <a:ea typeface="Arial"/>
                <a:cs typeface="Arial"/>
                <a:sym typeface="Arial"/>
              </a:defRPr>
            </a:lvl1pPr>
            <a:lvl2pPr marL="0" lvl="1" indent="0" algn="r">
              <a:spcBef>
                <a:spcPts val="0"/>
              </a:spcBef>
              <a:buNone/>
              <a:defRPr sz="1200" b="0" i="0" u="none" strike="noStrike" cap="none">
                <a:solidFill>
                  <a:schemeClr val="lt1"/>
                </a:solidFill>
                <a:latin typeface="Arial"/>
                <a:ea typeface="Arial"/>
                <a:cs typeface="Arial"/>
                <a:sym typeface="Arial"/>
              </a:defRPr>
            </a:lvl2pPr>
            <a:lvl3pPr marL="0" lvl="2" indent="0" algn="r">
              <a:spcBef>
                <a:spcPts val="0"/>
              </a:spcBef>
              <a:buNone/>
              <a:defRPr sz="1200" b="0" i="0" u="none" strike="noStrike" cap="none">
                <a:solidFill>
                  <a:schemeClr val="lt1"/>
                </a:solidFill>
                <a:latin typeface="Arial"/>
                <a:ea typeface="Arial"/>
                <a:cs typeface="Arial"/>
                <a:sym typeface="Arial"/>
              </a:defRPr>
            </a:lvl3pPr>
            <a:lvl4pPr marL="0" lvl="3" indent="0" algn="r">
              <a:spcBef>
                <a:spcPts val="0"/>
              </a:spcBef>
              <a:buNone/>
              <a:defRPr sz="1200" b="0" i="0" u="none" strike="noStrike" cap="none">
                <a:solidFill>
                  <a:schemeClr val="lt1"/>
                </a:solidFill>
                <a:latin typeface="Arial"/>
                <a:ea typeface="Arial"/>
                <a:cs typeface="Arial"/>
                <a:sym typeface="Arial"/>
              </a:defRPr>
            </a:lvl4pPr>
            <a:lvl5pPr marL="0" lvl="4" indent="0" algn="r">
              <a:spcBef>
                <a:spcPts val="0"/>
              </a:spcBef>
              <a:buNone/>
              <a:defRPr sz="1200" b="0" i="0" u="none" strike="noStrike" cap="none">
                <a:solidFill>
                  <a:schemeClr val="lt1"/>
                </a:solidFill>
                <a:latin typeface="Arial"/>
                <a:ea typeface="Arial"/>
                <a:cs typeface="Arial"/>
                <a:sym typeface="Arial"/>
              </a:defRPr>
            </a:lvl5pPr>
            <a:lvl6pPr marL="0" lvl="5" indent="0" algn="r">
              <a:spcBef>
                <a:spcPts val="0"/>
              </a:spcBef>
              <a:buNone/>
              <a:defRPr sz="1200" b="0" i="0" u="none" strike="noStrike" cap="none">
                <a:solidFill>
                  <a:schemeClr val="lt1"/>
                </a:solidFill>
                <a:latin typeface="Arial"/>
                <a:ea typeface="Arial"/>
                <a:cs typeface="Arial"/>
                <a:sym typeface="Arial"/>
              </a:defRPr>
            </a:lvl6pPr>
            <a:lvl7pPr marL="0" lvl="6" indent="0" algn="r">
              <a:spcBef>
                <a:spcPts val="0"/>
              </a:spcBef>
              <a:buNone/>
              <a:defRPr sz="1200" b="0" i="0" u="none" strike="noStrike" cap="none">
                <a:solidFill>
                  <a:schemeClr val="lt1"/>
                </a:solidFill>
                <a:latin typeface="Arial"/>
                <a:ea typeface="Arial"/>
                <a:cs typeface="Arial"/>
                <a:sym typeface="Arial"/>
              </a:defRPr>
            </a:lvl7pPr>
            <a:lvl8pPr marL="0" lvl="7" indent="0" algn="r">
              <a:spcBef>
                <a:spcPts val="0"/>
              </a:spcBef>
              <a:buNone/>
              <a:defRPr sz="1200" b="0" i="0" u="none" strike="noStrike" cap="none">
                <a:solidFill>
                  <a:schemeClr val="lt1"/>
                </a:solidFill>
                <a:latin typeface="Arial"/>
                <a:ea typeface="Arial"/>
                <a:cs typeface="Arial"/>
                <a:sym typeface="Arial"/>
              </a:defRPr>
            </a:lvl8pPr>
            <a:lvl9pPr marL="0" lvl="8" indent="0" algn="r">
              <a:spcBef>
                <a:spcPts val="0"/>
              </a:spcBef>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
        <p:cNvGrpSpPr/>
        <p:nvPr/>
      </p:nvGrpSpPr>
      <p:grpSpPr>
        <a:xfrm>
          <a:off x="0" y="0"/>
          <a:ext cx="0" cy="0"/>
          <a:chOff x="0" y="0"/>
          <a:chExt cx="0" cy="0"/>
        </a:xfrm>
      </p:grpSpPr>
      <p:sp>
        <p:nvSpPr>
          <p:cNvPr id="39" name="Google Shape;39;p27"/>
          <p:cNvSpPr/>
          <p:nvPr/>
        </p:nvSpPr>
        <p:spPr>
          <a:xfrm>
            <a:off x="0" y="0"/>
            <a:ext cx="12192000" cy="6858000"/>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2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41"/>
        <p:cNvGrpSpPr/>
        <p:nvPr/>
      </p:nvGrpSpPr>
      <p:grpSpPr>
        <a:xfrm>
          <a:off x="0" y="0"/>
          <a:ext cx="0" cy="0"/>
          <a:chOff x="0" y="0"/>
          <a:chExt cx="0" cy="0"/>
        </a:xfrm>
      </p:grpSpPr>
      <p:sp>
        <p:nvSpPr>
          <p:cNvPr id="42" name="Google Shape;42;p28"/>
          <p:cNvSpPr txBox="1">
            <a:spLocks noGrp="1"/>
          </p:cNvSpPr>
          <p:nvPr>
            <p:ph type="subTitle" idx="1"/>
          </p:nvPr>
        </p:nvSpPr>
        <p:spPr>
          <a:xfrm>
            <a:off x="342900" y="4120063"/>
            <a:ext cx="11506200" cy="465667"/>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005DAA"/>
              </a:buClr>
              <a:buSzPts val="3200"/>
              <a:buNone/>
              <a:defRPr sz="3200" b="1">
                <a:solidFill>
                  <a:srgbClr val="005DAA"/>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28"/>
          <p:cNvSpPr txBox="1">
            <a:spLocks noGrp="1"/>
          </p:cNvSpPr>
          <p:nvPr>
            <p:ph type="title"/>
          </p:nvPr>
        </p:nvSpPr>
        <p:spPr>
          <a:xfrm>
            <a:off x="342900" y="3298132"/>
            <a:ext cx="11506200" cy="821931"/>
          </a:xfrm>
          <a:prstGeom prst="rect">
            <a:avLst/>
          </a:prstGeom>
          <a:noFill/>
          <a:ln>
            <a:noFill/>
          </a:ln>
        </p:spPr>
        <p:txBody>
          <a:bodyPr spcFirstLastPara="1" wrap="square" lIns="91425" tIns="0" rIns="91425" bIns="91425" anchor="b" anchorCtr="0">
            <a:normAutofit/>
          </a:bodyPr>
          <a:lstStyle>
            <a:lvl1pPr lvl="0" algn="ctr">
              <a:lnSpc>
                <a:spcPct val="90000"/>
              </a:lnSpc>
              <a:spcBef>
                <a:spcPts val="0"/>
              </a:spcBef>
              <a:spcAft>
                <a:spcPts val="0"/>
              </a:spcAft>
              <a:buClr>
                <a:srgbClr val="005DAA"/>
              </a:buClr>
              <a:buSzPts val="4800"/>
              <a:buFont typeface="Arial"/>
              <a:buNone/>
              <a:defRPr sz="4800" b="1"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28"/>
          <p:cNvPicPr preferRelativeResize="0"/>
          <p:nvPr/>
        </p:nvPicPr>
        <p:blipFill rotWithShape="1">
          <a:blip r:embed="rId2">
            <a:alphaModFix/>
          </a:blip>
          <a:srcRect/>
          <a:stretch/>
        </p:blipFill>
        <p:spPr>
          <a:xfrm>
            <a:off x="10019503" y="5818393"/>
            <a:ext cx="1883773" cy="716364"/>
          </a:xfrm>
          <a:prstGeom prst="rect">
            <a:avLst/>
          </a:prstGeom>
          <a:noFill/>
          <a:ln>
            <a:noFill/>
          </a:ln>
        </p:spPr>
      </p:pic>
      <p:pic>
        <p:nvPicPr>
          <p:cNvPr id="45" name="Google Shape;45;p28"/>
          <p:cNvPicPr preferRelativeResize="0"/>
          <p:nvPr/>
        </p:nvPicPr>
        <p:blipFill rotWithShape="1">
          <a:blip r:embed="rId3">
            <a:alphaModFix/>
          </a:blip>
          <a:srcRect/>
          <a:stretch/>
        </p:blipFill>
        <p:spPr>
          <a:xfrm>
            <a:off x="485503" y="323243"/>
            <a:ext cx="2609627" cy="261998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spTree>
      <p:nvGrpSpPr>
        <p:cNvPr id="1" name="Shape 46"/>
        <p:cNvGrpSpPr/>
        <p:nvPr/>
      </p:nvGrpSpPr>
      <p:grpSpPr>
        <a:xfrm>
          <a:off x="0" y="0"/>
          <a:ext cx="0" cy="0"/>
          <a:chOff x="0" y="0"/>
          <a:chExt cx="0" cy="0"/>
        </a:xfrm>
      </p:grpSpPr>
      <p:sp>
        <p:nvSpPr>
          <p:cNvPr id="47" name="Google Shape;47;p29"/>
          <p:cNvSpPr txBox="1">
            <a:spLocks noGrp="1"/>
          </p:cNvSpPr>
          <p:nvPr>
            <p:ph type="body" idx="1"/>
          </p:nvPr>
        </p:nvSpPr>
        <p:spPr>
          <a:xfrm>
            <a:off x="4485503" y="0"/>
            <a:ext cx="6957559" cy="685799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48595D"/>
              </a:buClr>
              <a:buSzPts val="2000"/>
              <a:buNone/>
              <a:defRPr sz="2000">
                <a:solidFill>
                  <a:srgbClr val="48595D"/>
                </a:solidFill>
              </a:defRPr>
            </a:lvl1pPr>
            <a:lvl2pPr marL="914400" lvl="1" indent="-355600" algn="l">
              <a:lnSpc>
                <a:spcPct val="90000"/>
              </a:lnSpc>
              <a:spcBef>
                <a:spcPts val="500"/>
              </a:spcBef>
              <a:spcAft>
                <a:spcPts val="0"/>
              </a:spcAft>
              <a:buClr>
                <a:srgbClr val="48595D"/>
              </a:buClr>
              <a:buSzPts val="2000"/>
              <a:buChar char="•"/>
              <a:defRPr sz="2000">
                <a:solidFill>
                  <a:srgbClr val="48595D"/>
                </a:solidFill>
              </a:defRPr>
            </a:lvl2pPr>
            <a:lvl3pPr marL="1371600" lvl="2" indent="-342900" algn="l">
              <a:lnSpc>
                <a:spcPct val="90000"/>
              </a:lnSpc>
              <a:spcBef>
                <a:spcPts val="500"/>
              </a:spcBef>
              <a:spcAft>
                <a:spcPts val="0"/>
              </a:spcAft>
              <a:buClr>
                <a:srgbClr val="48595D"/>
              </a:buClr>
              <a:buSzPts val="1800"/>
              <a:buChar char="•"/>
              <a:defRPr sz="1800">
                <a:solidFill>
                  <a:srgbClr val="48595D"/>
                </a:solidFill>
              </a:defRPr>
            </a:lvl3pPr>
            <a:lvl4pPr marL="1828800" lvl="3" indent="-330200" algn="l">
              <a:lnSpc>
                <a:spcPct val="90000"/>
              </a:lnSpc>
              <a:spcBef>
                <a:spcPts val="500"/>
              </a:spcBef>
              <a:spcAft>
                <a:spcPts val="0"/>
              </a:spcAft>
              <a:buClr>
                <a:srgbClr val="48595D"/>
              </a:buClr>
              <a:buSzPts val="1600"/>
              <a:buChar char="•"/>
              <a:defRPr sz="1600">
                <a:solidFill>
                  <a:srgbClr val="48595D"/>
                </a:solidFill>
              </a:defRPr>
            </a:lvl4pPr>
            <a:lvl5pPr marL="2286000" lvl="4" indent="-330200" algn="l">
              <a:lnSpc>
                <a:spcPct val="90000"/>
              </a:lnSpc>
              <a:spcBef>
                <a:spcPts val="500"/>
              </a:spcBef>
              <a:spcAft>
                <a:spcPts val="0"/>
              </a:spcAft>
              <a:buClr>
                <a:srgbClr val="48595D"/>
              </a:buClr>
              <a:buSzPts val="1600"/>
              <a:buChar char="•"/>
              <a:defRPr sz="16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title"/>
          </p:nvPr>
        </p:nvSpPr>
        <p:spPr>
          <a:xfrm>
            <a:off x="411455" y="0"/>
            <a:ext cx="3903562"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spTree>
      <p:nvGrpSpPr>
        <p:cNvPr id="1" name="Shape 49"/>
        <p:cNvGrpSpPr/>
        <p:nvPr/>
      </p:nvGrpSpPr>
      <p:grpSpPr>
        <a:xfrm>
          <a:off x="0" y="0"/>
          <a:ext cx="0" cy="0"/>
          <a:chOff x="0" y="0"/>
          <a:chExt cx="0" cy="0"/>
        </a:xfrm>
      </p:grpSpPr>
      <p:sp>
        <p:nvSpPr>
          <p:cNvPr id="50" name="Google Shape;50;p30"/>
          <p:cNvSpPr txBox="1">
            <a:spLocks noGrp="1"/>
          </p:cNvSpPr>
          <p:nvPr>
            <p:ph type="body" idx="1"/>
          </p:nvPr>
        </p:nvSpPr>
        <p:spPr>
          <a:xfrm>
            <a:off x="3136392" y="679622"/>
            <a:ext cx="4517136" cy="495505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48595D"/>
              </a:buClr>
              <a:buSzPts val="1200"/>
              <a:buNone/>
              <a:defRPr sz="1200">
                <a:solidFill>
                  <a:srgbClr val="48595D"/>
                </a:solidFill>
              </a:defRPr>
            </a:lvl1pPr>
            <a:lvl2pPr marL="914400" lvl="1" indent="-304800" algn="l">
              <a:lnSpc>
                <a:spcPct val="90000"/>
              </a:lnSpc>
              <a:spcBef>
                <a:spcPts val="500"/>
              </a:spcBef>
              <a:spcAft>
                <a:spcPts val="0"/>
              </a:spcAft>
              <a:buClr>
                <a:srgbClr val="48595D"/>
              </a:buClr>
              <a:buSzPts val="1200"/>
              <a:buChar char="•"/>
              <a:defRPr sz="1200">
                <a:solidFill>
                  <a:srgbClr val="48595D"/>
                </a:solidFill>
              </a:defRPr>
            </a:lvl2pPr>
            <a:lvl3pPr marL="1371600" lvl="2" indent="-304800" algn="l">
              <a:lnSpc>
                <a:spcPct val="90000"/>
              </a:lnSpc>
              <a:spcBef>
                <a:spcPts val="500"/>
              </a:spcBef>
              <a:spcAft>
                <a:spcPts val="0"/>
              </a:spcAft>
              <a:buClr>
                <a:srgbClr val="48595D"/>
              </a:buClr>
              <a:buSzPts val="1200"/>
              <a:buChar char="•"/>
              <a:defRPr sz="1200">
                <a:solidFill>
                  <a:srgbClr val="48595D"/>
                </a:solidFill>
              </a:defRPr>
            </a:lvl3pPr>
            <a:lvl4pPr marL="1828800" lvl="3" indent="-304800" algn="l">
              <a:lnSpc>
                <a:spcPct val="90000"/>
              </a:lnSpc>
              <a:spcBef>
                <a:spcPts val="500"/>
              </a:spcBef>
              <a:spcAft>
                <a:spcPts val="0"/>
              </a:spcAft>
              <a:buClr>
                <a:srgbClr val="48595D"/>
              </a:buClr>
              <a:buSzPts val="1200"/>
              <a:buChar char="•"/>
              <a:defRPr sz="1200">
                <a:solidFill>
                  <a:srgbClr val="48595D"/>
                </a:solidFill>
              </a:defRPr>
            </a:lvl4pPr>
            <a:lvl5pPr marL="2286000" lvl="4" indent="-304800" algn="l">
              <a:lnSpc>
                <a:spcPct val="90000"/>
              </a:lnSpc>
              <a:spcBef>
                <a:spcPts val="500"/>
              </a:spcBef>
              <a:spcAft>
                <a:spcPts val="0"/>
              </a:spcAft>
              <a:buClr>
                <a:srgbClr val="48595D"/>
              </a:buClr>
              <a:buSzPts val="1200"/>
              <a:buChar char="•"/>
              <a:defRPr sz="1200">
                <a:solidFill>
                  <a:srgbClr val="48595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txBox="1">
            <a:spLocks noGrp="1"/>
          </p:cNvSpPr>
          <p:nvPr>
            <p:ph type="title"/>
          </p:nvPr>
        </p:nvSpPr>
        <p:spPr>
          <a:xfrm>
            <a:off x="466344" y="0"/>
            <a:ext cx="2377440" cy="6858000"/>
          </a:xfrm>
          <a:prstGeom prst="rect">
            <a:avLst/>
          </a:prstGeom>
          <a:noFill/>
          <a:ln>
            <a:noFill/>
          </a:ln>
        </p:spPr>
        <p:txBody>
          <a:bodyPr spcFirstLastPara="1" wrap="square" lIns="91425" tIns="0" rIns="91425" bIns="91425" anchor="ctr" anchorCtr="0">
            <a:normAutofit/>
          </a:bodyPr>
          <a:lstStyle>
            <a:lvl1pPr lvl="0" algn="l">
              <a:lnSpc>
                <a:spcPct val="90000"/>
              </a:lnSpc>
              <a:spcBef>
                <a:spcPts val="0"/>
              </a:spcBef>
              <a:spcAft>
                <a:spcPts val="0"/>
              </a:spcAft>
              <a:buClr>
                <a:srgbClr val="D91B5C"/>
              </a:buClr>
              <a:buSzPts val="3600"/>
              <a:buFont typeface="Arial"/>
              <a:buNone/>
              <a:defRPr sz="3600" b="1">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0"/>
          <p:cNvSpPr>
            <a:spLocks noGrp="1"/>
          </p:cNvSpPr>
          <p:nvPr>
            <p:ph type="pic" idx="2"/>
          </p:nvPr>
        </p:nvSpPr>
        <p:spPr>
          <a:xfrm>
            <a:off x="7794889" y="1"/>
            <a:ext cx="4141737" cy="6857999"/>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3"/>
        <p:cNvGrpSpPr/>
        <p:nvPr/>
      </p:nvGrpSpPr>
      <p:grpSpPr>
        <a:xfrm>
          <a:off x="0" y="0"/>
          <a:ext cx="0" cy="0"/>
          <a:chOff x="0" y="0"/>
          <a:chExt cx="0" cy="0"/>
        </a:xfrm>
      </p:grpSpPr>
      <p:sp>
        <p:nvSpPr>
          <p:cNvPr id="54" name="Google Shape;54;p31"/>
          <p:cNvSpPr>
            <a:spLocks noGrp="1"/>
          </p:cNvSpPr>
          <p:nvPr>
            <p:ph type="pic" idx="2"/>
          </p:nvPr>
        </p:nvSpPr>
        <p:spPr>
          <a:xfrm>
            <a:off x="0" y="0"/>
            <a:ext cx="12192000" cy="5043713"/>
          </a:xfrm>
          <a:prstGeom prst="rect">
            <a:avLst/>
          </a:prstGeom>
          <a:noFill/>
          <a:ln>
            <a:noFill/>
          </a:ln>
        </p:spPr>
      </p:sp>
      <p:sp>
        <p:nvSpPr>
          <p:cNvPr id="55" name="Google Shape;55;p31"/>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56" name="Google Shape;56;p31"/>
          <p:cNvSpPr/>
          <p:nvPr/>
        </p:nvSpPr>
        <p:spPr>
          <a:xfrm>
            <a:off x="0" y="5043714"/>
            <a:ext cx="12192000" cy="1814286"/>
          </a:xfrm>
          <a:prstGeom prst="rect">
            <a:avLst/>
          </a:prstGeom>
          <a:solidFill>
            <a:srgbClr val="48595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7" name="Google Shape;57;p31"/>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1B0E3"/>
              </a:buClr>
              <a:buSzPts val="4400"/>
              <a:buNone/>
              <a:defRPr sz="4400" b="1" cap="none">
                <a:solidFill>
                  <a:srgbClr val="01B0E3"/>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1"/>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2800"/>
              <a:buNone/>
              <a:defRPr sz="2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31"/>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31"/>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1"/>
        <p:cNvGrpSpPr/>
        <p:nvPr/>
      </p:nvGrpSpPr>
      <p:grpSpPr>
        <a:xfrm>
          <a:off x="0" y="0"/>
          <a:ext cx="0" cy="0"/>
          <a:chOff x="0" y="0"/>
          <a:chExt cx="0" cy="0"/>
        </a:xfrm>
      </p:grpSpPr>
      <p:sp>
        <p:nvSpPr>
          <p:cNvPr id="62" name="Google Shape;62;p32"/>
          <p:cNvSpPr>
            <a:spLocks noGrp="1"/>
          </p:cNvSpPr>
          <p:nvPr>
            <p:ph type="pic" idx="2"/>
          </p:nvPr>
        </p:nvSpPr>
        <p:spPr>
          <a:xfrm>
            <a:off x="0" y="0"/>
            <a:ext cx="12192000" cy="5043713"/>
          </a:xfrm>
          <a:prstGeom prst="rect">
            <a:avLst/>
          </a:prstGeom>
          <a:noFill/>
          <a:ln>
            <a:noFill/>
          </a:ln>
        </p:spPr>
      </p:sp>
      <p:sp>
        <p:nvSpPr>
          <p:cNvPr id="63" name="Google Shape;63;p32"/>
          <p:cNvSpPr/>
          <p:nvPr/>
        </p:nvSpPr>
        <p:spPr>
          <a:xfrm>
            <a:off x="0" y="0"/>
            <a:ext cx="12192000" cy="5043713"/>
          </a:xfrm>
          <a:prstGeom prst="rect">
            <a:avLst/>
          </a:prstGeom>
          <a:solidFill>
            <a:schemeClr val="dk1">
              <a:alpha val="49803"/>
            </a:schemeClr>
          </a:solidFill>
          <a:ln>
            <a:noFill/>
          </a:ln>
        </p:spPr>
        <p:txBody>
          <a:bodyPr spcFirstLastPara="1" wrap="square" lIns="91425" tIns="274300" rIns="91425" bIns="45700" anchor="b"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z</a:t>
            </a:r>
            <a:endParaRPr/>
          </a:p>
        </p:txBody>
      </p:sp>
      <p:sp>
        <p:nvSpPr>
          <p:cNvPr id="64" name="Google Shape;64;p32"/>
          <p:cNvSpPr/>
          <p:nvPr/>
        </p:nvSpPr>
        <p:spPr>
          <a:xfrm>
            <a:off x="0" y="5043714"/>
            <a:ext cx="12192000" cy="1814286"/>
          </a:xfrm>
          <a:prstGeom prst="rect">
            <a:avLst/>
          </a:prstGeom>
          <a:solidFill>
            <a:srgbClr val="01B4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 name="Google Shape;65;p32"/>
          <p:cNvSpPr txBox="1">
            <a:spLocks noGrp="1"/>
          </p:cNvSpPr>
          <p:nvPr>
            <p:ph type="body" idx="1"/>
          </p:nvPr>
        </p:nvSpPr>
        <p:spPr>
          <a:xfrm>
            <a:off x="296333" y="5297713"/>
            <a:ext cx="9733038" cy="63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400"/>
              <a:buNone/>
              <a:defRPr sz="4400" b="1" cap="none">
                <a:solidFill>
                  <a:schemeClr val="lt1"/>
                </a:solidFill>
                <a:latin typeface="Arial"/>
                <a:ea typeface="Arial"/>
                <a:cs typeface="Arial"/>
                <a:sym typeface="Arial"/>
              </a:defRPr>
            </a:lvl1pPr>
            <a:lvl2pPr marL="914400" lvl="1" indent="-228600" algn="ctr">
              <a:lnSpc>
                <a:spcPct val="90000"/>
              </a:lnSpc>
              <a:spcBef>
                <a:spcPts val="500"/>
              </a:spcBef>
              <a:spcAft>
                <a:spcPts val="0"/>
              </a:spcAft>
              <a:buClr>
                <a:schemeClr val="lt1"/>
              </a:buClr>
              <a:buSzPts val="2000"/>
              <a:buNone/>
              <a:defRPr sz="2000">
                <a:solidFill>
                  <a:schemeClr val="lt1"/>
                </a:solidFill>
              </a:defRPr>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32"/>
          <p:cNvSpPr txBox="1">
            <a:spLocks noGrp="1"/>
          </p:cNvSpPr>
          <p:nvPr>
            <p:ph type="subTitle" idx="3"/>
          </p:nvPr>
        </p:nvSpPr>
        <p:spPr>
          <a:xfrm>
            <a:off x="296333" y="6042779"/>
            <a:ext cx="9733038" cy="465667"/>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333333"/>
              </a:buClr>
              <a:buSzPts val="2800"/>
              <a:buNone/>
              <a:defRPr sz="2800" b="1">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67" name="Google Shape;67;p3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32"/>
          <p:cNvPicPr preferRelativeResize="0"/>
          <p:nvPr/>
        </p:nvPicPr>
        <p:blipFill rotWithShape="1">
          <a:blip r:embed="rId2">
            <a:alphaModFix/>
          </a:blip>
          <a:srcRect/>
          <a:stretch/>
        </p:blipFill>
        <p:spPr>
          <a:xfrm>
            <a:off x="10060999" y="5878557"/>
            <a:ext cx="1872085" cy="70313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 name="Google Shape;1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grpSp>
        <p:nvGrpSpPr>
          <p:cNvPr id="15" name="Google Shape;15;p23"/>
          <p:cNvGrpSpPr/>
          <p:nvPr/>
        </p:nvGrpSpPr>
        <p:grpSpPr>
          <a:xfrm>
            <a:off x="6366050" y="6984916"/>
            <a:ext cx="4987750" cy="451900"/>
            <a:chOff x="91018" y="6984916"/>
            <a:chExt cx="4987750" cy="451900"/>
          </a:xfrm>
        </p:grpSpPr>
        <p:grpSp>
          <p:nvGrpSpPr>
            <p:cNvPr id="16" name="Google Shape;16;p23"/>
            <p:cNvGrpSpPr/>
            <p:nvPr/>
          </p:nvGrpSpPr>
          <p:grpSpPr>
            <a:xfrm>
              <a:off x="1383401" y="6984916"/>
              <a:ext cx="3695367" cy="430863"/>
              <a:chOff x="1316510" y="6885708"/>
              <a:chExt cx="3695367" cy="430863"/>
            </a:xfrm>
          </p:grpSpPr>
          <p:sp>
            <p:nvSpPr>
              <p:cNvPr id="17" name="Google Shape;17;p23"/>
              <p:cNvSpPr/>
              <p:nvPr/>
            </p:nvSpPr>
            <p:spPr>
              <a:xfrm>
                <a:off x="1316510" y="6885708"/>
                <a:ext cx="893202" cy="202251"/>
              </a:xfrm>
              <a:prstGeom prst="rect">
                <a:avLst/>
              </a:prstGeom>
              <a:solidFill>
                <a:srgbClr val="17458F"/>
              </a:solidFill>
              <a:ln>
                <a:noFill/>
              </a:ln>
            </p:spPr>
            <p:txBody>
              <a:bodyPr spcFirstLastPara="1" wrap="square" lIns="0" tIns="0" rIns="0" bIns="0" anchor="t"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Royal Blue</a:t>
                </a:r>
                <a:br>
                  <a:rPr lang="en-US" sz="7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R23,G69,B143</a:t>
                </a:r>
                <a:endParaRPr sz="700" b="0" i="0" u="none" strike="noStrike" cap="none">
                  <a:solidFill>
                    <a:schemeClr val="lt1"/>
                  </a:solidFill>
                  <a:latin typeface="Arial"/>
                  <a:ea typeface="Arial"/>
                  <a:cs typeface="Arial"/>
                  <a:sym typeface="Arial"/>
                </a:endParaRPr>
              </a:p>
            </p:txBody>
          </p:sp>
          <p:sp>
            <p:nvSpPr>
              <p:cNvPr id="18" name="Google Shape;18;p23"/>
              <p:cNvSpPr/>
              <p:nvPr/>
            </p:nvSpPr>
            <p:spPr>
              <a:xfrm>
                <a:off x="2250565" y="6885708"/>
                <a:ext cx="893202" cy="202251"/>
              </a:xfrm>
              <a:prstGeom prst="rect">
                <a:avLst/>
              </a:prstGeom>
              <a:solidFill>
                <a:srgbClr val="005DAA"/>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Azure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R0,G93,B170</a:t>
                </a:r>
                <a:endParaRPr/>
              </a:p>
            </p:txBody>
          </p:sp>
          <p:sp>
            <p:nvSpPr>
              <p:cNvPr id="19" name="Google Shape;19;p23"/>
              <p:cNvSpPr/>
              <p:nvPr/>
            </p:nvSpPr>
            <p:spPr>
              <a:xfrm>
                <a:off x="3184620" y="6885708"/>
                <a:ext cx="893202" cy="202251"/>
              </a:xfrm>
              <a:prstGeom prst="rect">
                <a:avLst/>
              </a:prstGeom>
              <a:solidFill>
                <a:srgbClr val="01B4E7"/>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Sky Blue </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R1,G180,B231</a:t>
                </a:r>
                <a:endParaRPr/>
              </a:p>
            </p:txBody>
          </p:sp>
          <p:sp>
            <p:nvSpPr>
              <p:cNvPr id="20" name="Google Shape;20;p23"/>
              <p:cNvSpPr/>
              <p:nvPr/>
            </p:nvSpPr>
            <p:spPr>
              <a:xfrm>
                <a:off x="3184620" y="7114320"/>
                <a:ext cx="893202" cy="202251"/>
              </a:xfrm>
              <a:prstGeom prst="rect">
                <a:avLst/>
              </a:prstGeom>
              <a:solidFill>
                <a:srgbClr val="872175"/>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Violet</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R135,G33,B117</a:t>
                </a:r>
                <a:endParaRPr/>
              </a:p>
            </p:txBody>
          </p:sp>
          <p:sp>
            <p:nvSpPr>
              <p:cNvPr id="21" name="Google Shape;21;p23"/>
              <p:cNvSpPr/>
              <p:nvPr/>
            </p:nvSpPr>
            <p:spPr>
              <a:xfrm>
                <a:off x="4118675" y="7114320"/>
                <a:ext cx="893202" cy="202251"/>
              </a:xfrm>
              <a:prstGeom prst="rect">
                <a:avLst/>
              </a:prstGeom>
              <a:solidFill>
                <a:srgbClr val="FF7600"/>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Orange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R255,G118,B0</a:t>
                </a:r>
                <a:endParaRPr/>
              </a:p>
            </p:txBody>
          </p:sp>
          <p:sp>
            <p:nvSpPr>
              <p:cNvPr id="22" name="Google Shape;22;p23"/>
              <p:cNvSpPr/>
              <p:nvPr/>
            </p:nvSpPr>
            <p:spPr>
              <a:xfrm>
                <a:off x="4118675" y="6885708"/>
                <a:ext cx="893202" cy="202251"/>
              </a:xfrm>
              <a:prstGeom prst="rect">
                <a:avLst/>
              </a:prstGeom>
              <a:solidFill>
                <a:srgbClr val="F7A81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dk1"/>
                    </a:solidFill>
                    <a:latin typeface="Arial"/>
                    <a:ea typeface="Arial"/>
                    <a:cs typeface="Arial"/>
                    <a:sym typeface="Arial"/>
                  </a:rPr>
                  <a:t>Gold</a:t>
                </a:r>
                <a:br>
                  <a:rPr lang="en-US" sz="600" b="0" i="0" u="none" strike="noStrike" cap="none">
                    <a:solidFill>
                      <a:schemeClr val="dk1"/>
                    </a:solidFill>
                    <a:latin typeface="Arial"/>
                    <a:ea typeface="Arial"/>
                    <a:cs typeface="Arial"/>
                    <a:sym typeface="Arial"/>
                  </a:rPr>
                </a:br>
                <a:r>
                  <a:rPr lang="en-US" sz="600" b="0" i="0" u="none" strike="noStrike" cap="none">
                    <a:solidFill>
                      <a:schemeClr val="dk1"/>
                    </a:solidFill>
                    <a:latin typeface="Arial"/>
                    <a:ea typeface="Arial"/>
                    <a:cs typeface="Arial"/>
                    <a:sym typeface="Arial"/>
                  </a:rPr>
                  <a:t>R247,G168,B27</a:t>
                </a:r>
                <a:endParaRPr/>
              </a:p>
            </p:txBody>
          </p:sp>
          <p:sp>
            <p:nvSpPr>
              <p:cNvPr id="23" name="Google Shape;23;p23"/>
              <p:cNvSpPr/>
              <p:nvPr/>
            </p:nvSpPr>
            <p:spPr>
              <a:xfrm>
                <a:off x="1316510" y="7114320"/>
                <a:ext cx="893202" cy="202251"/>
              </a:xfrm>
              <a:prstGeom prst="rect">
                <a:avLst/>
              </a:prstGeom>
              <a:solidFill>
                <a:srgbClr val="D91B5C"/>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Cranberry</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R217,G27, B92</a:t>
                </a:r>
                <a:endParaRPr/>
              </a:p>
            </p:txBody>
          </p:sp>
          <p:sp>
            <p:nvSpPr>
              <p:cNvPr id="24" name="Google Shape;24;p23"/>
              <p:cNvSpPr/>
              <p:nvPr/>
            </p:nvSpPr>
            <p:spPr>
              <a:xfrm>
                <a:off x="2250565" y="7114320"/>
                <a:ext cx="893202" cy="202251"/>
              </a:xfrm>
              <a:prstGeom prst="rect">
                <a:avLst/>
              </a:prstGeom>
              <a:solidFill>
                <a:srgbClr val="009999"/>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700" b="0" i="0" u="none" strike="noStrike" cap="none">
                    <a:solidFill>
                      <a:schemeClr val="lt1"/>
                    </a:solidFill>
                    <a:latin typeface="Arial"/>
                    <a:ea typeface="Arial"/>
                    <a:cs typeface="Arial"/>
                    <a:sym typeface="Arial"/>
                  </a:rPr>
                  <a:t>Turquoise</a:t>
                </a:r>
                <a:br>
                  <a:rPr lang="en-US" sz="600" b="0" i="0" u="none" strike="noStrike" cap="none">
                    <a:solidFill>
                      <a:schemeClr val="lt1"/>
                    </a:solidFill>
                    <a:latin typeface="Arial"/>
                    <a:ea typeface="Arial"/>
                    <a:cs typeface="Arial"/>
                    <a:sym typeface="Arial"/>
                  </a:rPr>
                </a:br>
                <a:r>
                  <a:rPr lang="en-US" sz="600" b="0" i="0" u="none" strike="noStrike" cap="none">
                    <a:solidFill>
                      <a:schemeClr val="lt1"/>
                    </a:solidFill>
                    <a:latin typeface="Arial"/>
                    <a:ea typeface="Arial"/>
                    <a:cs typeface="Arial"/>
                    <a:sym typeface="Arial"/>
                  </a:rPr>
                  <a:t>R0,G153,B153</a:t>
                </a:r>
                <a:endParaRPr/>
              </a:p>
            </p:txBody>
          </p:sp>
        </p:grpSp>
        <p:sp>
          <p:nvSpPr>
            <p:cNvPr id="25" name="Google Shape;25;p23"/>
            <p:cNvSpPr txBox="1"/>
            <p:nvPr/>
          </p:nvSpPr>
          <p:spPr>
            <a:xfrm>
              <a:off x="91018" y="6984916"/>
              <a:ext cx="1258357"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chemeClr val="dk1"/>
                  </a:solidFill>
                  <a:latin typeface="Arial"/>
                  <a:ea typeface="Arial"/>
                  <a:cs typeface="Arial"/>
                  <a:sym typeface="Arial"/>
                </a:rPr>
                <a:t>Rotary Leadership Colors</a:t>
              </a:r>
              <a:endParaRPr/>
            </a:p>
          </p:txBody>
        </p:sp>
        <p:sp>
          <p:nvSpPr>
            <p:cNvPr id="26" name="Google Shape;26;p23"/>
            <p:cNvSpPr txBox="1"/>
            <p:nvPr/>
          </p:nvSpPr>
          <p:spPr>
            <a:xfrm>
              <a:off x="462185" y="7221372"/>
              <a:ext cx="881652" cy="215444"/>
            </a:xfrm>
            <a:prstGeom prst="rect">
              <a:avLst/>
            </a:prstGeom>
            <a:noFill/>
            <a:ln>
              <a:noFill/>
            </a:ln>
          </p:spPr>
          <p:txBody>
            <a:bodyPr spcFirstLastPara="1" wrap="square" lIns="0" tIns="45700" rIns="0" bIns="45700" anchor="t" anchorCtr="0">
              <a:spAutoFit/>
            </a:bodyPr>
            <a:lstStyle/>
            <a:p>
              <a:pPr marL="0" marR="0" lvl="0" indent="0" algn="r" rtl="0">
                <a:spcBef>
                  <a:spcPts val="0"/>
                </a:spcBef>
                <a:spcAft>
                  <a:spcPts val="0"/>
                </a:spcAft>
                <a:buNone/>
              </a:pPr>
              <a:r>
                <a:rPr lang="en-US" sz="800" b="1" i="0" u="none" strike="noStrike" cap="none">
                  <a:solidFill>
                    <a:srgbClr val="595959"/>
                  </a:solidFill>
                  <a:latin typeface="Arial"/>
                  <a:ea typeface="Arial"/>
                  <a:cs typeface="Arial"/>
                  <a:sym typeface="Arial"/>
                </a:rPr>
                <a:t>Secondary Colors</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forms/d/e/1FAIpQLSfMG83M_6icbtDmYtAukJlm9HT9YDUxkvFbhG-n9PMlRH1b1A/viewfor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rotary5840.org/events/celebration-of-distric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p:nvPr/>
        </p:nvSpPr>
        <p:spPr>
          <a:xfrm>
            <a:off x="0" y="0"/>
            <a:ext cx="12192000" cy="6858000"/>
          </a:xfrm>
          <a:prstGeom prst="rect">
            <a:avLst/>
          </a:prstGeom>
          <a:solidFill>
            <a:srgbClr val="005D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4" name="Google Shape;144;p1"/>
          <p:cNvSpPr/>
          <p:nvPr/>
        </p:nvSpPr>
        <p:spPr>
          <a:xfrm>
            <a:off x="0" y="3339029"/>
            <a:ext cx="12192000" cy="2176117"/>
          </a:xfrm>
          <a:prstGeom prst="rect">
            <a:avLst/>
          </a:prstGeom>
          <a:solidFill>
            <a:srgbClr val="02B3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highlight>
                <a:srgbClr val="01B4E7"/>
              </a:highlight>
              <a:latin typeface="Arial"/>
              <a:ea typeface="Arial"/>
              <a:cs typeface="Arial"/>
              <a:sym typeface="Arial"/>
            </a:endParaRPr>
          </a:p>
        </p:txBody>
      </p:sp>
      <p:pic>
        <p:nvPicPr>
          <p:cNvPr id="145" name="Google Shape;145;p1"/>
          <p:cNvPicPr preferRelativeResize="0"/>
          <p:nvPr/>
        </p:nvPicPr>
        <p:blipFill rotWithShape="1">
          <a:blip r:embed="rId3">
            <a:alphaModFix/>
          </a:blip>
          <a:srcRect/>
          <a:stretch/>
        </p:blipFill>
        <p:spPr>
          <a:xfrm>
            <a:off x="485503" y="359524"/>
            <a:ext cx="2609627" cy="2619982"/>
          </a:xfrm>
          <a:prstGeom prst="rect">
            <a:avLst/>
          </a:prstGeom>
          <a:noFill/>
          <a:ln>
            <a:noFill/>
          </a:ln>
        </p:spPr>
      </p:pic>
      <p:pic>
        <p:nvPicPr>
          <p:cNvPr id="146" name="Google Shape;146;p1"/>
          <p:cNvPicPr preferRelativeResize="0"/>
          <p:nvPr/>
        </p:nvPicPr>
        <p:blipFill rotWithShape="1">
          <a:blip r:embed="rId4">
            <a:alphaModFix/>
          </a:blip>
          <a:srcRect/>
          <a:stretch/>
        </p:blipFill>
        <p:spPr>
          <a:xfrm>
            <a:off x="10024913" y="5860867"/>
            <a:ext cx="1883771" cy="716364"/>
          </a:xfrm>
          <a:prstGeom prst="rect">
            <a:avLst/>
          </a:prstGeom>
          <a:noFill/>
          <a:ln>
            <a:noFill/>
          </a:ln>
        </p:spPr>
      </p:pic>
      <p:sp>
        <p:nvSpPr>
          <p:cNvPr id="147" name="Google Shape;147;p1"/>
          <p:cNvSpPr txBox="1"/>
          <p:nvPr/>
        </p:nvSpPr>
        <p:spPr>
          <a:xfrm>
            <a:off x="101823" y="6960359"/>
            <a:ext cx="5329985" cy="987620"/>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US" sz="3600" b="1" i="0" u="none" strike="noStrike" cap="none">
                <a:solidFill>
                  <a:srgbClr val="DA1A5A"/>
                </a:solidFill>
                <a:latin typeface="Arial"/>
                <a:ea typeface="Arial"/>
                <a:cs typeface="Arial"/>
                <a:sym typeface="Arial"/>
              </a:rPr>
              <a:t>Title Page Option</a:t>
            </a:r>
            <a:endParaRPr sz="3600" b="1" i="0" u="none" strike="noStrike" cap="none">
              <a:solidFill>
                <a:srgbClr val="DA1A5A"/>
              </a:solidFill>
              <a:latin typeface="Arial"/>
              <a:ea typeface="Arial"/>
              <a:cs typeface="Arial"/>
              <a:sym typeface="Arial"/>
            </a:endParaRPr>
          </a:p>
        </p:txBody>
      </p:sp>
      <p:sp>
        <p:nvSpPr>
          <p:cNvPr id="148" name="Google Shape;148;p1"/>
          <p:cNvSpPr txBox="1"/>
          <p:nvPr/>
        </p:nvSpPr>
        <p:spPr>
          <a:xfrm>
            <a:off x="0" y="3807029"/>
            <a:ext cx="12192000" cy="82193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800"/>
              <a:buFont typeface="Arial"/>
              <a:buNone/>
            </a:pPr>
            <a:r>
              <a:rPr lang="en-US" sz="4800" b="1" i="0" u="none" strike="noStrike" cap="none">
                <a:solidFill>
                  <a:schemeClr val="lt1"/>
                </a:solidFill>
                <a:latin typeface="Arial"/>
                <a:ea typeface="Arial"/>
                <a:cs typeface="Arial"/>
                <a:sym typeface="Arial"/>
              </a:rPr>
              <a:t>D5840 All-Hands</a:t>
            </a:r>
            <a:endParaRPr/>
          </a:p>
        </p:txBody>
      </p:sp>
      <p:sp>
        <p:nvSpPr>
          <p:cNvPr id="149" name="Google Shape;149;p1"/>
          <p:cNvSpPr txBox="1"/>
          <p:nvPr/>
        </p:nvSpPr>
        <p:spPr>
          <a:xfrm>
            <a:off x="0" y="4588900"/>
            <a:ext cx="12192000" cy="46566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5DAA"/>
              </a:buClr>
              <a:buSzPts val="3200"/>
              <a:buFont typeface="Arial"/>
              <a:buNone/>
            </a:pPr>
            <a:r>
              <a:rPr lang="en-US" sz="3200" b="1">
                <a:solidFill>
                  <a:srgbClr val="005DAA"/>
                </a:solidFill>
              </a:rPr>
              <a:t>October 9</a:t>
            </a:r>
            <a:r>
              <a:rPr lang="en-US" sz="3200" b="1" i="0" u="none" strike="noStrike" cap="none">
                <a:solidFill>
                  <a:srgbClr val="005DAA"/>
                </a:solidFill>
                <a:latin typeface="Arial"/>
                <a:ea typeface="Arial"/>
                <a:cs typeface="Arial"/>
                <a:sym typeface="Arial"/>
              </a:rPr>
              <a:t>, 2024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02" name="Google Shape;302;p3"/>
          <p:cNvSpPr txBox="1"/>
          <p:nvPr/>
        </p:nvSpPr>
        <p:spPr>
          <a:xfrm>
            <a:off x="0" y="0"/>
            <a:ext cx="12192000" cy="6858000"/>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dk1"/>
              </a:buClr>
              <a:buSzPts val="2800"/>
              <a:buFont typeface="Arial"/>
              <a:buNone/>
            </a:pPr>
            <a:endParaRPr/>
          </a:p>
        </p:txBody>
      </p:sp>
      <p:pic>
        <p:nvPicPr>
          <p:cNvPr id="3" name="Picture 2" descr="A bag full of plastic bottles and other items&#10;&#10;Description automatically generated">
            <a:extLst>
              <a:ext uri="{FF2B5EF4-FFF2-40B4-BE49-F238E27FC236}">
                <a16:creationId xmlns:a16="http://schemas.microsoft.com/office/drawing/2014/main" id="{2125F488-08DB-A8FC-1C99-6196F02AD6C3}"/>
              </a:ext>
            </a:extLst>
          </p:cNvPr>
          <p:cNvPicPr>
            <a:picLocks noChangeAspect="1"/>
          </p:cNvPicPr>
          <p:nvPr/>
        </p:nvPicPr>
        <p:blipFill>
          <a:blip r:embed="rId3"/>
          <a:stretch>
            <a:fillRect/>
          </a:stretch>
        </p:blipFill>
        <p:spPr>
          <a:xfrm>
            <a:off x="1524000" y="0"/>
            <a:ext cx="9144000" cy="6858000"/>
          </a:xfrm>
          <a:prstGeom prst="rect">
            <a:avLst/>
          </a:prstGeom>
        </p:spPr>
      </p:pic>
      <p:pic>
        <p:nvPicPr>
          <p:cNvPr id="5" name="Picture 4" descr="A group of people standing in front of a car&#10;&#10;Description automatically generated">
            <a:extLst>
              <a:ext uri="{FF2B5EF4-FFF2-40B4-BE49-F238E27FC236}">
                <a16:creationId xmlns:a16="http://schemas.microsoft.com/office/drawing/2014/main" id="{65E47395-6245-1E0F-6B4D-3D82E34A2F22}"/>
              </a:ext>
            </a:extLst>
          </p:cNvPr>
          <p:cNvPicPr>
            <a:picLocks noChangeAspect="1"/>
          </p:cNvPicPr>
          <p:nvPr/>
        </p:nvPicPr>
        <p:blipFill>
          <a:blip r:embed="rId4"/>
          <a:stretch>
            <a:fillRect/>
          </a:stretch>
        </p:blipFill>
        <p:spPr>
          <a:xfrm>
            <a:off x="3006" y="0"/>
            <a:ext cx="2804922" cy="3739896"/>
          </a:xfrm>
          <a:prstGeom prst="rect">
            <a:avLst/>
          </a:prstGeom>
        </p:spPr>
      </p:pic>
      <p:pic>
        <p:nvPicPr>
          <p:cNvPr id="7" name="Picture 6" descr="A group of people standing in front of a car&#10;&#10;Description automatically generated">
            <a:extLst>
              <a:ext uri="{FF2B5EF4-FFF2-40B4-BE49-F238E27FC236}">
                <a16:creationId xmlns:a16="http://schemas.microsoft.com/office/drawing/2014/main" id="{35281CA9-EF10-0C29-6C1C-D36777D25ABD}"/>
              </a:ext>
            </a:extLst>
          </p:cNvPr>
          <p:cNvPicPr>
            <a:picLocks noChangeAspect="1"/>
          </p:cNvPicPr>
          <p:nvPr/>
        </p:nvPicPr>
        <p:blipFill>
          <a:blip r:embed="rId5"/>
          <a:stretch>
            <a:fillRect/>
          </a:stretch>
        </p:blipFill>
        <p:spPr>
          <a:xfrm>
            <a:off x="9015370" y="2688106"/>
            <a:ext cx="3173624" cy="41698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302" name="Google Shape;302;p3"/>
          <p:cNvSpPr txBox="1"/>
          <p:nvPr/>
        </p:nvSpPr>
        <p:spPr>
          <a:xfrm>
            <a:off x="0" y="0"/>
            <a:ext cx="12192000" cy="6858000"/>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dk1"/>
              </a:buClr>
              <a:buSzPts val="2800"/>
              <a:buFont typeface="Arial"/>
              <a:buNone/>
            </a:pPr>
            <a:endParaRPr/>
          </a:p>
        </p:txBody>
      </p:sp>
      <p:sp>
        <p:nvSpPr>
          <p:cNvPr id="303" name="Google Shape;303;p3"/>
          <p:cNvSpPr txBox="1"/>
          <p:nvPr/>
        </p:nvSpPr>
        <p:spPr>
          <a:xfrm>
            <a:off x="311300" y="1476975"/>
            <a:ext cx="6127800" cy="2534400"/>
          </a:xfrm>
          <a:prstGeom prst="rect">
            <a:avLst/>
          </a:prstGeom>
          <a:solidFill>
            <a:srgbClr val="F7A81B"/>
          </a:solidFill>
          <a:ln>
            <a:noFill/>
          </a:ln>
        </p:spPr>
        <p:txBody>
          <a:bodyPr spcFirstLastPara="1" wrap="square" lIns="91425" tIns="91425" rIns="91425" bIns="91425" anchor="b" anchorCtr="0">
            <a:noAutofit/>
          </a:bodyPr>
          <a:lstStyle/>
          <a:p>
            <a:pPr marL="457200" lvl="0" indent="-342900" algn="l" rtl="0">
              <a:spcBef>
                <a:spcPts val="0"/>
              </a:spcBef>
              <a:spcAft>
                <a:spcPts val="0"/>
              </a:spcAft>
              <a:buClr>
                <a:schemeClr val="dk1"/>
              </a:buClr>
              <a:buSzPts val="1800"/>
              <a:buChar char="●"/>
            </a:pPr>
            <a:r>
              <a:rPr lang="en-US" sz="1800">
                <a:solidFill>
                  <a:schemeClr val="dk1"/>
                </a:solidFill>
              </a:rPr>
              <a:t>Register at </a:t>
            </a:r>
            <a:r>
              <a:rPr lang="en-US" sz="1800" u="sng">
                <a:solidFill>
                  <a:schemeClr val="hlink"/>
                </a:solidFill>
                <a:hlinkClick r:id="rId3"/>
              </a:rPr>
              <a:t>https://docs.google.com/forms/d/e/1FAIpQLSfMG83M_6icbtDmYtAukJlm9HT9YDUxkvFbhG-n9PMlRH1b1A/viewform</a:t>
            </a:r>
            <a:r>
              <a:rPr lang="en-US" sz="1800">
                <a:solidFill>
                  <a:schemeClr val="dk1"/>
                </a:solidFill>
              </a:rPr>
              <a:t> or us the QR code on the flier.</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We have more days to serve and make a bigger impact!</a:t>
            </a:r>
            <a:endParaRPr sz="1800">
              <a:solidFill>
                <a:schemeClr val="dk1"/>
              </a:solidFill>
            </a:endParaRPr>
          </a:p>
          <a:p>
            <a:pPr marL="457200" lvl="0" indent="0" algn="l" rtl="0">
              <a:spcBef>
                <a:spcPts val="0"/>
              </a:spcBef>
              <a:spcAft>
                <a:spcPts val="0"/>
              </a:spcAft>
              <a:buNone/>
            </a:pPr>
            <a:endParaRPr sz="1800">
              <a:solidFill>
                <a:schemeClr val="dk1"/>
              </a:solidFill>
            </a:endParaRPr>
          </a:p>
        </p:txBody>
      </p:sp>
      <p:pic>
        <p:nvPicPr>
          <p:cNvPr id="304" name="Google Shape;304;p3"/>
          <p:cNvPicPr preferRelativeResize="0"/>
          <p:nvPr/>
        </p:nvPicPr>
        <p:blipFill>
          <a:blip r:embed="rId4">
            <a:alphaModFix/>
          </a:blip>
          <a:stretch>
            <a:fillRect/>
          </a:stretch>
        </p:blipFill>
        <p:spPr>
          <a:xfrm>
            <a:off x="6911203" y="0"/>
            <a:ext cx="5280793" cy="6857999"/>
          </a:xfrm>
          <a:prstGeom prst="rect">
            <a:avLst/>
          </a:prstGeom>
          <a:noFill/>
          <a:ln>
            <a:noFill/>
          </a:ln>
        </p:spPr>
      </p:pic>
    </p:spTree>
    <p:extLst>
      <p:ext uri="{BB962C8B-B14F-4D97-AF65-F5344CB8AC3E}">
        <p14:creationId xmlns:p14="http://schemas.microsoft.com/office/powerpoint/2010/main" val="289073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5"/>
          <p:cNvSpPr txBox="1">
            <a:spLocks noGrp="1"/>
          </p:cNvSpPr>
          <p:nvPr>
            <p:ph type="body" idx="2"/>
          </p:nvPr>
        </p:nvSpPr>
        <p:spPr>
          <a:xfrm>
            <a:off x="558799" y="1975104"/>
            <a:ext cx="5116443" cy="1301496"/>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dirty="0"/>
              <a:t>YOUTH SERVICES</a:t>
            </a:r>
            <a:endParaRPr dirty="0"/>
          </a:p>
        </p:txBody>
      </p:sp>
      <p:sp>
        <p:nvSpPr>
          <p:cNvPr id="310" name="Google Shape;310;p15"/>
          <p:cNvSpPr txBox="1">
            <a:spLocks noGrp="1"/>
          </p:cNvSpPr>
          <p:nvPr>
            <p:ph type="subTitle" idx="3"/>
          </p:nvPr>
        </p:nvSpPr>
        <p:spPr>
          <a:xfrm>
            <a:off x="558792" y="3374532"/>
            <a:ext cx="5465100" cy="197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a:t>Chair, Dr. Charles J. Karulak</a:t>
            </a:r>
            <a:endParaRPr/>
          </a:p>
          <a:p>
            <a:pPr marL="0" lvl="0" indent="0" algn="l" rtl="0">
              <a:lnSpc>
                <a:spcPct val="90000"/>
              </a:lnSpc>
              <a:spcBef>
                <a:spcPts val="0"/>
              </a:spcBef>
              <a:spcAft>
                <a:spcPts val="0"/>
              </a:spcAft>
              <a:buClr>
                <a:schemeClr val="lt1"/>
              </a:buClr>
              <a:buSzPts val="2200"/>
              <a:buNone/>
            </a:pPr>
            <a:r>
              <a:rPr lang="en-US"/>
              <a:t>chakarulak@gmail.com</a:t>
            </a:r>
            <a:endParaRPr/>
          </a:p>
        </p:txBody>
      </p:sp>
      <p:sp>
        <p:nvSpPr>
          <p:cNvPr id="311" name="Google Shape;311;p1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312" name="Google Shape;312;p15"/>
          <p:cNvPicPr preferRelativeResize="0"/>
          <p:nvPr/>
        </p:nvPicPr>
        <p:blipFill rotWithShape="1">
          <a:blip r:embed="rId3">
            <a:alphaModFix/>
          </a:blip>
          <a:srcRect/>
          <a:stretch/>
        </p:blipFill>
        <p:spPr>
          <a:xfrm>
            <a:off x="1874826" y="298132"/>
            <a:ext cx="1883771" cy="716364"/>
          </a:xfrm>
          <a:prstGeom prst="rect">
            <a:avLst/>
          </a:prstGeom>
          <a:noFill/>
          <a:ln>
            <a:noFill/>
          </a:ln>
        </p:spPr>
      </p:pic>
      <p:sp>
        <p:nvSpPr>
          <p:cNvPr id="313" name="Google Shape;313;p15"/>
          <p:cNvSpPr txBox="1"/>
          <p:nvPr/>
        </p:nvSpPr>
        <p:spPr>
          <a:xfrm>
            <a:off x="6324600" y="480695"/>
            <a:ext cx="5308601" cy="5850531"/>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b="1" dirty="0">
                <a:solidFill>
                  <a:schemeClr val="dk1"/>
                </a:solidFill>
                <a:latin typeface="Arial"/>
                <a:ea typeface="Arial"/>
                <a:cs typeface="Arial"/>
                <a:sym typeface="Arial"/>
              </a:rPr>
              <a:t>Summary</a:t>
            </a:r>
            <a:r>
              <a:rPr lang="en-US" sz="2000" dirty="0">
                <a:solidFill>
                  <a:schemeClr val="dk1"/>
                </a:solidFill>
                <a:latin typeface="Arial"/>
                <a:ea typeface="Arial"/>
                <a:cs typeface="Arial"/>
                <a:sym typeface="Arial"/>
              </a:rPr>
              <a:t>: </a:t>
            </a:r>
            <a:endParaRPr sz="2000"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600"/>
              <a:buFont typeface="Arial"/>
              <a:buNone/>
            </a:pPr>
            <a:r>
              <a:rPr lang="en-US" dirty="0">
                <a:solidFill>
                  <a:schemeClr val="dk1"/>
                </a:solidFill>
                <a:latin typeface="Arial"/>
                <a:ea typeface="Arial"/>
                <a:cs typeface="Arial"/>
                <a:sym typeface="Arial"/>
              </a:rPr>
              <a:t>Youth Services is comprised of Early Act, Interact, Rotary Youth Leadership Awards (RYLA), and Rotary Youth Exchange.  </a:t>
            </a:r>
            <a:endParaRPr dirty="0"/>
          </a:p>
          <a:p>
            <a:pPr marL="58736" lvl="1">
              <a:spcBef>
                <a:spcPts val="1200"/>
              </a:spcBef>
              <a:buClr>
                <a:schemeClr val="dk1"/>
              </a:buClr>
              <a:buSzPts val="1600"/>
            </a:pPr>
            <a:r>
              <a:rPr lang="en-US" sz="1600" b="1" i="0" u="none" strike="noStrike" cap="none" dirty="0">
                <a:solidFill>
                  <a:schemeClr val="dk1"/>
                </a:solidFill>
                <a:latin typeface="Arial"/>
                <a:ea typeface="Arial"/>
                <a:cs typeface="Arial"/>
                <a:sym typeface="Arial"/>
              </a:rPr>
              <a:t>Early Act</a:t>
            </a:r>
            <a:r>
              <a:rPr lang="en-US" sz="1600" b="0" i="0" u="none" strike="noStrike" cap="none" dirty="0">
                <a:solidFill>
                  <a:schemeClr val="dk1"/>
                </a:solidFill>
                <a:latin typeface="Arial"/>
                <a:ea typeface="Arial"/>
                <a:cs typeface="Arial"/>
                <a:sym typeface="Arial"/>
              </a:rPr>
              <a:t>:  </a:t>
            </a:r>
            <a:r>
              <a:rPr lang="en-US" dirty="0">
                <a:solidFill>
                  <a:srgbClr val="222222"/>
                </a:solidFill>
                <a:effectLst/>
                <a:latin typeface="+mj-lt"/>
                <a:ea typeface="Times New Roman" panose="02020603050405020304" pitchFamily="18" charset="0"/>
                <a:cs typeface="Times New Roman" panose="02020603050405020304" pitchFamily="18" charset="0"/>
              </a:rPr>
              <a:t>A second zoom meeting will be schedule with all Rotary liaisons and sponsors to share ideas for the Early Act upcoming celebration. February 22, 2025 is the Early Act Celebration from 9:00-11:00 am.  The site will be determined at a later date.  The theme for the district EA clubs will center on seniors and assisted living.</a:t>
            </a:r>
            <a:endParaRPr lang="en-US" b="0" i="0" u="none" strike="noStrike" cap="none" dirty="0">
              <a:solidFill>
                <a:schemeClr val="dk1"/>
              </a:solidFill>
              <a:latin typeface="Arial"/>
              <a:ea typeface="Arial"/>
              <a:cs typeface="Arial"/>
              <a:sym typeface="Arial"/>
            </a:endParaRPr>
          </a:p>
          <a:p>
            <a:pPr marL="58736" marR="0" lvl="1" indent="0" algn="l" rtl="0">
              <a:lnSpc>
                <a:spcPct val="100000"/>
              </a:lnSpc>
              <a:spcBef>
                <a:spcPts val="1200"/>
              </a:spcBef>
              <a:spcAft>
                <a:spcPts val="0"/>
              </a:spcAft>
              <a:buClr>
                <a:schemeClr val="dk1"/>
              </a:buClr>
              <a:buSzPts val="1600"/>
              <a:buFont typeface="Arial"/>
              <a:buNone/>
            </a:pPr>
            <a:r>
              <a:rPr lang="en-US" sz="1600" b="1" i="0" u="none" strike="noStrike" cap="none" dirty="0">
                <a:solidFill>
                  <a:schemeClr val="dk1"/>
                </a:solidFill>
                <a:latin typeface="Arial"/>
                <a:ea typeface="Arial"/>
                <a:cs typeface="Arial"/>
                <a:sym typeface="Arial"/>
              </a:rPr>
              <a:t>Interact</a:t>
            </a:r>
            <a:r>
              <a:rPr lang="en-US" sz="1600" b="0" i="0" u="none" strike="noStrike" cap="none" dirty="0">
                <a:solidFill>
                  <a:schemeClr val="dk1"/>
                </a:solidFill>
                <a:latin typeface="Arial"/>
                <a:ea typeface="Arial"/>
                <a:cs typeface="Arial"/>
                <a:sym typeface="Arial"/>
              </a:rPr>
              <a:t>:  </a:t>
            </a:r>
            <a:r>
              <a:rPr lang="en-US" b="0" i="0" u="none" strike="noStrike" cap="none" dirty="0">
                <a:solidFill>
                  <a:schemeClr val="dk1"/>
                </a:solidFill>
                <a:latin typeface="Arial"/>
                <a:ea typeface="Arial"/>
                <a:cs typeface="Arial"/>
                <a:sym typeface="Arial"/>
              </a:rPr>
              <a:t>The chair of this committee continues to follow-up with Rotary clubs to ensure they register their Interact Club(s) with Rotary International and the chair reports most clubs are now registered with RI.  This is a great improvement at this time compared with recertification of Interact clubs at this time last year. The District Interact Conference is set for November 9, 2024 from 9:00 am to 2:00 pm at the Winston School San Antonio located at 8565 Ewing </a:t>
            </a:r>
            <a:r>
              <a:rPr lang="en-US" b="0" i="0" u="none" strike="noStrike" cap="none" dirty="0" err="1">
                <a:solidFill>
                  <a:schemeClr val="dk1"/>
                </a:solidFill>
                <a:latin typeface="Arial"/>
                <a:ea typeface="Arial"/>
                <a:cs typeface="Arial"/>
                <a:sym typeface="Arial"/>
              </a:rPr>
              <a:t>Halsell</a:t>
            </a:r>
            <a:r>
              <a:rPr lang="en-US" b="0" i="0" u="none" strike="noStrike" cap="none" dirty="0">
                <a:solidFill>
                  <a:schemeClr val="dk1"/>
                </a:solidFill>
                <a:latin typeface="Arial"/>
                <a:ea typeface="Arial"/>
                <a:cs typeface="Arial"/>
                <a:sym typeface="Arial"/>
              </a:rPr>
              <a:t> Drive (in the South Texas Medical Center).  All information has been sent out to all Interact Sponsors. As of October 3, a new Rotary Interact Club has been formed at New Braunfels High School.  The Interact Club will be sponsored by the New Braunfels Rotary Club.  Mike Canales met with the Interact sponsor to review the procedures to form and register a new club. </a:t>
            </a:r>
            <a:endParaRPr b="0" i="0" u="none" strike="noStrike" cap="none" dirty="0">
              <a:solidFill>
                <a:schemeClr val="dk1"/>
              </a:solidFill>
              <a:latin typeface="Arial"/>
              <a:ea typeface="Arial"/>
              <a:cs typeface="Arial"/>
              <a:sym typeface="Arial"/>
            </a:endParaRPr>
          </a:p>
        </p:txBody>
      </p:sp>
      <p:pic>
        <p:nvPicPr>
          <p:cNvPr id="314" name="Google Shape;314;p15"/>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body" idx="2"/>
          </p:nvPr>
        </p:nvSpPr>
        <p:spPr>
          <a:xfrm>
            <a:off x="558799" y="1993392"/>
            <a:ext cx="5116443" cy="1283208"/>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dirty="0"/>
              <a:t>YOUTH SERVICES</a:t>
            </a:r>
            <a:endParaRPr dirty="0"/>
          </a:p>
        </p:txBody>
      </p:sp>
      <p:sp>
        <p:nvSpPr>
          <p:cNvPr id="320" name="Google Shape;320;p16"/>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a:t>Chair, Dr. Charles J. Karulak</a:t>
            </a:r>
            <a:endParaRPr/>
          </a:p>
        </p:txBody>
      </p:sp>
      <p:sp>
        <p:nvSpPr>
          <p:cNvPr id="321" name="Google Shape;321;p1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322" name="Google Shape;322;p16"/>
          <p:cNvPicPr preferRelativeResize="0"/>
          <p:nvPr/>
        </p:nvPicPr>
        <p:blipFill rotWithShape="1">
          <a:blip r:embed="rId3">
            <a:alphaModFix/>
          </a:blip>
          <a:srcRect/>
          <a:stretch/>
        </p:blipFill>
        <p:spPr>
          <a:xfrm>
            <a:off x="1874826" y="298132"/>
            <a:ext cx="1883771" cy="716364"/>
          </a:xfrm>
          <a:prstGeom prst="rect">
            <a:avLst/>
          </a:prstGeom>
          <a:noFill/>
          <a:ln>
            <a:noFill/>
          </a:ln>
        </p:spPr>
      </p:pic>
      <p:sp>
        <p:nvSpPr>
          <p:cNvPr id="323" name="Google Shape;323;p16"/>
          <p:cNvSpPr txBox="1">
            <a:spLocks noGrp="1"/>
          </p:cNvSpPr>
          <p:nvPr>
            <p:ph type="body" idx="1"/>
          </p:nvPr>
        </p:nvSpPr>
        <p:spPr>
          <a:xfrm>
            <a:off x="6364356" y="305292"/>
            <a:ext cx="5572539" cy="5850531"/>
          </a:xfrm>
          <a:prstGeom prst="rect">
            <a:avLst/>
          </a:prstGeom>
          <a:noFill/>
          <a:ln>
            <a:noFill/>
          </a:ln>
        </p:spPr>
        <p:txBody>
          <a:bodyPr spcFirstLastPara="1" wrap="square" lIns="91425" tIns="45700" rIns="91425" bIns="45700" anchor="t" anchorCtr="0">
            <a:noAutofit/>
          </a:bodyPr>
          <a:lstStyle/>
          <a:p>
            <a:pPr marL="58736" lvl="1" indent="0" algn="l" rtl="0">
              <a:lnSpc>
                <a:spcPct val="100000"/>
              </a:lnSpc>
              <a:spcBef>
                <a:spcPts val="0"/>
              </a:spcBef>
              <a:spcAft>
                <a:spcPts val="0"/>
              </a:spcAft>
              <a:buClr>
                <a:schemeClr val="dk1"/>
              </a:buClr>
              <a:buSzPts val="1300"/>
              <a:buNone/>
            </a:pPr>
            <a:r>
              <a:rPr lang="en-US" sz="1300" b="1" dirty="0"/>
              <a:t>Rotary Youth Leadership Award (RYLA)</a:t>
            </a:r>
            <a:r>
              <a:rPr lang="en-US" sz="1300" dirty="0"/>
              <a:t>:  </a:t>
            </a:r>
            <a:r>
              <a:rPr lang="en-US" sz="1200" dirty="0"/>
              <a:t>Team Leaders (TL) were selected in August for the RYLA event. There are a total of 30 TL’s selected at this time.  four-day are students who participated in RYLA last year as juniors and demonstrated leadership ability to facilitate the program as seniors.  RYLA letters (packet of information) to club presidents and school counselors have been completed and mailed out the first week in September.  RYLA will be held on January 17-20, 2025 at the John Newcombe Tennis Ranch at 325 Mission Valley in New Braunfels. The first TL’s meeting was held on September 28th at the Alamo Heights Baptist Church.  At this meeting, the RYLA committee handed out several important documents used by the TL’s to facilitate the event.  Some of the items covered were food, lodging, leadership games, the four day schedule, etc.  Almost all selected TLs attended this initial meeting considering all of the school activities that occur during the regular school year. The next and final TL meeting is tentatively scheduled for Saturday, November 16 at 11:00 am.</a:t>
            </a:r>
            <a:endParaRPr dirty="0"/>
          </a:p>
          <a:p>
            <a:pPr marL="0" lvl="0" indent="0" algn="l" rtl="0">
              <a:lnSpc>
                <a:spcPct val="90000"/>
              </a:lnSpc>
              <a:spcBef>
                <a:spcPts val="2200"/>
              </a:spcBef>
              <a:spcAft>
                <a:spcPts val="0"/>
              </a:spcAft>
              <a:buClr>
                <a:schemeClr val="dk1"/>
              </a:buClr>
              <a:buSzPts val="1300"/>
              <a:buNone/>
            </a:pPr>
            <a:r>
              <a:rPr lang="en-US" sz="1300" b="1" dirty="0"/>
              <a:t>Rotary Youth Exchange (RYE)</a:t>
            </a:r>
            <a:r>
              <a:rPr lang="en-US" sz="1300" dirty="0"/>
              <a:t>: </a:t>
            </a:r>
            <a:r>
              <a:rPr lang="en-US" sz="1200" dirty="0"/>
              <a:t>On Sunday, September 15th, the committee met with the recent ROTEX (returned) exchange students and their parents to share ideas of how we can expand the program and generate more student participation. On Saturday, October 12th the committee will hold the initial interviews for the 2025/2026 outbound students. Our committee is desperately in need of a marketing/social media presence.  We can devise content, but the act of organizing and presenting that content in a manner that is attractive to young people and in a social media format seems beyond the abilities of our predominately older members, including the committee chair. All students have arrived for the coming year.  We have a total of 5 girls and 1 boy.  Students are from the countries of Brazil, France, Spain, Italy, Sweden &amp; Switzerland. On Friday, September 13th the YRE six students from our district and three from the Ft. Worth District attended their first orientation where they got to meet with District Governor Kristen. On Saturday, September 14th during the orientation weekend, students participated in a community service project held at a local church in San Antonio packaging food for families in Africa.</a:t>
            </a:r>
          </a:p>
          <a:p>
            <a:pPr marL="0" lvl="0" indent="0" algn="l" rtl="0">
              <a:lnSpc>
                <a:spcPct val="90000"/>
              </a:lnSpc>
              <a:spcBef>
                <a:spcPts val="2200"/>
              </a:spcBef>
              <a:spcAft>
                <a:spcPts val="0"/>
              </a:spcAft>
              <a:buClr>
                <a:schemeClr val="dk1"/>
              </a:buClr>
              <a:buSzPts val="1300"/>
              <a:buNone/>
            </a:pPr>
            <a:endParaRPr dirty="0"/>
          </a:p>
          <a:p>
            <a:pPr marL="0" lvl="0" indent="0" algn="l" rtl="0">
              <a:lnSpc>
                <a:spcPct val="90000"/>
              </a:lnSpc>
              <a:spcBef>
                <a:spcPts val="1000"/>
              </a:spcBef>
              <a:spcAft>
                <a:spcPts val="0"/>
              </a:spcAft>
              <a:buClr>
                <a:schemeClr val="dk1"/>
              </a:buClr>
              <a:buSzPts val="1300"/>
              <a:buNone/>
            </a:pPr>
            <a:r>
              <a:rPr lang="en-US" sz="1300" dirty="0"/>
              <a:t> </a:t>
            </a:r>
            <a:endParaRPr dirty="0"/>
          </a:p>
        </p:txBody>
      </p:sp>
      <p:pic>
        <p:nvPicPr>
          <p:cNvPr id="324" name="Google Shape;324;p16"/>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6"/>
          <p:cNvSpPr txBox="1">
            <a:spLocks noGrp="1"/>
          </p:cNvSpPr>
          <p:nvPr>
            <p:ph type="body" idx="2"/>
          </p:nvPr>
        </p:nvSpPr>
        <p:spPr>
          <a:xfrm>
            <a:off x="558799" y="1993392"/>
            <a:ext cx="5116443" cy="1283208"/>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dirty="0"/>
              <a:t>YOUTH SERVICES</a:t>
            </a:r>
            <a:endParaRPr dirty="0"/>
          </a:p>
        </p:txBody>
      </p:sp>
      <p:sp>
        <p:nvSpPr>
          <p:cNvPr id="320" name="Google Shape;320;p16"/>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dirty="0"/>
              <a:t>Chair, Dr. Charles J. </a:t>
            </a:r>
            <a:r>
              <a:rPr lang="en-US" dirty="0" err="1"/>
              <a:t>Karulak</a:t>
            </a:r>
            <a:endParaRPr dirty="0"/>
          </a:p>
        </p:txBody>
      </p:sp>
      <p:sp>
        <p:nvSpPr>
          <p:cNvPr id="321" name="Google Shape;321;p16"/>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322" name="Google Shape;322;p16"/>
          <p:cNvPicPr preferRelativeResize="0"/>
          <p:nvPr/>
        </p:nvPicPr>
        <p:blipFill rotWithShape="1">
          <a:blip r:embed="rId3">
            <a:alphaModFix/>
          </a:blip>
          <a:srcRect/>
          <a:stretch/>
        </p:blipFill>
        <p:spPr>
          <a:xfrm>
            <a:off x="1874826" y="298132"/>
            <a:ext cx="1883771" cy="716364"/>
          </a:xfrm>
          <a:prstGeom prst="rect">
            <a:avLst/>
          </a:prstGeom>
          <a:noFill/>
          <a:ln>
            <a:noFill/>
          </a:ln>
        </p:spPr>
      </p:pic>
      <p:sp>
        <p:nvSpPr>
          <p:cNvPr id="323" name="Google Shape;323;p16"/>
          <p:cNvSpPr txBox="1">
            <a:spLocks noGrp="1"/>
          </p:cNvSpPr>
          <p:nvPr>
            <p:ph type="body" idx="1"/>
          </p:nvPr>
        </p:nvSpPr>
        <p:spPr>
          <a:xfrm>
            <a:off x="6364356" y="305292"/>
            <a:ext cx="5572539" cy="5850531"/>
          </a:xfrm>
          <a:prstGeom prst="rect">
            <a:avLst/>
          </a:prstGeom>
          <a:noFill/>
          <a:ln>
            <a:noFill/>
          </a:ln>
        </p:spPr>
        <p:txBody>
          <a:bodyPr spcFirstLastPara="1" wrap="square" lIns="91425" tIns="45700" rIns="91425" bIns="45700" anchor="t" anchorCtr="0">
            <a:noAutofit/>
          </a:bodyPr>
          <a:lstStyle/>
          <a:p>
            <a:pPr marL="58736" lvl="1" indent="0" algn="l" rtl="0">
              <a:lnSpc>
                <a:spcPct val="100000"/>
              </a:lnSpc>
              <a:spcBef>
                <a:spcPts val="0"/>
              </a:spcBef>
              <a:spcAft>
                <a:spcPts val="0"/>
              </a:spcAft>
              <a:buClr>
                <a:schemeClr val="dk1"/>
              </a:buClr>
              <a:buSzPts val="1300"/>
              <a:buNone/>
            </a:pPr>
            <a:r>
              <a:rPr lang="en-US" sz="1300" b="1" dirty="0"/>
              <a:t>Youth Protection</a:t>
            </a:r>
            <a:r>
              <a:rPr lang="en-US" sz="1300" dirty="0"/>
              <a:t>:  </a:t>
            </a:r>
            <a:r>
              <a:rPr lang="en-US" sz="1200" dirty="0"/>
              <a:t>Youth Protection Officer performed research on other Rotary districts for their Youth Protection Plans.  He is currently working on a draft for a Youth Protection Plan for our district. Once the draft is completed, there is a need for a lawyer from our district to review the document before it is presented for discussion and subsequent approval. Link for Rotary International Youth Protection:</a:t>
            </a:r>
          </a:p>
          <a:p>
            <a:pPr marL="58736" lvl="1" indent="0" algn="l" rtl="0">
              <a:lnSpc>
                <a:spcPct val="100000"/>
              </a:lnSpc>
              <a:spcBef>
                <a:spcPts val="0"/>
              </a:spcBef>
              <a:spcAft>
                <a:spcPts val="0"/>
              </a:spcAft>
              <a:buClr>
                <a:schemeClr val="dk1"/>
              </a:buClr>
              <a:buSzPts val="1300"/>
              <a:buNone/>
            </a:pPr>
            <a:r>
              <a:rPr lang="en-US" sz="1200" dirty="0"/>
              <a:t>https://my.rotary.org/en/knowledge-and-resources/resources-and-reference/youth-protection</a:t>
            </a:r>
          </a:p>
          <a:p>
            <a:pPr marL="58736" lvl="1" indent="0" algn="l" rtl="0">
              <a:lnSpc>
                <a:spcPct val="100000"/>
              </a:lnSpc>
              <a:spcBef>
                <a:spcPts val="0"/>
              </a:spcBef>
              <a:spcAft>
                <a:spcPts val="0"/>
              </a:spcAft>
              <a:buClr>
                <a:schemeClr val="dk1"/>
              </a:buClr>
              <a:buSzPts val="1300"/>
              <a:buNone/>
            </a:pPr>
            <a:endParaRPr lang="en-US" sz="1200" dirty="0"/>
          </a:p>
          <a:p>
            <a:pPr marL="58736" lvl="1" indent="0" algn="l" rtl="0">
              <a:lnSpc>
                <a:spcPct val="100000"/>
              </a:lnSpc>
              <a:spcBef>
                <a:spcPts val="0"/>
              </a:spcBef>
              <a:spcAft>
                <a:spcPts val="0"/>
              </a:spcAft>
              <a:buClr>
                <a:schemeClr val="dk1"/>
              </a:buClr>
              <a:buSzPts val="1300"/>
              <a:buNone/>
            </a:pPr>
            <a:endParaRPr lang="en-US" sz="1200" b="1" dirty="0"/>
          </a:p>
          <a:p>
            <a:pPr marL="58736" lvl="1" indent="0" algn="l" rtl="0">
              <a:lnSpc>
                <a:spcPct val="100000"/>
              </a:lnSpc>
              <a:spcBef>
                <a:spcPts val="0"/>
              </a:spcBef>
              <a:spcAft>
                <a:spcPts val="0"/>
              </a:spcAft>
              <a:buClr>
                <a:schemeClr val="dk1"/>
              </a:buClr>
              <a:buSzPts val="1300"/>
              <a:buNone/>
            </a:pPr>
            <a:r>
              <a:rPr lang="en-US" sz="1300" b="1" dirty="0"/>
              <a:t>District Youth Services Chair</a:t>
            </a:r>
            <a:r>
              <a:rPr lang="en-US" sz="1300" dirty="0"/>
              <a:t>: </a:t>
            </a:r>
            <a:r>
              <a:rPr lang="en-US" sz="1200" dirty="0"/>
              <a:t>RYLA brochures were made to distribute to Rotary club presidents, school officials, and interested students/parents.   </a:t>
            </a:r>
          </a:p>
          <a:p>
            <a:pPr marL="58736" lvl="1" indent="0" algn="l" rtl="0">
              <a:lnSpc>
                <a:spcPct val="100000"/>
              </a:lnSpc>
              <a:spcBef>
                <a:spcPts val="0"/>
              </a:spcBef>
              <a:spcAft>
                <a:spcPts val="0"/>
              </a:spcAft>
              <a:buClr>
                <a:schemeClr val="dk1"/>
              </a:buClr>
              <a:buSzPts val="1300"/>
              <a:buNone/>
            </a:pPr>
            <a:endParaRPr lang="en-US" sz="1200" dirty="0"/>
          </a:p>
          <a:p>
            <a:pPr marL="58736" lvl="1" indent="0" algn="l" rtl="0">
              <a:lnSpc>
                <a:spcPct val="100000"/>
              </a:lnSpc>
              <a:spcBef>
                <a:spcPts val="0"/>
              </a:spcBef>
              <a:spcAft>
                <a:spcPts val="0"/>
              </a:spcAft>
              <a:buClr>
                <a:schemeClr val="dk1"/>
              </a:buClr>
              <a:buSzPts val="1300"/>
              <a:buNone/>
            </a:pPr>
            <a:r>
              <a:rPr lang="en-US" sz="1200" dirty="0"/>
              <a:t>The Youth Committee Chair Activities:</a:t>
            </a:r>
          </a:p>
          <a:p>
            <a:pPr marL="58736" lvl="1" indent="0" algn="l" rtl="0">
              <a:lnSpc>
                <a:spcPct val="100000"/>
              </a:lnSpc>
              <a:spcBef>
                <a:spcPts val="0"/>
              </a:spcBef>
              <a:spcAft>
                <a:spcPts val="0"/>
              </a:spcAft>
              <a:buClr>
                <a:schemeClr val="dk1"/>
              </a:buClr>
              <a:buSzPts val="1300"/>
              <a:buNone/>
            </a:pPr>
            <a:endParaRPr lang="en-US" sz="1200" dirty="0"/>
          </a:p>
          <a:p>
            <a:pPr marL="230186" lvl="1" indent="-171450">
              <a:spcBef>
                <a:spcPts val="0"/>
              </a:spcBef>
              <a:buSzPts val="1300"/>
            </a:pPr>
            <a:r>
              <a:rPr lang="en-US" sz="1200" dirty="0"/>
              <a:t>will present information with handouts on Early Act, Interact, RYLA, and Rotary Youth Exchange to all the Boerne School PTO presidents on Friday, November 1st at the BISD Central Office.  </a:t>
            </a:r>
          </a:p>
          <a:p>
            <a:pPr marL="58736" lvl="1" indent="0" algn="l" rtl="0">
              <a:lnSpc>
                <a:spcPct val="100000"/>
              </a:lnSpc>
              <a:spcBef>
                <a:spcPts val="0"/>
              </a:spcBef>
              <a:spcAft>
                <a:spcPts val="0"/>
              </a:spcAft>
              <a:buClr>
                <a:schemeClr val="dk1"/>
              </a:buClr>
              <a:buSzPts val="1300"/>
              <a:buNone/>
            </a:pPr>
            <a:endParaRPr lang="en-US" sz="1200" dirty="0"/>
          </a:p>
          <a:p>
            <a:pPr marL="230186" lvl="1" indent="-171450">
              <a:spcBef>
                <a:spcPts val="0"/>
              </a:spcBef>
              <a:buSzPts val="1300"/>
            </a:pPr>
            <a:r>
              <a:rPr lang="en-US" sz="1200" dirty="0"/>
              <a:t>attended the first Team Leader meeting for RYLA on September 28 and passed out a brochure explaining RYLA to be given to school counselors. </a:t>
            </a:r>
          </a:p>
          <a:p>
            <a:pPr marL="58736" lvl="1" indent="0" algn="l" rtl="0">
              <a:lnSpc>
                <a:spcPct val="100000"/>
              </a:lnSpc>
              <a:spcBef>
                <a:spcPts val="0"/>
              </a:spcBef>
              <a:spcAft>
                <a:spcPts val="0"/>
              </a:spcAft>
              <a:buClr>
                <a:schemeClr val="dk1"/>
              </a:buClr>
              <a:buSzPts val="1300"/>
              <a:buNone/>
            </a:pPr>
            <a:endParaRPr lang="en-US" sz="1200" dirty="0"/>
          </a:p>
          <a:p>
            <a:pPr marL="230186" lvl="1" indent="-171450">
              <a:spcBef>
                <a:spcPts val="0"/>
              </a:spcBef>
              <a:buSzPts val="1300"/>
            </a:pPr>
            <a:r>
              <a:rPr lang="en-US" sz="1200" dirty="0"/>
              <a:t>has attended several Rotary Club meetings suggesting Rotarians who work directly with youth to take the RI Youth Protection Training program. </a:t>
            </a:r>
          </a:p>
          <a:p>
            <a:pPr marL="58736" lvl="1" indent="0" algn="l" rtl="0">
              <a:lnSpc>
                <a:spcPct val="100000"/>
              </a:lnSpc>
              <a:spcBef>
                <a:spcPts val="0"/>
              </a:spcBef>
              <a:spcAft>
                <a:spcPts val="0"/>
              </a:spcAft>
              <a:buClr>
                <a:schemeClr val="dk1"/>
              </a:buClr>
              <a:buSzPts val="1300"/>
              <a:buNone/>
            </a:pPr>
            <a:endParaRPr lang="en-US" sz="1200" dirty="0"/>
          </a:p>
          <a:p>
            <a:pPr marL="0" lvl="0" indent="0" algn="l" rtl="0">
              <a:lnSpc>
                <a:spcPct val="90000"/>
              </a:lnSpc>
              <a:spcBef>
                <a:spcPts val="2200"/>
              </a:spcBef>
              <a:spcAft>
                <a:spcPts val="0"/>
              </a:spcAft>
              <a:buClr>
                <a:schemeClr val="dk1"/>
              </a:buClr>
              <a:buSzPts val="1300"/>
              <a:buNone/>
            </a:pPr>
            <a:endParaRPr dirty="0"/>
          </a:p>
          <a:p>
            <a:pPr marL="0" lvl="0" indent="0" algn="l" rtl="0">
              <a:lnSpc>
                <a:spcPct val="90000"/>
              </a:lnSpc>
              <a:spcBef>
                <a:spcPts val="1000"/>
              </a:spcBef>
              <a:spcAft>
                <a:spcPts val="0"/>
              </a:spcAft>
              <a:buClr>
                <a:schemeClr val="dk1"/>
              </a:buClr>
              <a:buSzPts val="1300"/>
              <a:buNone/>
            </a:pPr>
            <a:r>
              <a:rPr lang="en-US" sz="1300" dirty="0"/>
              <a:t> </a:t>
            </a:r>
            <a:endParaRPr dirty="0"/>
          </a:p>
        </p:txBody>
      </p:sp>
      <p:pic>
        <p:nvPicPr>
          <p:cNvPr id="324" name="Google Shape;324;p16"/>
          <p:cNvPicPr preferRelativeResize="0"/>
          <p:nvPr/>
        </p:nvPicPr>
        <p:blipFill>
          <a:blip r:embed="rId4">
            <a:alphaModFix/>
          </a:blip>
          <a:stretch>
            <a:fillRect/>
          </a:stretch>
        </p:blipFill>
        <p:spPr>
          <a:xfrm>
            <a:off x="9454875" y="6082750"/>
            <a:ext cx="2737126" cy="775250"/>
          </a:xfrm>
          <a:prstGeom prst="rect">
            <a:avLst/>
          </a:prstGeom>
          <a:noFill/>
          <a:ln>
            <a:noFill/>
          </a:ln>
        </p:spPr>
      </p:pic>
    </p:spTree>
    <p:extLst>
      <p:ext uri="{BB962C8B-B14F-4D97-AF65-F5344CB8AC3E}">
        <p14:creationId xmlns:p14="http://schemas.microsoft.com/office/powerpoint/2010/main" val="212670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7"/>
          <p:cNvSpPr txBox="1">
            <a:spLocks noGrp="1"/>
          </p:cNvSpPr>
          <p:nvPr>
            <p:ph type="body" idx="2"/>
          </p:nvPr>
        </p:nvSpPr>
        <p:spPr>
          <a:xfrm>
            <a:off x="558800" y="1922075"/>
            <a:ext cx="5116500" cy="1354500"/>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LEARNING &amp; FACILITATION</a:t>
            </a:r>
            <a:endParaRPr/>
          </a:p>
        </p:txBody>
      </p:sp>
      <p:sp>
        <p:nvSpPr>
          <p:cNvPr id="330" name="Google Shape;330;p17"/>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dirty="0"/>
              <a:t>Chair, Arden Riley</a:t>
            </a:r>
            <a:endParaRPr dirty="0"/>
          </a:p>
          <a:p>
            <a:pPr marL="0" lvl="0" indent="0" algn="l" rtl="0">
              <a:lnSpc>
                <a:spcPct val="90000"/>
              </a:lnSpc>
              <a:spcBef>
                <a:spcPts val="0"/>
              </a:spcBef>
              <a:spcAft>
                <a:spcPts val="0"/>
              </a:spcAft>
              <a:buClr>
                <a:schemeClr val="lt1"/>
              </a:buClr>
              <a:buSzPts val="2200"/>
              <a:buNone/>
            </a:pPr>
            <a:r>
              <a:rPr lang="en-US" dirty="0"/>
              <a:t>arden.riley@gmail.com</a:t>
            </a:r>
            <a:endParaRPr dirty="0"/>
          </a:p>
        </p:txBody>
      </p:sp>
      <p:sp>
        <p:nvSpPr>
          <p:cNvPr id="331" name="Google Shape;331;p17"/>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332" name="Google Shape;332;p17"/>
          <p:cNvPicPr preferRelativeResize="0"/>
          <p:nvPr/>
        </p:nvPicPr>
        <p:blipFill rotWithShape="1">
          <a:blip r:embed="rId3">
            <a:alphaModFix/>
          </a:blip>
          <a:srcRect/>
          <a:stretch/>
        </p:blipFill>
        <p:spPr>
          <a:xfrm>
            <a:off x="1874826" y="298132"/>
            <a:ext cx="1883771" cy="716364"/>
          </a:xfrm>
          <a:prstGeom prst="rect">
            <a:avLst/>
          </a:prstGeom>
          <a:noFill/>
          <a:ln>
            <a:noFill/>
          </a:ln>
        </p:spPr>
      </p:pic>
      <p:sp>
        <p:nvSpPr>
          <p:cNvPr id="333" name="Google Shape;333;p17"/>
          <p:cNvSpPr txBox="1">
            <a:spLocks noGrp="1"/>
          </p:cNvSpPr>
          <p:nvPr>
            <p:ph type="body" idx="1"/>
          </p:nvPr>
        </p:nvSpPr>
        <p:spPr>
          <a:xfrm>
            <a:off x="6324600" y="1203340"/>
            <a:ext cx="5537200" cy="181418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200"/>
              <a:buNone/>
            </a:pPr>
            <a:r>
              <a:rPr lang="en-US" dirty="0"/>
              <a:t>Summary: </a:t>
            </a:r>
            <a:endParaRPr dirty="0"/>
          </a:p>
          <a:p>
            <a:pPr marL="228600" lvl="1" indent="-169863" algn="l" rtl="0">
              <a:lnSpc>
                <a:spcPct val="100000"/>
              </a:lnSpc>
              <a:spcBef>
                <a:spcPts val="2400"/>
              </a:spcBef>
              <a:spcAft>
                <a:spcPts val="0"/>
              </a:spcAft>
              <a:buClr>
                <a:schemeClr val="dk1"/>
              </a:buClr>
              <a:buSzPts val="1800"/>
              <a:buChar char="•"/>
            </a:pPr>
            <a:r>
              <a:rPr lang="en-US" dirty="0"/>
              <a:t>Plans to schedule club visits to discuss the Learning Center and support needed.</a:t>
            </a:r>
          </a:p>
          <a:p>
            <a:pPr marL="228600" lvl="1" indent="-169863" algn="l" rtl="0">
              <a:lnSpc>
                <a:spcPct val="100000"/>
              </a:lnSpc>
              <a:spcBef>
                <a:spcPts val="2400"/>
              </a:spcBef>
              <a:spcAft>
                <a:spcPts val="0"/>
              </a:spcAft>
              <a:buClr>
                <a:schemeClr val="dk1"/>
              </a:buClr>
              <a:buSzPts val="1800"/>
              <a:buChar char="•"/>
            </a:pPr>
            <a:r>
              <a:rPr lang="en-US" dirty="0"/>
              <a:t>Lone Star PETS – Feb 27th thru Mar 2nd</a:t>
            </a:r>
            <a:endParaRPr dirty="0"/>
          </a:p>
          <a:p>
            <a:pPr marL="58737" lvl="1" indent="0" algn="l" rtl="0">
              <a:lnSpc>
                <a:spcPct val="100000"/>
              </a:lnSpc>
              <a:spcBef>
                <a:spcPts val="2400"/>
              </a:spcBef>
              <a:spcAft>
                <a:spcPts val="0"/>
              </a:spcAft>
              <a:buClr>
                <a:schemeClr val="dk1"/>
              </a:buClr>
              <a:buSzPts val="1800"/>
              <a:buNone/>
            </a:pPr>
            <a:endParaRPr dirty="0"/>
          </a:p>
          <a:p>
            <a:pPr marL="58736" lvl="1" indent="0" algn="l" rtl="0">
              <a:lnSpc>
                <a:spcPct val="100000"/>
              </a:lnSpc>
              <a:spcBef>
                <a:spcPts val="2400"/>
              </a:spcBef>
              <a:spcAft>
                <a:spcPts val="0"/>
              </a:spcAft>
              <a:buClr>
                <a:schemeClr val="dk1"/>
              </a:buClr>
              <a:buSzPts val="1800"/>
              <a:buNone/>
            </a:pPr>
            <a:endParaRPr dirty="0"/>
          </a:p>
          <a:p>
            <a:pPr marL="58736" lvl="1" indent="0" algn="l" rtl="0">
              <a:lnSpc>
                <a:spcPct val="100000"/>
              </a:lnSpc>
              <a:spcBef>
                <a:spcPts val="2400"/>
              </a:spcBef>
              <a:spcAft>
                <a:spcPts val="0"/>
              </a:spcAft>
              <a:buClr>
                <a:schemeClr val="dk1"/>
              </a:buClr>
              <a:buSzPts val="1800"/>
              <a:buNone/>
            </a:pPr>
            <a:endParaRPr dirty="0"/>
          </a:p>
        </p:txBody>
      </p:sp>
      <p:pic>
        <p:nvPicPr>
          <p:cNvPr id="334" name="Google Shape;334;p17"/>
          <p:cNvPicPr preferRelativeResize="0"/>
          <p:nvPr/>
        </p:nvPicPr>
        <p:blipFill>
          <a:blip r:embed="rId4">
            <a:alphaModFix/>
          </a:blip>
          <a:stretch>
            <a:fillRect/>
          </a:stretch>
        </p:blipFill>
        <p:spPr>
          <a:xfrm>
            <a:off x="9454875" y="6082750"/>
            <a:ext cx="2737126" cy="775250"/>
          </a:xfrm>
          <a:prstGeom prst="rect">
            <a:avLst/>
          </a:prstGeom>
          <a:noFill/>
          <a:ln>
            <a:noFill/>
          </a:ln>
        </p:spPr>
      </p:pic>
      <p:pic>
        <p:nvPicPr>
          <p:cNvPr id="2" name="Google Shape;341;p18">
            <a:extLst>
              <a:ext uri="{FF2B5EF4-FFF2-40B4-BE49-F238E27FC236}">
                <a16:creationId xmlns:a16="http://schemas.microsoft.com/office/drawing/2014/main" id="{169B298D-2762-A1B1-E033-62BC9BAC3CF6}"/>
              </a:ext>
            </a:extLst>
          </p:cNvPr>
          <p:cNvPicPr preferRelativeResize="0"/>
          <p:nvPr/>
        </p:nvPicPr>
        <p:blipFill>
          <a:blip r:embed="rId5">
            <a:alphaModFix/>
          </a:blip>
          <a:stretch>
            <a:fillRect/>
          </a:stretch>
        </p:blipFill>
        <p:spPr>
          <a:xfrm>
            <a:off x="6388938" y="3630168"/>
            <a:ext cx="1968678" cy="1208250"/>
          </a:xfrm>
          <a:prstGeom prst="rect">
            <a:avLst/>
          </a:prstGeom>
          <a:solidFill>
            <a:srgbClr val="005CAB"/>
          </a:solidFill>
          <a:ln>
            <a:noFill/>
          </a:ln>
        </p:spPr>
      </p:pic>
      <p:sp>
        <p:nvSpPr>
          <p:cNvPr id="3" name="TextBox 2">
            <a:extLst>
              <a:ext uri="{FF2B5EF4-FFF2-40B4-BE49-F238E27FC236}">
                <a16:creationId xmlns:a16="http://schemas.microsoft.com/office/drawing/2014/main" id="{616B565C-ABE2-3218-F0FA-79C5B37060B9}"/>
              </a:ext>
            </a:extLst>
          </p:cNvPr>
          <p:cNvSpPr txBox="1"/>
          <p:nvPr/>
        </p:nvSpPr>
        <p:spPr>
          <a:xfrm>
            <a:off x="8502882" y="3630168"/>
            <a:ext cx="3147251" cy="1692771"/>
          </a:xfrm>
          <a:prstGeom prst="rect">
            <a:avLst/>
          </a:prstGeom>
          <a:noFill/>
        </p:spPr>
        <p:txBody>
          <a:bodyPr wrap="square" rtlCol="0">
            <a:spAutoFit/>
          </a:bodyPr>
          <a:lstStyle/>
          <a:p>
            <a:pPr marL="285750" indent="-285750">
              <a:buFont typeface="Arial" panose="020B0604020202020204" pitchFamily="34" charset="0"/>
              <a:buChar char="•"/>
            </a:pPr>
            <a:r>
              <a:rPr lang="en-US" sz="1800" dirty="0"/>
              <a:t>Upcoming sessions January 11, 2025 and April 5, 2025. Feedback on using NW Vista was positive!</a:t>
            </a:r>
          </a:p>
          <a:p>
            <a:pPr marL="285750" indent="-285750">
              <a:buFont typeface="Arial" panose="020B0604020202020204" pitchFamily="34" charset="0"/>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3043e5b5e83_0_0"/>
          <p:cNvSpPr txBox="1">
            <a:spLocks noGrp="1"/>
          </p:cNvSpPr>
          <p:nvPr>
            <p:ph type="body" idx="2"/>
          </p:nvPr>
        </p:nvSpPr>
        <p:spPr>
          <a:xfrm>
            <a:off x="558800" y="1300775"/>
            <a:ext cx="5116500" cy="1975800"/>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EXECUTIVE AG / ACTION PLAN CHAMPION</a:t>
            </a:r>
            <a:endParaRPr/>
          </a:p>
        </p:txBody>
      </p:sp>
      <p:sp>
        <p:nvSpPr>
          <p:cNvPr id="348" name="Google Shape;348;g3043e5b5e83_0_0"/>
          <p:cNvSpPr txBox="1">
            <a:spLocks noGrp="1"/>
          </p:cNvSpPr>
          <p:nvPr>
            <p:ph type="subTitle" idx="3"/>
          </p:nvPr>
        </p:nvSpPr>
        <p:spPr>
          <a:xfrm>
            <a:off x="554567" y="3383632"/>
            <a:ext cx="5465100" cy="197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dirty="0"/>
              <a:t>Executive AG, Dan Clark</a:t>
            </a:r>
          </a:p>
          <a:p>
            <a:pPr marL="0" lvl="0" indent="0" algn="l" rtl="0">
              <a:lnSpc>
                <a:spcPct val="90000"/>
              </a:lnSpc>
              <a:spcBef>
                <a:spcPts val="0"/>
              </a:spcBef>
              <a:spcAft>
                <a:spcPts val="0"/>
              </a:spcAft>
              <a:buClr>
                <a:schemeClr val="lt1"/>
              </a:buClr>
              <a:buSzPts val="2200"/>
              <a:buNone/>
            </a:pPr>
            <a:r>
              <a:rPr lang="en-US" dirty="0">
                <a:solidFill>
                  <a:schemeClr val="bg1"/>
                </a:solidFill>
              </a:rPr>
              <a:t>beaconboy23@gmail.com</a:t>
            </a:r>
          </a:p>
          <a:p>
            <a:pPr marL="0" lvl="0" indent="0" algn="l" rtl="0">
              <a:lnSpc>
                <a:spcPct val="90000"/>
              </a:lnSpc>
              <a:spcBef>
                <a:spcPts val="0"/>
              </a:spcBef>
              <a:spcAft>
                <a:spcPts val="0"/>
              </a:spcAft>
              <a:buClr>
                <a:schemeClr val="lt1"/>
              </a:buClr>
              <a:buSzPts val="2200"/>
              <a:buNone/>
            </a:pPr>
            <a:r>
              <a:rPr lang="en-US" dirty="0"/>
              <a:t>DanClark@ibc.com</a:t>
            </a:r>
            <a:endParaRPr dirty="0"/>
          </a:p>
        </p:txBody>
      </p:sp>
      <p:sp>
        <p:nvSpPr>
          <p:cNvPr id="349" name="Google Shape;349;g3043e5b5e83_0_0"/>
          <p:cNvSpPr txBox="1">
            <a:spLocks noGrp="1"/>
          </p:cNvSpPr>
          <p:nvPr>
            <p:ph type="sldNum" idx="12"/>
          </p:nvPr>
        </p:nvSpPr>
        <p:spPr>
          <a:xfrm>
            <a:off x="11650133" y="115570"/>
            <a:ext cx="42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350" name="Google Shape;350;g3043e5b5e83_0_0"/>
          <p:cNvPicPr preferRelativeResize="0"/>
          <p:nvPr/>
        </p:nvPicPr>
        <p:blipFill rotWithShape="1">
          <a:blip r:embed="rId3">
            <a:alphaModFix/>
          </a:blip>
          <a:srcRect/>
          <a:stretch/>
        </p:blipFill>
        <p:spPr>
          <a:xfrm>
            <a:off x="1874826" y="298132"/>
            <a:ext cx="1883771" cy="716363"/>
          </a:xfrm>
          <a:prstGeom prst="rect">
            <a:avLst/>
          </a:prstGeom>
          <a:noFill/>
          <a:ln>
            <a:noFill/>
          </a:ln>
        </p:spPr>
      </p:pic>
      <p:sp>
        <p:nvSpPr>
          <p:cNvPr id="351" name="Google Shape;351;g3043e5b5e83_0_0"/>
          <p:cNvSpPr txBox="1">
            <a:spLocks noGrp="1"/>
          </p:cNvSpPr>
          <p:nvPr>
            <p:ph type="body" idx="1"/>
          </p:nvPr>
        </p:nvSpPr>
        <p:spPr>
          <a:xfrm>
            <a:off x="6324600" y="1203340"/>
            <a:ext cx="5537100" cy="504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dirty="0"/>
              <a:t>Summary: </a:t>
            </a:r>
            <a:endParaRPr dirty="0"/>
          </a:p>
          <a:p>
            <a:pPr marL="228600" lvl="1" indent="-169862" algn="l" rtl="0">
              <a:lnSpc>
                <a:spcPct val="100000"/>
              </a:lnSpc>
              <a:spcBef>
                <a:spcPts val="1200"/>
              </a:spcBef>
              <a:spcAft>
                <a:spcPts val="0"/>
              </a:spcAft>
              <a:buClr>
                <a:schemeClr val="dk1"/>
              </a:buClr>
              <a:buSzPts val="1800"/>
              <a:buChar char="•"/>
            </a:pPr>
            <a:r>
              <a:rPr lang="en-US" dirty="0"/>
              <a:t>The AGs have a standing Zoom meeting each month to discuss what’s happening in their respective clubs. </a:t>
            </a:r>
          </a:p>
          <a:p>
            <a:pPr marL="228600" lvl="1" indent="-169862" algn="l" rtl="0">
              <a:lnSpc>
                <a:spcPct val="100000"/>
              </a:lnSpc>
              <a:spcBef>
                <a:spcPts val="1200"/>
              </a:spcBef>
              <a:spcAft>
                <a:spcPts val="0"/>
              </a:spcAft>
              <a:buClr>
                <a:schemeClr val="dk1"/>
              </a:buClr>
              <a:buSzPts val="1800"/>
              <a:buChar char="•"/>
            </a:pPr>
            <a:r>
              <a:rPr lang="en-US" dirty="0"/>
              <a:t>77.77% of clubs have had club ratings updated in Rotary Club Central</a:t>
            </a:r>
          </a:p>
          <a:p>
            <a:pPr marL="228600" lvl="1" indent="-169862" algn="l" rtl="0">
              <a:lnSpc>
                <a:spcPct val="100000"/>
              </a:lnSpc>
              <a:spcBef>
                <a:spcPts val="1200"/>
              </a:spcBef>
              <a:spcAft>
                <a:spcPts val="0"/>
              </a:spcAft>
              <a:buClr>
                <a:schemeClr val="dk1"/>
              </a:buClr>
              <a:buSzPts val="1800"/>
              <a:buChar char="•"/>
            </a:pPr>
            <a:r>
              <a:rPr lang="en-US" dirty="0"/>
              <a:t>Confirmation emails are sent to the AG ahead of the DG Visit to confirm meeting details</a:t>
            </a:r>
          </a:p>
          <a:p>
            <a:pPr marL="228600" lvl="1" indent="-169862" algn="l" rtl="0">
              <a:lnSpc>
                <a:spcPct val="100000"/>
              </a:lnSpc>
              <a:spcBef>
                <a:spcPts val="1200"/>
              </a:spcBef>
              <a:spcAft>
                <a:spcPts val="0"/>
              </a:spcAft>
              <a:buClr>
                <a:schemeClr val="dk1"/>
              </a:buClr>
              <a:buSzPts val="1800"/>
              <a:buChar char="•"/>
            </a:pPr>
            <a:r>
              <a:rPr lang="en-US" dirty="0"/>
              <a:t>AGs are encouraged to attend club events such as socials, service projects, and Polio events. </a:t>
            </a:r>
          </a:p>
          <a:p>
            <a:pPr marL="228600" lvl="1" indent="-169862" algn="l" rtl="0">
              <a:lnSpc>
                <a:spcPct val="100000"/>
              </a:lnSpc>
              <a:spcBef>
                <a:spcPts val="1200"/>
              </a:spcBef>
              <a:spcAft>
                <a:spcPts val="0"/>
              </a:spcAft>
              <a:buClr>
                <a:schemeClr val="dk1"/>
              </a:buClr>
              <a:buSzPts val="1800"/>
              <a:buChar char="•"/>
            </a:pPr>
            <a:r>
              <a:rPr lang="en-US" dirty="0"/>
              <a:t>AGs are also asked to keep the lines of communication open to and from the Executive AG</a:t>
            </a:r>
            <a:endParaRPr dirty="0"/>
          </a:p>
          <a:p>
            <a:pPr marL="58737" lvl="1" indent="0" algn="l" rtl="0">
              <a:lnSpc>
                <a:spcPct val="100000"/>
              </a:lnSpc>
              <a:spcBef>
                <a:spcPts val="2400"/>
              </a:spcBef>
              <a:spcAft>
                <a:spcPts val="0"/>
              </a:spcAft>
              <a:buClr>
                <a:schemeClr val="dk1"/>
              </a:buClr>
              <a:buSzPts val="1800"/>
              <a:buNone/>
            </a:pPr>
            <a:endParaRPr dirty="0"/>
          </a:p>
        </p:txBody>
      </p:sp>
      <p:pic>
        <p:nvPicPr>
          <p:cNvPr id="352" name="Google Shape;352;g3043e5b5e83_0_0"/>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6">
          <a:extLst>
            <a:ext uri="{FF2B5EF4-FFF2-40B4-BE49-F238E27FC236}">
              <a16:creationId xmlns:a16="http://schemas.microsoft.com/office/drawing/2014/main" id="{AF86B903-0227-563C-8071-F8EC8D863A4D}"/>
            </a:ext>
          </a:extLst>
        </p:cNvPr>
        <p:cNvGrpSpPr/>
        <p:nvPr/>
      </p:nvGrpSpPr>
      <p:grpSpPr>
        <a:xfrm>
          <a:off x="0" y="0"/>
          <a:ext cx="0" cy="0"/>
          <a:chOff x="0" y="0"/>
          <a:chExt cx="0" cy="0"/>
        </a:xfrm>
      </p:grpSpPr>
      <p:sp>
        <p:nvSpPr>
          <p:cNvPr id="347" name="Google Shape;347;g3043e5b5e83_0_0">
            <a:extLst>
              <a:ext uri="{FF2B5EF4-FFF2-40B4-BE49-F238E27FC236}">
                <a16:creationId xmlns:a16="http://schemas.microsoft.com/office/drawing/2014/main" id="{7210845C-1A1E-01FE-537C-9680E084FDF6}"/>
              </a:ext>
            </a:extLst>
          </p:cNvPr>
          <p:cNvSpPr txBox="1">
            <a:spLocks noGrp="1"/>
          </p:cNvSpPr>
          <p:nvPr>
            <p:ph type="body" idx="2"/>
          </p:nvPr>
        </p:nvSpPr>
        <p:spPr>
          <a:xfrm>
            <a:off x="558800" y="1682495"/>
            <a:ext cx="5116500" cy="1594079"/>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dirty="0"/>
              <a:t>DISTRICT GOVERNOR</a:t>
            </a:r>
            <a:endParaRPr dirty="0"/>
          </a:p>
        </p:txBody>
      </p:sp>
      <p:sp>
        <p:nvSpPr>
          <p:cNvPr id="348" name="Google Shape;348;g3043e5b5e83_0_0">
            <a:extLst>
              <a:ext uri="{FF2B5EF4-FFF2-40B4-BE49-F238E27FC236}">
                <a16:creationId xmlns:a16="http://schemas.microsoft.com/office/drawing/2014/main" id="{8F653410-F9C3-D93C-3EE1-9651C9BE1E2B}"/>
              </a:ext>
            </a:extLst>
          </p:cNvPr>
          <p:cNvSpPr txBox="1">
            <a:spLocks noGrp="1"/>
          </p:cNvSpPr>
          <p:nvPr>
            <p:ph type="subTitle" idx="3"/>
          </p:nvPr>
        </p:nvSpPr>
        <p:spPr>
          <a:xfrm>
            <a:off x="554567" y="3383632"/>
            <a:ext cx="5465100" cy="1975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dirty="0"/>
              <a:t>Kristen Salazar</a:t>
            </a:r>
          </a:p>
          <a:p>
            <a:pPr marL="0" lvl="0" indent="0" algn="l" rtl="0">
              <a:lnSpc>
                <a:spcPct val="90000"/>
              </a:lnSpc>
              <a:spcBef>
                <a:spcPts val="0"/>
              </a:spcBef>
              <a:spcAft>
                <a:spcPts val="0"/>
              </a:spcAft>
              <a:buClr>
                <a:schemeClr val="lt1"/>
              </a:buClr>
              <a:buSzPts val="2200"/>
              <a:buNone/>
            </a:pPr>
            <a:r>
              <a:rPr lang="en-US" dirty="0">
                <a:solidFill>
                  <a:schemeClr val="bg1"/>
                </a:solidFill>
              </a:rPr>
              <a:t>Ksalazar@salazarsolutionsllc.com</a:t>
            </a:r>
            <a:endParaRPr dirty="0"/>
          </a:p>
        </p:txBody>
      </p:sp>
      <p:sp>
        <p:nvSpPr>
          <p:cNvPr id="349" name="Google Shape;349;g3043e5b5e83_0_0">
            <a:extLst>
              <a:ext uri="{FF2B5EF4-FFF2-40B4-BE49-F238E27FC236}">
                <a16:creationId xmlns:a16="http://schemas.microsoft.com/office/drawing/2014/main" id="{ADF8FBB2-605C-41AD-BAE8-B5BFCBF3FD53}"/>
              </a:ext>
            </a:extLst>
          </p:cNvPr>
          <p:cNvSpPr txBox="1">
            <a:spLocks noGrp="1"/>
          </p:cNvSpPr>
          <p:nvPr>
            <p:ph type="sldNum" idx="12"/>
          </p:nvPr>
        </p:nvSpPr>
        <p:spPr>
          <a:xfrm>
            <a:off x="11650133" y="115570"/>
            <a:ext cx="42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350" name="Google Shape;350;g3043e5b5e83_0_0">
            <a:extLst>
              <a:ext uri="{FF2B5EF4-FFF2-40B4-BE49-F238E27FC236}">
                <a16:creationId xmlns:a16="http://schemas.microsoft.com/office/drawing/2014/main" id="{CCAD7E25-B4DC-AEEC-A075-4AB99363F9CF}"/>
              </a:ext>
            </a:extLst>
          </p:cNvPr>
          <p:cNvPicPr preferRelativeResize="0"/>
          <p:nvPr/>
        </p:nvPicPr>
        <p:blipFill rotWithShape="1">
          <a:blip r:embed="rId3">
            <a:alphaModFix/>
          </a:blip>
          <a:srcRect/>
          <a:stretch/>
        </p:blipFill>
        <p:spPr>
          <a:xfrm>
            <a:off x="1874826" y="298132"/>
            <a:ext cx="1883771" cy="716363"/>
          </a:xfrm>
          <a:prstGeom prst="rect">
            <a:avLst/>
          </a:prstGeom>
          <a:noFill/>
          <a:ln>
            <a:noFill/>
          </a:ln>
        </p:spPr>
      </p:pic>
      <p:sp>
        <p:nvSpPr>
          <p:cNvPr id="351" name="Google Shape;351;g3043e5b5e83_0_0">
            <a:extLst>
              <a:ext uri="{FF2B5EF4-FFF2-40B4-BE49-F238E27FC236}">
                <a16:creationId xmlns:a16="http://schemas.microsoft.com/office/drawing/2014/main" id="{7E1730A0-77BB-DEE3-B8EC-9293C2FD61FE}"/>
              </a:ext>
            </a:extLst>
          </p:cNvPr>
          <p:cNvSpPr txBox="1">
            <a:spLocks noGrp="1"/>
          </p:cNvSpPr>
          <p:nvPr>
            <p:ph type="body" idx="1"/>
          </p:nvPr>
        </p:nvSpPr>
        <p:spPr>
          <a:xfrm>
            <a:off x="6324600" y="1203340"/>
            <a:ext cx="5537100" cy="5048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dirty="0"/>
              <a:t>Summary: </a:t>
            </a:r>
            <a:endParaRPr dirty="0"/>
          </a:p>
          <a:p>
            <a:pPr marL="228600" lvl="1" indent="-169862" algn="l" rtl="0">
              <a:lnSpc>
                <a:spcPct val="100000"/>
              </a:lnSpc>
              <a:spcBef>
                <a:spcPts val="1200"/>
              </a:spcBef>
              <a:spcAft>
                <a:spcPts val="0"/>
              </a:spcAft>
              <a:buClr>
                <a:schemeClr val="dk1"/>
              </a:buClr>
              <a:buSzPts val="1800"/>
              <a:buChar char="•"/>
            </a:pPr>
            <a:r>
              <a:rPr lang="en-US" dirty="0"/>
              <a:t>First Peace Pole was installed on the International Day of Peace at the San Antonio Peace Center</a:t>
            </a:r>
          </a:p>
          <a:p>
            <a:pPr marL="228600" lvl="1" indent="-169862" algn="l" rtl="0">
              <a:lnSpc>
                <a:spcPct val="100000"/>
              </a:lnSpc>
              <a:spcBef>
                <a:spcPts val="1200"/>
              </a:spcBef>
              <a:spcAft>
                <a:spcPts val="0"/>
              </a:spcAft>
              <a:buClr>
                <a:schemeClr val="dk1"/>
              </a:buClr>
              <a:buSzPts val="1800"/>
              <a:buChar char="•"/>
            </a:pPr>
            <a:r>
              <a:rPr lang="en-US" dirty="0"/>
              <a:t>International Convention in Calgary, Canada</a:t>
            </a:r>
          </a:p>
          <a:p>
            <a:pPr marL="228600" lvl="1" indent="-169862" algn="l" rtl="0">
              <a:lnSpc>
                <a:spcPct val="100000"/>
              </a:lnSpc>
              <a:spcBef>
                <a:spcPts val="1200"/>
              </a:spcBef>
              <a:spcAft>
                <a:spcPts val="0"/>
              </a:spcAft>
              <a:buClr>
                <a:schemeClr val="dk1"/>
              </a:buClr>
              <a:buSzPts val="1800"/>
              <a:buChar char="•"/>
            </a:pPr>
            <a:r>
              <a:rPr lang="en-US" dirty="0"/>
              <a:t>Register for the Celebration of Districts!!!!</a:t>
            </a:r>
          </a:p>
          <a:p>
            <a:pPr marL="58738" lvl="1" indent="0" algn="l" rtl="0">
              <a:lnSpc>
                <a:spcPct val="100000"/>
              </a:lnSpc>
              <a:spcBef>
                <a:spcPts val="1200"/>
              </a:spcBef>
              <a:spcAft>
                <a:spcPts val="0"/>
              </a:spcAft>
              <a:buClr>
                <a:schemeClr val="dk1"/>
              </a:buClr>
              <a:buSzPts val="1800"/>
              <a:buNone/>
            </a:pPr>
            <a:endParaRPr lang="en-US" dirty="0"/>
          </a:p>
          <a:p>
            <a:pPr marL="228600" lvl="1" indent="-169862" algn="l" rtl="0">
              <a:lnSpc>
                <a:spcPct val="100000"/>
              </a:lnSpc>
              <a:spcBef>
                <a:spcPts val="1200"/>
              </a:spcBef>
              <a:spcAft>
                <a:spcPts val="0"/>
              </a:spcAft>
              <a:buClr>
                <a:schemeClr val="dk1"/>
              </a:buClr>
              <a:buSzPts val="1800"/>
              <a:buChar char="•"/>
            </a:pPr>
            <a:endParaRPr dirty="0"/>
          </a:p>
        </p:txBody>
      </p:sp>
      <p:pic>
        <p:nvPicPr>
          <p:cNvPr id="352" name="Google Shape;352;g3043e5b5e83_0_0">
            <a:extLst>
              <a:ext uri="{FF2B5EF4-FFF2-40B4-BE49-F238E27FC236}">
                <a16:creationId xmlns:a16="http://schemas.microsoft.com/office/drawing/2014/main" id="{05DE685E-A7FE-A4F1-7033-012FFA6274DF}"/>
              </a:ext>
            </a:extLst>
          </p:cNvPr>
          <p:cNvPicPr preferRelativeResize="0"/>
          <p:nvPr/>
        </p:nvPicPr>
        <p:blipFill>
          <a:blip r:embed="rId4">
            <a:alphaModFix/>
          </a:blip>
          <a:stretch>
            <a:fillRect/>
          </a:stretch>
        </p:blipFill>
        <p:spPr>
          <a:xfrm>
            <a:off x="9454875" y="6082750"/>
            <a:ext cx="2737126" cy="775250"/>
          </a:xfrm>
          <a:prstGeom prst="rect">
            <a:avLst/>
          </a:prstGeom>
          <a:noFill/>
          <a:ln>
            <a:noFill/>
          </a:ln>
        </p:spPr>
      </p:pic>
    </p:spTree>
    <p:extLst>
      <p:ext uri="{BB962C8B-B14F-4D97-AF65-F5344CB8AC3E}">
        <p14:creationId xmlns:p14="http://schemas.microsoft.com/office/powerpoint/2010/main" val="1569363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p20"/>
          <p:cNvGrpSpPr/>
          <p:nvPr/>
        </p:nvGrpSpPr>
        <p:grpSpPr>
          <a:xfrm>
            <a:off x="-3" y="-3"/>
            <a:ext cx="12192002" cy="1378045"/>
            <a:chOff x="-1" y="-2"/>
            <a:chExt cx="12192001" cy="1378043"/>
          </a:xfrm>
        </p:grpSpPr>
        <p:sp>
          <p:nvSpPr>
            <p:cNvPr id="374" name="Google Shape;374;p20"/>
            <p:cNvSpPr/>
            <p:nvPr/>
          </p:nvSpPr>
          <p:spPr>
            <a:xfrm>
              <a:off x="-1" y="-1"/>
              <a:ext cx="12192001" cy="1378041"/>
            </a:xfrm>
            <a:prstGeom prst="rect">
              <a:avLst/>
            </a:prstGeom>
            <a:solidFill>
              <a:srgbClr val="015CAC"/>
            </a:solid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None/>
              </a:pPr>
              <a:endParaRPr sz="1800">
                <a:solidFill>
                  <a:schemeClr val="dk1"/>
                </a:solidFill>
                <a:latin typeface="Arial"/>
                <a:ea typeface="Arial"/>
                <a:cs typeface="Arial"/>
                <a:sym typeface="Arial"/>
              </a:endParaRPr>
            </a:p>
          </p:txBody>
        </p:sp>
        <p:grpSp>
          <p:nvGrpSpPr>
            <p:cNvPr id="375" name="Google Shape;375;p20"/>
            <p:cNvGrpSpPr/>
            <p:nvPr/>
          </p:nvGrpSpPr>
          <p:grpSpPr>
            <a:xfrm>
              <a:off x="45716" y="-2"/>
              <a:ext cx="12100565" cy="1378043"/>
              <a:chOff x="-1" y="-1"/>
              <a:chExt cx="12100564" cy="1378041"/>
            </a:xfrm>
          </p:grpSpPr>
          <p:sp>
            <p:nvSpPr>
              <p:cNvPr id="376" name="Google Shape;376;p20"/>
              <p:cNvSpPr/>
              <p:nvPr/>
            </p:nvSpPr>
            <p:spPr>
              <a:xfrm>
                <a:off x="-1" y="-1"/>
                <a:ext cx="12100564" cy="1378041"/>
              </a:xfrm>
              <a:prstGeom prst="rect">
                <a:avLst/>
              </a:prstGeom>
              <a:solidFill>
                <a:srgbClr val="015CAC"/>
              </a:solid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None/>
                </a:pPr>
                <a:endParaRPr sz="1800">
                  <a:solidFill>
                    <a:schemeClr val="dk1"/>
                  </a:solidFill>
                  <a:latin typeface="Arial"/>
                  <a:ea typeface="Arial"/>
                  <a:cs typeface="Arial"/>
                  <a:sym typeface="Arial"/>
                </a:endParaRPr>
              </a:p>
            </p:txBody>
          </p:sp>
          <p:sp>
            <p:nvSpPr>
              <p:cNvPr id="377" name="Google Shape;377;p20"/>
              <p:cNvSpPr txBox="1"/>
              <p:nvPr/>
            </p:nvSpPr>
            <p:spPr>
              <a:xfrm>
                <a:off x="-1" y="-1"/>
                <a:ext cx="12100564" cy="1378041"/>
              </a:xfrm>
              <a:prstGeom prst="rect">
                <a:avLst/>
              </a:prstGeom>
              <a:noFill/>
              <a:ln>
                <a:noFill/>
              </a:ln>
            </p:spPr>
            <p:txBody>
              <a:bodyPr spcFirstLastPara="1" wrap="square" lIns="45700" tIns="45700" rIns="45700" bIns="45700" anchor="b" anchorCtr="0">
                <a:normAutofit/>
              </a:bodyPr>
              <a:lstStyle/>
              <a:p>
                <a:pPr marL="0" marR="0" lvl="0" indent="0" algn="r" rtl="0">
                  <a:lnSpc>
                    <a:spcPct val="90000"/>
                  </a:lnSpc>
                  <a:spcBef>
                    <a:spcPts val="0"/>
                  </a:spcBef>
                  <a:spcAft>
                    <a:spcPts val="0"/>
                  </a:spcAft>
                  <a:buNone/>
                </a:pPr>
                <a:r>
                  <a:rPr lang="en-US" sz="2800">
                    <a:solidFill>
                      <a:srgbClr val="000000"/>
                    </a:solidFill>
                    <a:latin typeface="Arial"/>
                    <a:ea typeface="Arial"/>
                    <a:cs typeface="Arial"/>
                    <a:sym typeface="Arial"/>
                  </a:rPr>
                  <a:t>subhead</a:t>
                </a:r>
                <a:endParaRPr/>
              </a:p>
            </p:txBody>
          </p:sp>
        </p:grpSp>
      </p:grpSp>
      <p:sp>
        <p:nvSpPr>
          <p:cNvPr id="378" name="Google Shape;378;p20"/>
          <p:cNvSpPr txBox="1"/>
          <p:nvPr/>
        </p:nvSpPr>
        <p:spPr>
          <a:xfrm>
            <a:off x="1818851" y="170426"/>
            <a:ext cx="8554291" cy="707882"/>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en-US" sz="4000">
                <a:solidFill>
                  <a:srgbClr val="FFFFFF"/>
                </a:solidFill>
                <a:latin typeface="Arial Narrow"/>
                <a:ea typeface="Arial Narrow"/>
                <a:cs typeface="Arial Narrow"/>
                <a:sym typeface="Arial Narrow"/>
              </a:rPr>
              <a:t>Peace Pole Presentation</a:t>
            </a:r>
            <a:endParaRPr sz="4000">
              <a:solidFill>
                <a:srgbClr val="FFFFFF"/>
              </a:solidFill>
              <a:latin typeface="Arial Narrow"/>
              <a:ea typeface="Arial Narrow"/>
              <a:cs typeface="Arial Narrow"/>
              <a:sym typeface="Arial Narrow"/>
            </a:endParaRPr>
          </a:p>
        </p:txBody>
      </p:sp>
      <p:sp>
        <p:nvSpPr>
          <p:cNvPr id="379" name="Google Shape;379;p20"/>
          <p:cNvSpPr/>
          <p:nvPr/>
        </p:nvSpPr>
        <p:spPr>
          <a:xfrm>
            <a:off x="-2" y="1048735"/>
            <a:ext cx="12192001" cy="470384"/>
          </a:xfrm>
          <a:prstGeom prst="rect">
            <a:avLst/>
          </a:prstGeom>
          <a:solidFill>
            <a:srgbClr val="02B3E7"/>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nvGrpSpPr>
          <p:cNvPr id="380" name="Google Shape;380;p20"/>
          <p:cNvGrpSpPr/>
          <p:nvPr/>
        </p:nvGrpSpPr>
        <p:grpSpPr>
          <a:xfrm>
            <a:off x="65596" y="1595915"/>
            <a:ext cx="3276102" cy="2709214"/>
            <a:chOff x="266304" y="2281982"/>
            <a:chExt cx="3601299" cy="2982730"/>
          </a:xfrm>
        </p:grpSpPr>
        <p:pic>
          <p:nvPicPr>
            <p:cNvPr id="381" name="Google Shape;381;p20"/>
            <p:cNvPicPr preferRelativeResize="0"/>
            <p:nvPr/>
          </p:nvPicPr>
          <p:blipFill rotWithShape="1">
            <a:blip r:embed="rId3">
              <a:alphaModFix/>
            </a:blip>
            <a:srcRect/>
            <a:stretch/>
          </p:blipFill>
          <p:spPr>
            <a:xfrm>
              <a:off x="415391" y="2281982"/>
              <a:ext cx="3067342" cy="2431566"/>
            </a:xfrm>
            <a:prstGeom prst="rect">
              <a:avLst/>
            </a:prstGeom>
            <a:noFill/>
            <a:ln>
              <a:noFill/>
            </a:ln>
          </p:spPr>
        </p:pic>
        <p:pic>
          <p:nvPicPr>
            <p:cNvPr id="382" name="Google Shape;382;p20"/>
            <p:cNvPicPr preferRelativeResize="0"/>
            <p:nvPr/>
          </p:nvPicPr>
          <p:blipFill rotWithShape="1">
            <a:blip r:embed="rId4">
              <a:alphaModFix/>
            </a:blip>
            <a:srcRect/>
            <a:stretch/>
          </p:blipFill>
          <p:spPr>
            <a:xfrm>
              <a:off x="266304" y="4713548"/>
              <a:ext cx="3601299" cy="551164"/>
            </a:xfrm>
            <a:prstGeom prst="rect">
              <a:avLst/>
            </a:prstGeom>
            <a:noFill/>
            <a:ln>
              <a:noFill/>
            </a:ln>
          </p:spPr>
        </p:pic>
      </p:grpSp>
      <p:sp>
        <p:nvSpPr>
          <p:cNvPr id="383" name="Google Shape;383;p20"/>
          <p:cNvSpPr txBox="1"/>
          <p:nvPr/>
        </p:nvSpPr>
        <p:spPr>
          <a:xfrm>
            <a:off x="4747697" y="1595931"/>
            <a:ext cx="7204800" cy="2308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dk1"/>
                </a:solidFill>
              </a:rPr>
              <a:t>The first Peace Pole in District 5840 was presented to the San Antonio Peace Center on September 21st which was also the International Day of Peace.  This specific pole will mark the start of the compassion corridor that will run from San Antonio to Monterrey, Mexico!</a:t>
            </a:r>
            <a:endParaRPr/>
          </a:p>
        </p:txBody>
      </p:sp>
      <p:pic>
        <p:nvPicPr>
          <p:cNvPr id="384" name="Google Shape;384;p20"/>
          <p:cNvPicPr preferRelativeResize="0"/>
          <p:nvPr/>
        </p:nvPicPr>
        <p:blipFill>
          <a:blip r:embed="rId5">
            <a:alphaModFix/>
          </a:blip>
          <a:stretch>
            <a:fillRect/>
          </a:stretch>
        </p:blipFill>
        <p:spPr>
          <a:xfrm>
            <a:off x="9454875" y="6082750"/>
            <a:ext cx="2737126" cy="775250"/>
          </a:xfrm>
          <a:prstGeom prst="rect">
            <a:avLst/>
          </a:prstGeom>
          <a:noFill/>
          <a:ln>
            <a:noFill/>
          </a:ln>
        </p:spPr>
      </p:pic>
      <p:pic>
        <p:nvPicPr>
          <p:cNvPr id="385" name="Google Shape;385;p20" title="image000001.jpg"/>
          <p:cNvPicPr preferRelativeResize="0"/>
          <p:nvPr/>
        </p:nvPicPr>
        <p:blipFill>
          <a:blip r:embed="rId6">
            <a:alphaModFix/>
          </a:blip>
          <a:stretch>
            <a:fillRect/>
          </a:stretch>
        </p:blipFill>
        <p:spPr>
          <a:xfrm>
            <a:off x="8307149" y="3859300"/>
            <a:ext cx="3078380" cy="2308800"/>
          </a:xfrm>
          <a:prstGeom prst="rect">
            <a:avLst/>
          </a:prstGeom>
          <a:noFill/>
          <a:ln>
            <a:noFill/>
          </a:ln>
        </p:spPr>
      </p:pic>
      <p:pic>
        <p:nvPicPr>
          <p:cNvPr id="386" name="Google Shape;386;p20" title="image000002.jpg"/>
          <p:cNvPicPr preferRelativeResize="0"/>
          <p:nvPr/>
        </p:nvPicPr>
        <p:blipFill>
          <a:blip r:embed="rId7">
            <a:alphaModFix/>
          </a:blip>
          <a:stretch>
            <a:fillRect/>
          </a:stretch>
        </p:blipFill>
        <p:spPr>
          <a:xfrm>
            <a:off x="3977550" y="3681775"/>
            <a:ext cx="2245599" cy="29941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1"/>
          <p:cNvSpPr/>
          <p:nvPr/>
        </p:nvSpPr>
        <p:spPr>
          <a:xfrm>
            <a:off x="0" y="0"/>
            <a:ext cx="12192000" cy="6858000"/>
          </a:xfrm>
          <a:prstGeom prst="rect">
            <a:avLst/>
          </a:prstGeom>
          <a:solidFill>
            <a:srgbClr val="005CA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 name="Google Shape;366;p21"/>
          <p:cNvSpPr txBox="1"/>
          <p:nvPr/>
        </p:nvSpPr>
        <p:spPr>
          <a:xfrm>
            <a:off x="101823" y="6960359"/>
            <a:ext cx="5329985" cy="987620"/>
          </a:xfrm>
          <a:prstGeom prst="rect">
            <a:avLst/>
          </a:prstGeom>
          <a:noFill/>
          <a:ln>
            <a:noFill/>
          </a:ln>
        </p:spPr>
        <p:txBody>
          <a:bodyPr spcFirstLastPara="1" wrap="square" lIns="91425" tIns="0" rIns="91425" bIns="0" anchor="t" anchorCtr="0">
            <a:noAutofit/>
          </a:bodyPr>
          <a:lstStyle/>
          <a:p>
            <a:pPr marL="0" marR="0" lvl="0" indent="0" algn="l" rtl="0">
              <a:spcBef>
                <a:spcPts val="0"/>
              </a:spcBef>
              <a:spcAft>
                <a:spcPts val="0"/>
              </a:spcAft>
              <a:buNone/>
            </a:pPr>
            <a:r>
              <a:rPr lang="en-US" sz="3600" b="1">
                <a:solidFill>
                  <a:srgbClr val="DA1A5A"/>
                </a:solidFill>
                <a:latin typeface="Arial"/>
                <a:ea typeface="Arial"/>
                <a:cs typeface="Arial"/>
                <a:sym typeface="Arial"/>
              </a:rPr>
              <a:t>Title Page Option</a:t>
            </a:r>
            <a:endParaRPr sz="3600" b="1">
              <a:solidFill>
                <a:srgbClr val="DA1A5A"/>
              </a:solidFill>
              <a:latin typeface="Arial"/>
              <a:ea typeface="Arial"/>
              <a:cs typeface="Arial"/>
              <a:sym typeface="Arial"/>
            </a:endParaRPr>
          </a:p>
        </p:txBody>
      </p:sp>
      <p:pic>
        <p:nvPicPr>
          <p:cNvPr id="367" name="Google Shape;367;p21"/>
          <p:cNvPicPr preferRelativeResize="0"/>
          <p:nvPr/>
        </p:nvPicPr>
        <p:blipFill>
          <a:blip r:embed="rId3">
            <a:alphaModFix/>
          </a:blip>
          <a:stretch>
            <a:fillRect/>
          </a:stretch>
        </p:blipFill>
        <p:spPr>
          <a:xfrm>
            <a:off x="101825" y="69025"/>
            <a:ext cx="5064998" cy="6552801"/>
          </a:xfrm>
          <a:prstGeom prst="rect">
            <a:avLst/>
          </a:prstGeom>
          <a:noFill/>
          <a:ln>
            <a:noFill/>
          </a:ln>
        </p:spPr>
      </p:pic>
      <p:sp>
        <p:nvSpPr>
          <p:cNvPr id="368" name="Google Shape;368;p21"/>
          <p:cNvSpPr txBox="1"/>
          <p:nvPr/>
        </p:nvSpPr>
        <p:spPr>
          <a:xfrm>
            <a:off x="5530825" y="2112800"/>
            <a:ext cx="6258600" cy="1862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lt1"/>
              </a:buClr>
              <a:buSzPts val="1800"/>
              <a:buChar char="●"/>
            </a:pPr>
            <a:r>
              <a:rPr lang="en-US" sz="1800" dirty="0">
                <a:solidFill>
                  <a:schemeClr val="lt1"/>
                </a:solidFill>
              </a:rPr>
              <a:t>Early Bird Registration ends 12/15/2024</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Discounts for Rotarians under 30 and children age 5-18</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Option to pay for House of Friendship access only</a:t>
            </a:r>
            <a:endParaRPr sz="1800" dirty="0">
              <a:solidFill>
                <a:schemeClr val="lt1"/>
              </a:solidFill>
            </a:endParaRPr>
          </a:p>
          <a:p>
            <a:pPr marL="457200" lvl="0" indent="-342900" algn="l" rtl="0">
              <a:spcBef>
                <a:spcPts val="0"/>
              </a:spcBef>
              <a:spcAft>
                <a:spcPts val="0"/>
              </a:spcAft>
              <a:buClr>
                <a:schemeClr val="lt1"/>
              </a:buClr>
              <a:buSzPts val="1800"/>
              <a:buChar char="●"/>
            </a:pPr>
            <a:r>
              <a:rPr lang="en-US" sz="1800" dirty="0">
                <a:solidFill>
                  <a:schemeClr val="lt1"/>
                </a:solidFill>
              </a:rPr>
              <a:t>28 Rotarians from our District are already registered</a:t>
            </a:r>
          </a:p>
          <a:p>
            <a:pPr marL="457200" lvl="0" indent="-342900" algn="l" rtl="0">
              <a:spcBef>
                <a:spcPts val="0"/>
              </a:spcBef>
              <a:spcAft>
                <a:spcPts val="0"/>
              </a:spcAft>
              <a:buClr>
                <a:schemeClr val="lt1"/>
              </a:buClr>
              <a:buSzPts val="1800"/>
              <a:buChar char="●"/>
            </a:pPr>
            <a:r>
              <a:rPr lang="en-US" sz="1800" dirty="0">
                <a:solidFill>
                  <a:schemeClr val="lt1"/>
                </a:solidFill>
              </a:rPr>
              <a:t>https://convention.rotary.org/en-us/</a:t>
            </a:r>
            <a:endParaRPr sz="18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body" idx="1"/>
          </p:nvPr>
        </p:nvSpPr>
        <p:spPr>
          <a:xfrm>
            <a:off x="6324600" y="200418"/>
            <a:ext cx="5562600" cy="60413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200"/>
              <a:buNone/>
            </a:pPr>
            <a:r>
              <a:rPr lang="en-US" dirty="0"/>
              <a:t>Summary:</a:t>
            </a:r>
            <a:endParaRPr dirty="0"/>
          </a:p>
          <a:p>
            <a:pPr marL="228600" lvl="1" indent="-187007" algn="l" rtl="0">
              <a:lnSpc>
                <a:spcPct val="100000"/>
              </a:lnSpc>
              <a:spcBef>
                <a:spcPts val="2400"/>
              </a:spcBef>
              <a:spcAft>
                <a:spcPts val="0"/>
              </a:spcAft>
              <a:buClr>
                <a:schemeClr val="dk1"/>
              </a:buClr>
              <a:buSzPts val="1800"/>
              <a:buChar char="•"/>
            </a:pPr>
            <a:r>
              <a:rPr lang="en-US" dirty="0"/>
              <a:t>Membership to Date: +20 per Rotary International</a:t>
            </a:r>
            <a:endParaRPr dirty="0"/>
          </a:p>
          <a:p>
            <a:pPr marL="228600" lvl="1" indent="-187007" algn="l" rtl="0">
              <a:lnSpc>
                <a:spcPct val="100000"/>
              </a:lnSpc>
              <a:spcBef>
                <a:spcPts val="2400"/>
              </a:spcBef>
              <a:spcAft>
                <a:spcPts val="0"/>
              </a:spcAft>
              <a:buClr>
                <a:schemeClr val="dk1"/>
              </a:buClr>
              <a:buSzPts val="1800"/>
              <a:buChar char="•"/>
            </a:pPr>
            <a:r>
              <a:rPr lang="en-US" dirty="0"/>
              <a:t>Membership Olympics is Active NOW! Prizes available for the winners!</a:t>
            </a:r>
          </a:p>
          <a:p>
            <a:pPr marL="228600" lvl="1" indent="-187007" algn="l" rtl="0">
              <a:lnSpc>
                <a:spcPct val="100000"/>
              </a:lnSpc>
              <a:spcBef>
                <a:spcPts val="2400"/>
              </a:spcBef>
              <a:spcAft>
                <a:spcPts val="0"/>
              </a:spcAft>
              <a:buClr>
                <a:schemeClr val="dk1"/>
              </a:buClr>
              <a:buSzPts val="1800"/>
              <a:buChar char="•"/>
            </a:pPr>
            <a:r>
              <a:rPr lang="en-US" dirty="0"/>
              <a:t>There will be a Service Companion Club and Corporate Membership Event on November 7</a:t>
            </a:r>
            <a:r>
              <a:rPr lang="en-US" baseline="30000" dirty="0"/>
              <a:t>th</a:t>
            </a:r>
            <a:r>
              <a:rPr lang="en-US" dirty="0"/>
              <a:t> at 530pm</a:t>
            </a:r>
          </a:p>
          <a:p>
            <a:pPr marL="228600" lvl="1" indent="-187007" algn="l" rtl="0">
              <a:lnSpc>
                <a:spcPct val="100000"/>
              </a:lnSpc>
              <a:spcBef>
                <a:spcPts val="2400"/>
              </a:spcBef>
              <a:spcAft>
                <a:spcPts val="0"/>
              </a:spcAft>
              <a:buClr>
                <a:schemeClr val="dk1"/>
              </a:buClr>
              <a:buSzPts val="1800"/>
              <a:buChar char="•"/>
            </a:pPr>
            <a:r>
              <a:rPr lang="en-US" dirty="0"/>
              <a:t>Membership Chair Mixer – Date and Time TBD</a:t>
            </a:r>
          </a:p>
          <a:p>
            <a:pPr marL="228600" lvl="1" indent="-187007" algn="l" rtl="0">
              <a:lnSpc>
                <a:spcPct val="100000"/>
              </a:lnSpc>
              <a:spcBef>
                <a:spcPts val="2400"/>
              </a:spcBef>
              <a:spcAft>
                <a:spcPts val="0"/>
              </a:spcAft>
              <a:buClr>
                <a:schemeClr val="dk1"/>
              </a:buClr>
              <a:buSzPts val="1800"/>
              <a:buChar char="•"/>
            </a:pPr>
            <a:r>
              <a:rPr lang="en-US" dirty="0"/>
              <a:t>Membership Committee could use help at the membership booths at various events</a:t>
            </a:r>
          </a:p>
          <a:p>
            <a:pPr marL="41593" lvl="1" indent="0" algn="l" rtl="0">
              <a:lnSpc>
                <a:spcPct val="100000"/>
              </a:lnSpc>
              <a:spcBef>
                <a:spcPts val="2400"/>
              </a:spcBef>
              <a:spcAft>
                <a:spcPts val="0"/>
              </a:spcAft>
              <a:buClr>
                <a:schemeClr val="dk1"/>
              </a:buClr>
              <a:buSzPts val="1800"/>
              <a:buNone/>
            </a:pPr>
            <a:endParaRPr dirty="0"/>
          </a:p>
          <a:p>
            <a:pPr marL="228600" lvl="0" indent="0" algn="l" rtl="0">
              <a:lnSpc>
                <a:spcPct val="100000"/>
              </a:lnSpc>
              <a:spcBef>
                <a:spcPts val="2400"/>
              </a:spcBef>
              <a:spcAft>
                <a:spcPts val="0"/>
              </a:spcAft>
              <a:buNone/>
            </a:pPr>
            <a:endParaRPr dirty="0"/>
          </a:p>
          <a:p>
            <a:pPr marL="228600" lvl="0" indent="0" algn="l" rtl="0">
              <a:lnSpc>
                <a:spcPct val="100000"/>
              </a:lnSpc>
              <a:spcBef>
                <a:spcPts val="2400"/>
              </a:spcBef>
              <a:spcAft>
                <a:spcPts val="0"/>
              </a:spcAft>
              <a:buNone/>
            </a:pPr>
            <a:endParaRPr dirty="0"/>
          </a:p>
          <a:p>
            <a:pPr marL="228600" lvl="0" indent="0" algn="l" rtl="0">
              <a:lnSpc>
                <a:spcPct val="100000"/>
              </a:lnSpc>
              <a:spcBef>
                <a:spcPts val="2400"/>
              </a:spcBef>
              <a:spcAft>
                <a:spcPts val="0"/>
              </a:spcAft>
              <a:buNone/>
            </a:pPr>
            <a:endParaRPr dirty="0"/>
          </a:p>
        </p:txBody>
      </p:sp>
      <p:sp>
        <p:nvSpPr>
          <p:cNvPr id="155" name="Google Shape;155;p2"/>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MEMBERSHIP</a:t>
            </a:r>
            <a:endParaRPr/>
          </a:p>
        </p:txBody>
      </p:sp>
      <p:sp>
        <p:nvSpPr>
          <p:cNvPr id="156" name="Google Shape;156;p2"/>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a:t>Chair, Holly Croom</a:t>
            </a:r>
            <a:endParaRPr/>
          </a:p>
          <a:p>
            <a:pPr marL="0" lvl="0" indent="0" algn="l" rtl="0">
              <a:lnSpc>
                <a:spcPct val="90000"/>
              </a:lnSpc>
              <a:spcBef>
                <a:spcPts val="0"/>
              </a:spcBef>
              <a:spcAft>
                <a:spcPts val="0"/>
              </a:spcAft>
              <a:buClr>
                <a:schemeClr val="lt1"/>
              </a:buClr>
              <a:buSzPts val="2200"/>
              <a:buNone/>
            </a:pPr>
            <a:r>
              <a:rPr lang="en-US"/>
              <a:t>croomrealtygroup@gmail.com</a:t>
            </a:r>
            <a:endParaRPr/>
          </a:p>
        </p:txBody>
      </p:sp>
      <p:sp>
        <p:nvSpPr>
          <p:cNvPr id="157" name="Google Shape;157;p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58" name="Google Shape;158;p2"/>
          <p:cNvPicPr preferRelativeResize="0"/>
          <p:nvPr/>
        </p:nvPicPr>
        <p:blipFill rotWithShape="1">
          <a:blip r:embed="rId3">
            <a:alphaModFix/>
          </a:blip>
          <a:srcRect/>
          <a:stretch/>
        </p:blipFill>
        <p:spPr>
          <a:xfrm>
            <a:off x="1874826" y="298132"/>
            <a:ext cx="1883771" cy="716364"/>
          </a:xfrm>
          <a:prstGeom prst="rect">
            <a:avLst/>
          </a:prstGeom>
          <a:noFill/>
          <a:ln>
            <a:noFill/>
          </a:ln>
        </p:spPr>
      </p:pic>
      <p:pic>
        <p:nvPicPr>
          <p:cNvPr id="159" name="Google Shape;159;p2"/>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g2f8a4e6d259_0_0"/>
          <p:cNvSpPr txBox="1">
            <a:spLocks noGrp="1"/>
          </p:cNvSpPr>
          <p:nvPr>
            <p:ph type="sldNum" idx="12"/>
          </p:nvPr>
        </p:nvSpPr>
        <p:spPr>
          <a:xfrm>
            <a:off x="11650133" y="115570"/>
            <a:ext cx="4233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92" name="Google Shape;392;g2f8a4e6d259_0_0"/>
          <p:cNvSpPr txBox="1"/>
          <p:nvPr/>
        </p:nvSpPr>
        <p:spPr>
          <a:xfrm>
            <a:off x="0" y="0"/>
            <a:ext cx="12192000" cy="6858000"/>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dk1"/>
              </a:buClr>
              <a:buSzPts val="2800"/>
              <a:buFont typeface="Arial"/>
              <a:buNone/>
            </a:pPr>
            <a:endParaRPr/>
          </a:p>
        </p:txBody>
      </p:sp>
      <p:pic>
        <p:nvPicPr>
          <p:cNvPr id="393" name="Google Shape;393;g2f8a4e6d259_0_0"/>
          <p:cNvPicPr preferRelativeResize="0"/>
          <p:nvPr/>
        </p:nvPicPr>
        <p:blipFill>
          <a:blip r:embed="rId3">
            <a:alphaModFix/>
          </a:blip>
          <a:stretch>
            <a:fillRect/>
          </a:stretch>
        </p:blipFill>
        <p:spPr>
          <a:xfrm>
            <a:off x="40875" y="179150"/>
            <a:ext cx="12110251" cy="3048000"/>
          </a:xfrm>
          <a:prstGeom prst="rect">
            <a:avLst/>
          </a:prstGeom>
          <a:noFill/>
          <a:ln>
            <a:noFill/>
          </a:ln>
        </p:spPr>
      </p:pic>
      <p:sp>
        <p:nvSpPr>
          <p:cNvPr id="394" name="Google Shape;394;g2f8a4e6d259_0_0"/>
          <p:cNvSpPr txBox="1"/>
          <p:nvPr/>
        </p:nvSpPr>
        <p:spPr>
          <a:xfrm>
            <a:off x="701850" y="3520750"/>
            <a:ext cx="10788300" cy="2325300"/>
          </a:xfrm>
          <a:prstGeom prst="rect">
            <a:avLst/>
          </a:prstGeom>
          <a:solidFill>
            <a:srgbClr val="F7A81B"/>
          </a:solidFill>
          <a:ln>
            <a:noFill/>
          </a:ln>
        </p:spPr>
        <p:txBody>
          <a:bodyPr spcFirstLastPara="1" wrap="square" lIns="91425" tIns="91425" rIns="91425" bIns="91425" anchor="b" anchorCtr="0">
            <a:noAutofit/>
          </a:bodyPr>
          <a:lstStyle/>
          <a:p>
            <a:pPr marL="457200" lvl="0" indent="-342900" algn="l" rtl="0">
              <a:spcBef>
                <a:spcPts val="0"/>
              </a:spcBef>
              <a:spcAft>
                <a:spcPts val="0"/>
              </a:spcAft>
              <a:buClr>
                <a:schemeClr val="dk1"/>
              </a:buClr>
              <a:buSzPts val="1800"/>
              <a:buChar char="●"/>
            </a:pPr>
            <a:r>
              <a:rPr lang="en-US" sz="1800">
                <a:solidFill>
                  <a:schemeClr val="dk1"/>
                </a:solidFill>
              </a:rPr>
              <a:t>Register at </a:t>
            </a:r>
            <a:r>
              <a:rPr lang="en-US" sz="1800" u="sng">
                <a:solidFill>
                  <a:schemeClr val="hlink"/>
                </a:solidFill>
                <a:hlinkClick r:id="rId4"/>
              </a:rPr>
              <a:t>https://rotary5840.org/events/celebration-of-districts/</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$175 per attendee (doesn’t include the hotel stay)</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FUN CELEBRATION!!!!!</a:t>
            </a:r>
            <a:endParaRPr sz="1800">
              <a:solidFill>
                <a:schemeClr val="dk1"/>
              </a:solidFill>
            </a:endParaRPr>
          </a:p>
          <a:p>
            <a:pPr marL="914400" lvl="1" indent="-342900" algn="l" rtl="0">
              <a:spcBef>
                <a:spcPts val="0"/>
              </a:spcBef>
              <a:spcAft>
                <a:spcPts val="0"/>
              </a:spcAft>
              <a:buClr>
                <a:schemeClr val="dk1"/>
              </a:buClr>
              <a:buSzPts val="1800"/>
              <a:buChar char="○"/>
            </a:pPr>
            <a:r>
              <a:rPr lang="en-US" sz="1800">
                <a:solidFill>
                  <a:schemeClr val="dk1"/>
                </a:solidFill>
              </a:rPr>
              <a:t>Speakeasy Casino Night</a:t>
            </a:r>
            <a:endParaRPr sz="1800">
              <a:solidFill>
                <a:schemeClr val="dk1"/>
              </a:solidFill>
            </a:endParaRPr>
          </a:p>
          <a:p>
            <a:pPr marL="914400" lvl="1" indent="-342900" algn="l" rtl="0">
              <a:spcBef>
                <a:spcPts val="0"/>
              </a:spcBef>
              <a:spcAft>
                <a:spcPts val="0"/>
              </a:spcAft>
              <a:buClr>
                <a:schemeClr val="dk1"/>
              </a:buClr>
              <a:buSzPts val="1800"/>
              <a:buChar char="○"/>
            </a:pPr>
            <a:r>
              <a:rPr lang="en-US" sz="1800">
                <a:solidFill>
                  <a:schemeClr val="dk1"/>
                </a:solidFill>
              </a:rPr>
              <a:t>Service Project</a:t>
            </a:r>
            <a:endParaRPr sz="1800">
              <a:solidFill>
                <a:schemeClr val="dk1"/>
              </a:solidFill>
            </a:endParaRPr>
          </a:p>
          <a:p>
            <a:pPr marL="914400" lvl="1" indent="-342900" algn="l" rtl="0">
              <a:spcBef>
                <a:spcPts val="0"/>
              </a:spcBef>
              <a:spcAft>
                <a:spcPts val="0"/>
              </a:spcAft>
              <a:buClr>
                <a:schemeClr val="dk1"/>
              </a:buClr>
              <a:buSzPts val="1800"/>
              <a:buChar char="○"/>
            </a:pPr>
            <a:r>
              <a:rPr lang="en-US" sz="1800">
                <a:solidFill>
                  <a:schemeClr val="dk1"/>
                </a:solidFill>
              </a:rPr>
              <a:t>Awards Ceremony</a:t>
            </a:r>
            <a:endParaRPr sz="1800">
              <a:solidFill>
                <a:schemeClr val="dk1"/>
              </a:solidFill>
            </a:endParaRPr>
          </a:p>
          <a:p>
            <a:pPr marL="914400" lvl="1" indent="-342900" algn="l" rtl="0">
              <a:spcBef>
                <a:spcPts val="0"/>
              </a:spcBef>
              <a:spcAft>
                <a:spcPts val="0"/>
              </a:spcAft>
              <a:buClr>
                <a:schemeClr val="dk1"/>
              </a:buClr>
              <a:buSzPts val="1800"/>
              <a:buChar char="○"/>
            </a:pPr>
            <a:r>
              <a:rPr lang="en-US" sz="1800">
                <a:solidFill>
                  <a:schemeClr val="dk1"/>
                </a:solidFill>
              </a:rPr>
              <a:t>Networking Opportunities</a:t>
            </a:r>
            <a:endParaRPr sz="1800">
              <a:solidFill>
                <a:schemeClr val="dk1"/>
              </a:solidFill>
            </a:endParaRPr>
          </a:p>
          <a:p>
            <a:pPr marL="457200" lvl="0" indent="-342900" algn="l" rtl="0">
              <a:spcBef>
                <a:spcPts val="0"/>
              </a:spcBef>
              <a:spcAft>
                <a:spcPts val="0"/>
              </a:spcAft>
              <a:buClr>
                <a:schemeClr val="dk1"/>
              </a:buClr>
              <a:buSzPts val="1800"/>
              <a:buChar char="●"/>
            </a:pPr>
            <a:r>
              <a:rPr lang="en-US" sz="1800">
                <a:solidFill>
                  <a:schemeClr val="dk1"/>
                </a:solidFill>
              </a:rPr>
              <a:t>Sponsorships are available for clubs, corporations or individuals</a:t>
            </a:r>
            <a:endParaRPr sz="18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Google Shape;399;p22"/>
          <p:cNvPicPr preferRelativeResize="0"/>
          <p:nvPr/>
        </p:nvPicPr>
        <p:blipFill rotWithShape="1">
          <a:blip r:embed="rId3">
            <a:alphaModFix/>
          </a:blip>
          <a:srcRect/>
          <a:stretch/>
        </p:blipFill>
        <p:spPr>
          <a:xfrm>
            <a:off x="3188332" y="1396993"/>
            <a:ext cx="5627077" cy="4735514"/>
          </a:xfrm>
          <a:prstGeom prst="rect">
            <a:avLst/>
          </a:prstGeom>
          <a:noFill/>
          <a:ln>
            <a:noFill/>
          </a:ln>
        </p:spPr>
      </p:pic>
      <p:sp>
        <p:nvSpPr>
          <p:cNvPr id="400" name="Google Shape;400;p22"/>
          <p:cNvSpPr txBox="1"/>
          <p:nvPr/>
        </p:nvSpPr>
        <p:spPr>
          <a:xfrm>
            <a:off x="3188332" y="1396993"/>
            <a:ext cx="5627077" cy="372259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600" b="1">
                <a:solidFill>
                  <a:schemeClr val="lt1"/>
                </a:solidFill>
                <a:latin typeface="Arial"/>
                <a:ea typeface="Arial"/>
                <a:cs typeface="Arial"/>
                <a:sym typeface="Arial"/>
              </a:rPr>
              <a:t>THANK YOU</a:t>
            </a:r>
            <a:endParaRPr/>
          </a:p>
        </p:txBody>
      </p:sp>
      <p:sp>
        <p:nvSpPr>
          <p:cNvPr id="401" name="Google Shape;401;p22"/>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202" name="Google Shape;202;p8"/>
          <p:cNvSpPr txBox="1"/>
          <p:nvPr/>
        </p:nvSpPr>
        <p:spPr>
          <a:xfrm>
            <a:off x="0" y="0"/>
            <a:ext cx="12192000" cy="6858000"/>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dk1"/>
              </a:buClr>
              <a:buSzPts val="2800"/>
              <a:buFont typeface="Arial"/>
              <a:buNone/>
            </a:pPr>
            <a:endParaRPr dirty="0"/>
          </a:p>
        </p:txBody>
      </p:sp>
      <p:pic>
        <p:nvPicPr>
          <p:cNvPr id="3074" name="Picture 2">
            <a:extLst>
              <a:ext uri="{FF2B5EF4-FFF2-40B4-BE49-F238E27FC236}">
                <a16:creationId xmlns:a16="http://schemas.microsoft.com/office/drawing/2014/main" id="{D45610F7-5241-86B5-EC0D-3D1C45DE29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0"/>
            <a:ext cx="5295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5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FOUNDATION</a:t>
            </a:r>
            <a:endParaRPr/>
          </a:p>
        </p:txBody>
      </p:sp>
      <p:sp>
        <p:nvSpPr>
          <p:cNvPr id="165" name="Google Shape;165;p5"/>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a:t>Chair, IPDG Monica Gutierrez</a:t>
            </a:r>
            <a:endParaRPr/>
          </a:p>
          <a:p>
            <a:pPr marL="0" lvl="0" indent="0" algn="l" rtl="0">
              <a:lnSpc>
                <a:spcPct val="90000"/>
              </a:lnSpc>
              <a:spcBef>
                <a:spcPts val="0"/>
              </a:spcBef>
              <a:spcAft>
                <a:spcPts val="0"/>
              </a:spcAft>
              <a:buClr>
                <a:schemeClr val="lt1"/>
              </a:buClr>
              <a:buSzPts val="2200"/>
              <a:buNone/>
            </a:pPr>
            <a:r>
              <a:rPr lang="en-US"/>
              <a:t>monica97aggie@gmail.com</a:t>
            </a:r>
            <a:endParaRPr/>
          </a:p>
        </p:txBody>
      </p:sp>
      <p:sp>
        <p:nvSpPr>
          <p:cNvPr id="166" name="Google Shape;166;p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167" name="Google Shape;167;p5"/>
          <p:cNvPicPr preferRelativeResize="0"/>
          <p:nvPr/>
        </p:nvPicPr>
        <p:blipFill rotWithShape="1">
          <a:blip r:embed="rId3">
            <a:alphaModFix/>
          </a:blip>
          <a:srcRect/>
          <a:stretch/>
        </p:blipFill>
        <p:spPr>
          <a:xfrm>
            <a:off x="1874826" y="298132"/>
            <a:ext cx="1883771" cy="716364"/>
          </a:xfrm>
          <a:prstGeom prst="rect">
            <a:avLst/>
          </a:prstGeom>
          <a:noFill/>
          <a:ln>
            <a:noFill/>
          </a:ln>
        </p:spPr>
      </p:pic>
      <p:sp>
        <p:nvSpPr>
          <p:cNvPr id="168" name="Google Shape;168;p5"/>
          <p:cNvSpPr txBox="1"/>
          <p:nvPr/>
        </p:nvSpPr>
        <p:spPr>
          <a:xfrm>
            <a:off x="6296723" y="874397"/>
            <a:ext cx="5537200" cy="4760885"/>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r>
              <a:rPr lang="en-US" sz="2000" dirty="0">
                <a:solidFill>
                  <a:schemeClr val="dk1"/>
                </a:solidFill>
                <a:latin typeface="Arial"/>
                <a:ea typeface="Arial"/>
                <a:cs typeface="Arial"/>
                <a:sym typeface="Arial"/>
              </a:rPr>
              <a:t>Summary:</a:t>
            </a:r>
            <a:endParaRPr lang="en-US" dirty="0"/>
          </a:p>
          <a:p>
            <a:pPr marL="228600" marR="0" lvl="1" indent="-169863" algn="l" rtl="0">
              <a:lnSpc>
                <a:spcPct val="100000"/>
              </a:lnSpc>
              <a:spcBef>
                <a:spcPts val="1200"/>
              </a:spcBef>
              <a:spcAft>
                <a:spcPts val="0"/>
              </a:spcAft>
              <a:buClr>
                <a:schemeClr val="dk1"/>
              </a:buClr>
              <a:buSzPts val="1800"/>
              <a:buFont typeface="Arial"/>
              <a:buChar char="•"/>
            </a:pPr>
            <a:r>
              <a:rPr lang="en-US" dirty="0"/>
              <a:t>Grant funds have been received from Rotary International and we are starting to distribute checks to clubs</a:t>
            </a:r>
          </a:p>
          <a:p>
            <a:pPr marL="228600" marR="0" lvl="1" indent="-169863" algn="l" rtl="0">
              <a:lnSpc>
                <a:spcPct val="100000"/>
              </a:lnSpc>
              <a:spcBef>
                <a:spcPts val="1200"/>
              </a:spcBef>
              <a:spcAft>
                <a:spcPts val="0"/>
              </a:spcAft>
              <a:buClr>
                <a:schemeClr val="dk1"/>
              </a:buClr>
              <a:buSzPts val="1800"/>
              <a:buFont typeface="Arial"/>
              <a:buChar char="•"/>
            </a:pPr>
            <a:r>
              <a:rPr lang="en-US" dirty="0"/>
              <a:t>Several Pints for Polio events have been scheduled and can be found on the District Website Calendar</a:t>
            </a:r>
          </a:p>
          <a:p>
            <a:pPr marL="228600" marR="0" lvl="1" indent="-169863" algn="l" rtl="0">
              <a:lnSpc>
                <a:spcPct val="100000"/>
              </a:lnSpc>
              <a:spcBef>
                <a:spcPts val="1200"/>
              </a:spcBef>
              <a:spcAft>
                <a:spcPts val="0"/>
              </a:spcAft>
              <a:buClr>
                <a:schemeClr val="dk1"/>
              </a:buClr>
              <a:buSzPts val="1800"/>
              <a:buFont typeface="Arial"/>
              <a:buChar char="•"/>
            </a:pPr>
            <a:r>
              <a:rPr lang="en-US" dirty="0"/>
              <a:t>Clubs participating in Pints for Polio events can use the Contribution Forms (single and multiple) found on the District Website</a:t>
            </a:r>
          </a:p>
          <a:p>
            <a:pPr marL="228600" marR="0" lvl="1" indent="-169863" algn="l" rtl="0">
              <a:lnSpc>
                <a:spcPct val="100000"/>
              </a:lnSpc>
              <a:spcBef>
                <a:spcPts val="1200"/>
              </a:spcBef>
              <a:spcAft>
                <a:spcPts val="0"/>
              </a:spcAft>
              <a:buClr>
                <a:schemeClr val="dk1"/>
              </a:buClr>
              <a:buSzPts val="1800"/>
              <a:buFont typeface="Arial"/>
              <a:buChar char="•"/>
            </a:pPr>
            <a:r>
              <a:rPr lang="en-US" dirty="0"/>
              <a:t> https://rotary5840.org/sitepage/foundation</a:t>
            </a:r>
          </a:p>
          <a:p>
            <a:pPr marL="228600" marR="0" lvl="1" indent="-169863" algn="l" rtl="0">
              <a:lnSpc>
                <a:spcPct val="100000"/>
              </a:lnSpc>
              <a:spcBef>
                <a:spcPts val="1200"/>
              </a:spcBef>
              <a:spcAft>
                <a:spcPts val="0"/>
              </a:spcAft>
              <a:buClr>
                <a:schemeClr val="dk1"/>
              </a:buClr>
              <a:buSzPts val="1800"/>
              <a:buFont typeface="Arial"/>
              <a:buChar char="•"/>
            </a:pPr>
            <a:r>
              <a:rPr lang="en-US" dirty="0"/>
              <a:t>Two Global Grant Scholars have started their scholastic year in Spain and Switzerland</a:t>
            </a:r>
          </a:p>
          <a:p>
            <a:pPr marL="228600" marR="0" lvl="1" indent="-169863" algn="l" rtl="0">
              <a:lnSpc>
                <a:spcPct val="100000"/>
              </a:lnSpc>
              <a:spcBef>
                <a:spcPts val="1200"/>
              </a:spcBef>
              <a:spcAft>
                <a:spcPts val="0"/>
              </a:spcAft>
              <a:buClr>
                <a:schemeClr val="dk1"/>
              </a:buClr>
              <a:buSzPts val="1800"/>
              <a:buFont typeface="Arial"/>
              <a:buChar char="•"/>
            </a:pPr>
            <a:r>
              <a:rPr lang="en-US" dirty="0"/>
              <a:t>Foundation Goal - $184,340  with $51,287 as of end of Sept</a:t>
            </a:r>
          </a:p>
          <a:p>
            <a:pPr marL="228600" marR="0" lvl="1" indent="-169863" algn="l" rtl="0">
              <a:lnSpc>
                <a:spcPct val="100000"/>
              </a:lnSpc>
              <a:spcBef>
                <a:spcPts val="1200"/>
              </a:spcBef>
              <a:spcAft>
                <a:spcPts val="0"/>
              </a:spcAft>
              <a:buClr>
                <a:schemeClr val="dk1"/>
              </a:buClr>
              <a:buSzPts val="1800"/>
              <a:buFont typeface="Arial"/>
              <a:buChar char="•"/>
            </a:pPr>
            <a:r>
              <a:rPr lang="en-US" dirty="0"/>
              <a:t>Polio Plus Goal – $52,065 with $9,027 as of end of Sept</a:t>
            </a:r>
          </a:p>
          <a:p>
            <a:pPr marL="228600" marR="0" lvl="1" indent="-169863" algn="l" rtl="0">
              <a:lnSpc>
                <a:spcPct val="100000"/>
              </a:lnSpc>
              <a:spcBef>
                <a:spcPts val="1200"/>
              </a:spcBef>
              <a:spcAft>
                <a:spcPts val="0"/>
              </a:spcAft>
              <a:buClr>
                <a:schemeClr val="dk1"/>
              </a:buClr>
              <a:buSzPts val="1800"/>
              <a:buFont typeface="Arial"/>
              <a:buChar char="•"/>
            </a:pPr>
            <a:r>
              <a:rPr lang="en-US" dirty="0"/>
              <a:t>Major Donors – 3 Major Donor Level 1; 1 Major Donor Level 2 as of end of Sept</a:t>
            </a:r>
            <a:endParaRPr dirty="0"/>
          </a:p>
        </p:txBody>
      </p:sp>
      <p:pic>
        <p:nvPicPr>
          <p:cNvPr id="169" name="Google Shape;169;p5"/>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FOUNDATION</a:t>
            </a:r>
            <a:endParaRPr/>
          </a:p>
        </p:txBody>
      </p:sp>
      <p:sp>
        <p:nvSpPr>
          <p:cNvPr id="165" name="Google Shape;165;p5"/>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a:t>Chair, IPDG Monica Gutierrez</a:t>
            </a:r>
            <a:endParaRPr/>
          </a:p>
          <a:p>
            <a:pPr marL="0" lvl="0" indent="0" algn="l" rtl="0">
              <a:lnSpc>
                <a:spcPct val="90000"/>
              </a:lnSpc>
              <a:spcBef>
                <a:spcPts val="0"/>
              </a:spcBef>
              <a:spcAft>
                <a:spcPts val="0"/>
              </a:spcAft>
              <a:buClr>
                <a:schemeClr val="lt1"/>
              </a:buClr>
              <a:buSzPts val="2200"/>
              <a:buNone/>
            </a:pPr>
            <a:r>
              <a:rPr lang="en-US"/>
              <a:t>monica97aggie@gmail.com</a:t>
            </a:r>
            <a:endParaRPr/>
          </a:p>
        </p:txBody>
      </p:sp>
      <p:sp>
        <p:nvSpPr>
          <p:cNvPr id="166" name="Google Shape;166;p5"/>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67" name="Google Shape;167;p5"/>
          <p:cNvPicPr preferRelativeResize="0"/>
          <p:nvPr/>
        </p:nvPicPr>
        <p:blipFill rotWithShape="1">
          <a:blip r:embed="rId3">
            <a:alphaModFix/>
          </a:blip>
          <a:srcRect/>
          <a:stretch/>
        </p:blipFill>
        <p:spPr>
          <a:xfrm>
            <a:off x="1874826" y="298132"/>
            <a:ext cx="1883771" cy="716364"/>
          </a:xfrm>
          <a:prstGeom prst="rect">
            <a:avLst/>
          </a:prstGeom>
          <a:noFill/>
          <a:ln>
            <a:noFill/>
          </a:ln>
        </p:spPr>
      </p:pic>
      <p:sp>
        <p:nvSpPr>
          <p:cNvPr id="168" name="Google Shape;168;p5"/>
          <p:cNvSpPr txBox="1"/>
          <p:nvPr/>
        </p:nvSpPr>
        <p:spPr>
          <a:xfrm>
            <a:off x="6296723" y="874397"/>
            <a:ext cx="5537200" cy="4760885"/>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chemeClr val="dk1"/>
              </a:buClr>
              <a:buSzPts val="2000"/>
              <a:buFont typeface="Arial"/>
              <a:buNone/>
            </a:pPr>
            <a:r>
              <a:rPr lang="en-US" sz="2000" dirty="0">
                <a:solidFill>
                  <a:schemeClr val="dk1"/>
                </a:solidFill>
                <a:latin typeface="Arial"/>
                <a:ea typeface="Arial"/>
                <a:cs typeface="Arial"/>
                <a:sym typeface="Arial"/>
              </a:rPr>
              <a:t>Summary continued:</a:t>
            </a:r>
            <a:endParaRPr lang="en-US" dirty="0"/>
          </a:p>
          <a:p>
            <a:pPr marL="228600" marR="0" lvl="1" indent="-169863" algn="l" rtl="0">
              <a:lnSpc>
                <a:spcPct val="100000"/>
              </a:lnSpc>
              <a:spcBef>
                <a:spcPts val="1200"/>
              </a:spcBef>
              <a:spcAft>
                <a:spcPts val="0"/>
              </a:spcAft>
              <a:buClr>
                <a:schemeClr val="dk1"/>
              </a:buClr>
              <a:buSzPts val="1800"/>
              <a:buFont typeface="Arial"/>
              <a:buChar char="•"/>
            </a:pPr>
            <a:r>
              <a:rPr lang="en-US" b="1" dirty="0"/>
              <a:t>Upcoming events:</a:t>
            </a:r>
          </a:p>
          <a:p>
            <a:pPr marL="228600" lvl="2" indent="-169863">
              <a:spcBef>
                <a:spcPts val="1200"/>
              </a:spcBef>
              <a:buClr>
                <a:schemeClr val="dk1"/>
              </a:buClr>
              <a:buSzPts val="1800"/>
              <a:buFont typeface="Arial"/>
              <a:buChar char="•"/>
            </a:pPr>
            <a:r>
              <a:rPr lang="en-US" dirty="0"/>
              <a:t>World Polio Day Challenge on October 24th</a:t>
            </a:r>
          </a:p>
          <a:p>
            <a:pPr marL="228600" marR="0" lvl="1" indent="-169863" algn="l" rtl="0">
              <a:lnSpc>
                <a:spcPct val="100000"/>
              </a:lnSpc>
              <a:spcBef>
                <a:spcPts val="1200"/>
              </a:spcBef>
              <a:spcAft>
                <a:spcPts val="0"/>
              </a:spcAft>
              <a:buClr>
                <a:schemeClr val="dk1"/>
              </a:buClr>
              <a:buSzPts val="1800"/>
              <a:buFont typeface="Arial"/>
              <a:buChar char="•"/>
            </a:pPr>
            <a:r>
              <a:rPr lang="en-US" dirty="0"/>
              <a:t>Foundation seminar via Zoom on Nov 14 from 6:30PM-7:30PM</a:t>
            </a:r>
          </a:p>
          <a:p>
            <a:pPr marL="228600" marR="0" lvl="1" indent="-169863" algn="l" rtl="0">
              <a:lnSpc>
                <a:spcPct val="100000"/>
              </a:lnSpc>
              <a:spcBef>
                <a:spcPts val="1200"/>
              </a:spcBef>
              <a:spcAft>
                <a:spcPts val="0"/>
              </a:spcAft>
              <a:buClr>
                <a:schemeClr val="dk1"/>
              </a:buClr>
              <a:buSzPts val="1800"/>
              <a:buFont typeface="Arial"/>
              <a:buChar char="•"/>
            </a:pPr>
            <a:r>
              <a:rPr lang="en-US" b="1" dirty="0"/>
              <a:t>Committee Needs:</a:t>
            </a:r>
          </a:p>
          <a:p>
            <a:pPr marL="228600" marR="0" lvl="1" indent="-169863" algn="l" rtl="0">
              <a:lnSpc>
                <a:spcPct val="100000"/>
              </a:lnSpc>
              <a:spcBef>
                <a:spcPts val="1200"/>
              </a:spcBef>
              <a:spcAft>
                <a:spcPts val="0"/>
              </a:spcAft>
              <a:buClr>
                <a:schemeClr val="dk1"/>
              </a:buClr>
              <a:buSzPts val="1800"/>
              <a:buFont typeface="Arial"/>
              <a:buChar char="•"/>
            </a:pPr>
            <a:r>
              <a:rPr lang="en-US" dirty="0"/>
              <a:t>Would like members to participate in World Polio Day Challenge</a:t>
            </a:r>
          </a:p>
          <a:p>
            <a:pPr marL="228600" marR="0" lvl="1" indent="-169863" algn="l" rtl="0">
              <a:lnSpc>
                <a:spcPct val="100000"/>
              </a:lnSpc>
              <a:spcBef>
                <a:spcPts val="1200"/>
              </a:spcBef>
              <a:spcAft>
                <a:spcPts val="0"/>
              </a:spcAft>
              <a:buClr>
                <a:schemeClr val="dk1"/>
              </a:buClr>
              <a:buSzPts val="1800"/>
              <a:buFont typeface="Arial"/>
              <a:buChar char="•"/>
            </a:pPr>
            <a:r>
              <a:rPr lang="en-US" dirty="0"/>
              <a:t>Would like clubs to do something in November for Foundation month, for example</a:t>
            </a:r>
          </a:p>
          <a:p>
            <a:pPr marL="228600" lvl="4" indent="-169863">
              <a:spcBef>
                <a:spcPts val="1200"/>
              </a:spcBef>
              <a:buClr>
                <a:schemeClr val="dk1"/>
              </a:buClr>
              <a:buSzPts val="1800"/>
              <a:buFont typeface="Arial"/>
              <a:buChar char="•"/>
            </a:pPr>
            <a:r>
              <a:rPr lang="en-US" dirty="0"/>
              <a:t> Invite speakers on Foundation during club meetings</a:t>
            </a:r>
          </a:p>
          <a:p>
            <a:pPr marL="228600" marR="0" lvl="1" indent="-169863" algn="l" rtl="0">
              <a:lnSpc>
                <a:spcPct val="100000"/>
              </a:lnSpc>
              <a:spcBef>
                <a:spcPts val="1200"/>
              </a:spcBef>
              <a:spcAft>
                <a:spcPts val="0"/>
              </a:spcAft>
              <a:buClr>
                <a:schemeClr val="dk1"/>
              </a:buClr>
              <a:buSzPts val="1800"/>
              <a:buFont typeface="Arial"/>
              <a:buChar char="•"/>
            </a:pPr>
            <a:r>
              <a:rPr lang="en-US" dirty="0"/>
              <a:t>Hold Foundation dinner to raise money for the Foundation</a:t>
            </a:r>
          </a:p>
          <a:p>
            <a:pPr marL="228600" marR="0" lvl="1" indent="-169863" algn="l" rtl="0">
              <a:lnSpc>
                <a:spcPct val="100000"/>
              </a:lnSpc>
              <a:spcBef>
                <a:spcPts val="1200"/>
              </a:spcBef>
              <a:spcAft>
                <a:spcPts val="0"/>
              </a:spcAft>
              <a:buClr>
                <a:schemeClr val="dk1"/>
              </a:buClr>
              <a:buSzPts val="1800"/>
              <a:buFont typeface="Arial"/>
              <a:buChar char="•"/>
            </a:pPr>
            <a:r>
              <a:rPr lang="en-US" dirty="0"/>
              <a:t> Participate in Giving Tuesday and donate to the Rotary Foundation</a:t>
            </a:r>
          </a:p>
          <a:p>
            <a:pPr marL="228600" marR="0" lvl="1" indent="-169863" algn="l" rtl="0">
              <a:lnSpc>
                <a:spcPct val="100000"/>
              </a:lnSpc>
              <a:spcBef>
                <a:spcPts val="1200"/>
              </a:spcBef>
              <a:spcAft>
                <a:spcPts val="0"/>
              </a:spcAft>
              <a:buClr>
                <a:schemeClr val="dk1"/>
              </a:buClr>
              <a:buSzPts val="1800"/>
              <a:buFont typeface="Arial"/>
              <a:buChar char="•"/>
            </a:pPr>
            <a:r>
              <a:rPr lang="en-US" b="1" dirty="0"/>
              <a:t>Additional Updates:</a:t>
            </a:r>
          </a:p>
          <a:p>
            <a:pPr marL="228600" marR="0" lvl="1" indent="-169863" algn="l" rtl="0">
              <a:lnSpc>
                <a:spcPct val="100000"/>
              </a:lnSpc>
              <a:spcBef>
                <a:spcPts val="1200"/>
              </a:spcBef>
              <a:spcAft>
                <a:spcPts val="0"/>
              </a:spcAft>
              <a:buClr>
                <a:schemeClr val="dk1"/>
              </a:buClr>
              <a:buSzPts val="1800"/>
              <a:buFont typeface="Arial"/>
              <a:buChar char="•"/>
            </a:pPr>
            <a:r>
              <a:rPr lang="en-US" dirty="0"/>
              <a:t>Foundation </a:t>
            </a:r>
            <a:r>
              <a:rPr lang="en-US" dirty="0" err="1"/>
              <a:t>FUNdraiser</a:t>
            </a:r>
            <a:r>
              <a:rPr lang="en-US" dirty="0"/>
              <a:t> on April 4th at Aggie Park Event Center</a:t>
            </a:r>
          </a:p>
          <a:p>
            <a:pPr marL="228600" marR="0" lvl="1" indent="-169863" algn="l" rtl="0">
              <a:lnSpc>
                <a:spcPct val="100000"/>
              </a:lnSpc>
              <a:spcBef>
                <a:spcPts val="1200"/>
              </a:spcBef>
              <a:spcAft>
                <a:spcPts val="0"/>
              </a:spcAft>
              <a:buClr>
                <a:schemeClr val="dk1"/>
              </a:buClr>
              <a:buSzPts val="1800"/>
              <a:buFont typeface="Arial"/>
              <a:buChar char="•"/>
            </a:pPr>
            <a:r>
              <a:rPr lang="en-US" dirty="0"/>
              <a:t>FUN activities to raise money for Foundation Annual Fund</a:t>
            </a:r>
          </a:p>
          <a:p>
            <a:pPr marL="228600" marR="0" lvl="1" indent="-169863" algn="l" rtl="0">
              <a:lnSpc>
                <a:spcPct val="100000"/>
              </a:lnSpc>
              <a:spcBef>
                <a:spcPts val="1200"/>
              </a:spcBef>
              <a:spcAft>
                <a:spcPts val="0"/>
              </a:spcAft>
              <a:buClr>
                <a:schemeClr val="dk1"/>
              </a:buClr>
              <a:buSzPts val="1800"/>
              <a:buFont typeface="Arial"/>
              <a:buChar char="•"/>
            </a:pPr>
            <a:r>
              <a:rPr lang="en-US" dirty="0"/>
              <a:t>Recognize those that give to the Endowment fund as part of RI’s goal 2.025B by 2025</a:t>
            </a:r>
            <a:endParaRPr dirty="0"/>
          </a:p>
        </p:txBody>
      </p:sp>
      <p:pic>
        <p:nvPicPr>
          <p:cNvPr id="169" name="Google Shape;169;p5"/>
          <p:cNvPicPr preferRelativeResize="0"/>
          <p:nvPr/>
        </p:nvPicPr>
        <p:blipFill>
          <a:blip r:embed="rId4">
            <a:alphaModFix/>
          </a:blip>
          <a:stretch>
            <a:fillRect/>
          </a:stretch>
        </p:blipFill>
        <p:spPr>
          <a:xfrm>
            <a:off x="9454875" y="6082750"/>
            <a:ext cx="2737126" cy="775250"/>
          </a:xfrm>
          <a:prstGeom prst="rect">
            <a:avLst/>
          </a:prstGeom>
          <a:noFill/>
          <a:ln>
            <a:noFill/>
          </a:ln>
        </p:spPr>
      </p:pic>
    </p:spTree>
    <p:extLst>
      <p:ext uri="{BB962C8B-B14F-4D97-AF65-F5344CB8AC3E}">
        <p14:creationId xmlns:p14="http://schemas.microsoft.com/office/powerpoint/2010/main" val="318153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8"/>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02" name="Google Shape;202;p8"/>
          <p:cNvSpPr txBox="1"/>
          <p:nvPr/>
        </p:nvSpPr>
        <p:spPr>
          <a:xfrm>
            <a:off x="0" y="0"/>
            <a:ext cx="12192000" cy="6858000"/>
          </a:xfrm>
          <a:prstGeom prst="rect">
            <a:avLst/>
          </a:prstGeom>
          <a:solidFill>
            <a:srgbClr val="F7A81B"/>
          </a:solidFill>
          <a:ln>
            <a:noFill/>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chemeClr val="dk1"/>
              </a:buClr>
              <a:buSzPts val="2800"/>
              <a:buFont typeface="Arial"/>
              <a:buNone/>
            </a:pPr>
            <a:endParaRPr/>
          </a:p>
        </p:txBody>
      </p:sp>
      <p:pic>
        <p:nvPicPr>
          <p:cNvPr id="3" name="Picture 2">
            <a:extLst>
              <a:ext uri="{FF2B5EF4-FFF2-40B4-BE49-F238E27FC236}">
                <a16:creationId xmlns:a16="http://schemas.microsoft.com/office/drawing/2014/main" id="{F2EC3302-25ED-E5C7-7DB3-F3CFDE9CAD85}"/>
              </a:ext>
            </a:extLst>
          </p:cNvPr>
          <p:cNvPicPr>
            <a:picLocks noChangeAspect="1"/>
          </p:cNvPicPr>
          <p:nvPr/>
        </p:nvPicPr>
        <p:blipFill>
          <a:blip r:embed="rId3"/>
          <a:stretch>
            <a:fillRect/>
          </a:stretch>
        </p:blipFill>
        <p:spPr>
          <a:xfrm>
            <a:off x="3462941" y="0"/>
            <a:ext cx="526611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grpSp>
        <p:nvGrpSpPr>
          <p:cNvPr id="174" name="Google Shape;174;p4"/>
          <p:cNvGrpSpPr/>
          <p:nvPr/>
        </p:nvGrpSpPr>
        <p:grpSpPr>
          <a:xfrm>
            <a:off x="-3" y="-3"/>
            <a:ext cx="12192002" cy="1378045"/>
            <a:chOff x="-1" y="-2"/>
            <a:chExt cx="12192001" cy="1378043"/>
          </a:xfrm>
        </p:grpSpPr>
        <p:sp>
          <p:nvSpPr>
            <p:cNvPr id="175" name="Google Shape;175;p4"/>
            <p:cNvSpPr/>
            <p:nvPr/>
          </p:nvSpPr>
          <p:spPr>
            <a:xfrm>
              <a:off x="-1" y="-1"/>
              <a:ext cx="12192001" cy="1378041"/>
            </a:xfrm>
            <a:prstGeom prst="rect">
              <a:avLst/>
            </a:prstGeom>
            <a:solidFill>
              <a:srgbClr val="015CAC"/>
            </a:solid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grpSp>
          <p:nvGrpSpPr>
            <p:cNvPr id="176" name="Google Shape;176;p4"/>
            <p:cNvGrpSpPr/>
            <p:nvPr/>
          </p:nvGrpSpPr>
          <p:grpSpPr>
            <a:xfrm>
              <a:off x="45716" y="-2"/>
              <a:ext cx="12100565" cy="1378043"/>
              <a:chOff x="-1" y="-1"/>
              <a:chExt cx="12100564" cy="1378041"/>
            </a:xfrm>
          </p:grpSpPr>
          <p:sp>
            <p:nvSpPr>
              <p:cNvPr id="177" name="Google Shape;177;p4"/>
              <p:cNvSpPr/>
              <p:nvPr/>
            </p:nvSpPr>
            <p:spPr>
              <a:xfrm>
                <a:off x="-1" y="-1"/>
                <a:ext cx="12100564" cy="1378041"/>
              </a:xfrm>
              <a:prstGeom prst="rect">
                <a:avLst/>
              </a:prstGeom>
              <a:solidFill>
                <a:srgbClr val="015CAC"/>
              </a:solidFill>
              <a:ln>
                <a:noFill/>
              </a:ln>
            </p:spPr>
            <p:txBody>
              <a:bodyPr spcFirstLastPara="1" wrap="square" lIns="45700" tIns="45700" rIns="45700" bIns="45700" anchor="b" anchorCtr="0">
                <a:noAutofit/>
              </a:bodyPr>
              <a:lstStyle/>
              <a:p>
                <a:pPr marL="0" marR="0" lvl="0" indent="0" algn="r" rtl="0">
                  <a:lnSpc>
                    <a:spcPct val="90000"/>
                  </a:lnSpc>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78" name="Google Shape;178;p4"/>
              <p:cNvSpPr txBox="1"/>
              <p:nvPr/>
            </p:nvSpPr>
            <p:spPr>
              <a:xfrm>
                <a:off x="-1" y="-1"/>
                <a:ext cx="12100564" cy="1378041"/>
              </a:xfrm>
              <a:prstGeom prst="rect">
                <a:avLst/>
              </a:prstGeom>
              <a:noFill/>
              <a:ln>
                <a:noFill/>
              </a:ln>
            </p:spPr>
            <p:txBody>
              <a:bodyPr spcFirstLastPara="1" wrap="square" lIns="45700" tIns="45700" rIns="45700" bIns="45700" anchor="b" anchorCtr="0">
                <a:normAutofit/>
              </a:bodyPr>
              <a:lstStyle/>
              <a:p>
                <a:pPr marL="0" marR="0" lvl="0" indent="0" algn="r" rtl="0">
                  <a:lnSpc>
                    <a:spcPct val="90000"/>
                  </a:lnSpc>
                  <a:spcBef>
                    <a:spcPts val="0"/>
                  </a:spcBef>
                  <a:spcAft>
                    <a:spcPts val="0"/>
                  </a:spcAft>
                  <a:buNone/>
                </a:pPr>
                <a:r>
                  <a:rPr lang="en-US" sz="2800" b="0" i="0" u="none" strike="noStrike" cap="none">
                    <a:solidFill>
                      <a:srgbClr val="000000"/>
                    </a:solidFill>
                    <a:latin typeface="Arial"/>
                    <a:ea typeface="Arial"/>
                    <a:cs typeface="Arial"/>
                    <a:sym typeface="Arial"/>
                  </a:rPr>
                  <a:t>subhead</a:t>
                </a:r>
                <a:endParaRPr/>
              </a:p>
            </p:txBody>
          </p:sp>
        </p:grpSp>
      </p:grpSp>
      <p:sp>
        <p:nvSpPr>
          <p:cNvPr id="179" name="Google Shape;179;p4"/>
          <p:cNvSpPr txBox="1"/>
          <p:nvPr/>
        </p:nvSpPr>
        <p:spPr>
          <a:xfrm>
            <a:off x="467140" y="177150"/>
            <a:ext cx="11111948" cy="707882"/>
          </a:xfrm>
          <a:prstGeom prst="rect">
            <a:avLst/>
          </a:prstGeom>
          <a:noFill/>
          <a:ln>
            <a:noFill/>
          </a:ln>
        </p:spPr>
        <p:txBody>
          <a:bodyPr spcFirstLastPara="1" wrap="square" lIns="45700" tIns="45700" rIns="45700" bIns="45700" anchor="t" anchorCtr="0">
            <a:spAutoFit/>
          </a:bodyPr>
          <a:lstStyle/>
          <a:p>
            <a:pPr marL="0" marR="0" lvl="0" indent="0" algn="ctr" rtl="0">
              <a:spcBef>
                <a:spcPts val="0"/>
              </a:spcBef>
              <a:spcAft>
                <a:spcPts val="0"/>
              </a:spcAft>
              <a:buNone/>
            </a:pPr>
            <a:r>
              <a:rPr lang="en-US" sz="4000">
                <a:solidFill>
                  <a:srgbClr val="FFFFFF"/>
                </a:solidFill>
              </a:rPr>
              <a:t>2025 DISTRICT 5840 FIESTA MEDAL</a:t>
            </a:r>
            <a:r>
              <a:rPr lang="en-US" sz="4000" b="0" i="0" u="none" strike="noStrike" cap="none">
                <a:solidFill>
                  <a:srgbClr val="FFFFFF"/>
                </a:solidFill>
                <a:latin typeface="Arial"/>
                <a:ea typeface="Arial"/>
                <a:cs typeface="Arial"/>
                <a:sym typeface="Arial"/>
              </a:rPr>
              <a:t> </a:t>
            </a:r>
            <a:endParaRPr sz="4000" b="0" i="0" u="none" strike="noStrike" cap="none">
              <a:solidFill>
                <a:srgbClr val="FFFFFF"/>
              </a:solidFill>
              <a:latin typeface="Arial"/>
              <a:ea typeface="Arial"/>
              <a:cs typeface="Arial"/>
              <a:sym typeface="Arial"/>
            </a:endParaRPr>
          </a:p>
        </p:txBody>
      </p:sp>
      <p:sp>
        <p:nvSpPr>
          <p:cNvPr id="180" name="Google Shape;180;p4"/>
          <p:cNvSpPr/>
          <p:nvPr/>
        </p:nvSpPr>
        <p:spPr>
          <a:xfrm>
            <a:off x="-2" y="1048735"/>
            <a:ext cx="12192001" cy="470384"/>
          </a:xfrm>
          <a:prstGeom prst="rect">
            <a:avLst/>
          </a:prstGeom>
          <a:solidFill>
            <a:srgbClr val="02B3E7"/>
          </a:solidFill>
          <a:ln>
            <a:noFill/>
          </a:ln>
        </p:spPr>
        <p:txBody>
          <a:bodyPr spcFirstLastPara="1" wrap="square" lIns="45700" tIns="45700" rIns="45700" bIns="45700" anchor="ctr" anchorCtr="0">
            <a:noAutofit/>
          </a:bodyPr>
          <a:lstStyle/>
          <a:p>
            <a:pPr marL="0" marR="0" lvl="0" indent="0" algn="ctr" rtl="0">
              <a:spcBef>
                <a:spcPts val="0"/>
              </a:spcBef>
              <a:spcAft>
                <a:spcPts val="0"/>
              </a:spcAft>
              <a:buNone/>
            </a:pPr>
            <a:r>
              <a:rPr lang="en-US" sz="1800" b="0" i="0" u="none" strike="noStrike" cap="none">
                <a:solidFill>
                  <a:srgbClr val="FFFFFF"/>
                </a:solidFill>
                <a:latin typeface="Arial"/>
                <a:ea typeface="Arial"/>
                <a:cs typeface="Arial"/>
                <a:sym typeface="Arial"/>
              </a:rPr>
              <a:t>FIESTA in San Antonio!</a:t>
            </a:r>
            <a:endParaRPr sz="1800" b="0" i="0" u="none" strike="noStrike" cap="none">
              <a:solidFill>
                <a:schemeClr val="dk1"/>
              </a:solidFill>
              <a:latin typeface="Arial"/>
              <a:ea typeface="Arial"/>
              <a:cs typeface="Arial"/>
              <a:sym typeface="Arial"/>
            </a:endParaRPr>
          </a:p>
        </p:txBody>
      </p:sp>
      <p:pic>
        <p:nvPicPr>
          <p:cNvPr id="181" name="Google Shape;181;p4"/>
          <p:cNvPicPr preferRelativeResize="0"/>
          <p:nvPr/>
        </p:nvPicPr>
        <p:blipFill>
          <a:blip r:embed="rId3">
            <a:alphaModFix/>
          </a:blip>
          <a:stretch>
            <a:fillRect/>
          </a:stretch>
        </p:blipFill>
        <p:spPr>
          <a:xfrm>
            <a:off x="9454875" y="6082750"/>
            <a:ext cx="2737126" cy="775250"/>
          </a:xfrm>
          <a:prstGeom prst="rect">
            <a:avLst/>
          </a:prstGeom>
          <a:noFill/>
          <a:ln>
            <a:noFill/>
          </a:ln>
        </p:spPr>
      </p:pic>
      <p:pic>
        <p:nvPicPr>
          <p:cNvPr id="182" name="Google Shape;182;p4"/>
          <p:cNvPicPr preferRelativeResize="0"/>
          <p:nvPr/>
        </p:nvPicPr>
        <p:blipFill rotWithShape="1">
          <a:blip r:embed="rId4">
            <a:alphaModFix/>
          </a:blip>
          <a:srcRect r="2238"/>
          <a:stretch/>
        </p:blipFill>
        <p:spPr>
          <a:xfrm>
            <a:off x="5024838" y="2121925"/>
            <a:ext cx="2142325" cy="4431275"/>
          </a:xfrm>
          <a:prstGeom prst="rect">
            <a:avLst/>
          </a:prstGeom>
          <a:noFill/>
          <a:ln>
            <a:noFill/>
          </a:ln>
        </p:spPr>
      </p:pic>
      <p:sp>
        <p:nvSpPr>
          <p:cNvPr id="2" name="Google Shape;168;p5">
            <a:extLst>
              <a:ext uri="{FF2B5EF4-FFF2-40B4-BE49-F238E27FC236}">
                <a16:creationId xmlns:a16="http://schemas.microsoft.com/office/drawing/2014/main" id="{DE769960-1DED-36C9-78B3-C091CF545C27}"/>
              </a:ext>
            </a:extLst>
          </p:cNvPr>
          <p:cNvSpPr txBox="1"/>
          <p:nvPr/>
        </p:nvSpPr>
        <p:spPr>
          <a:xfrm>
            <a:off x="7708391" y="1933769"/>
            <a:ext cx="4125531" cy="338585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000"/>
              <a:buFont typeface="Arial"/>
              <a:buNone/>
            </a:pPr>
            <a:endParaRPr lang="en-US" sz="2000" dirty="0">
              <a:solidFill>
                <a:schemeClr val="dk1"/>
              </a:solidFill>
            </a:endParaRPr>
          </a:p>
          <a:p>
            <a:pPr marL="0" marR="0" lvl="0" indent="0" algn="l" rtl="0">
              <a:lnSpc>
                <a:spcPct val="90000"/>
              </a:lnSpc>
              <a:spcBef>
                <a:spcPts val="0"/>
              </a:spcBef>
              <a:spcAft>
                <a:spcPts val="0"/>
              </a:spcAft>
              <a:buClr>
                <a:schemeClr val="dk1"/>
              </a:buClr>
              <a:buSzPts val="2000"/>
              <a:buFont typeface="Arial"/>
              <a:buNone/>
            </a:pPr>
            <a:endParaRPr lang="en-US" sz="2000" dirty="0">
              <a:solidFill>
                <a:schemeClr val="dk1"/>
              </a:solidFill>
            </a:endParaRPr>
          </a:p>
          <a:p>
            <a:pPr marL="0" marR="0" lvl="0" indent="0" algn="l" rtl="0">
              <a:lnSpc>
                <a:spcPct val="90000"/>
              </a:lnSpc>
              <a:spcBef>
                <a:spcPts val="0"/>
              </a:spcBef>
              <a:spcAft>
                <a:spcPts val="0"/>
              </a:spcAft>
              <a:buClr>
                <a:schemeClr val="dk1"/>
              </a:buClr>
              <a:buSzPts val="2000"/>
              <a:buFont typeface="Arial"/>
              <a:buNone/>
            </a:pPr>
            <a:endParaRPr lang="en-US" sz="2000" dirty="0">
              <a:solidFill>
                <a:schemeClr val="dk1"/>
              </a:solidFill>
            </a:endParaRPr>
          </a:p>
          <a:p>
            <a:pPr marL="0" marR="0" lvl="0" indent="0" algn="l" rtl="0">
              <a:lnSpc>
                <a:spcPct val="90000"/>
              </a:lnSpc>
              <a:spcBef>
                <a:spcPts val="0"/>
              </a:spcBef>
              <a:spcAft>
                <a:spcPts val="0"/>
              </a:spcAft>
              <a:buClr>
                <a:schemeClr val="dk1"/>
              </a:buClr>
              <a:buSzPts val="2000"/>
              <a:buFont typeface="Arial"/>
              <a:buNone/>
            </a:pPr>
            <a:endParaRPr lang="en-US" sz="2000" dirty="0">
              <a:solidFill>
                <a:schemeClr val="dk1"/>
              </a:solidFill>
            </a:endParaRPr>
          </a:p>
          <a:p>
            <a:pPr marL="0" marR="0" lvl="0" indent="0" algn="l" rtl="0">
              <a:lnSpc>
                <a:spcPct val="90000"/>
              </a:lnSpc>
              <a:spcBef>
                <a:spcPts val="0"/>
              </a:spcBef>
              <a:spcAft>
                <a:spcPts val="0"/>
              </a:spcAft>
              <a:buClr>
                <a:schemeClr val="dk1"/>
              </a:buClr>
              <a:buSzPts val="2000"/>
              <a:buFont typeface="Arial"/>
              <a:buNone/>
            </a:pPr>
            <a:r>
              <a:rPr lang="en-US" sz="2000" dirty="0">
                <a:solidFill>
                  <a:schemeClr val="dk1"/>
                </a:solidFill>
              </a:rPr>
              <a:t>Profit from medal sales will go to the Annual Fund Share!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9"/>
          <p:cNvSpPr txBox="1">
            <a:spLocks noGrp="1"/>
          </p:cNvSpPr>
          <p:nvPr>
            <p:ph type="body" idx="1"/>
          </p:nvPr>
        </p:nvSpPr>
        <p:spPr>
          <a:xfrm>
            <a:off x="6296723" y="632736"/>
            <a:ext cx="5537200" cy="54500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600"/>
              <a:buNone/>
            </a:pPr>
            <a:r>
              <a:rPr lang="en-US" sz="1600" dirty="0"/>
              <a:t>Summary:</a:t>
            </a:r>
            <a:endParaRPr sz="1600" dirty="0"/>
          </a:p>
          <a:p>
            <a:pPr algn="l"/>
            <a:r>
              <a:rPr lang="en-US" sz="1400" b="1" i="0" dirty="0">
                <a:solidFill>
                  <a:srgbClr val="222222"/>
                </a:solidFill>
                <a:effectLst/>
                <a:latin typeface="+mj-lt"/>
              </a:rPr>
              <a:t>Current Public Image Campaigns:</a:t>
            </a:r>
          </a:p>
          <a:p>
            <a:pPr algn="l"/>
            <a:r>
              <a:rPr lang="en-US" sz="1400" b="0" i="0" dirty="0">
                <a:solidFill>
                  <a:srgbClr val="222222"/>
                </a:solidFill>
                <a:effectLst/>
                <a:latin typeface="+mj-lt"/>
              </a:rPr>
              <a:t>Rotary Rockstar Challenge – 50% of Clubs are participating thus far; 3 have completed it already</a:t>
            </a:r>
          </a:p>
          <a:p>
            <a:pPr algn="l"/>
            <a:r>
              <a:rPr lang="en-US" sz="1400" b="0" i="0" dirty="0">
                <a:solidFill>
                  <a:srgbClr val="222222"/>
                </a:solidFill>
                <a:effectLst/>
                <a:latin typeface="+mj-lt"/>
              </a:rPr>
              <a:t>Welcome New Rotarian – Find link on Homepage</a:t>
            </a:r>
          </a:p>
          <a:p>
            <a:pPr algn="l"/>
            <a:r>
              <a:rPr lang="en-US" sz="1400" b="0" i="0" dirty="0">
                <a:solidFill>
                  <a:srgbClr val="222222"/>
                </a:solidFill>
                <a:effectLst/>
                <a:latin typeface="+mj-lt"/>
              </a:rPr>
              <a:t>Member Spotlight – Find link on Homepage</a:t>
            </a:r>
          </a:p>
          <a:p>
            <a:pPr algn="l"/>
            <a:r>
              <a:rPr lang="en-US" sz="1400" b="0" i="0" dirty="0">
                <a:solidFill>
                  <a:srgbClr val="222222"/>
                </a:solidFill>
                <a:effectLst/>
                <a:latin typeface="+mj-lt"/>
              </a:rPr>
              <a:t>Public Image Road Signs – The District will provide funding for one sign per Club.  Fill out an application on District Website/Public Image</a:t>
            </a:r>
          </a:p>
          <a:p>
            <a:pPr algn="l"/>
            <a:r>
              <a:rPr lang="en-US" sz="1400" b="0" i="0" dirty="0">
                <a:solidFill>
                  <a:srgbClr val="222222"/>
                </a:solidFill>
                <a:effectLst/>
                <a:latin typeface="+mj-lt"/>
              </a:rPr>
              <a:t>Reserve a Public Image Banner for Event – Fill out form to reserve and choose banner</a:t>
            </a:r>
          </a:p>
          <a:p>
            <a:pPr algn="l"/>
            <a:r>
              <a:rPr lang="en-US" sz="1400" b="0" i="0" dirty="0">
                <a:solidFill>
                  <a:srgbClr val="222222"/>
                </a:solidFill>
                <a:effectLst/>
                <a:latin typeface="+mj-lt"/>
              </a:rPr>
              <a:t> </a:t>
            </a:r>
            <a:r>
              <a:rPr lang="en-US" sz="1400" b="1" i="0" dirty="0">
                <a:solidFill>
                  <a:srgbClr val="222222"/>
                </a:solidFill>
                <a:effectLst/>
                <a:latin typeface="+mj-lt"/>
              </a:rPr>
              <a:t>New Public Image Tools</a:t>
            </a:r>
            <a:br>
              <a:rPr lang="en-US" sz="1400" b="0" i="0" dirty="0">
                <a:solidFill>
                  <a:srgbClr val="222222"/>
                </a:solidFill>
                <a:effectLst/>
                <a:latin typeface="+mj-lt"/>
              </a:rPr>
            </a:br>
            <a:r>
              <a:rPr lang="en-US" sz="1400" b="0" i="0" dirty="0">
                <a:solidFill>
                  <a:srgbClr val="222222"/>
                </a:solidFill>
                <a:effectLst/>
                <a:latin typeface="+mj-lt"/>
              </a:rPr>
              <a:t>Canva Rotary Branded Templates</a:t>
            </a:r>
            <a:endParaRPr lang="en-US" sz="1400" dirty="0">
              <a:solidFill>
                <a:srgbClr val="222222"/>
              </a:solidFill>
              <a:latin typeface="+mj-lt"/>
            </a:endParaRPr>
          </a:p>
          <a:p>
            <a:pPr algn="l">
              <a:lnSpc>
                <a:spcPct val="100000"/>
              </a:lnSpc>
            </a:pPr>
            <a:r>
              <a:rPr lang="en-US" sz="1400" b="1" i="0" dirty="0">
                <a:solidFill>
                  <a:srgbClr val="222222"/>
                </a:solidFill>
                <a:effectLst/>
                <a:latin typeface="+mj-lt"/>
              </a:rPr>
              <a:t>Public Image Audit</a:t>
            </a:r>
            <a:endParaRPr lang="en-US" sz="1400" b="0" i="0" dirty="0">
              <a:solidFill>
                <a:srgbClr val="222222"/>
              </a:solidFill>
              <a:effectLst/>
              <a:latin typeface="+mj-lt"/>
            </a:endParaRPr>
          </a:p>
          <a:p>
            <a:pPr algn="l">
              <a:lnSpc>
                <a:spcPct val="100000"/>
              </a:lnSpc>
            </a:pPr>
            <a:r>
              <a:rPr lang="en-US" sz="1400" b="0" i="0" dirty="0">
                <a:solidFill>
                  <a:srgbClr val="222222"/>
                </a:solidFill>
                <a:effectLst/>
                <a:latin typeface="+mj-lt"/>
              </a:rPr>
              <a:t>Websites are 88% brand compliant, 38% have current content on websites. Facebook pages 86% are compliant based on timeline photo. Still have issues with profile pictures. We need to do more training. 92% of the Clubs post regularly.</a:t>
            </a:r>
          </a:p>
          <a:p>
            <a:pPr algn="l"/>
            <a:r>
              <a:rPr lang="en-US" sz="1800" b="0" i="0" dirty="0">
                <a:solidFill>
                  <a:srgbClr val="222222"/>
                </a:solidFill>
                <a:effectLst/>
                <a:latin typeface="Aptos Display" panose="020B0004020202020204" pitchFamily="34" charset="0"/>
              </a:rPr>
              <a:t> </a:t>
            </a:r>
            <a:r>
              <a:rPr lang="en-US" sz="1400" b="1" i="0" dirty="0">
                <a:solidFill>
                  <a:srgbClr val="222222"/>
                </a:solidFill>
                <a:effectLst/>
                <a:latin typeface="+mj-lt"/>
              </a:rPr>
              <a:t>Public Image Training Event – November</a:t>
            </a:r>
            <a:br>
              <a:rPr lang="en-US" sz="1400" b="1" i="0" dirty="0">
                <a:solidFill>
                  <a:srgbClr val="222222"/>
                </a:solidFill>
                <a:effectLst/>
                <a:latin typeface="+mj-lt"/>
              </a:rPr>
            </a:br>
            <a:r>
              <a:rPr lang="en-US" sz="1400" b="0" i="0" dirty="0">
                <a:solidFill>
                  <a:srgbClr val="222222"/>
                </a:solidFill>
                <a:effectLst/>
                <a:latin typeface="+mj-lt"/>
              </a:rPr>
              <a:t>How to use Cloud Events to set-up a registration and demo of Club Runner Nova</a:t>
            </a:r>
          </a:p>
          <a:p>
            <a:pPr marL="0" lvl="0" indent="0" algn="l" rtl="0">
              <a:lnSpc>
                <a:spcPct val="90000"/>
              </a:lnSpc>
              <a:spcBef>
                <a:spcPts val="1000"/>
              </a:spcBef>
              <a:spcAft>
                <a:spcPts val="0"/>
              </a:spcAft>
              <a:buClr>
                <a:schemeClr val="dk1"/>
              </a:buClr>
              <a:buSzPts val="1600"/>
            </a:pPr>
            <a:endParaRPr sz="1600" dirty="0"/>
          </a:p>
        </p:txBody>
      </p:sp>
      <p:sp>
        <p:nvSpPr>
          <p:cNvPr id="222" name="Google Shape;222;p9"/>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PUBLIC IMAGE</a:t>
            </a:r>
            <a:endParaRPr/>
          </a:p>
        </p:txBody>
      </p:sp>
      <p:sp>
        <p:nvSpPr>
          <p:cNvPr id="223" name="Google Shape;223;p9"/>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dirty="0"/>
              <a:t>Chair, Sandy Cordell</a:t>
            </a:r>
            <a:endParaRPr dirty="0"/>
          </a:p>
          <a:p>
            <a:pPr marL="0" lvl="0" indent="0" algn="l" rtl="0">
              <a:lnSpc>
                <a:spcPct val="90000"/>
              </a:lnSpc>
              <a:spcBef>
                <a:spcPts val="0"/>
              </a:spcBef>
              <a:spcAft>
                <a:spcPts val="0"/>
              </a:spcAft>
              <a:buClr>
                <a:schemeClr val="lt1"/>
              </a:buClr>
              <a:buSzPts val="2200"/>
              <a:buNone/>
            </a:pPr>
            <a:r>
              <a:rPr lang="en-US" dirty="0"/>
              <a:t>cordellsandy@gmail.com</a:t>
            </a:r>
            <a:endParaRPr dirty="0"/>
          </a:p>
          <a:p>
            <a:pPr marL="0" lvl="0" indent="0" algn="l" rtl="0">
              <a:lnSpc>
                <a:spcPct val="100000"/>
              </a:lnSpc>
              <a:spcBef>
                <a:spcPts val="1000"/>
              </a:spcBef>
              <a:spcAft>
                <a:spcPts val="0"/>
              </a:spcAft>
              <a:buClr>
                <a:schemeClr val="lt1"/>
              </a:buClr>
              <a:buSzPts val="2200"/>
              <a:buNone/>
            </a:pPr>
            <a:r>
              <a:rPr lang="en-US" dirty="0"/>
              <a:t>Website/Social Media, Pam </a:t>
            </a:r>
            <a:r>
              <a:rPr lang="en-US" dirty="0" err="1"/>
              <a:t>Blankenzee</a:t>
            </a:r>
            <a:endParaRPr dirty="0"/>
          </a:p>
          <a:p>
            <a:pPr marL="0" lvl="0" indent="0" algn="l" rtl="0">
              <a:lnSpc>
                <a:spcPct val="100000"/>
              </a:lnSpc>
              <a:spcBef>
                <a:spcPts val="1000"/>
              </a:spcBef>
              <a:spcAft>
                <a:spcPts val="0"/>
              </a:spcAft>
              <a:buClr>
                <a:schemeClr val="lt1"/>
              </a:buClr>
              <a:buSzPts val="2200"/>
              <a:buNone/>
            </a:pPr>
            <a:r>
              <a:rPr lang="en-US" dirty="0"/>
              <a:t>pblankenzee@rotary5840.org</a:t>
            </a:r>
            <a:endParaRPr dirty="0"/>
          </a:p>
        </p:txBody>
      </p:sp>
      <p:sp>
        <p:nvSpPr>
          <p:cNvPr id="224" name="Google Shape;224;p9"/>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225" name="Google Shape;225;p9"/>
          <p:cNvPicPr preferRelativeResize="0"/>
          <p:nvPr/>
        </p:nvPicPr>
        <p:blipFill rotWithShape="1">
          <a:blip r:embed="rId3">
            <a:alphaModFix/>
          </a:blip>
          <a:srcRect/>
          <a:stretch/>
        </p:blipFill>
        <p:spPr>
          <a:xfrm>
            <a:off x="1874826" y="298132"/>
            <a:ext cx="1883771" cy="716364"/>
          </a:xfrm>
          <a:prstGeom prst="rect">
            <a:avLst/>
          </a:prstGeom>
          <a:noFill/>
          <a:ln>
            <a:noFill/>
          </a:ln>
        </p:spPr>
      </p:pic>
      <p:pic>
        <p:nvPicPr>
          <p:cNvPr id="226" name="Google Shape;226;p9"/>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4"/>
          <p:cNvSpPr txBox="1">
            <a:spLocks noGrp="1"/>
          </p:cNvSpPr>
          <p:nvPr>
            <p:ph type="body" idx="1"/>
          </p:nvPr>
        </p:nvSpPr>
        <p:spPr>
          <a:xfrm>
            <a:off x="6316101" y="656314"/>
            <a:ext cx="5630234" cy="537126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r>
              <a:rPr lang="en-US" sz="2600" dirty="0"/>
              <a:t>Summary: </a:t>
            </a:r>
            <a:endParaRPr sz="2600" dirty="0"/>
          </a:p>
          <a:p>
            <a:pPr marL="0" lvl="0" indent="0" algn="l" rtl="0">
              <a:lnSpc>
                <a:spcPct val="90000"/>
              </a:lnSpc>
              <a:spcBef>
                <a:spcPts val="1000"/>
              </a:spcBef>
              <a:spcAft>
                <a:spcPts val="0"/>
              </a:spcAft>
              <a:buClr>
                <a:schemeClr val="dk1"/>
              </a:buClr>
              <a:buSzPct val="100000"/>
              <a:buNone/>
            </a:pPr>
            <a:endParaRPr sz="2600" dirty="0"/>
          </a:p>
          <a:p>
            <a:pPr marL="0" lvl="0" indent="0" algn="l" rtl="0">
              <a:lnSpc>
                <a:spcPct val="90000"/>
              </a:lnSpc>
              <a:spcBef>
                <a:spcPts val="1000"/>
              </a:spcBef>
              <a:spcAft>
                <a:spcPts val="0"/>
              </a:spcAft>
              <a:buClr>
                <a:schemeClr val="dk1"/>
              </a:buClr>
              <a:buSzPct val="100000"/>
              <a:buNone/>
            </a:pPr>
            <a:r>
              <a:rPr lang="en-US" sz="2600" dirty="0"/>
              <a:t>International Service Projects</a:t>
            </a:r>
            <a:endParaRPr dirty="0"/>
          </a:p>
          <a:p>
            <a:pPr marL="228600" lvl="1" indent="-169863" algn="l" rtl="0">
              <a:lnSpc>
                <a:spcPct val="100000"/>
              </a:lnSpc>
              <a:spcBef>
                <a:spcPts val="1200"/>
              </a:spcBef>
              <a:spcAft>
                <a:spcPts val="0"/>
              </a:spcAft>
              <a:buClr>
                <a:schemeClr val="dk1"/>
              </a:buClr>
              <a:buSzPct val="100000"/>
              <a:buChar char="•"/>
            </a:pPr>
            <a:r>
              <a:rPr lang="en-US" sz="2300" dirty="0"/>
              <a:t>Hospital in Hondo has donated breast pumps to the clinic in Acuna, Mexico</a:t>
            </a:r>
          </a:p>
          <a:p>
            <a:pPr marL="228600" lvl="1" indent="-169863">
              <a:spcBef>
                <a:spcPts val="2400"/>
              </a:spcBef>
              <a:buSzPct val="100000"/>
            </a:pPr>
            <a:r>
              <a:rPr lang="en-US" sz="2300" dirty="0"/>
              <a:t>RC of Del Rio is working to bring toilet seats to Acuna for the schools and supplying uniforms for the children. Also providing support for the Children’s Shelter which has 36 children. The RC of San Marcos is also providing support for the Children’s Shelter. </a:t>
            </a:r>
            <a:endParaRPr lang="en-US" sz="2600" dirty="0"/>
          </a:p>
          <a:p>
            <a:pPr marL="228600" lvl="1" indent="-169863" algn="l" rtl="0">
              <a:lnSpc>
                <a:spcPct val="100000"/>
              </a:lnSpc>
              <a:spcBef>
                <a:spcPts val="2400"/>
              </a:spcBef>
              <a:spcAft>
                <a:spcPts val="0"/>
              </a:spcAft>
              <a:buClr>
                <a:schemeClr val="dk1"/>
              </a:buClr>
              <a:buSzPct val="100000"/>
              <a:buChar char="•"/>
            </a:pPr>
            <a:r>
              <a:rPr lang="en-US" sz="2300" dirty="0"/>
              <a:t>Bi-District Conference with Acuna, Mexico is being planned for March 21-23, 2025 at the Embassy Suites in San Marcos</a:t>
            </a:r>
            <a:endParaRPr dirty="0"/>
          </a:p>
          <a:p>
            <a:pPr marL="0" lvl="1" indent="0" rtl="0">
              <a:lnSpc>
                <a:spcPct val="90000"/>
              </a:lnSpc>
              <a:spcBef>
                <a:spcPts val="2200"/>
              </a:spcBef>
              <a:spcAft>
                <a:spcPts val="0"/>
              </a:spcAft>
              <a:buClr>
                <a:schemeClr val="dk1"/>
              </a:buClr>
              <a:buSzPct val="100000"/>
              <a:buNone/>
            </a:pPr>
            <a:r>
              <a:rPr lang="en-US" sz="2600" dirty="0"/>
              <a:t>District Service Project</a:t>
            </a:r>
            <a:endParaRPr dirty="0"/>
          </a:p>
          <a:p>
            <a:pPr marL="0" lvl="0" indent="0" algn="ctr" rtl="0">
              <a:lnSpc>
                <a:spcPct val="90000"/>
              </a:lnSpc>
              <a:spcBef>
                <a:spcPts val="2200"/>
              </a:spcBef>
              <a:spcAft>
                <a:spcPts val="0"/>
              </a:spcAft>
              <a:buClr>
                <a:schemeClr val="dk1"/>
              </a:buClr>
              <a:buSzPct val="100000"/>
              <a:buNone/>
            </a:pPr>
            <a:r>
              <a:rPr lang="en-US" sz="2600" dirty="0"/>
              <a:t>More Delightful Than Frightful</a:t>
            </a:r>
            <a:endParaRPr dirty="0"/>
          </a:p>
          <a:p>
            <a:pPr marL="0" lvl="0" indent="0" algn="ctr" rtl="0">
              <a:lnSpc>
                <a:spcPct val="90000"/>
              </a:lnSpc>
              <a:spcBef>
                <a:spcPts val="1000"/>
              </a:spcBef>
              <a:spcAft>
                <a:spcPts val="0"/>
              </a:spcAft>
              <a:buClr>
                <a:schemeClr val="dk1"/>
              </a:buClr>
              <a:buSzPct val="100000"/>
              <a:buNone/>
            </a:pPr>
            <a:r>
              <a:rPr lang="en-US" sz="2600" dirty="0"/>
              <a:t>Morgan’s Wonderland</a:t>
            </a:r>
          </a:p>
          <a:p>
            <a:pPr marL="0" lvl="0" indent="0" algn="ctr" rtl="0">
              <a:lnSpc>
                <a:spcPct val="90000"/>
              </a:lnSpc>
              <a:spcBef>
                <a:spcPts val="1000"/>
              </a:spcBef>
              <a:spcAft>
                <a:spcPts val="0"/>
              </a:spcAft>
              <a:buClr>
                <a:schemeClr val="dk1"/>
              </a:buClr>
              <a:buSzPct val="100000"/>
              <a:buNone/>
            </a:pPr>
            <a:r>
              <a:rPr lang="en-US" sz="2600" dirty="0"/>
              <a:t>Weekends, September 27th through October 31st</a:t>
            </a:r>
            <a:endParaRPr dirty="0"/>
          </a:p>
          <a:p>
            <a:pPr marL="0" lvl="0" indent="0" algn="ctr" rtl="0">
              <a:lnSpc>
                <a:spcPct val="90000"/>
              </a:lnSpc>
              <a:spcBef>
                <a:spcPts val="1000"/>
              </a:spcBef>
              <a:spcAft>
                <a:spcPts val="0"/>
              </a:spcAft>
              <a:buClr>
                <a:schemeClr val="dk1"/>
              </a:buClr>
              <a:buSzPct val="100000"/>
              <a:buNone/>
            </a:pPr>
            <a:endParaRPr sz="2000" dirty="0"/>
          </a:p>
        </p:txBody>
      </p:sp>
      <p:sp>
        <p:nvSpPr>
          <p:cNvPr id="292" name="Google Shape;292;p14"/>
          <p:cNvSpPr txBox="1">
            <a:spLocks noGrp="1"/>
          </p:cNvSpPr>
          <p:nvPr>
            <p:ph type="body" idx="2"/>
          </p:nvPr>
        </p:nvSpPr>
        <p:spPr>
          <a:xfrm>
            <a:off x="558800" y="2141538"/>
            <a:ext cx="4978400" cy="1135062"/>
          </a:xfrm>
          <a:prstGeom prst="rect">
            <a:avLst/>
          </a:prstGeom>
          <a:noFill/>
          <a:ln w="25400" cap="flat" cmpd="sng">
            <a:solidFill>
              <a:srgbClr val="EFF4FC"/>
            </a:solidFill>
            <a:prstDash val="solid"/>
            <a:round/>
            <a:headEnd type="none" w="sm" len="sm"/>
            <a:tailEnd type="none" w="sm" len="sm"/>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4400"/>
              <a:buNone/>
            </a:pPr>
            <a:r>
              <a:rPr lang="en-US"/>
              <a:t>SERVICE</a:t>
            </a:r>
            <a:endParaRPr/>
          </a:p>
        </p:txBody>
      </p:sp>
      <p:sp>
        <p:nvSpPr>
          <p:cNvPr id="293" name="Google Shape;293;p14"/>
          <p:cNvSpPr txBox="1">
            <a:spLocks noGrp="1"/>
          </p:cNvSpPr>
          <p:nvPr>
            <p:ph type="subTitle" idx="3"/>
          </p:nvPr>
        </p:nvSpPr>
        <p:spPr>
          <a:xfrm>
            <a:off x="554567" y="3383632"/>
            <a:ext cx="5465233" cy="19757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200"/>
              <a:buNone/>
            </a:pPr>
            <a:r>
              <a:rPr lang="en-US" dirty="0"/>
              <a:t>Chair, Gloria Wilson</a:t>
            </a:r>
            <a:endParaRPr dirty="0"/>
          </a:p>
          <a:p>
            <a:pPr marL="0" lvl="0" indent="0" algn="l" rtl="0">
              <a:lnSpc>
                <a:spcPct val="90000"/>
              </a:lnSpc>
              <a:spcBef>
                <a:spcPts val="0"/>
              </a:spcBef>
              <a:spcAft>
                <a:spcPts val="0"/>
              </a:spcAft>
              <a:buClr>
                <a:schemeClr val="lt1"/>
              </a:buClr>
              <a:buSzPts val="2200"/>
              <a:buNone/>
            </a:pPr>
            <a:r>
              <a:rPr lang="en-US" dirty="0"/>
              <a:t>gloriageorgina@stx.rr.com</a:t>
            </a:r>
            <a:endParaRPr dirty="0"/>
          </a:p>
        </p:txBody>
      </p:sp>
      <p:sp>
        <p:nvSpPr>
          <p:cNvPr id="294" name="Google Shape;294;p14"/>
          <p:cNvSpPr txBox="1">
            <a:spLocks noGrp="1"/>
          </p:cNvSpPr>
          <p:nvPr>
            <p:ph type="sldNum" idx="12"/>
          </p:nvPr>
        </p:nvSpPr>
        <p:spPr>
          <a:xfrm>
            <a:off x="11650133" y="115570"/>
            <a:ext cx="423334"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95" name="Google Shape;295;p14"/>
          <p:cNvPicPr preferRelativeResize="0"/>
          <p:nvPr/>
        </p:nvPicPr>
        <p:blipFill rotWithShape="1">
          <a:blip r:embed="rId3">
            <a:alphaModFix/>
          </a:blip>
          <a:srcRect/>
          <a:stretch/>
        </p:blipFill>
        <p:spPr>
          <a:xfrm>
            <a:off x="1874826" y="298132"/>
            <a:ext cx="1883771" cy="716364"/>
          </a:xfrm>
          <a:prstGeom prst="rect">
            <a:avLst/>
          </a:prstGeom>
          <a:noFill/>
          <a:ln>
            <a:noFill/>
          </a:ln>
        </p:spPr>
      </p:pic>
      <p:pic>
        <p:nvPicPr>
          <p:cNvPr id="296" name="Google Shape;296;p14"/>
          <p:cNvPicPr preferRelativeResize="0"/>
          <p:nvPr/>
        </p:nvPicPr>
        <p:blipFill>
          <a:blip r:embed="rId4">
            <a:alphaModFix/>
          </a:blip>
          <a:stretch>
            <a:fillRect/>
          </a:stretch>
        </p:blipFill>
        <p:spPr>
          <a:xfrm>
            <a:off x="9454875" y="6082750"/>
            <a:ext cx="2737126" cy="77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6328</TotalTime>
  <Words>1981</Words>
  <Application>Microsoft Office PowerPoint</Application>
  <PresentationFormat>Widescreen</PresentationFormat>
  <Paragraphs>173</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Aptos Display</vt:lpstr>
      <vt:lpstr>Calibri</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FK B</dc:creator>
  <cp:lastModifiedBy>Kristen Salazar</cp:lastModifiedBy>
  <cp:revision>29</cp:revision>
  <dcterms:created xsi:type="dcterms:W3CDTF">2019-11-18T03:22:22Z</dcterms:created>
  <dcterms:modified xsi:type="dcterms:W3CDTF">2024-10-10T00:02:00Z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