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sldIdLst>
    <p:sldId id="330" r:id="rId3"/>
    <p:sldId id="346" r:id="rId4"/>
    <p:sldId id="331" r:id="rId5"/>
    <p:sldId id="336" r:id="rId6"/>
    <p:sldId id="258" r:id="rId7"/>
    <p:sldId id="335" r:id="rId8"/>
    <p:sldId id="270" r:id="rId9"/>
    <p:sldId id="310" r:id="rId10"/>
    <p:sldId id="259" r:id="rId11"/>
    <p:sldId id="343" r:id="rId12"/>
    <p:sldId id="333" r:id="rId13"/>
    <p:sldId id="345" r:id="rId14"/>
    <p:sldId id="34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68FA"/>
    <a:srgbClr val="005DAA"/>
    <a:srgbClr val="01B4E7"/>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385" autoAdjust="0"/>
  </p:normalViewPr>
  <p:slideViewPr>
    <p:cSldViewPr snapToGrid="0">
      <p:cViewPr varScale="1">
        <p:scale>
          <a:sx n="59" d="100"/>
          <a:sy n="59" d="100"/>
        </p:scale>
        <p:origin x="1818"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3FB67-6CF2-8085-92E4-FAE653EC6C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AB0D4D4-ED5F-1D3A-D5D0-9F1378F363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99ED98-4EFE-2AFB-89F2-D83B38865D67}"/>
              </a:ext>
            </a:extLst>
          </p:cNvPr>
          <p:cNvSpPr>
            <a:spLocks noGrp="1"/>
          </p:cNvSpPr>
          <p:nvPr>
            <p:ph type="dt" sz="half" idx="10"/>
          </p:nvPr>
        </p:nvSpPr>
        <p:spPr/>
        <p:txBody>
          <a:bodyPr/>
          <a:lstStyle/>
          <a:p>
            <a:fld id="{490A4F89-558D-4883-87F9-E364D4030317}" type="datetimeFigureOut">
              <a:rPr lang="en-US" smtClean="0"/>
              <a:t>2/21/2025</a:t>
            </a:fld>
            <a:endParaRPr lang="en-US"/>
          </a:p>
        </p:txBody>
      </p:sp>
      <p:sp>
        <p:nvSpPr>
          <p:cNvPr id="5" name="Footer Placeholder 4">
            <a:extLst>
              <a:ext uri="{FF2B5EF4-FFF2-40B4-BE49-F238E27FC236}">
                <a16:creationId xmlns:a16="http://schemas.microsoft.com/office/drawing/2014/main" id="{9BB6C269-4DE7-5012-0317-F42B557177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2E3761-5DD5-6A89-0A6C-D86DE0EC091F}"/>
              </a:ext>
            </a:extLst>
          </p:cNvPr>
          <p:cNvSpPr>
            <a:spLocks noGrp="1"/>
          </p:cNvSpPr>
          <p:nvPr>
            <p:ph type="sldNum" sz="quarter" idx="12"/>
          </p:nvPr>
        </p:nvSpPr>
        <p:spPr/>
        <p:txBody>
          <a:bodyPr/>
          <a:lstStyle/>
          <a:p>
            <a:fld id="{4E166657-5FA7-4956-ABF9-0D8F91E04791}" type="slidenum">
              <a:rPr lang="en-US" smtClean="0"/>
              <a:t>‹#›</a:t>
            </a:fld>
            <a:endParaRPr lang="en-US"/>
          </a:p>
        </p:txBody>
      </p:sp>
    </p:spTree>
    <p:extLst>
      <p:ext uri="{BB962C8B-B14F-4D97-AF65-F5344CB8AC3E}">
        <p14:creationId xmlns:p14="http://schemas.microsoft.com/office/powerpoint/2010/main" val="827996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C660-C501-A109-DACD-963A5734B5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52734B-EC19-CD4F-5DD4-8166890DB2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D8AD10-C78A-062D-4074-87DE0CB79669}"/>
              </a:ext>
            </a:extLst>
          </p:cNvPr>
          <p:cNvSpPr>
            <a:spLocks noGrp="1"/>
          </p:cNvSpPr>
          <p:nvPr>
            <p:ph type="dt" sz="half" idx="10"/>
          </p:nvPr>
        </p:nvSpPr>
        <p:spPr/>
        <p:txBody>
          <a:bodyPr/>
          <a:lstStyle/>
          <a:p>
            <a:fld id="{490A4F89-558D-4883-87F9-E364D4030317}" type="datetimeFigureOut">
              <a:rPr lang="en-US" smtClean="0"/>
              <a:t>2/21/2025</a:t>
            </a:fld>
            <a:endParaRPr lang="en-US"/>
          </a:p>
        </p:txBody>
      </p:sp>
      <p:sp>
        <p:nvSpPr>
          <p:cNvPr id="5" name="Footer Placeholder 4">
            <a:extLst>
              <a:ext uri="{FF2B5EF4-FFF2-40B4-BE49-F238E27FC236}">
                <a16:creationId xmlns:a16="http://schemas.microsoft.com/office/drawing/2014/main" id="{A5678A79-1686-9778-A05F-9CDFDD5E93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5C9C59-0E6D-ED19-A529-1F846688B287}"/>
              </a:ext>
            </a:extLst>
          </p:cNvPr>
          <p:cNvSpPr>
            <a:spLocks noGrp="1"/>
          </p:cNvSpPr>
          <p:nvPr>
            <p:ph type="sldNum" sz="quarter" idx="12"/>
          </p:nvPr>
        </p:nvSpPr>
        <p:spPr/>
        <p:txBody>
          <a:bodyPr/>
          <a:lstStyle/>
          <a:p>
            <a:fld id="{4E166657-5FA7-4956-ABF9-0D8F91E04791}" type="slidenum">
              <a:rPr lang="en-US" smtClean="0"/>
              <a:t>‹#›</a:t>
            </a:fld>
            <a:endParaRPr lang="en-US"/>
          </a:p>
        </p:txBody>
      </p:sp>
    </p:spTree>
    <p:extLst>
      <p:ext uri="{BB962C8B-B14F-4D97-AF65-F5344CB8AC3E}">
        <p14:creationId xmlns:p14="http://schemas.microsoft.com/office/powerpoint/2010/main" val="1385079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BB05CD-5AD8-921A-8F66-6F5ED357FE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ABE036-1E2D-C2A3-91BF-4829D2690B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F0709A-E4B4-D502-BE33-BB5AFF55258B}"/>
              </a:ext>
            </a:extLst>
          </p:cNvPr>
          <p:cNvSpPr>
            <a:spLocks noGrp="1"/>
          </p:cNvSpPr>
          <p:nvPr>
            <p:ph type="dt" sz="half" idx="10"/>
          </p:nvPr>
        </p:nvSpPr>
        <p:spPr/>
        <p:txBody>
          <a:bodyPr/>
          <a:lstStyle/>
          <a:p>
            <a:fld id="{490A4F89-558D-4883-87F9-E364D4030317}" type="datetimeFigureOut">
              <a:rPr lang="en-US" smtClean="0"/>
              <a:t>2/21/2025</a:t>
            </a:fld>
            <a:endParaRPr lang="en-US"/>
          </a:p>
        </p:txBody>
      </p:sp>
      <p:sp>
        <p:nvSpPr>
          <p:cNvPr id="5" name="Footer Placeholder 4">
            <a:extLst>
              <a:ext uri="{FF2B5EF4-FFF2-40B4-BE49-F238E27FC236}">
                <a16:creationId xmlns:a16="http://schemas.microsoft.com/office/drawing/2014/main" id="{348AAAA1-ACF5-6EAA-7CF8-539E9966D1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9AE297-B93D-F2FC-EB2A-6D13BA5D3732}"/>
              </a:ext>
            </a:extLst>
          </p:cNvPr>
          <p:cNvSpPr>
            <a:spLocks noGrp="1"/>
          </p:cNvSpPr>
          <p:nvPr>
            <p:ph type="sldNum" sz="quarter" idx="12"/>
          </p:nvPr>
        </p:nvSpPr>
        <p:spPr/>
        <p:txBody>
          <a:bodyPr/>
          <a:lstStyle/>
          <a:p>
            <a:fld id="{4E166657-5FA7-4956-ABF9-0D8F91E04791}" type="slidenum">
              <a:rPr lang="en-US" smtClean="0"/>
              <a:t>‹#›</a:t>
            </a:fld>
            <a:endParaRPr lang="en-US"/>
          </a:p>
        </p:txBody>
      </p:sp>
    </p:spTree>
    <p:extLst>
      <p:ext uri="{BB962C8B-B14F-4D97-AF65-F5344CB8AC3E}">
        <p14:creationId xmlns:p14="http://schemas.microsoft.com/office/powerpoint/2010/main" val="4136827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1092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a:t>Click to edit Master text styles</a:t>
            </a:r>
          </a:p>
          <a:p>
            <a:pPr lvl="1"/>
            <a:r>
              <a:rPr lang="en-US"/>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2969803942"/>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3090295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DB7AFEE-FCFA-EE44-A6ED-641CA589F619}"/>
              </a:ext>
            </a:extLst>
          </p:cNvPr>
          <p:cNvSpPr>
            <a:spLocks noGrp="1"/>
          </p:cNvSpPr>
          <p:nvPr>
            <p:ph type="subTitle" idx="1" hasCustomPrompt="1"/>
          </p:nvPr>
        </p:nvSpPr>
        <p:spPr>
          <a:xfrm>
            <a:off x="342900" y="4120063"/>
            <a:ext cx="11506200" cy="465667"/>
          </a:xfrm>
        </p:spPr>
        <p:txBody>
          <a:bodyPr>
            <a:noAutofit/>
          </a:bodyPr>
          <a:lstStyle>
            <a:lvl1pPr marL="0" indent="0" algn="ctr">
              <a:buNone/>
              <a:defRPr lang="en-US" sz="3200" b="1" kern="1200" dirty="0">
                <a:solidFill>
                  <a:srgbClr val="005DAA"/>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Type your Rotary club name here</a:t>
            </a:r>
          </a:p>
        </p:txBody>
      </p:sp>
      <p:sp>
        <p:nvSpPr>
          <p:cNvPr id="6" name="Title 1">
            <a:extLst>
              <a:ext uri="{FF2B5EF4-FFF2-40B4-BE49-F238E27FC236}">
                <a16:creationId xmlns:a16="http://schemas.microsoft.com/office/drawing/2014/main" id="{BED87DAF-6E20-BA44-8FD5-867BBA6281A9}"/>
              </a:ext>
            </a:extLst>
          </p:cNvPr>
          <p:cNvSpPr>
            <a:spLocks noGrp="1"/>
          </p:cNvSpPr>
          <p:nvPr>
            <p:ph type="title"/>
          </p:nvPr>
        </p:nvSpPr>
        <p:spPr>
          <a:xfrm>
            <a:off x="342900" y="3298132"/>
            <a:ext cx="11506200" cy="821931"/>
          </a:xfrm>
        </p:spPr>
        <p:txBody>
          <a:bodyPr tIns="0" bIns="91440" anchor="b">
            <a:normAutofit/>
          </a:bodyPr>
          <a:lstStyle>
            <a:lvl1pPr marL="0" indent="0" algn="ctr" defTabSz="914400" rtl="0" eaLnBrk="1" latinLnBrk="0" hangingPunct="1">
              <a:buNone/>
              <a:defRPr lang="en-US" sz="4800" b="1" kern="1200" cap="all" baseline="0" dirty="0">
                <a:solidFill>
                  <a:srgbClr val="005DAA"/>
                </a:solidFill>
                <a:latin typeface="Arial" panose="020B0604020202020204" pitchFamily="34" charset="0"/>
                <a:ea typeface="+mn-ea"/>
                <a:cs typeface="Arial" panose="020B0604020202020204" pitchFamily="34" charset="0"/>
              </a:defRPr>
            </a:lvl1pPr>
          </a:lstStyle>
          <a:p>
            <a:r>
              <a:rPr lang="en-US"/>
              <a:t>Click to edit Master title style</a:t>
            </a:r>
          </a:p>
        </p:txBody>
      </p:sp>
      <p:pic>
        <p:nvPicPr>
          <p:cNvPr id="2" name="Picture 1">
            <a:extLst>
              <a:ext uri="{FF2B5EF4-FFF2-40B4-BE49-F238E27FC236}">
                <a16:creationId xmlns:a16="http://schemas.microsoft.com/office/drawing/2014/main" id="{E5365F1A-2611-CD4E-A266-B14CF06F42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9503" y="5818393"/>
            <a:ext cx="1883773" cy="716364"/>
          </a:xfrm>
          <a:prstGeom prst="rect">
            <a:avLst/>
          </a:prstGeom>
        </p:spPr>
      </p:pic>
      <p:pic>
        <p:nvPicPr>
          <p:cNvPr id="5" name="Picture 4">
            <a:extLst>
              <a:ext uri="{FF2B5EF4-FFF2-40B4-BE49-F238E27FC236}">
                <a16:creationId xmlns:a16="http://schemas.microsoft.com/office/drawing/2014/main" id="{92F61008-5AFF-634D-9011-6DE20E46D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03" y="323243"/>
            <a:ext cx="2609627" cy="2619982"/>
          </a:xfrm>
          <a:prstGeom prst="rect">
            <a:avLst/>
          </a:prstGeom>
        </p:spPr>
      </p:pic>
    </p:spTree>
    <p:extLst>
      <p:ext uri="{BB962C8B-B14F-4D97-AF65-F5344CB8AC3E}">
        <p14:creationId xmlns:p14="http://schemas.microsoft.com/office/powerpoint/2010/main" val="27346911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4485503" y="0"/>
            <a:ext cx="6957559" cy="6857999"/>
          </a:xfrm>
        </p:spPr>
        <p:txBody>
          <a:bodyPr anchor="ctr" anchorCtr="0">
            <a:normAutofit/>
          </a:bodyPr>
          <a:lstStyle>
            <a:lvl1pPr marL="0" indent="0">
              <a:buNone/>
              <a:defRPr sz="2000">
                <a:solidFill>
                  <a:srgbClr val="48595D"/>
                </a:solidFill>
              </a:defRPr>
            </a:lvl1pPr>
            <a:lvl2pPr marL="457200" indent="-228600">
              <a:defRPr sz="2000">
                <a:solidFill>
                  <a:srgbClr val="48595D"/>
                </a:solidFill>
              </a:defRPr>
            </a:lvl2pPr>
            <a:lvl3pPr marL="685800" indent="-228600">
              <a:defRPr sz="1800">
                <a:solidFill>
                  <a:srgbClr val="48595D"/>
                </a:solidFill>
              </a:defRPr>
            </a:lvl3pPr>
            <a:lvl4pPr marL="914400" indent="-228600">
              <a:defRPr sz="1600">
                <a:solidFill>
                  <a:srgbClr val="48595D"/>
                </a:solidFill>
              </a:defRPr>
            </a:lvl4pPr>
            <a:lvl5pPr marL="1143000" indent="-228600">
              <a:defRPr sz="16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11455" y="0"/>
            <a:ext cx="3903562"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p>
        </p:txBody>
      </p:sp>
    </p:spTree>
    <p:extLst>
      <p:ext uri="{BB962C8B-B14F-4D97-AF65-F5344CB8AC3E}">
        <p14:creationId xmlns:p14="http://schemas.microsoft.com/office/powerpoint/2010/main" val="5840727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3136392" y="679622"/>
            <a:ext cx="4517136" cy="4955059"/>
          </a:xfrm>
        </p:spPr>
        <p:txBody>
          <a:bodyPr numCol="2" anchor="t" anchorCtr="0">
            <a:noAutofit/>
          </a:bodyPr>
          <a:lstStyle>
            <a:lvl1pPr marL="0" indent="0">
              <a:lnSpc>
                <a:spcPct val="100000"/>
              </a:lnSpc>
              <a:spcBef>
                <a:spcPts val="0"/>
              </a:spcBef>
              <a:buNone/>
              <a:defRPr sz="1200" baseline="0">
                <a:solidFill>
                  <a:srgbClr val="48595D"/>
                </a:solidFill>
              </a:defRPr>
            </a:lvl1pPr>
            <a:lvl2pPr marL="457200" indent="-228600">
              <a:defRPr sz="1200">
                <a:solidFill>
                  <a:srgbClr val="48595D"/>
                </a:solidFill>
              </a:defRPr>
            </a:lvl2pPr>
            <a:lvl3pPr marL="685800" indent="-228600">
              <a:defRPr sz="1200">
                <a:solidFill>
                  <a:srgbClr val="48595D"/>
                </a:solidFill>
              </a:defRPr>
            </a:lvl3pPr>
            <a:lvl4pPr marL="914400" indent="-228600">
              <a:defRPr sz="1200">
                <a:solidFill>
                  <a:srgbClr val="48595D"/>
                </a:solidFill>
              </a:defRPr>
            </a:lvl4pPr>
            <a:lvl5pPr marL="1143000" indent="-228600">
              <a:defRPr sz="12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66344" y="0"/>
            <a:ext cx="2377440"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p>
        </p:txBody>
      </p:sp>
      <p:sp>
        <p:nvSpPr>
          <p:cNvPr id="3" name="Picture Placeholder 2">
            <a:extLst>
              <a:ext uri="{FF2B5EF4-FFF2-40B4-BE49-F238E27FC236}">
                <a16:creationId xmlns:a16="http://schemas.microsoft.com/office/drawing/2014/main" id="{F749F37E-F65E-B64B-94D4-A1779A6FED89}"/>
              </a:ext>
            </a:extLst>
          </p:cNvPr>
          <p:cNvSpPr>
            <a:spLocks noGrp="1"/>
          </p:cNvSpPr>
          <p:nvPr>
            <p:ph type="pic" sz="quarter" idx="11"/>
          </p:nvPr>
        </p:nvSpPr>
        <p:spPr>
          <a:xfrm>
            <a:off x="7794889" y="1"/>
            <a:ext cx="4141737" cy="6857999"/>
          </a:xfrm>
        </p:spPr>
        <p:txBody>
          <a:bodyPr anchor="ctr" anchorCtr="0"/>
          <a:lstStyle/>
          <a:p>
            <a:r>
              <a:rPr lang="en-US"/>
              <a:t>Click icon to add picture</a:t>
            </a:r>
          </a:p>
        </p:txBody>
      </p:sp>
    </p:spTree>
    <p:extLst>
      <p:ext uri="{BB962C8B-B14F-4D97-AF65-F5344CB8AC3E}">
        <p14:creationId xmlns:p14="http://schemas.microsoft.com/office/powerpoint/2010/main" val="25892235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C2B8F-6799-45DF-9C13-117142807742}"/>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a:p>
        </p:txBody>
      </p:sp>
      <p:sp>
        <p:nvSpPr>
          <p:cNvPr id="6" name="Text Placeholder 5">
            <a:extLst>
              <a:ext uri="{FF2B5EF4-FFF2-40B4-BE49-F238E27FC236}">
                <a16:creationId xmlns:a16="http://schemas.microsoft.com/office/drawing/2014/main" id="{3FE705B7-F9CA-40F7-B96C-C2B7E5291A96}"/>
              </a:ext>
            </a:extLst>
          </p:cNvPr>
          <p:cNvSpPr>
            <a:spLocks noGrp="1"/>
          </p:cNvSpPr>
          <p:nvPr>
            <p:ph type="body" sz="quarter" idx="15" hasCustomPrompt="1"/>
          </p:nvPr>
        </p:nvSpPr>
        <p:spPr>
          <a:xfrm>
            <a:off x="0" y="0"/>
            <a:ext cx="12192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653460763"/>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Type your Rotary club name here</a:t>
            </a:r>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a:p>
        </p:txBody>
      </p:sp>
      <p:pic>
        <p:nvPicPr>
          <p:cNvPr id="14" name="Picture 13">
            <a:extLst>
              <a:ext uri="{FF2B5EF4-FFF2-40B4-BE49-F238E27FC236}">
                <a16:creationId xmlns:a16="http://schemas.microsoft.com/office/drawing/2014/main" id="{3575057F-8A4A-3D48-A811-CF3BB6867A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0999" y="5878557"/>
            <a:ext cx="1872085" cy="703131"/>
          </a:xfrm>
          <a:prstGeom prst="rect">
            <a:avLst/>
          </a:prstGeom>
        </p:spPr>
      </p:pic>
    </p:spTree>
    <p:extLst>
      <p:ext uri="{BB962C8B-B14F-4D97-AF65-F5344CB8AC3E}">
        <p14:creationId xmlns:p14="http://schemas.microsoft.com/office/powerpoint/2010/main" val="3041460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B5DA7-4EDF-1C12-BB36-E13E4B522C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0C6855-4C0A-819F-BD63-28DE07BBC5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654D53-F02F-9983-6583-0A97BB950C3E}"/>
              </a:ext>
            </a:extLst>
          </p:cNvPr>
          <p:cNvSpPr>
            <a:spLocks noGrp="1"/>
          </p:cNvSpPr>
          <p:nvPr>
            <p:ph type="dt" sz="half" idx="10"/>
          </p:nvPr>
        </p:nvSpPr>
        <p:spPr/>
        <p:txBody>
          <a:bodyPr/>
          <a:lstStyle/>
          <a:p>
            <a:fld id="{490A4F89-558D-4883-87F9-E364D4030317}" type="datetimeFigureOut">
              <a:rPr lang="en-US" smtClean="0"/>
              <a:t>2/21/2025</a:t>
            </a:fld>
            <a:endParaRPr lang="en-US"/>
          </a:p>
        </p:txBody>
      </p:sp>
      <p:sp>
        <p:nvSpPr>
          <p:cNvPr id="5" name="Footer Placeholder 4">
            <a:extLst>
              <a:ext uri="{FF2B5EF4-FFF2-40B4-BE49-F238E27FC236}">
                <a16:creationId xmlns:a16="http://schemas.microsoft.com/office/drawing/2014/main" id="{6BA3BE2D-CDC8-6342-8C83-2AF26CD7DD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538806-AA12-D0CE-EE6E-C1B47E6D88E8}"/>
              </a:ext>
            </a:extLst>
          </p:cNvPr>
          <p:cNvSpPr>
            <a:spLocks noGrp="1"/>
          </p:cNvSpPr>
          <p:nvPr>
            <p:ph type="sldNum" sz="quarter" idx="12"/>
          </p:nvPr>
        </p:nvSpPr>
        <p:spPr/>
        <p:txBody>
          <a:bodyPr/>
          <a:lstStyle/>
          <a:p>
            <a:fld id="{4E166657-5FA7-4956-ABF9-0D8F91E04791}" type="slidenum">
              <a:rPr lang="en-US" smtClean="0"/>
              <a:t>‹#›</a:t>
            </a:fld>
            <a:endParaRPr lang="en-US"/>
          </a:p>
        </p:txBody>
      </p:sp>
    </p:spTree>
    <p:extLst>
      <p:ext uri="{BB962C8B-B14F-4D97-AF65-F5344CB8AC3E}">
        <p14:creationId xmlns:p14="http://schemas.microsoft.com/office/powerpoint/2010/main" val="16714928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Type your Rotary club name here</a:t>
            </a:r>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a:p>
        </p:txBody>
      </p:sp>
      <p:pic>
        <p:nvPicPr>
          <p:cNvPr id="14" name="Picture 13">
            <a:extLst>
              <a:ext uri="{FF2B5EF4-FFF2-40B4-BE49-F238E27FC236}">
                <a16:creationId xmlns:a16="http://schemas.microsoft.com/office/drawing/2014/main" id="{C9E95793-1AA7-8D4B-B83A-CE84DD100E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0999" y="5878557"/>
            <a:ext cx="1872085" cy="703131"/>
          </a:xfrm>
          <a:prstGeom prst="rect">
            <a:avLst/>
          </a:prstGeom>
        </p:spPr>
      </p:pic>
    </p:spTree>
    <p:extLst>
      <p:ext uri="{BB962C8B-B14F-4D97-AF65-F5344CB8AC3E}">
        <p14:creationId xmlns:p14="http://schemas.microsoft.com/office/powerpoint/2010/main" val="1734839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30978673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0"/>
            <a:ext cx="12192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15448317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142067"/>
            <a:ext cx="11506199" cy="4034896"/>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10804372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4719202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mtClean="0">
                <a:solidFill>
                  <a:schemeClr val="tx1"/>
                </a:solidFill>
              </a:rPr>
              <a:pPr/>
              <a:t>‹#›</a:t>
            </a:fld>
            <a:endParaRPr lang="en-US">
              <a:solidFill>
                <a:schemeClr val="tx1"/>
              </a:solidFill>
            </a:endParaRPr>
          </a:p>
        </p:txBody>
      </p:sp>
    </p:spTree>
    <p:extLst>
      <p:ext uri="{BB962C8B-B14F-4D97-AF65-F5344CB8AC3E}">
        <p14:creationId xmlns:p14="http://schemas.microsoft.com/office/powerpoint/2010/main" val="19033704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4562113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a:t>Click to edit Master text styles</a:t>
            </a:r>
          </a:p>
          <a:p>
            <a:pPr lvl="1"/>
            <a:r>
              <a:rPr lang="en-US"/>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1867607978"/>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22706514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 few lines can go here. If you put a picture on the left, the caption can go here.</a:t>
            </a:r>
          </a:p>
          <a:p>
            <a:endParaRPr lang="en-US"/>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1647775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610D5-701C-EBB2-0FFE-BB19F652C8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D5F5400-95F8-82F8-5C78-C7AF3A46C0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21F7E3-EE59-2A5F-3345-718B2C13CD9D}"/>
              </a:ext>
            </a:extLst>
          </p:cNvPr>
          <p:cNvSpPr>
            <a:spLocks noGrp="1"/>
          </p:cNvSpPr>
          <p:nvPr>
            <p:ph type="dt" sz="half" idx="10"/>
          </p:nvPr>
        </p:nvSpPr>
        <p:spPr/>
        <p:txBody>
          <a:bodyPr/>
          <a:lstStyle/>
          <a:p>
            <a:fld id="{490A4F89-558D-4883-87F9-E364D4030317}" type="datetimeFigureOut">
              <a:rPr lang="en-US" smtClean="0"/>
              <a:t>2/21/2025</a:t>
            </a:fld>
            <a:endParaRPr lang="en-US"/>
          </a:p>
        </p:txBody>
      </p:sp>
      <p:sp>
        <p:nvSpPr>
          <p:cNvPr id="5" name="Footer Placeholder 4">
            <a:extLst>
              <a:ext uri="{FF2B5EF4-FFF2-40B4-BE49-F238E27FC236}">
                <a16:creationId xmlns:a16="http://schemas.microsoft.com/office/drawing/2014/main" id="{D0D476E8-658D-E8E5-E150-3609CA580B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7299EE-AB24-98A2-41F1-C81E69181FE6}"/>
              </a:ext>
            </a:extLst>
          </p:cNvPr>
          <p:cNvSpPr>
            <a:spLocks noGrp="1"/>
          </p:cNvSpPr>
          <p:nvPr>
            <p:ph type="sldNum" sz="quarter" idx="12"/>
          </p:nvPr>
        </p:nvSpPr>
        <p:spPr/>
        <p:txBody>
          <a:bodyPr/>
          <a:lstStyle/>
          <a:p>
            <a:fld id="{4E166657-5FA7-4956-ABF9-0D8F91E04791}" type="slidenum">
              <a:rPr lang="en-US" smtClean="0"/>
              <a:t>‹#›</a:t>
            </a:fld>
            <a:endParaRPr lang="en-US"/>
          </a:p>
        </p:txBody>
      </p:sp>
    </p:spTree>
    <p:extLst>
      <p:ext uri="{BB962C8B-B14F-4D97-AF65-F5344CB8AC3E}">
        <p14:creationId xmlns:p14="http://schemas.microsoft.com/office/powerpoint/2010/main" val="30523897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00B4E6"/>
          </a:solidFill>
        </p:spPr>
        <p:txBody>
          <a:bodyPr anchor="b"/>
          <a:lstStyle>
            <a:lvl1pPr marL="0" indent="0" algn="r">
              <a:buNone/>
              <a:defRPr>
                <a:solidFill>
                  <a:schemeClr val="tx1">
                    <a:alpha val="0"/>
                  </a:schemeClr>
                </a:solidFill>
              </a:defRPr>
            </a:lvl1pPr>
          </a:lstStyle>
          <a:p>
            <a:pPr lvl="0"/>
            <a:r>
              <a:rPr lang="en-US"/>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 few lines can go here. If you put a picture on the left, the caption can go here.</a:t>
            </a:r>
          </a:p>
          <a:p>
            <a:endParaRPr lang="en-US"/>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13488176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540042"/>
            <a:ext cx="12192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6273113"/>
            <a:ext cx="4539049"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4400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1"/>
            <a:ext cx="12192000" cy="939799"/>
          </a:xfrm>
          <a:noFill/>
        </p:spPr>
        <p:txBody>
          <a:bodyPr tIns="274320" bIns="91440" anchor="t">
            <a:normAutofit/>
          </a:bodyPr>
          <a:lstStyle>
            <a:lvl1pPr marL="398463" indent="0">
              <a:defRPr sz="4400" cap="all" baseline="0">
                <a:solidFill>
                  <a:srgbClr val="01B4E7"/>
                </a:solidFill>
              </a:defRPr>
            </a:lvl1pPr>
          </a:lstStyle>
          <a:p>
            <a:r>
              <a:rPr lang="en-US"/>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380999" y="1012898"/>
            <a:ext cx="11365894" cy="600002"/>
          </a:xfrm>
        </p:spPr>
        <p:txBody>
          <a:bodyPr>
            <a:normAutofit/>
          </a:bodyPr>
          <a:lstStyle>
            <a:lvl1pPr marL="0" indent="0" algn="l">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21103181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12192000" cy="2403334"/>
          </a:xfrm>
        </p:spPr>
        <p:txBody>
          <a:bodyPr/>
          <a:lstStyle/>
          <a:p>
            <a:endParaRPr lang="en-US"/>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2403335"/>
            <a:ext cx="12192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667653"/>
            <a:ext cx="11506199" cy="3773628"/>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12192000" cy="2419070"/>
          </a:xfrm>
          <a:solidFill>
            <a:srgbClr val="48595D">
              <a:alpha val="70000"/>
            </a:srgbClr>
          </a:solidFill>
        </p:spPr>
        <p:txBody>
          <a:bodyPr lIns="822960" tIns="457200">
            <a:normAutofit/>
          </a:bodyPr>
          <a:lstStyle>
            <a:lvl1pPr marL="0" indent="0">
              <a:buNone/>
              <a:defRPr sz="4400" b="1">
                <a:solidFill>
                  <a:schemeClr val="bg1"/>
                </a:solidFill>
                <a:latin typeface="+mj-lt"/>
              </a:defRPr>
            </a:lvl1pPr>
          </a:lstStyle>
          <a:p>
            <a:pPr lvl="0"/>
            <a:r>
              <a:rPr lang="en-US"/>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6673334"/>
            <a:ext cx="9144000" cy="184666"/>
          </a:xfrm>
          <a:prstGeom prst="rect">
            <a:avLst/>
          </a:prstGeom>
          <a:noFill/>
        </p:spPr>
        <p:txBody>
          <a:bodyPr wrap="square" rtlCol="0">
            <a:spAutoFit/>
          </a:bodyPr>
          <a:lstStyle/>
          <a:p>
            <a:r>
              <a:rPr lang="en-US" sz="60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1397739091"/>
      </p:ext>
    </p:extLst>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54C825D-5F5D-434C-A6D6-C1178618AE59}"/>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a:p>
        </p:txBody>
      </p:sp>
      <p:sp>
        <p:nvSpPr>
          <p:cNvPr id="11" name="Text Placeholder 10">
            <a:extLst>
              <a:ext uri="{FF2B5EF4-FFF2-40B4-BE49-F238E27FC236}">
                <a16:creationId xmlns:a16="http://schemas.microsoft.com/office/drawing/2014/main" id="{410FD076-A070-4324-8DB4-2E57334110C7}"/>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719138" y="1358900"/>
            <a:ext cx="3860800" cy="2434167"/>
          </a:xfrm>
          <a:noFill/>
          <a:ln w="50800">
            <a:solidFill>
              <a:schemeClr val="bg1"/>
            </a:solidFill>
          </a:ln>
        </p:spPr>
        <p:txBody>
          <a:bodyPr anchor="ctr">
            <a:norm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a:t>Click to edit Master text styles</a:t>
            </a:r>
          </a:p>
          <a:p>
            <a:pPr lvl="1"/>
            <a:endParaRPr lang="en-US"/>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719138" y="3793068"/>
            <a:ext cx="3860800" cy="651932"/>
          </a:xfrm>
          <a:noFill/>
          <a:ln w="50800">
            <a:solidFill>
              <a:schemeClr val="bg1"/>
            </a:solidFill>
          </a:ln>
        </p:spPr>
        <p:txBody>
          <a:bodyPr tIns="0" bIns="0" anchor="ctr">
            <a:no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42029937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42A258-AFA5-4BA1-AA41-952099F1FF0B}"/>
              </a:ext>
            </a:extLst>
          </p:cNvPr>
          <p:cNvSpPr>
            <a:spLocks noGrp="1"/>
          </p:cNvSpPr>
          <p:nvPr>
            <p:ph type="pic" sz="quarter" idx="16"/>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a:p>
        </p:txBody>
      </p:sp>
      <p:sp>
        <p:nvSpPr>
          <p:cNvPr id="8" name="Text Placeholder 7">
            <a:extLst>
              <a:ext uri="{FF2B5EF4-FFF2-40B4-BE49-F238E27FC236}">
                <a16:creationId xmlns:a16="http://schemas.microsoft.com/office/drawing/2014/main" id="{B5A16267-4880-4253-B86A-25B0E5E87384}"/>
              </a:ext>
            </a:extLst>
          </p:cNvPr>
          <p:cNvSpPr>
            <a:spLocks noGrp="1"/>
          </p:cNvSpPr>
          <p:nvPr>
            <p:ph type="body" sz="quarter" idx="17"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3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a:p>
        </p:txBody>
      </p:sp>
    </p:spTree>
    <p:extLst>
      <p:ext uri="{BB962C8B-B14F-4D97-AF65-F5344CB8AC3E}">
        <p14:creationId xmlns:p14="http://schemas.microsoft.com/office/powerpoint/2010/main" val="3397533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2243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FCF11-4BCB-4E55-5C76-D537882994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B053C2-6E80-49EE-99C3-9B4C9D869E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934795-474D-79D3-D152-9730DCB024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7F3EB9-9CC7-4BAA-8631-FCE93AC1E92B}"/>
              </a:ext>
            </a:extLst>
          </p:cNvPr>
          <p:cNvSpPr>
            <a:spLocks noGrp="1"/>
          </p:cNvSpPr>
          <p:nvPr>
            <p:ph type="dt" sz="half" idx="10"/>
          </p:nvPr>
        </p:nvSpPr>
        <p:spPr/>
        <p:txBody>
          <a:bodyPr/>
          <a:lstStyle/>
          <a:p>
            <a:fld id="{490A4F89-558D-4883-87F9-E364D4030317}" type="datetimeFigureOut">
              <a:rPr lang="en-US" smtClean="0"/>
              <a:t>2/21/2025</a:t>
            </a:fld>
            <a:endParaRPr lang="en-US"/>
          </a:p>
        </p:txBody>
      </p:sp>
      <p:sp>
        <p:nvSpPr>
          <p:cNvPr id="6" name="Footer Placeholder 5">
            <a:extLst>
              <a:ext uri="{FF2B5EF4-FFF2-40B4-BE49-F238E27FC236}">
                <a16:creationId xmlns:a16="http://schemas.microsoft.com/office/drawing/2014/main" id="{58DFB4C4-6754-5E6F-0A6E-3FFA34F367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93FC57-F9BB-2CE4-B19B-19639F1D6063}"/>
              </a:ext>
            </a:extLst>
          </p:cNvPr>
          <p:cNvSpPr>
            <a:spLocks noGrp="1"/>
          </p:cNvSpPr>
          <p:nvPr>
            <p:ph type="sldNum" sz="quarter" idx="12"/>
          </p:nvPr>
        </p:nvSpPr>
        <p:spPr/>
        <p:txBody>
          <a:bodyPr/>
          <a:lstStyle/>
          <a:p>
            <a:fld id="{4E166657-5FA7-4956-ABF9-0D8F91E04791}" type="slidenum">
              <a:rPr lang="en-US" smtClean="0"/>
              <a:t>‹#›</a:t>
            </a:fld>
            <a:endParaRPr lang="en-US"/>
          </a:p>
        </p:txBody>
      </p:sp>
    </p:spTree>
    <p:extLst>
      <p:ext uri="{BB962C8B-B14F-4D97-AF65-F5344CB8AC3E}">
        <p14:creationId xmlns:p14="http://schemas.microsoft.com/office/powerpoint/2010/main" val="773174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FD034-A9DC-A126-B301-9DA4E20D70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81CE39-75CF-703C-1DD7-45EDD5CA8F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3A22DA-05C9-1C4F-7B41-BC964E40AD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0BEA53-5756-E8A1-88B5-DDB9FCCF88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52138D-1CCF-329D-6D85-48E6261F47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A3FC4E4-A272-7EE6-E0E0-ACC78F4EC3B3}"/>
              </a:ext>
            </a:extLst>
          </p:cNvPr>
          <p:cNvSpPr>
            <a:spLocks noGrp="1"/>
          </p:cNvSpPr>
          <p:nvPr>
            <p:ph type="dt" sz="half" idx="10"/>
          </p:nvPr>
        </p:nvSpPr>
        <p:spPr/>
        <p:txBody>
          <a:bodyPr/>
          <a:lstStyle/>
          <a:p>
            <a:fld id="{490A4F89-558D-4883-87F9-E364D4030317}" type="datetimeFigureOut">
              <a:rPr lang="en-US" smtClean="0"/>
              <a:t>2/21/2025</a:t>
            </a:fld>
            <a:endParaRPr lang="en-US"/>
          </a:p>
        </p:txBody>
      </p:sp>
      <p:sp>
        <p:nvSpPr>
          <p:cNvPr id="8" name="Footer Placeholder 7">
            <a:extLst>
              <a:ext uri="{FF2B5EF4-FFF2-40B4-BE49-F238E27FC236}">
                <a16:creationId xmlns:a16="http://schemas.microsoft.com/office/drawing/2014/main" id="{B4F9E218-D5EC-626D-2261-948DDB6F781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EFE8D2-8B2F-73F4-059A-945650DA3BB4}"/>
              </a:ext>
            </a:extLst>
          </p:cNvPr>
          <p:cNvSpPr>
            <a:spLocks noGrp="1"/>
          </p:cNvSpPr>
          <p:nvPr>
            <p:ph type="sldNum" sz="quarter" idx="12"/>
          </p:nvPr>
        </p:nvSpPr>
        <p:spPr/>
        <p:txBody>
          <a:bodyPr/>
          <a:lstStyle/>
          <a:p>
            <a:fld id="{4E166657-5FA7-4956-ABF9-0D8F91E04791}" type="slidenum">
              <a:rPr lang="en-US" smtClean="0"/>
              <a:t>‹#›</a:t>
            </a:fld>
            <a:endParaRPr lang="en-US"/>
          </a:p>
        </p:txBody>
      </p:sp>
    </p:spTree>
    <p:extLst>
      <p:ext uri="{BB962C8B-B14F-4D97-AF65-F5344CB8AC3E}">
        <p14:creationId xmlns:p14="http://schemas.microsoft.com/office/powerpoint/2010/main" val="575365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38A46-31C1-1448-A2AF-1B3F0D7086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6682C2-0BE6-FCD8-7EBB-B56BEF8E41DB}"/>
              </a:ext>
            </a:extLst>
          </p:cNvPr>
          <p:cNvSpPr>
            <a:spLocks noGrp="1"/>
          </p:cNvSpPr>
          <p:nvPr>
            <p:ph type="dt" sz="half" idx="10"/>
          </p:nvPr>
        </p:nvSpPr>
        <p:spPr/>
        <p:txBody>
          <a:bodyPr/>
          <a:lstStyle/>
          <a:p>
            <a:fld id="{490A4F89-558D-4883-87F9-E364D4030317}" type="datetimeFigureOut">
              <a:rPr lang="en-US" smtClean="0"/>
              <a:t>2/21/2025</a:t>
            </a:fld>
            <a:endParaRPr lang="en-US"/>
          </a:p>
        </p:txBody>
      </p:sp>
      <p:sp>
        <p:nvSpPr>
          <p:cNvPr id="4" name="Footer Placeholder 3">
            <a:extLst>
              <a:ext uri="{FF2B5EF4-FFF2-40B4-BE49-F238E27FC236}">
                <a16:creationId xmlns:a16="http://schemas.microsoft.com/office/drawing/2014/main" id="{302C2686-38B6-0375-0497-10C77A112B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464D66C-F3D0-D711-6754-3F6AA9870485}"/>
              </a:ext>
            </a:extLst>
          </p:cNvPr>
          <p:cNvSpPr>
            <a:spLocks noGrp="1"/>
          </p:cNvSpPr>
          <p:nvPr>
            <p:ph type="sldNum" sz="quarter" idx="12"/>
          </p:nvPr>
        </p:nvSpPr>
        <p:spPr/>
        <p:txBody>
          <a:bodyPr/>
          <a:lstStyle/>
          <a:p>
            <a:fld id="{4E166657-5FA7-4956-ABF9-0D8F91E04791}" type="slidenum">
              <a:rPr lang="en-US" smtClean="0"/>
              <a:t>‹#›</a:t>
            </a:fld>
            <a:endParaRPr lang="en-US"/>
          </a:p>
        </p:txBody>
      </p:sp>
    </p:spTree>
    <p:extLst>
      <p:ext uri="{BB962C8B-B14F-4D97-AF65-F5344CB8AC3E}">
        <p14:creationId xmlns:p14="http://schemas.microsoft.com/office/powerpoint/2010/main" val="4092863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456633-6828-797F-F6D0-D15FFD7AA917}"/>
              </a:ext>
            </a:extLst>
          </p:cNvPr>
          <p:cNvSpPr>
            <a:spLocks noGrp="1"/>
          </p:cNvSpPr>
          <p:nvPr>
            <p:ph type="dt" sz="half" idx="10"/>
          </p:nvPr>
        </p:nvSpPr>
        <p:spPr/>
        <p:txBody>
          <a:bodyPr/>
          <a:lstStyle/>
          <a:p>
            <a:fld id="{490A4F89-558D-4883-87F9-E364D4030317}" type="datetimeFigureOut">
              <a:rPr lang="en-US" smtClean="0"/>
              <a:t>2/21/2025</a:t>
            </a:fld>
            <a:endParaRPr lang="en-US"/>
          </a:p>
        </p:txBody>
      </p:sp>
      <p:sp>
        <p:nvSpPr>
          <p:cNvPr id="3" name="Footer Placeholder 2">
            <a:extLst>
              <a:ext uri="{FF2B5EF4-FFF2-40B4-BE49-F238E27FC236}">
                <a16:creationId xmlns:a16="http://schemas.microsoft.com/office/drawing/2014/main" id="{6038FECB-7F75-CDD5-502E-41AC10A33C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6DC15B-EF62-9EC8-BDE7-AA312568B8E4}"/>
              </a:ext>
            </a:extLst>
          </p:cNvPr>
          <p:cNvSpPr>
            <a:spLocks noGrp="1"/>
          </p:cNvSpPr>
          <p:nvPr>
            <p:ph type="sldNum" sz="quarter" idx="12"/>
          </p:nvPr>
        </p:nvSpPr>
        <p:spPr/>
        <p:txBody>
          <a:bodyPr/>
          <a:lstStyle/>
          <a:p>
            <a:fld id="{4E166657-5FA7-4956-ABF9-0D8F91E04791}" type="slidenum">
              <a:rPr lang="en-US" smtClean="0"/>
              <a:t>‹#›</a:t>
            </a:fld>
            <a:endParaRPr lang="en-US"/>
          </a:p>
        </p:txBody>
      </p:sp>
    </p:spTree>
    <p:extLst>
      <p:ext uri="{BB962C8B-B14F-4D97-AF65-F5344CB8AC3E}">
        <p14:creationId xmlns:p14="http://schemas.microsoft.com/office/powerpoint/2010/main" val="71115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6356-6983-CBE9-8B7C-9C9A40AC50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197674-EFEC-BC3F-45BE-B7D8DF5A4D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445974-81CA-8A5C-D5B1-B8EB82C88D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3ABB4F-495C-66B5-6298-F68D34BEF1A6}"/>
              </a:ext>
            </a:extLst>
          </p:cNvPr>
          <p:cNvSpPr>
            <a:spLocks noGrp="1"/>
          </p:cNvSpPr>
          <p:nvPr>
            <p:ph type="dt" sz="half" idx="10"/>
          </p:nvPr>
        </p:nvSpPr>
        <p:spPr/>
        <p:txBody>
          <a:bodyPr/>
          <a:lstStyle/>
          <a:p>
            <a:fld id="{490A4F89-558D-4883-87F9-E364D4030317}" type="datetimeFigureOut">
              <a:rPr lang="en-US" smtClean="0"/>
              <a:t>2/21/2025</a:t>
            </a:fld>
            <a:endParaRPr lang="en-US"/>
          </a:p>
        </p:txBody>
      </p:sp>
      <p:sp>
        <p:nvSpPr>
          <p:cNvPr id="6" name="Footer Placeholder 5">
            <a:extLst>
              <a:ext uri="{FF2B5EF4-FFF2-40B4-BE49-F238E27FC236}">
                <a16:creationId xmlns:a16="http://schemas.microsoft.com/office/drawing/2014/main" id="{BAC7B68C-485D-29A7-2452-A1E0573CF0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124BE6-C533-E499-4CCE-E25CFF88D4EE}"/>
              </a:ext>
            </a:extLst>
          </p:cNvPr>
          <p:cNvSpPr>
            <a:spLocks noGrp="1"/>
          </p:cNvSpPr>
          <p:nvPr>
            <p:ph type="sldNum" sz="quarter" idx="12"/>
          </p:nvPr>
        </p:nvSpPr>
        <p:spPr/>
        <p:txBody>
          <a:bodyPr/>
          <a:lstStyle/>
          <a:p>
            <a:fld id="{4E166657-5FA7-4956-ABF9-0D8F91E04791}" type="slidenum">
              <a:rPr lang="en-US" smtClean="0"/>
              <a:t>‹#›</a:t>
            </a:fld>
            <a:endParaRPr lang="en-US"/>
          </a:p>
        </p:txBody>
      </p:sp>
    </p:spTree>
    <p:extLst>
      <p:ext uri="{BB962C8B-B14F-4D97-AF65-F5344CB8AC3E}">
        <p14:creationId xmlns:p14="http://schemas.microsoft.com/office/powerpoint/2010/main" val="2043047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43D71-7DA2-67A9-E670-A6AAABE5EA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39C4C0-40F8-524E-80CA-09CE07DAC2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7AC9899-B7F9-771D-4EB2-F356B74CE7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2D4D4D-FC0C-8E47-7932-E095D54BE77D}"/>
              </a:ext>
            </a:extLst>
          </p:cNvPr>
          <p:cNvSpPr>
            <a:spLocks noGrp="1"/>
          </p:cNvSpPr>
          <p:nvPr>
            <p:ph type="dt" sz="half" idx="10"/>
          </p:nvPr>
        </p:nvSpPr>
        <p:spPr/>
        <p:txBody>
          <a:bodyPr/>
          <a:lstStyle/>
          <a:p>
            <a:fld id="{490A4F89-558D-4883-87F9-E364D4030317}" type="datetimeFigureOut">
              <a:rPr lang="en-US" smtClean="0"/>
              <a:t>2/21/2025</a:t>
            </a:fld>
            <a:endParaRPr lang="en-US"/>
          </a:p>
        </p:txBody>
      </p:sp>
      <p:sp>
        <p:nvSpPr>
          <p:cNvPr id="6" name="Footer Placeholder 5">
            <a:extLst>
              <a:ext uri="{FF2B5EF4-FFF2-40B4-BE49-F238E27FC236}">
                <a16:creationId xmlns:a16="http://schemas.microsoft.com/office/drawing/2014/main" id="{30AE70D9-1A44-7A68-1AA9-F35B347EF0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CA9DB9-565B-2D5C-709D-C7B63DA9B319}"/>
              </a:ext>
            </a:extLst>
          </p:cNvPr>
          <p:cNvSpPr>
            <a:spLocks noGrp="1"/>
          </p:cNvSpPr>
          <p:nvPr>
            <p:ph type="sldNum" sz="quarter" idx="12"/>
          </p:nvPr>
        </p:nvSpPr>
        <p:spPr/>
        <p:txBody>
          <a:bodyPr/>
          <a:lstStyle/>
          <a:p>
            <a:fld id="{4E166657-5FA7-4956-ABF9-0D8F91E04791}" type="slidenum">
              <a:rPr lang="en-US" smtClean="0"/>
              <a:t>‹#›</a:t>
            </a:fld>
            <a:endParaRPr lang="en-US"/>
          </a:p>
        </p:txBody>
      </p:sp>
    </p:spTree>
    <p:extLst>
      <p:ext uri="{BB962C8B-B14F-4D97-AF65-F5344CB8AC3E}">
        <p14:creationId xmlns:p14="http://schemas.microsoft.com/office/powerpoint/2010/main" val="4208632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tags" Target="../tags/tag1.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theme" Target="../theme/theme2.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3EE7FB-AF16-C777-00D3-10EA8CCCCE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327DC7-92FB-83BD-31A7-3545280E85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4391A7-6C7F-06CC-26A0-FA15387CF0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0A4F89-558D-4883-87F9-E364D4030317}" type="datetimeFigureOut">
              <a:rPr lang="en-US" smtClean="0"/>
              <a:t>2/21/2025</a:t>
            </a:fld>
            <a:endParaRPr lang="en-US"/>
          </a:p>
        </p:txBody>
      </p:sp>
      <p:sp>
        <p:nvSpPr>
          <p:cNvPr id="5" name="Footer Placeholder 4">
            <a:extLst>
              <a:ext uri="{FF2B5EF4-FFF2-40B4-BE49-F238E27FC236}">
                <a16:creationId xmlns:a16="http://schemas.microsoft.com/office/drawing/2014/main" id="{82E23505-1AC5-EE79-40DA-4BE61E0864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5598C1A-D419-AD2C-CE75-C3C3C6F355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166657-5FA7-4956-ABF9-0D8F91E04791}" type="slidenum">
              <a:rPr lang="en-US" smtClean="0"/>
              <a:t>‹#›</a:t>
            </a:fld>
            <a:endParaRPr lang="en-US"/>
          </a:p>
        </p:txBody>
      </p:sp>
    </p:spTree>
    <p:extLst>
      <p:ext uri="{BB962C8B-B14F-4D97-AF65-F5344CB8AC3E}">
        <p14:creationId xmlns:p14="http://schemas.microsoft.com/office/powerpoint/2010/main" val="781487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94E25-127B-4C48-AF96-44BA7B823777}" type="slidenum">
              <a:rPr lang="en-US" smtClean="0"/>
              <a:t>‹#›</a:t>
            </a:fld>
            <a:endParaRPr lang="en-US"/>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12192000" y="0"/>
            <a:ext cx="5613400" cy="6586418"/>
          </a:xfrm>
          <a:prstGeom prst="rect">
            <a:avLst/>
          </a:prstGeom>
        </p:spPr>
        <p:txBody>
          <a:bodyPr wrap="square">
            <a:spAutoFit/>
          </a:bodyPr>
          <a:lstStyle/>
          <a:p>
            <a:pPr algn="l">
              <a:spcBef>
                <a:spcPts val="600"/>
              </a:spcBef>
              <a:spcAft>
                <a:spcPts val="600"/>
              </a:spcAft>
            </a:pPr>
            <a:r>
              <a:rPr lang="en-US" b="0" i="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600"/>
              </a:spcBef>
              <a:spcAft>
                <a:spcPts val="600"/>
              </a:spcAft>
            </a:pPr>
            <a:r>
              <a:rPr lang="en-US" b="0" i="0">
                <a:solidFill>
                  <a:srgbClr val="222222"/>
                </a:solidFill>
                <a:effectLst/>
                <a:latin typeface="Arial" panose="020B0604020202020204" pitchFamily="34" charset="0"/>
              </a:rPr>
              <a:t> </a:t>
            </a:r>
          </a:p>
          <a:p>
            <a:pPr algn="l">
              <a:spcBef>
                <a:spcPts val="600"/>
              </a:spcBef>
              <a:spcAft>
                <a:spcPts val="600"/>
              </a:spcAft>
            </a:pPr>
            <a:r>
              <a:rPr lang="en-US" b="0" i="0">
                <a:solidFill>
                  <a:srgbClr val="000000"/>
                </a:solidFill>
                <a:effectLst/>
                <a:latin typeface="Arial" panose="020B0604020202020204" pitchFamily="34" charset="0"/>
              </a:rPr>
              <a:t>• revise any of the “how-to” text on the first pages</a:t>
            </a:r>
            <a:endParaRPr lang="en-US" b="0" i="0">
              <a:solidFill>
                <a:srgbClr val="222222"/>
              </a:solidFill>
              <a:effectLst/>
              <a:latin typeface="Arial" panose="020B0604020202020204" pitchFamily="34" charset="0"/>
            </a:endParaRPr>
          </a:p>
          <a:p>
            <a:pPr algn="l">
              <a:spcBef>
                <a:spcPts val="600"/>
              </a:spcBef>
              <a:spcAft>
                <a:spcPts val="600"/>
              </a:spcAft>
            </a:pPr>
            <a:r>
              <a:rPr lang="en-US" b="0" i="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b="0" i="0">
              <a:solidFill>
                <a:srgbClr val="222222"/>
              </a:solidFill>
              <a:effectLst/>
              <a:latin typeface="Arial" panose="020B0604020202020204" pitchFamily="34" charset="0"/>
            </a:endParaRPr>
          </a:p>
          <a:p>
            <a:pPr algn="l">
              <a:spcBef>
                <a:spcPts val="600"/>
              </a:spcBef>
              <a:spcAft>
                <a:spcPts val="600"/>
              </a:spcAft>
            </a:pPr>
            <a:r>
              <a:rPr lang="en-US" b="0" i="0">
                <a:solidFill>
                  <a:srgbClr val="000000"/>
                </a:solidFill>
                <a:effectLst/>
                <a:latin typeface="Arial" panose="020B0604020202020204" pitchFamily="34" charset="0"/>
              </a:rPr>
              <a:t>• create text placeholders within each slide</a:t>
            </a:r>
            <a:endParaRPr lang="en-US" b="0" i="0">
              <a:solidFill>
                <a:srgbClr val="222222"/>
              </a:solidFill>
              <a:effectLst/>
              <a:latin typeface="Arial" panose="020B0604020202020204" pitchFamily="34" charset="0"/>
            </a:endParaRPr>
          </a:p>
          <a:p>
            <a:pPr algn="l">
              <a:spcBef>
                <a:spcPts val="600"/>
              </a:spcBef>
              <a:spcAft>
                <a:spcPts val="600"/>
              </a:spcAft>
            </a:pPr>
            <a:r>
              <a:rPr lang="en-US" b="0" i="0">
                <a:solidFill>
                  <a:srgbClr val="000000"/>
                </a:solidFill>
                <a:effectLst/>
                <a:latin typeface="Arial" panose="020B0604020202020204" pitchFamily="34" charset="0"/>
              </a:rPr>
              <a:t>• how to create certain visual effects such as the transparent photo overlays (the process is different from Mac to PC)</a:t>
            </a:r>
            <a:endParaRPr lang="en-US" b="0" i="0">
              <a:solidFill>
                <a:srgbClr val="222222"/>
              </a:solidFill>
              <a:effectLst/>
              <a:latin typeface="Arial" panose="020B0604020202020204" pitchFamily="34" charset="0"/>
            </a:endParaRPr>
          </a:p>
          <a:p>
            <a:pPr algn="l">
              <a:spcBef>
                <a:spcPts val="600"/>
              </a:spcBef>
              <a:spcAft>
                <a:spcPts val="600"/>
              </a:spcAft>
            </a:pPr>
            <a:r>
              <a:rPr lang="en-US" b="0" i="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b="0" i="0">
              <a:solidFill>
                <a:srgbClr val="222222"/>
              </a:solidFill>
              <a:effectLst/>
              <a:latin typeface="Arial" panose="020B0604020202020204" pitchFamily="34" charset="0"/>
            </a:endParaRPr>
          </a:p>
          <a:p>
            <a:pPr algn="l">
              <a:spcBef>
                <a:spcPts val="600"/>
              </a:spcBef>
              <a:spcAft>
                <a:spcPts val="600"/>
              </a:spcAft>
            </a:pPr>
            <a:r>
              <a:rPr lang="en-US" b="0" i="0">
                <a:solidFill>
                  <a:srgbClr val="000000"/>
                </a:solidFill>
                <a:effectLst/>
                <a:latin typeface="Arial" panose="020B0604020202020204" pitchFamily="34" charset="0"/>
              </a:rPr>
              <a:t>• need your advice on fonts – I’m thinking we should only use the “free option” fonts? (see attached)</a:t>
            </a:r>
            <a:endParaRPr lang="en-US" b="0" i="0">
              <a:solidFill>
                <a:srgbClr val="222222"/>
              </a:solidFill>
              <a:effectLst/>
              <a:latin typeface="Arial" panose="020B0604020202020204" pitchFamily="34" charset="0"/>
            </a:endParaRPr>
          </a:p>
          <a:p>
            <a:pPr algn="l">
              <a:spcBef>
                <a:spcPts val="600"/>
              </a:spcBef>
              <a:spcAft>
                <a:spcPts val="600"/>
              </a:spcAft>
            </a:pPr>
            <a:r>
              <a:rPr lang="en-US" b="0" i="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6984999"/>
            <a:ext cx="1008380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1293939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grpSp>
        <p:nvGrpSpPr>
          <p:cNvPr id="46" name="Group 45">
            <a:extLst>
              <a:ext uri="{FF2B5EF4-FFF2-40B4-BE49-F238E27FC236}">
                <a16:creationId xmlns:a16="http://schemas.microsoft.com/office/drawing/2014/main" id="{246B794E-5CDF-486C-BB16-FB17144FE6EB}"/>
              </a:ext>
            </a:extLst>
          </p:cNvPr>
          <p:cNvGrpSpPr/>
          <p:nvPr userDrawn="1"/>
        </p:nvGrpSpPr>
        <p:grpSpPr>
          <a:xfrm>
            <a:off x="6366050" y="6984916"/>
            <a:ext cx="4987750" cy="451900"/>
            <a:chOff x="91018" y="6984916"/>
            <a:chExt cx="4987750" cy="451900"/>
          </a:xfrm>
        </p:grpSpPr>
        <p:grpSp>
          <p:nvGrpSpPr>
            <p:cNvPr id="70" name="Group 69">
              <a:extLst>
                <a:ext uri="{FF2B5EF4-FFF2-40B4-BE49-F238E27FC236}">
                  <a16:creationId xmlns:a16="http://schemas.microsoft.com/office/drawing/2014/main" id="{149BFEB0-AA7C-4113-8CCE-423163CF04E0}"/>
                </a:ext>
              </a:extLst>
            </p:cNvPr>
            <p:cNvGrpSpPr/>
            <p:nvPr userDrawn="1"/>
          </p:nvGrpSpPr>
          <p:grpSpPr>
            <a:xfrm>
              <a:off x="1383401" y="6984916"/>
              <a:ext cx="3695367" cy="430863"/>
              <a:chOff x="1316510" y="6885708"/>
              <a:chExt cx="3695367" cy="430863"/>
            </a:xfrm>
          </p:grpSpPr>
          <p:sp>
            <p:nvSpPr>
              <p:cNvPr id="73" name="Rectangle 72">
                <a:extLst>
                  <a:ext uri="{FF2B5EF4-FFF2-40B4-BE49-F238E27FC236}">
                    <a16:creationId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700"/>
                  <a:t>Royal Blue</a:t>
                </a:r>
                <a:br>
                  <a:rPr lang="en-US" sz="700"/>
                </a:br>
                <a:r>
                  <a:rPr lang="en-US" sz="600"/>
                  <a:t>R23,G69,B143</a:t>
                </a:r>
                <a:endParaRPr lang="en-US" sz="700"/>
              </a:p>
            </p:txBody>
          </p:sp>
          <p:sp>
            <p:nvSpPr>
              <p:cNvPr id="74" name="Rectangle 73">
                <a:extLst>
                  <a:ext uri="{FF2B5EF4-FFF2-40B4-BE49-F238E27FC236}">
                    <a16:creationId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a:t>Azure</a:t>
                </a:r>
                <a:br>
                  <a:rPr lang="en-US" sz="600"/>
                </a:br>
                <a:r>
                  <a:rPr lang="en-US" sz="600">
                    <a:solidFill>
                      <a:schemeClr val="bg1"/>
                    </a:solidFill>
                  </a:rPr>
                  <a:t>R0,G93,B170</a:t>
                </a:r>
              </a:p>
            </p:txBody>
          </p:sp>
          <p:sp>
            <p:nvSpPr>
              <p:cNvPr id="75" name="Rectangle 74">
                <a:extLst>
                  <a:ext uri="{FF2B5EF4-FFF2-40B4-BE49-F238E27FC236}">
                    <a16:creationId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a:solidFill>
                      <a:schemeClr val="tx1"/>
                    </a:solidFill>
                  </a:rPr>
                  <a:t>Sky Blue </a:t>
                </a:r>
                <a:br>
                  <a:rPr lang="en-US" sz="600">
                    <a:solidFill>
                      <a:schemeClr val="tx1"/>
                    </a:solidFill>
                  </a:rPr>
                </a:br>
                <a:r>
                  <a:rPr lang="en-US" sz="600">
                    <a:solidFill>
                      <a:schemeClr val="tx1"/>
                    </a:solidFill>
                  </a:rPr>
                  <a:t>R1,G180,B231</a:t>
                </a:r>
              </a:p>
            </p:txBody>
          </p:sp>
          <p:sp>
            <p:nvSpPr>
              <p:cNvPr id="76" name="Rectangle 75">
                <a:extLst>
                  <a:ext uri="{FF2B5EF4-FFF2-40B4-BE49-F238E27FC236}">
                    <a16:creationId xmlns:a16="http://schemas.microsoft.com/office/drawing/2014/main" id="{71E96884-F4F6-4F83-AC43-4C4B5EBB857B}"/>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a:t>Violet</a:t>
                </a:r>
                <a:br>
                  <a:rPr lang="en-US" sz="600"/>
                </a:br>
                <a:r>
                  <a:rPr lang="en-US" sz="600"/>
                  <a:t>R135,G33,B117</a:t>
                </a:r>
              </a:p>
            </p:txBody>
          </p:sp>
          <p:sp>
            <p:nvSpPr>
              <p:cNvPr id="77" name="Rectangle 76">
                <a:extLst>
                  <a:ext uri="{FF2B5EF4-FFF2-40B4-BE49-F238E27FC236}">
                    <a16:creationId xmlns:a16="http://schemas.microsoft.com/office/drawing/2014/main" id="{66406774-A8FD-4739-AB55-039AF6BAFEC9}"/>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a:t>Orange</a:t>
                </a:r>
                <a:br>
                  <a:rPr lang="en-US" sz="600"/>
                </a:br>
                <a:r>
                  <a:rPr lang="en-US" sz="600"/>
                  <a:t>R255,G118,B0</a:t>
                </a:r>
              </a:p>
            </p:txBody>
          </p:sp>
          <p:sp>
            <p:nvSpPr>
              <p:cNvPr id="78" name="Rectangle 77">
                <a:extLst>
                  <a:ext uri="{FF2B5EF4-FFF2-40B4-BE49-F238E27FC236}">
                    <a16:creationId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a:solidFill>
                      <a:schemeClr val="tx1"/>
                    </a:solidFill>
                  </a:rPr>
                  <a:t>Gold</a:t>
                </a:r>
                <a:br>
                  <a:rPr lang="en-US" sz="600">
                    <a:solidFill>
                      <a:schemeClr val="tx1"/>
                    </a:solidFill>
                  </a:rPr>
                </a:br>
                <a:r>
                  <a:rPr lang="en-US" sz="600">
                    <a:solidFill>
                      <a:schemeClr val="tx1"/>
                    </a:solidFill>
                  </a:rPr>
                  <a:t>R247,G168,B27</a:t>
                </a:r>
              </a:p>
            </p:txBody>
          </p:sp>
          <p:sp>
            <p:nvSpPr>
              <p:cNvPr id="79" name="Rectangle 78">
                <a:extLst>
                  <a:ext uri="{FF2B5EF4-FFF2-40B4-BE49-F238E27FC236}">
                    <a16:creationId xmlns:a16="http://schemas.microsoft.com/office/drawing/2014/main" id="{60A0AD2B-06D2-4090-B486-69D0A0E3B851}"/>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a:solidFill>
                      <a:schemeClr val="bg1"/>
                    </a:solidFill>
                  </a:rPr>
                  <a:t>Cranberry</a:t>
                </a:r>
                <a:br>
                  <a:rPr lang="en-US" sz="600">
                    <a:solidFill>
                      <a:schemeClr val="bg1"/>
                    </a:solidFill>
                  </a:rPr>
                </a:br>
                <a:r>
                  <a:rPr lang="en-US" sz="600">
                    <a:solidFill>
                      <a:schemeClr val="bg1"/>
                    </a:solidFill>
                  </a:rPr>
                  <a:t>R217,G27, B92</a:t>
                </a:r>
              </a:p>
            </p:txBody>
          </p:sp>
          <p:sp>
            <p:nvSpPr>
              <p:cNvPr id="80" name="Rectangle 79">
                <a:extLst>
                  <a:ext uri="{FF2B5EF4-FFF2-40B4-BE49-F238E27FC236}">
                    <a16:creationId xmlns:a16="http://schemas.microsoft.com/office/drawing/2014/main" id="{18274E96-7854-449E-87EB-5581B010092B}"/>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a:t>Turquoise</a:t>
                </a:r>
                <a:br>
                  <a:rPr lang="en-US" sz="600"/>
                </a:br>
                <a:r>
                  <a:rPr lang="en-US" sz="600"/>
                  <a:t>R0,G153,B153</a:t>
                </a:r>
              </a:p>
            </p:txBody>
          </p:sp>
        </p:grpSp>
        <p:sp>
          <p:nvSpPr>
            <p:cNvPr id="71" name="TextBox 70">
              <a:extLst>
                <a:ext uri="{FF2B5EF4-FFF2-40B4-BE49-F238E27FC236}">
                  <a16:creationId xmlns:a16="http://schemas.microsoft.com/office/drawing/2014/main" id="{2560BAAB-A3C2-46BF-A7FA-BC05902CB8BC}"/>
                </a:ext>
              </a:extLst>
            </p:cNvPr>
            <p:cNvSpPr txBox="1"/>
            <p:nvPr userDrawn="1"/>
          </p:nvSpPr>
          <p:spPr>
            <a:xfrm>
              <a:off x="91018" y="6984916"/>
              <a:ext cx="1258357" cy="215444"/>
            </a:xfrm>
            <a:prstGeom prst="rect">
              <a:avLst/>
            </a:prstGeom>
            <a:noFill/>
          </p:spPr>
          <p:txBody>
            <a:bodyPr wrap="none" lIns="0" rIns="0" rtlCol="0">
              <a:spAutoFit/>
            </a:bodyPr>
            <a:lstStyle/>
            <a:p>
              <a:pPr algn="r"/>
              <a:r>
                <a:rPr lang="en-US" sz="800" b="1">
                  <a:solidFill>
                    <a:schemeClr val="tx1"/>
                  </a:solidFill>
                </a:rPr>
                <a:t>Rotary Leadership Colors</a:t>
              </a:r>
            </a:p>
          </p:txBody>
        </p:sp>
        <p:sp>
          <p:nvSpPr>
            <p:cNvPr id="72" name="TextBox 71">
              <a:extLst>
                <a:ext uri="{FF2B5EF4-FFF2-40B4-BE49-F238E27FC236}">
                  <a16:creationId xmlns:a16="http://schemas.microsoft.com/office/drawing/2014/main" id="{157B943F-E514-4244-B35D-4D3724D292D0}"/>
                </a:ext>
              </a:extLst>
            </p:cNvPr>
            <p:cNvSpPr txBox="1"/>
            <p:nvPr userDrawn="1"/>
          </p:nvSpPr>
          <p:spPr>
            <a:xfrm>
              <a:off x="462185" y="7221372"/>
              <a:ext cx="881652" cy="215444"/>
            </a:xfrm>
            <a:prstGeom prst="rect">
              <a:avLst/>
            </a:prstGeom>
            <a:noFill/>
          </p:spPr>
          <p:txBody>
            <a:bodyPr wrap="none" lIns="0" rIns="0" rtlCol="0">
              <a:spAutoFit/>
            </a:bodyPr>
            <a:lstStyle>
              <a:defPPr>
                <a:defRPr lang="en-US"/>
              </a:defPPr>
              <a:lvl1pPr algn="r">
                <a:defRPr sz="800" b="1"/>
              </a:lvl1pPr>
            </a:lstStyle>
            <a:p>
              <a:pPr lvl="0"/>
              <a:r>
                <a:rPr lang="en-US">
                  <a:solidFill>
                    <a:schemeClr val="tx1">
                      <a:lumMod val="65000"/>
                      <a:lumOff val="35000"/>
                    </a:schemeClr>
                  </a:solidFill>
                </a:rPr>
                <a:t>Secondary Colors</a:t>
              </a:r>
            </a:p>
          </p:txBody>
        </p:sp>
      </p:grpSp>
    </p:spTree>
    <p:custDataLst>
      <p:tags r:id="rId24"/>
    </p:custDataLst>
    <p:extLst>
      <p:ext uri="{BB962C8B-B14F-4D97-AF65-F5344CB8AC3E}">
        <p14:creationId xmlns:p14="http://schemas.microsoft.com/office/powerpoint/2010/main" val="225143270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slideLayout" Target="../slideLayouts/slideLayout1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slideLayout" Target="../slideLayouts/slideLayout21.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slideLayout" Target="../slideLayouts/slideLayout21.xml"/><Relationship Id="rId1" Type="http://schemas.openxmlformats.org/officeDocument/2006/relationships/tags" Target="../tags/tag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4.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4.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1"/>
            <a:ext cx="12192000" cy="6858000"/>
          </a:xfrm>
          <a:prstGeom prst="rect">
            <a:avLst/>
          </a:prstGeom>
          <a:solidFill>
            <a:srgbClr val="005D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71F5F51-E941-8C40-9192-FD83E46A1611}"/>
              </a:ext>
            </a:extLst>
          </p:cNvPr>
          <p:cNvSpPr/>
          <p:nvPr/>
        </p:nvSpPr>
        <p:spPr>
          <a:xfrm>
            <a:off x="0" y="3030680"/>
            <a:ext cx="12192000" cy="2176117"/>
          </a:xfrm>
          <a:prstGeom prst="rect">
            <a:avLst/>
          </a:prstGeom>
          <a:solidFill>
            <a:srgbClr val="02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01B4E7"/>
              </a:highlight>
            </a:endParaRPr>
          </a:p>
        </p:txBody>
      </p:sp>
      <p:pic>
        <p:nvPicPr>
          <p:cNvPr id="7" name="Picture 6">
            <a:extLst>
              <a:ext uri="{FF2B5EF4-FFF2-40B4-BE49-F238E27FC236}">
                <a16:creationId xmlns:a16="http://schemas.microsoft.com/office/drawing/2014/main" id="{92F61008-5AFF-634D-9011-6DE20E46D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03" y="359524"/>
            <a:ext cx="2609627" cy="2619982"/>
          </a:xfrm>
          <a:prstGeom prst="rect">
            <a:avLst/>
          </a:prstGeom>
        </p:spPr>
      </p:pic>
      <p:sp>
        <p:nvSpPr>
          <p:cNvPr id="12" name="Text Placeholder 6">
            <a:extLst>
              <a:ext uri="{FF2B5EF4-FFF2-40B4-BE49-F238E27FC236}">
                <a16:creationId xmlns:a16="http://schemas.microsoft.com/office/drawing/2014/main" id="{F58B4202-5033-8847-9549-FD12033863D4}"/>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a:solidFill>
                  <a:srgbClr val="DA1A5A"/>
                </a:solidFill>
              </a:rPr>
              <a:t>Title Page Option</a:t>
            </a:r>
            <a:endParaRPr lang="en-US" sz="3600" b="1">
              <a:solidFill>
                <a:srgbClr val="DA1A5A"/>
              </a:solidFill>
              <a:latin typeface="Arial" panose="020B0604020202020204" pitchFamily="34" charset="0"/>
              <a:ea typeface="Arial" charset="0"/>
              <a:cs typeface="Arial" panose="020B0604020202020204" pitchFamily="34" charset="0"/>
            </a:endParaRPr>
          </a:p>
        </p:txBody>
      </p:sp>
      <p:sp>
        <p:nvSpPr>
          <p:cNvPr id="11" name="Subtitle 3">
            <a:extLst>
              <a:ext uri="{FF2B5EF4-FFF2-40B4-BE49-F238E27FC236}">
                <a16:creationId xmlns:a16="http://schemas.microsoft.com/office/drawing/2014/main" id="{568A6A20-78A7-024E-A441-EEAEDC7E8666}"/>
              </a:ext>
            </a:extLst>
          </p:cNvPr>
          <p:cNvSpPr txBox="1">
            <a:spLocks/>
          </p:cNvSpPr>
          <p:nvPr/>
        </p:nvSpPr>
        <p:spPr>
          <a:xfrm>
            <a:off x="0" y="3807029"/>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a:solidFill>
                  <a:schemeClr val="bg1"/>
                </a:solidFill>
                <a:latin typeface="Arial" panose="020B0604020202020204" pitchFamily="34" charset="0"/>
                <a:cs typeface="Arial" panose="020B0604020202020204" pitchFamily="34" charset="0"/>
              </a:rPr>
              <a:t>TITLE OF PRESENTATION</a:t>
            </a:r>
          </a:p>
        </p:txBody>
      </p:sp>
      <p:sp>
        <p:nvSpPr>
          <p:cNvPr id="13" name="Subtitle 14">
            <a:extLst>
              <a:ext uri="{FF2B5EF4-FFF2-40B4-BE49-F238E27FC236}">
                <a16:creationId xmlns:a16="http://schemas.microsoft.com/office/drawing/2014/main" id="{002C0903-D219-114B-950B-117984639F4E}"/>
              </a:ext>
            </a:extLst>
          </p:cNvPr>
          <p:cNvSpPr txBox="1">
            <a:spLocks/>
          </p:cNvSpPr>
          <p:nvPr/>
        </p:nvSpPr>
        <p:spPr>
          <a:xfrm>
            <a:off x="0" y="4588900"/>
            <a:ext cx="12192000" cy="4656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3200" b="1">
              <a:solidFill>
                <a:srgbClr val="005DAA"/>
              </a:solidFill>
            </a:endParaRPr>
          </a:p>
        </p:txBody>
      </p:sp>
      <p:pic>
        <p:nvPicPr>
          <p:cNvPr id="3" name="Picture 2">
            <a:extLst>
              <a:ext uri="{FF2B5EF4-FFF2-40B4-BE49-F238E27FC236}">
                <a16:creationId xmlns:a16="http://schemas.microsoft.com/office/drawing/2014/main" id="{E288C1B3-3F88-4217-FA86-1D8CF3924AF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533775" y="5467992"/>
            <a:ext cx="2436450" cy="1128814"/>
          </a:xfrm>
          <a:prstGeom prst="rect">
            <a:avLst/>
          </a:prstGeom>
        </p:spPr>
      </p:pic>
    </p:spTree>
    <p:custDataLst>
      <p:tags r:id="rId1"/>
    </p:custDataLst>
    <p:extLst>
      <p:ext uri="{BB962C8B-B14F-4D97-AF65-F5344CB8AC3E}">
        <p14:creationId xmlns:p14="http://schemas.microsoft.com/office/powerpoint/2010/main" val="374541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06C09D-5036-5F43-9FD8-2BC00CA17F62}"/>
              </a:ext>
            </a:extLst>
          </p:cNvPr>
          <p:cNvSpPr/>
          <p:nvPr/>
        </p:nvSpPr>
        <p:spPr>
          <a:xfrm>
            <a:off x="0" y="0"/>
            <a:ext cx="12192000" cy="68580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CD5CFE7D-AB3F-A445-86A0-CA0092445563}"/>
              </a:ext>
            </a:extLst>
          </p:cNvPr>
          <p:cNvPicPr>
            <a:picLocks noChangeAspect="1"/>
          </p:cNvPicPr>
          <p:nvPr/>
        </p:nvPicPr>
        <p:blipFill>
          <a:blip r:embed="rId3"/>
          <a:stretch>
            <a:fillRect/>
          </a:stretch>
        </p:blipFill>
        <p:spPr>
          <a:xfrm>
            <a:off x="3654159" y="480433"/>
            <a:ext cx="5627077" cy="4735514"/>
          </a:xfrm>
          <a:prstGeom prst="rect">
            <a:avLst/>
          </a:prstGeom>
        </p:spPr>
      </p:pic>
      <p:sp>
        <p:nvSpPr>
          <p:cNvPr id="3" name="TextBox 2">
            <a:extLst>
              <a:ext uri="{FF2B5EF4-FFF2-40B4-BE49-F238E27FC236}">
                <a16:creationId xmlns:a16="http://schemas.microsoft.com/office/drawing/2014/main" id="{DFA526B4-D541-A844-BBDB-11AFBEC298ED}"/>
              </a:ext>
            </a:extLst>
          </p:cNvPr>
          <p:cNvSpPr txBox="1"/>
          <p:nvPr/>
        </p:nvSpPr>
        <p:spPr>
          <a:xfrm>
            <a:off x="3654159" y="321598"/>
            <a:ext cx="5627077" cy="3722598"/>
          </a:xfrm>
          <a:prstGeom prst="rect">
            <a:avLst/>
          </a:prstGeom>
          <a:noFill/>
        </p:spPr>
        <p:txBody>
          <a:bodyPr wrap="square" rtlCol="0" anchor="ctr">
            <a:noAutofit/>
          </a:bodyPr>
          <a:lstStyle/>
          <a:p>
            <a:pPr algn="ctr"/>
            <a:r>
              <a:rPr lang="en-US" sz="6600" b="1" dirty="0">
                <a:solidFill>
                  <a:schemeClr val="bg1"/>
                </a:solidFill>
                <a:latin typeface="Arial" panose="020B0604020202020204" pitchFamily="34" charset="0"/>
                <a:ea typeface="Arial" charset="0"/>
                <a:cs typeface="Arial" panose="020B0604020202020204" pitchFamily="34" charset="0"/>
              </a:rPr>
              <a:t>QUESTIONS</a:t>
            </a:r>
          </a:p>
        </p:txBody>
      </p:sp>
      <p:sp>
        <p:nvSpPr>
          <p:cNvPr id="5" name="TextBox 4">
            <a:extLst>
              <a:ext uri="{FF2B5EF4-FFF2-40B4-BE49-F238E27FC236}">
                <a16:creationId xmlns:a16="http://schemas.microsoft.com/office/drawing/2014/main" id="{07DB2530-57AB-0599-01DD-635EC256CB24}"/>
              </a:ext>
            </a:extLst>
          </p:cNvPr>
          <p:cNvSpPr txBox="1"/>
          <p:nvPr/>
        </p:nvSpPr>
        <p:spPr>
          <a:xfrm>
            <a:off x="434673" y="5215947"/>
            <a:ext cx="3812877" cy="954107"/>
          </a:xfrm>
          <a:prstGeom prst="rect">
            <a:avLst/>
          </a:prstGeom>
          <a:noFill/>
        </p:spPr>
        <p:txBody>
          <a:bodyPr wrap="square" rtlCol="0">
            <a:spAutoFit/>
          </a:bodyPr>
          <a:lstStyle/>
          <a:p>
            <a:r>
              <a:rPr lang="en-US" sz="2800" b="1" dirty="0">
                <a:solidFill>
                  <a:schemeClr val="bg1"/>
                </a:solidFill>
              </a:rPr>
              <a:t>Facilitator:</a:t>
            </a:r>
          </a:p>
          <a:p>
            <a:r>
              <a:rPr lang="en-US" sz="2800" b="1" dirty="0">
                <a:solidFill>
                  <a:schemeClr val="bg1"/>
                </a:solidFill>
              </a:rPr>
              <a:t>Email: </a:t>
            </a:r>
          </a:p>
        </p:txBody>
      </p:sp>
    </p:spTree>
    <p:custDataLst>
      <p:tags r:id="rId1"/>
    </p:custDataLst>
    <p:extLst>
      <p:ext uri="{BB962C8B-B14F-4D97-AF65-F5344CB8AC3E}">
        <p14:creationId xmlns:p14="http://schemas.microsoft.com/office/powerpoint/2010/main" val="63664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B3309C-0FC6-480A-ACAC-BDB57E644B9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0" lang="en-US" sz="12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A7FBDA4D-B729-F244-BD20-DB2D73AFBE1C}"/>
              </a:ext>
            </a:extLst>
          </p:cNvPr>
          <p:cNvSpPr txBox="1"/>
          <p:nvPr/>
        </p:nvSpPr>
        <p:spPr>
          <a:xfrm>
            <a:off x="382915" y="5334071"/>
            <a:ext cx="3812877" cy="954107"/>
          </a:xfrm>
          <a:prstGeom prst="rect">
            <a:avLst/>
          </a:prstGeom>
          <a:noFill/>
        </p:spPr>
        <p:txBody>
          <a:bodyPr wrap="square" rtlCol="0">
            <a:spAutoFit/>
          </a:bodyPr>
          <a:lstStyle/>
          <a:p>
            <a:r>
              <a:rPr lang="en-US" sz="2800" b="1" dirty="0">
                <a:solidFill>
                  <a:schemeClr val="bg1"/>
                </a:solidFill>
              </a:rPr>
              <a:t>Facilitator:</a:t>
            </a:r>
          </a:p>
          <a:p>
            <a:r>
              <a:rPr lang="en-US" sz="2800" b="1" dirty="0">
                <a:solidFill>
                  <a:schemeClr val="bg1"/>
                </a:solidFill>
              </a:rPr>
              <a:t>Email: </a:t>
            </a:r>
          </a:p>
        </p:txBody>
      </p:sp>
      <p:sp>
        <p:nvSpPr>
          <p:cNvPr id="6" name="TextBox 5">
            <a:extLst>
              <a:ext uri="{FF2B5EF4-FFF2-40B4-BE49-F238E27FC236}">
                <a16:creationId xmlns:a16="http://schemas.microsoft.com/office/drawing/2014/main" id="{B012D806-A510-B28E-F777-58B700C94540}"/>
              </a:ext>
            </a:extLst>
          </p:cNvPr>
          <p:cNvSpPr txBox="1"/>
          <p:nvPr/>
        </p:nvSpPr>
        <p:spPr>
          <a:xfrm>
            <a:off x="3654159" y="321598"/>
            <a:ext cx="5627077" cy="3722598"/>
          </a:xfrm>
          <a:prstGeom prst="rect">
            <a:avLst/>
          </a:prstGeom>
          <a:noFill/>
        </p:spPr>
        <p:txBody>
          <a:bodyPr wrap="square" rtlCol="0" anchor="ctr">
            <a:noAutofit/>
          </a:bodyPr>
          <a:lstStyle/>
          <a:p>
            <a:pPr algn="ctr"/>
            <a:r>
              <a:rPr lang="en-US" sz="6600" b="1" dirty="0">
                <a:solidFill>
                  <a:schemeClr val="bg1"/>
                </a:solidFill>
                <a:latin typeface="Arial" panose="020B0604020202020204" pitchFamily="34" charset="0"/>
                <a:ea typeface="Arial" charset="0"/>
                <a:cs typeface="Arial" panose="020B0604020202020204" pitchFamily="34" charset="0"/>
              </a:rPr>
              <a:t>QUESTIONS</a:t>
            </a:r>
          </a:p>
        </p:txBody>
      </p:sp>
      <p:pic>
        <p:nvPicPr>
          <p:cNvPr id="7" name="Picture 6">
            <a:extLst>
              <a:ext uri="{FF2B5EF4-FFF2-40B4-BE49-F238E27FC236}">
                <a16:creationId xmlns:a16="http://schemas.microsoft.com/office/drawing/2014/main" id="{59BAD090-56CB-F48F-0443-C36FE1912935}"/>
              </a:ext>
            </a:extLst>
          </p:cNvPr>
          <p:cNvPicPr>
            <a:picLocks noChangeAspect="1"/>
          </p:cNvPicPr>
          <p:nvPr/>
        </p:nvPicPr>
        <p:blipFill>
          <a:blip r:embed="rId3"/>
          <a:stretch>
            <a:fillRect/>
          </a:stretch>
        </p:blipFill>
        <p:spPr>
          <a:xfrm>
            <a:off x="3654158" y="321598"/>
            <a:ext cx="5627077" cy="4735514"/>
          </a:xfrm>
          <a:prstGeom prst="rect">
            <a:avLst/>
          </a:prstGeom>
        </p:spPr>
      </p:pic>
    </p:spTree>
    <p:custDataLst>
      <p:tags r:id="rId1"/>
    </p:custDataLst>
    <p:extLst>
      <p:ext uri="{BB962C8B-B14F-4D97-AF65-F5344CB8AC3E}">
        <p14:creationId xmlns:p14="http://schemas.microsoft.com/office/powerpoint/2010/main" val="4118302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57417-A42C-78DA-F0AB-40521E34A7A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D4C58A-19CD-5127-55E0-52E84E5751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0" lang="en-US" sz="12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Text Placeholder 2">
            <a:extLst>
              <a:ext uri="{FF2B5EF4-FFF2-40B4-BE49-F238E27FC236}">
                <a16:creationId xmlns:a16="http://schemas.microsoft.com/office/drawing/2014/main" id="{4DCA5E6A-7F8C-0911-6BD9-0C08C153CA19}"/>
              </a:ext>
            </a:extLst>
          </p:cNvPr>
          <p:cNvSpPr txBox="1">
            <a:spLocks/>
          </p:cNvSpPr>
          <p:nvPr/>
        </p:nvSpPr>
        <p:spPr>
          <a:xfrm>
            <a:off x="382915" y="-86836"/>
            <a:ext cx="9258061" cy="11350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0" indent="0">
              <a:buNone/>
            </a:pPr>
            <a:r>
              <a:rPr lang="en-US" sz="4400" dirty="0">
                <a:solidFill>
                  <a:schemeClr val="bg1"/>
                </a:solidFill>
                <a:latin typeface="Calibri" panose="020F0502020204030204" pitchFamily="34" charset="0"/>
                <a:ea typeface="Calibri" panose="020F0502020204030204" pitchFamily="34" charset="0"/>
                <a:cs typeface="Calibri" panose="020F0502020204030204" pitchFamily="34" charset="0"/>
              </a:rPr>
              <a:t>LOGOS, FONTS &amp; COLORS</a:t>
            </a:r>
            <a:endParaRPr lang="en-US" dirty="0">
              <a:solidFill>
                <a:schemeClr val="bg1"/>
              </a:solidFill>
            </a:endParaRPr>
          </a:p>
        </p:txBody>
      </p:sp>
      <p:pic>
        <p:nvPicPr>
          <p:cNvPr id="17" name="Picture 16" descr="A blue rectangles with white text&#10;&#10;Description automatically generated">
            <a:extLst>
              <a:ext uri="{FF2B5EF4-FFF2-40B4-BE49-F238E27FC236}">
                <a16:creationId xmlns:a16="http://schemas.microsoft.com/office/drawing/2014/main" id="{49740BA0-DA20-3875-FE8A-1D1029166D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457" y="1517302"/>
            <a:ext cx="7166343" cy="1028542"/>
          </a:xfrm>
          <a:prstGeom prst="rect">
            <a:avLst/>
          </a:prstGeom>
        </p:spPr>
      </p:pic>
      <p:sp>
        <p:nvSpPr>
          <p:cNvPr id="24" name="TextBox 23">
            <a:extLst>
              <a:ext uri="{FF2B5EF4-FFF2-40B4-BE49-F238E27FC236}">
                <a16:creationId xmlns:a16="http://schemas.microsoft.com/office/drawing/2014/main" id="{F29AF495-8361-AC86-B6CA-9E91FDEAF586}"/>
              </a:ext>
            </a:extLst>
          </p:cNvPr>
          <p:cNvSpPr txBox="1"/>
          <p:nvPr/>
        </p:nvSpPr>
        <p:spPr>
          <a:xfrm>
            <a:off x="227457" y="2822130"/>
            <a:ext cx="6650968" cy="1323439"/>
          </a:xfrm>
          <a:prstGeom prst="rect">
            <a:avLst/>
          </a:prstGeom>
          <a:noFill/>
        </p:spPr>
        <p:txBody>
          <a:bodyPr wrap="square" rtlCol="0">
            <a:spAutoFit/>
          </a:bodyPr>
          <a:lstStyle/>
          <a:p>
            <a:r>
              <a:rPr lang="en-US" sz="2000" b="0" i="0" dirty="0">
                <a:solidFill>
                  <a:srgbClr val="FFFFFF"/>
                </a:solidFill>
                <a:effectLst/>
              </a:rPr>
              <a:t>Frutiger LT – HEADINGS</a:t>
            </a:r>
          </a:p>
          <a:p>
            <a:r>
              <a:rPr lang="en-US" sz="2000" dirty="0">
                <a:solidFill>
                  <a:srgbClr val="FFFFFF"/>
                </a:solidFill>
              </a:rPr>
              <a:t>Frutiger  LT Black Italic  Body or Message</a:t>
            </a:r>
          </a:p>
          <a:p>
            <a:r>
              <a:rPr lang="en-US" sz="2000" dirty="0">
                <a:solidFill>
                  <a:srgbClr val="FFFFFF"/>
                </a:solidFill>
              </a:rPr>
              <a:t>Calibri Body or Message</a:t>
            </a:r>
          </a:p>
          <a:p>
            <a:r>
              <a:rPr lang="en-US" sz="2000" dirty="0">
                <a:solidFill>
                  <a:srgbClr val="FFFFFF"/>
                </a:solidFill>
              </a:rPr>
              <a:t>Arial Body or Message</a:t>
            </a:r>
            <a:endParaRPr lang="en-US" sz="2000" dirty="0"/>
          </a:p>
        </p:txBody>
      </p:sp>
      <p:pic>
        <p:nvPicPr>
          <p:cNvPr id="5" name="Picture 4">
            <a:extLst>
              <a:ext uri="{FF2B5EF4-FFF2-40B4-BE49-F238E27FC236}">
                <a16:creationId xmlns:a16="http://schemas.microsoft.com/office/drawing/2014/main" id="{497361C0-73E3-2023-90D3-A9CCC500E90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228958" y="32607"/>
            <a:ext cx="3523763" cy="1632569"/>
          </a:xfrm>
          <a:prstGeom prst="rect">
            <a:avLst/>
          </a:prstGeom>
        </p:spPr>
      </p:pic>
      <p:pic>
        <p:nvPicPr>
          <p:cNvPr id="7" name="Picture 6">
            <a:extLst>
              <a:ext uri="{FF2B5EF4-FFF2-40B4-BE49-F238E27FC236}">
                <a16:creationId xmlns:a16="http://schemas.microsoft.com/office/drawing/2014/main" id="{602B26D9-6124-EE92-DD84-881C1E6D1E7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8618" y="4829398"/>
            <a:ext cx="4056332" cy="1759797"/>
          </a:xfrm>
          <a:prstGeom prst="rect">
            <a:avLst/>
          </a:prstGeom>
        </p:spPr>
      </p:pic>
      <p:pic>
        <p:nvPicPr>
          <p:cNvPr id="10" name="Picture 9">
            <a:extLst>
              <a:ext uri="{FF2B5EF4-FFF2-40B4-BE49-F238E27FC236}">
                <a16:creationId xmlns:a16="http://schemas.microsoft.com/office/drawing/2014/main" id="{9D5DB451-732A-BEB3-31EF-63655C5D0B1E}"/>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331425" y="1672780"/>
            <a:ext cx="3633118" cy="1578915"/>
          </a:xfrm>
          <a:prstGeom prst="rect">
            <a:avLst/>
          </a:prstGeom>
        </p:spPr>
      </p:pic>
      <p:pic>
        <p:nvPicPr>
          <p:cNvPr id="13" name="Picture 12">
            <a:extLst>
              <a:ext uri="{FF2B5EF4-FFF2-40B4-BE49-F238E27FC236}">
                <a16:creationId xmlns:a16="http://schemas.microsoft.com/office/drawing/2014/main" id="{27AC2944-BBD9-E086-2B00-6D90287D539C}"/>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027714" y="4830448"/>
            <a:ext cx="3485846" cy="1445041"/>
          </a:xfrm>
          <a:prstGeom prst="rect">
            <a:avLst/>
          </a:prstGeom>
        </p:spPr>
      </p:pic>
      <p:pic>
        <p:nvPicPr>
          <p:cNvPr id="15" name="Picture 14">
            <a:extLst>
              <a:ext uri="{FF2B5EF4-FFF2-40B4-BE49-F238E27FC236}">
                <a16:creationId xmlns:a16="http://schemas.microsoft.com/office/drawing/2014/main" id="{6F1556F1-B23A-877C-0E04-45FE10D50774}"/>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8026744" y="3048730"/>
            <a:ext cx="4165256" cy="1900190"/>
          </a:xfrm>
          <a:prstGeom prst="rect">
            <a:avLst/>
          </a:prstGeom>
        </p:spPr>
      </p:pic>
      <p:pic>
        <p:nvPicPr>
          <p:cNvPr id="18" name="Picture 17">
            <a:extLst>
              <a:ext uri="{FF2B5EF4-FFF2-40B4-BE49-F238E27FC236}">
                <a16:creationId xmlns:a16="http://schemas.microsoft.com/office/drawing/2014/main" id="{FA464E0D-3C5A-593B-67E5-18D9D0FEB0FA}"/>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8164288" y="4696454"/>
            <a:ext cx="4141950" cy="1936298"/>
          </a:xfrm>
          <a:prstGeom prst="rect">
            <a:avLst/>
          </a:prstGeom>
        </p:spPr>
      </p:pic>
    </p:spTree>
    <p:custDataLst>
      <p:tags r:id="rId1"/>
    </p:custDataLst>
    <p:extLst>
      <p:ext uri="{BB962C8B-B14F-4D97-AF65-F5344CB8AC3E}">
        <p14:creationId xmlns:p14="http://schemas.microsoft.com/office/powerpoint/2010/main" val="949047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D1A27BC-8C9C-38FA-16B6-8FABCAD9482F}"/>
              </a:ext>
            </a:extLst>
          </p:cNvPr>
          <p:cNvSpPr>
            <a:spLocks noGrp="1"/>
          </p:cNvSpPr>
          <p:nvPr>
            <p:ph type="body" sz="quarter" idx="14"/>
          </p:nvPr>
        </p:nvSpPr>
        <p:spPr>
          <a:xfrm>
            <a:off x="304324" y="474693"/>
            <a:ext cx="4978400" cy="1135062"/>
          </a:xfrm>
        </p:spPr>
        <p:txBody>
          <a:bodyPr/>
          <a:lstStyle/>
          <a:p>
            <a:r>
              <a:rPr lang="en-US" dirty="0"/>
              <a:t>Official Rotary logos</a:t>
            </a:r>
          </a:p>
        </p:txBody>
      </p:sp>
      <p:pic>
        <p:nvPicPr>
          <p:cNvPr id="4" name="Picture 3" descr="A logo with a black background&#10;&#10;Description automatically generated">
            <a:extLst>
              <a:ext uri="{FF2B5EF4-FFF2-40B4-BE49-F238E27FC236}">
                <a16:creationId xmlns:a16="http://schemas.microsoft.com/office/drawing/2014/main" id="{12E8914B-A374-46E4-A02E-0B6814EFCB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777" y="2042020"/>
            <a:ext cx="4801947" cy="1804113"/>
          </a:xfrm>
          <a:prstGeom prst="rect">
            <a:avLst/>
          </a:prstGeom>
        </p:spPr>
      </p:pic>
      <p:pic>
        <p:nvPicPr>
          <p:cNvPr id="11" name="Picture 10" descr="A blue and yellow logo&#10;&#10;Description automatically generated">
            <a:extLst>
              <a:ext uri="{FF2B5EF4-FFF2-40B4-BE49-F238E27FC236}">
                <a16:creationId xmlns:a16="http://schemas.microsoft.com/office/drawing/2014/main" id="{79129914-65CF-03AD-7061-1F330E1A04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9276" y="1748249"/>
            <a:ext cx="4872203" cy="1830508"/>
          </a:xfrm>
          <a:prstGeom prst="rect">
            <a:avLst/>
          </a:prstGeom>
        </p:spPr>
      </p:pic>
      <p:pic>
        <p:nvPicPr>
          <p:cNvPr id="14" name="Picture 13" descr="A logo with blue text&#10;&#10;Description automatically generated">
            <a:extLst>
              <a:ext uri="{FF2B5EF4-FFF2-40B4-BE49-F238E27FC236}">
                <a16:creationId xmlns:a16="http://schemas.microsoft.com/office/drawing/2014/main" id="{8772448C-4E74-7454-A2C8-14ABF3426D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9276" y="4194497"/>
            <a:ext cx="4786914" cy="1804113"/>
          </a:xfrm>
          <a:prstGeom prst="rect">
            <a:avLst/>
          </a:prstGeom>
        </p:spPr>
      </p:pic>
      <p:pic>
        <p:nvPicPr>
          <p:cNvPr id="16" name="Picture 15" descr="A logo with a gear and text&#10;&#10;Description automatically generated with medium confidence">
            <a:extLst>
              <a:ext uri="{FF2B5EF4-FFF2-40B4-BE49-F238E27FC236}">
                <a16:creationId xmlns:a16="http://schemas.microsoft.com/office/drawing/2014/main" id="{127648F0-3748-E37E-4541-01E976F320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810" y="4278398"/>
            <a:ext cx="4632182" cy="1745797"/>
          </a:xfrm>
          <a:prstGeom prst="rect">
            <a:avLst/>
          </a:prstGeom>
        </p:spPr>
      </p:pic>
    </p:spTree>
    <p:extLst>
      <p:ext uri="{BB962C8B-B14F-4D97-AF65-F5344CB8AC3E}">
        <p14:creationId xmlns:p14="http://schemas.microsoft.com/office/powerpoint/2010/main" val="472382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544E5-EA15-E06A-2E96-E12BE0117203}"/>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32CFF09F-AB81-54C7-FDA5-972748343079}"/>
              </a:ext>
            </a:extLst>
          </p:cNvPr>
          <p:cNvSpPr/>
          <p:nvPr/>
        </p:nvSpPr>
        <p:spPr>
          <a:xfrm>
            <a:off x="0" y="0"/>
            <a:ext cx="12192000" cy="6858000"/>
          </a:xfrm>
          <a:prstGeom prst="rect">
            <a:avLst/>
          </a:prstGeom>
          <a:solidFill>
            <a:srgbClr val="005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ubtitle 3">
            <a:extLst>
              <a:ext uri="{FF2B5EF4-FFF2-40B4-BE49-F238E27FC236}">
                <a16:creationId xmlns:a16="http://schemas.microsoft.com/office/drawing/2014/main" id="{39F63B5A-FA33-BC2B-1A9A-EC39D578AE82}"/>
              </a:ext>
            </a:extLst>
          </p:cNvPr>
          <p:cNvSpPr txBox="1">
            <a:spLocks/>
          </p:cNvSpPr>
          <p:nvPr/>
        </p:nvSpPr>
        <p:spPr>
          <a:xfrm>
            <a:off x="0" y="2607069"/>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bg1"/>
                </a:solidFill>
                <a:latin typeface="Arial" panose="020B0604020202020204" pitchFamily="34" charset="0"/>
                <a:cs typeface="Arial" panose="020B0604020202020204" pitchFamily="34" charset="0"/>
              </a:rPr>
              <a:t>TITLE OF PRESENTATION</a:t>
            </a:r>
          </a:p>
        </p:txBody>
      </p:sp>
      <p:sp>
        <p:nvSpPr>
          <p:cNvPr id="11" name="Text Placeholder 6">
            <a:extLst>
              <a:ext uri="{FF2B5EF4-FFF2-40B4-BE49-F238E27FC236}">
                <a16:creationId xmlns:a16="http://schemas.microsoft.com/office/drawing/2014/main" id="{1D744F6E-DF5A-9D91-4580-724F9774171E}"/>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pic>
        <p:nvPicPr>
          <p:cNvPr id="2" name="Picture 1">
            <a:extLst>
              <a:ext uri="{FF2B5EF4-FFF2-40B4-BE49-F238E27FC236}">
                <a16:creationId xmlns:a16="http://schemas.microsoft.com/office/drawing/2014/main" id="{E32ADCBE-F3E2-DB3A-E372-12A9104A151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066314" y="5461433"/>
            <a:ext cx="3806305" cy="1149271"/>
          </a:xfrm>
          <a:prstGeom prst="rect">
            <a:avLst/>
          </a:prstGeom>
        </p:spPr>
      </p:pic>
    </p:spTree>
    <p:custDataLst>
      <p:tags r:id="rId1"/>
    </p:custDataLst>
    <p:extLst>
      <p:ext uri="{BB962C8B-B14F-4D97-AF65-F5344CB8AC3E}">
        <p14:creationId xmlns:p14="http://schemas.microsoft.com/office/powerpoint/2010/main" val="717219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0"/>
            <a:ext cx="12192000" cy="6858000"/>
          </a:xfrm>
          <a:prstGeom prst="rect">
            <a:avLst/>
          </a:prstGeom>
          <a:solidFill>
            <a:srgbClr val="005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ubtitle 3">
            <a:extLst>
              <a:ext uri="{FF2B5EF4-FFF2-40B4-BE49-F238E27FC236}">
                <a16:creationId xmlns:a16="http://schemas.microsoft.com/office/drawing/2014/main" id="{A0CA2C3B-2400-8546-9129-3397E5BFDCA2}"/>
              </a:ext>
            </a:extLst>
          </p:cNvPr>
          <p:cNvSpPr txBox="1">
            <a:spLocks/>
          </p:cNvSpPr>
          <p:nvPr/>
        </p:nvSpPr>
        <p:spPr>
          <a:xfrm>
            <a:off x="0" y="2607069"/>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bg1"/>
                </a:solidFill>
                <a:latin typeface="Arial" panose="020B0604020202020204" pitchFamily="34" charset="0"/>
                <a:cs typeface="Arial" panose="020B0604020202020204" pitchFamily="34" charset="0"/>
              </a:rPr>
              <a:t>TITLE OF PRESENTATION</a:t>
            </a:r>
          </a:p>
        </p:txBody>
      </p:sp>
      <p:sp>
        <p:nvSpPr>
          <p:cNvPr id="11" name="Text Placeholder 6">
            <a:extLst>
              <a:ext uri="{FF2B5EF4-FFF2-40B4-BE49-F238E27FC236}">
                <a16:creationId xmlns:a16="http://schemas.microsoft.com/office/drawing/2014/main" id="{D8D50398-13B0-6D4F-900E-23CAD9343C17}"/>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pic>
        <p:nvPicPr>
          <p:cNvPr id="2" name="Picture 1">
            <a:extLst>
              <a:ext uri="{FF2B5EF4-FFF2-40B4-BE49-F238E27FC236}">
                <a16:creationId xmlns:a16="http://schemas.microsoft.com/office/drawing/2014/main" id="{43E9C053-9182-7602-031A-06624E32EDC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533775" y="5467992"/>
            <a:ext cx="2436450" cy="1128814"/>
          </a:xfrm>
          <a:prstGeom prst="rect">
            <a:avLst/>
          </a:prstGeom>
        </p:spPr>
      </p:pic>
    </p:spTree>
    <p:custDataLst>
      <p:tags r:id="rId1"/>
    </p:custDataLst>
    <p:extLst>
      <p:ext uri="{BB962C8B-B14F-4D97-AF65-F5344CB8AC3E}">
        <p14:creationId xmlns:p14="http://schemas.microsoft.com/office/powerpoint/2010/main" val="3402913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A6C75375-C8EB-4734-93C9-E33AFCA93406}"/>
              </a:ext>
            </a:extLst>
          </p:cNvPr>
          <p:cNvSpPr>
            <a:spLocks noGrp="1"/>
          </p:cNvSpPr>
          <p:nvPr>
            <p:ph type="body" sz="quarter" idx="12"/>
          </p:nvPr>
        </p:nvSpPr>
        <p:spPr>
          <a:xfrm>
            <a:off x="6426200" y="839836"/>
            <a:ext cx="5537200" cy="1135062"/>
          </a:xfrm>
        </p:spPr>
        <p:txBody>
          <a:bodyPr/>
          <a:lstStyle/>
          <a:p>
            <a:r>
              <a:rPr lang="en-US" b="1" dirty="0"/>
              <a:t>GOAL:</a:t>
            </a:r>
          </a:p>
          <a:p>
            <a:pPr lvl="1"/>
            <a:r>
              <a:rPr lang="en-US" dirty="0"/>
              <a:t>Fill this text box with text</a:t>
            </a:r>
          </a:p>
        </p:txBody>
      </p:sp>
      <p:sp>
        <p:nvSpPr>
          <p:cNvPr id="8" name="Slide Number Placeholder 7">
            <a:extLst>
              <a:ext uri="{FF2B5EF4-FFF2-40B4-BE49-F238E27FC236}">
                <a16:creationId xmlns:a16="http://schemas.microsoft.com/office/drawing/2014/main" id="{2329F6AB-B132-4AF4-B061-8437F837C270}"/>
              </a:ext>
            </a:extLst>
          </p:cNvPr>
          <p:cNvSpPr>
            <a:spLocks noGrp="1"/>
          </p:cNvSpPr>
          <p:nvPr>
            <p:ph type="sldNum" sz="quarter" idx="15"/>
          </p:nvPr>
        </p:nvSpPr>
        <p:spPr/>
        <p:txBody>
          <a:bodyPr/>
          <a:lstStyle/>
          <a:p>
            <a:fld id="{97A94E25-127B-4C48-AF96-44BA7B823777}" type="slidenum">
              <a:rPr lang="en-US" smtClean="0"/>
              <a:pPr/>
              <a:t>4</a:t>
            </a:fld>
            <a:endParaRPr lang="en-US"/>
          </a:p>
        </p:txBody>
      </p:sp>
      <p:sp>
        <p:nvSpPr>
          <p:cNvPr id="3" name="Rectangle 2">
            <a:extLst>
              <a:ext uri="{FF2B5EF4-FFF2-40B4-BE49-F238E27FC236}">
                <a16:creationId xmlns:a16="http://schemas.microsoft.com/office/drawing/2014/main" id="{1369537D-5B88-1CCD-248D-F3D35252500E}"/>
              </a:ext>
            </a:extLst>
          </p:cNvPr>
          <p:cNvSpPr/>
          <p:nvPr/>
        </p:nvSpPr>
        <p:spPr>
          <a:xfrm>
            <a:off x="0" y="0"/>
            <a:ext cx="6096000" cy="6858000"/>
          </a:xfrm>
          <a:prstGeom prst="rect">
            <a:avLst/>
          </a:prstGeom>
          <a:solidFill>
            <a:srgbClr val="005DA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25">
            <a:extLst>
              <a:ext uri="{FF2B5EF4-FFF2-40B4-BE49-F238E27FC236}">
                <a16:creationId xmlns:a16="http://schemas.microsoft.com/office/drawing/2014/main" id="{1D00CD42-8D06-D568-210F-6D1D828439D2}"/>
              </a:ext>
            </a:extLst>
          </p:cNvPr>
          <p:cNvSpPr txBox="1">
            <a:spLocks/>
          </p:cNvSpPr>
          <p:nvPr/>
        </p:nvSpPr>
        <p:spPr>
          <a:xfrm>
            <a:off x="6411383" y="2293938"/>
            <a:ext cx="5537200" cy="11350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tx1"/>
                </a:solidFill>
                <a:latin typeface="+mn-lt"/>
                <a:ea typeface="+mn-ea"/>
                <a:cs typeface="+mn-cs"/>
              </a:defRPr>
            </a:lvl1pPr>
            <a:lvl2pPr marL="228600" indent="-169863" algn="l" defTabSz="914400" rtl="0" eaLnBrk="1" latinLnBrk="0" hangingPunct="1">
              <a:lnSpc>
                <a:spcPct val="100000"/>
              </a:lnSpc>
              <a:spcBef>
                <a:spcPts val="1200"/>
              </a:spcBef>
              <a:spcAft>
                <a:spcPts val="12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RELEVANCE:</a:t>
            </a:r>
          </a:p>
          <a:p>
            <a:pPr lvl="1"/>
            <a:r>
              <a:rPr lang="en-US" dirty="0"/>
              <a:t>Fill this text box with text</a:t>
            </a:r>
          </a:p>
        </p:txBody>
      </p:sp>
      <p:sp>
        <p:nvSpPr>
          <p:cNvPr id="13" name="Text Placeholder 12">
            <a:extLst>
              <a:ext uri="{FF2B5EF4-FFF2-40B4-BE49-F238E27FC236}">
                <a16:creationId xmlns:a16="http://schemas.microsoft.com/office/drawing/2014/main" id="{FD8BDA7B-C6EA-427E-97F1-6FA2E11670E3}"/>
              </a:ext>
            </a:extLst>
          </p:cNvPr>
          <p:cNvSpPr>
            <a:spLocks noGrp="1"/>
          </p:cNvSpPr>
          <p:nvPr>
            <p:ph type="body" sz="quarter" idx="14"/>
          </p:nvPr>
        </p:nvSpPr>
        <p:spPr>
          <a:xfrm>
            <a:off x="330200" y="298132"/>
            <a:ext cx="4978400" cy="1135062"/>
          </a:xfrm>
        </p:spPr>
        <p:txBody>
          <a:bodyPr/>
          <a:lstStyle/>
          <a:p>
            <a:pPr lvl="0"/>
            <a:r>
              <a:rPr lang="en-US" dirty="0">
                <a:latin typeface="Arial" panose="020B0604020202020204" pitchFamily="34" charset="0"/>
                <a:cs typeface="Arial" panose="020B0604020202020204" pitchFamily="34" charset="0"/>
              </a:rPr>
              <a:t>Module #</a:t>
            </a:r>
          </a:p>
        </p:txBody>
      </p:sp>
      <p:sp>
        <p:nvSpPr>
          <p:cNvPr id="23" name="Content Placeholder 22">
            <a:extLst>
              <a:ext uri="{FF2B5EF4-FFF2-40B4-BE49-F238E27FC236}">
                <a16:creationId xmlns:a16="http://schemas.microsoft.com/office/drawing/2014/main" id="{5E897E4C-1BAC-400D-90F7-356FC65D6391}"/>
              </a:ext>
            </a:extLst>
          </p:cNvPr>
          <p:cNvSpPr>
            <a:spLocks noGrp="1"/>
          </p:cNvSpPr>
          <p:nvPr>
            <p:ph type="subTitle" idx="1"/>
          </p:nvPr>
        </p:nvSpPr>
        <p:spPr>
          <a:xfrm>
            <a:off x="315383" y="1913689"/>
            <a:ext cx="5465233" cy="1975764"/>
          </a:xfrm>
        </p:spPr>
        <p:txBody>
          <a:bodyPr>
            <a:normAutofit/>
          </a:bodyPr>
          <a:lstStyle/>
          <a:p>
            <a:r>
              <a:rPr lang="en-US" sz="2800" dirty="0"/>
              <a:t>Title </a:t>
            </a:r>
          </a:p>
        </p:txBody>
      </p:sp>
      <p:pic>
        <p:nvPicPr>
          <p:cNvPr id="4" name="Picture 3">
            <a:extLst>
              <a:ext uri="{FF2B5EF4-FFF2-40B4-BE49-F238E27FC236}">
                <a16:creationId xmlns:a16="http://schemas.microsoft.com/office/drawing/2014/main" id="{DE285A01-4C0F-1969-5E4B-EA388970808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051709" y="5837549"/>
            <a:ext cx="1810091" cy="680594"/>
          </a:xfrm>
          <a:prstGeom prst="rect">
            <a:avLst/>
          </a:prstGeom>
        </p:spPr>
      </p:pic>
    </p:spTree>
    <p:custDataLst>
      <p:tags r:id="rId1"/>
    </p:custDataLst>
    <p:extLst>
      <p:ext uri="{BB962C8B-B14F-4D97-AF65-F5344CB8AC3E}">
        <p14:creationId xmlns:p14="http://schemas.microsoft.com/office/powerpoint/2010/main" val="240716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A6C75375-C8EB-4734-93C9-E33AFCA93406}"/>
              </a:ext>
            </a:extLst>
          </p:cNvPr>
          <p:cNvSpPr>
            <a:spLocks noGrp="1"/>
          </p:cNvSpPr>
          <p:nvPr>
            <p:ph type="body" sz="quarter" idx="12"/>
          </p:nvPr>
        </p:nvSpPr>
        <p:spPr>
          <a:xfrm>
            <a:off x="6324600" y="1110829"/>
            <a:ext cx="5537200" cy="1135062"/>
          </a:xfrm>
        </p:spPr>
        <p:txBody>
          <a:bodyPr/>
          <a:lstStyle/>
          <a:p>
            <a:r>
              <a:rPr lang="en-US" b="1"/>
              <a:t>GOAL:</a:t>
            </a:r>
          </a:p>
          <a:p>
            <a:pPr lvl="1"/>
            <a:r>
              <a:rPr lang="en-US"/>
              <a:t>Fill this text box with text</a:t>
            </a:r>
          </a:p>
        </p:txBody>
      </p:sp>
      <p:sp>
        <p:nvSpPr>
          <p:cNvPr id="13" name="Text Placeholder 12">
            <a:extLst>
              <a:ext uri="{FF2B5EF4-FFF2-40B4-BE49-F238E27FC236}">
                <a16:creationId xmlns:a16="http://schemas.microsoft.com/office/drawing/2014/main" id="{FD8BDA7B-C6EA-427E-97F1-6FA2E11670E3}"/>
              </a:ext>
            </a:extLst>
          </p:cNvPr>
          <p:cNvSpPr>
            <a:spLocks noGrp="1"/>
          </p:cNvSpPr>
          <p:nvPr>
            <p:ph type="body" sz="quarter" idx="14"/>
          </p:nvPr>
        </p:nvSpPr>
        <p:spPr>
          <a:xfrm>
            <a:off x="554567" y="794002"/>
            <a:ext cx="4978400" cy="1135062"/>
          </a:xfrm>
        </p:spPr>
        <p:txBody>
          <a:bodyPr/>
          <a:lstStyle/>
          <a:p>
            <a:pPr lvl="0"/>
            <a:r>
              <a:rPr lang="en-US">
                <a:latin typeface="Arial" panose="020B0604020202020204" pitchFamily="34" charset="0"/>
                <a:cs typeface="Arial" panose="020B0604020202020204" pitchFamily="34" charset="0"/>
              </a:rPr>
              <a:t>Module #</a:t>
            </a:r>
          </a:p>
        </p:txBody>
      </p:sp>
      <p:sp>
        <p:nvSpPr>
          <p:cNvPr id="23" name="Content Placeholder 22">
            <a:extLst>
              <a:ext uri="{FF2B5EF4-FFF2-40B4-BE49-F238E27FC236}">
                <a16:creationId xmlns:a16="http://schemas.microsoft.com/office/drawing/2014/main" id="{5E897E4C-1BAC-400D-90F7-356FC65D6391}"/>
              </a:ext>
            </a:extLst>
          </p:cNvPr>
          <p:cNvSpPr>
            <a:spLocks noGrp="1"/>
          </p:cNvSpPr>
          <p:nvPr>
            <p:ph type="subTitle" idx="1"/>
          </p:nvPr>
        </p:nvSpPr>
        <p:spPr>
          <a:xfrm>
            <a:off x="554567" y="2276727"/>
            <a:ext cx="5465233" cy="1975764"/>
          </a:xfrm>
        </p:spPr>
        <p:txBody>
          <a:bodyPr>
            <a:normAutofit/>
          </a:bodyPr>
          <a:lstStyle/>
          <a:p>
            <a:r>
              <a:rPr lang="en-US" sz="2800"/>
              <a:t>Title </a:t>
            </a:r>
          </a:p>
        </p:txBody>
      </p:sp>
      <p:sp>
        <p:nvSpPr>
          <p:cNvPr id="8" name="Slide Number Placeholder 7">
            <a:extLst>
              <a:ext uri="{FF2B5EF4-FFF2-40B4-BE49-F238E27FC236}">
                <a16:creationId xmlns:a16="http://schemas.microsoft.com/office/drawing/2014/main" id="{2329F6AB-B132-4AF4-B061-8437F837C270}"/>
              </a:ext>
            </a:extLst>
          </p:cNvPr>
          <p:cNvSpPr>
            <a:spLocks noGrp="1"/>
          </p:cNvSpPr>
          <p:nvPr>
            <p:ph type="sldNum" sz="quarter" idx="15"/>
          </p:nvPr>
        </p:nvSpPr>
        <p:spPr/>
        <p:txBody>
          <a:bodyPr/>
          <a:lstStyle/>
          <a:p>
            <a:fld id="{97A94E25-127B-4C48-AF96-44BA7B823777}" type="slidenum">
              <a:rPr lang="en-US" smtClean="0"/>
              <a:pPr/>
              <a:t>5</a:t>
            </a:fld>
            <a:endParaRPr lang="en-US"/>
          </a:p>
        </p:txBody>
      </p:sp>
      <p:sp>
        <p:nvSpPr>
          <p:cNvPr id="2" name="Text Placeholder 25">
            <a:extLst>
              <a:ext uri="{FF2B5EF4-FFF2-40B4-BE49-F238E27FC236}">
                <a16:creationId xmlns:a16="http://schemas.microsoft.com/office/drawing/2014/main" id="{1D00CD42-8D06-D568-210F-6D1D828439D2}"/>
              </a:ext>
            </a:extLst>
          </p:cNvPr>
          <p:cNvSpPr txBox="1">
            <a:spLocks/>
          </p:cNvSpPr>
          <p:nvPr/>
        </p:nvSpPr>
        <p:spPr>
          <a:xfrm>
            <a:off x="6324600" y="2334040"/>
            <a:ext cx="5537200" cy="11350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tx1"/>
                </a:solidFill>
                <a:latin typeface="+mn-lt"/>
                <a:ea typeface="+mn-ea"/>
                <a:cs typeface="+mn-cs"/>
              </a:defRPr>
            </a:lvl1pPr>
            <a:lvl2pPr marL="228600" indent="-169863" algn="l" defTabSz="914400" rtl="0" eaLnBrk="1" latinLnBrk="0" hangingPunct="1">
              <a:lnSpc>
                <a:spcPct val="100000"/>
              </a:lnSpc>
              <a:spcBef>
                <a:spcPts val="1200"/>
              </a:spcBef>
              <a:spcAft>
                <a:spcPts val="12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t>RELEVANCE:</a:t>
            </a:r>
          </a:p>
          <a:p>
            <a:pPr lvl="1"/>
            <a:r>
              <a:rPr lang="en-US"/>
              <a:t>Fill this text box with text</a:t>
            </a:r>
          </a:p>
        </p:txBody>
      </p:sp>
      <p:pic>
        <p:nvPicPr>
          <p:cNvPr id="4" name="Picture 3">
            <a:extLst>
              <a:ext uri="{FF2B5EF4-FFF2-40B4-BE49-F238E27FC236}">
                <a16:creationId xmlns:a16="http://schemas.microsoft.com/office/drawing/2014/main" id="{5AD98B8C-7F93-7338-CF2B-D8F84874CB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051709" y="5837549"/>
            <a:ext cx="1810091" cy="680594"/>
          </a:xfrm>
          <a:prstGeom prst="rect">
            <a:avLst/>
          </a:prstGeom>
        </p:spPr>
      </p:pic>
    </p:spTree>
    <p:custDataLst>
      <p:tags r:id="rId1"/>
    </p:custDataLst>
    <p:extLst>
      <p:ext uri="{BB962C8B-B14F-4D97-AF65-F5344CB8AC3E}">
        <p14:creationId xmlns:p14="http://schemas.microsoft.com/office/powerpoint/2010/main" val="851843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a:xfrm>
            <a:off x="1519686" y="1729622"/>
            <a:ext cx="11506200" cy="1363578"/>
          </a:xfrm>
        </p:spPr>
        <p:txBody>
          <a:bodyPr/>
          <a:lstStyle/>
          <a:p>
            <a:pPr lvl="0"/>
            <a:r>
              <a:rPr lang="en-US" b="1" dirty="0">
                <a:latin typeface="Arial" panose="020B0604020202020204" pitchFamily="34" charset="0"/>
                <a:cs typeface="Arial" panose="020B0604020202020204" pitchFamily="34" charset="0"/>
              </a:rPr>
              <a:t>Objectives</a:t>
            </a:r>
          </a:p>
        </p:txBody>
      </p:sp>
      <p:sp>
        <p:nvSpPr>
          <p:cNvPr id="8" name="Content Placeholder 7">
            <a:extLst>
              <a:ext uri="{FF2B5EF4-FFF2-40B4-BE49-F238E27FC236}">
                <a16:creationId xmlns:a16="http://schemas.microsoft.com/office/drawing/2014/main" id="{080356D1-8491-4D3F-A23B-9317F31E57FF}"/>
              </a:ext>
            </a:extLst>
          </p:cNvPr>
          <p:cNvSpPr>
            <a:spLocks noGrp="1"/>
          </p:cNvSpPr>
          <p:nvPr>
            <p:ph idx="1"/>
          </p:nvPr>
        </p:nvSpPr>
        <p:spPr/>
        <p:txBody>
          <a:bodyPr/>
          <a:lstStyle/>
          <a:p>
            <a:pPr marL="0" indent="0">
              <a:buNone/>
            </a:pPr>
            <a:r>
              <a:rPr lang="en-US" dirty="0"/>
              <a:t>Use this space for longer text. Keep in mind that it’s not as interesting to have long blocks of text. Try not to use more than the amount of text shown here. Split content between slides, or…</a:t>
            </a:r>
          </a:p>
          <a:p>
            <a:pPr marL="0" indent="0">
              <a:buNone/>
            </a:pPr>
            <a:endParaRPr lang="en-US" dirty="0"/>
          </a:p>
          <a:p>
            <a:pPr marL="231775" indent="-231775"/>
            <a:r>
              <a:rPr lang="en-US" dirty="0"/>
              <a:t>Just use</a:t>
            </a:r>
          </a:p>
          <a:p>
            <a:pPr marL="231775" indent="-231775"/>
            <a:r>
              <a:rPr lang="en-US" dirty="0"/>
              <a:t>Bullet points</a:t>
            </a:r>
          </a:p>
          <a:p>
            <a:pPr marL="173038" indent="-173038">
              <a:buNone/>
            </a:pPr>
            <a:endParaRPr lang="en-US" dirty="0"/>
          </a:p>
          <a:p>
            <a:pPr marL="346075" indent="-346075">
              <a:buFont typeface="+mj-lt"/>
              <a:buAutoNum type="arabicPeriod"/>
            </a:pPr>
            <a:r>
              <a:rPr lang="en-US" dirty="0"/>
              <a:t>You could also make a list</a:t>
            </a:r>
          </a:p>
          <a:p>
            <a:pPr marL="346075" indent="-346075">
              <a:buFont typeface="+mj-lt"/>
              <a:buAutoNum type="arabicPeriod"/>
            </a:pPr>
            <a:r>
              <a:rPr lang="en-US" dirty="0"/>
              <a:t>With numbers</a:t>
            </a:r>
          </a:p>
        </p:txBody>
      </p:sp>
      <p:sp>
        <p:nvSpPr>
          <p:cNvPr id="2" name="Subtitle 1">
            <a:extLst>
              <a:ext uri="{FF2B5EF4-FFF2-40B4-BE49-F238E27FC236}">
                <a16:creationId xmlns:a16="http://schemas.microsoft.com/office/drawing/2014/main" id="{FAEBFF66-59B5-400E-91A1-23E044CC7ED2}"/>
              </a:ext>
            </a:extLst>
          </p:cNvPr>
          <p:cNvSpPr>
            <a:spLocks noGrp="1"/>
          </p:cNvSpPr>
          <p:nvPr>
            <p:ph type="subTitle" idx="13"/>
          </p:nvPr>
        </p:nvSpPr>
        <p:spPr/>
        <p:txBody>
          <a:bodyPr/>
          <a:lstStyle/>
          <a:p>
            <a:r>
              <a:rPr lang="en-US" dirty="0"/>
              <a:t>PUT SUBHEAD HERE. DELETE IF NONE.</a:t>
            </a:r>
          </a:p>
        </p:txBody>
      </p:sp>
      <p:sp>
        <p:nvSpPr>
          <p:cNvPr id="3" name="Slide Number Placeholder 2">
            <a:extLst>
              <a:ext uri="{FF2B5EF4-FFF2-40B4-BE49-F238E27FC236}">
                <a16:creationId xmlns:a16="http://schemas.microsoft.com/office/drawing/2014/main" id="{29F1E8A0-6E78-4E03-8B26-96161AB15906}"/>
              </a:ext>
            </a:extLst>
          </p:cNvPr>
          <p:cNvSpPr>
            <a:spLocks noGrp="1"/>
          </p:cNvSpPr>
          <p:nvPr>
            <p:ph type="sldNum" sz="quarter" idx="12"/>
          </p:nvPr>
        </p:nvSpPr>
        <p:spPr/>
        <p:txBody>
          <a:bodyPr/>
          <a:lstStyle/>
          <a:p>
            <a:fld id="{97A94E25-127B-4C48-AF96-44BA7B823777}" type="slidenum">
              <a:rPr lang="en-US" smtClean="0"/>
              <a:pPr/>
              <a:t>6</a:t>
            </a:fld>
            <a:endParaRPr lang="en-US"/>
          </a:p>
        </p:txBody>
      </p:sp>
      <p:sp>
        <p:nvSpPr>
          <p:cNvPr id="4" name="Rectangle 3">
            <a:extLst>
              <a:ext uri="{FF2B5EF4-FFF2-40B4-BE49-F238E27FC236}">
                <a16:creationId xmlns:a16="http://schemas.microsoft.com/office/drawing/2014/main" id="{4A9E57F0-1ADC-8A55-0AC8-F9B160E0FFCA}"/>
              </a:ext>
            </a:extLst>
          </p:cNvPr>
          <p:cNvSpPr/>
          <p:nvPr/>
        </p:nvSpPr>
        <p:spPr>
          <a:xfrm>
            <a:off x="0" y="0"/>
            <a:ext cx="12192000" cy="1552755"/>
          </a:xfrm>
          <a:prstGeom prst="rect">
            <a:avLst/>
          </a:prstGeom>
          <a:solidFill>
            <a:srgbClr val="005DA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4">
            <a:extLst>
              <a:ext uri="{FF2B5EF4-FFF2-40B4-BE49-F238E27FC236}">
                <a16:creationId xmlns:a16="http://schemas.microsoft.com/office/drawing/2014/main" id="{65548C51-254B-D3F8-0EFB-54E0828A3936}"/>
              </a:ext>
            </a:extLst>
          </p:cNvPr>
          <p:cNvSpPr txBox="1">
            <a:spLocks/>
          </p:cNvSpPr>
          <p:nvPr/>
        </p:nvSpPr>
        <p:spPr>
          <a:xfrm>
            <a:off x="381000" y="1"/>
            <a:ext cx="11506200" cy="1363578"/>
          </a:xfrm>
          <a:prstGeom prst="rect">
            <a:avLst/>
          </a:prstGeom>
        </p:spPr>
        <p:txBody>
          <a:bodyPr vert="horz" lIns="91440" tIns="0" rIns="91440" bIns="91440" rtlCol="0" anchor="b">
            <a:normAutofit/>
          </a:bodyPr>
          <a:lstStyle>
            <a:lvl1pPr algn="l" defTabSz="914400" rtl="0" eaLnBrk="1" latinLnBrk="0" hangingPunct="1">
              <a:lnSpc>
                <a:spcPct val="90000"/>
              </a:lnSpc>
              <a:spcBef>
                <a:spcPct val="0"/>
              </a:spcBef>
              <a:buNone/>
              <a:defRPr sz="4400" kern="1200" cap="all" baseline="0">
                <a:solidFill>
                  <a:schemeClr val="bg1"/>
                </a:solidFill>
                <a:latin typeface="+mj-lt"/>
                <a:ea typeface="+mj-ea"/>
                <a:cs typeface="+mj-cs"/>
              </a:defRPr>
            </a:lvl1pPr>
          </a:lstStyle>
          <a:p>
            <a:r>
              <a:rPr lang="en-US" b="1">
                <a:latin typeface="Arial" panose="020B0604020202020204" pitchFamily="34" charset="0"/>
                <a:cs typeface="Arial" panose="020B0604020202020204" pitchFamily="34" charset="0"/>
              </a:rPr>
              <a:t>Objectives</a:t>
            </a:r>
            <a:endParaRPr lang="en-US" b="1"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244FC9B6-9FBD-E149-D09A-A1C10A6D63B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051709" y="5837549"/>
            <a:ext cx="1810091" cy="680594"/>
          </a:xfrm>
          <a:prstGeom prst="rect">
            <a:avLst/>
          </a:prstGeom>
        </p:spPr>
      </p:pic>
    </p:spTree>
    <p:custDataLst>
      <p:tags r:id="rId1"/>
    </p:custDataLst>
    <p:extLst>
      <p:ext uri="{BB962C8B-B14F-4D97-AF65-F5344CB8AC3E}">
        <p14:creationId xmlns:p14="http://schemas.microsoft.com/office/powerpoint/2010/main" val="350134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a:xfrm>
            <a:off x="381000" y="1"/>
            <a:ext cx="11506200" cy="1363578"/>
          </a:xfrm>
        </p:spPr>
        <p:txBody>
          <a:bodyPr/>
          <a:lstStyle/>
          <a:p>
            <a:pPr lvl="0"/>
            <a:r>
              <a:rPr lang="en-US" b="1" dirty="0">
                <a:latin typeface="Arial" panose="020B0604020202020204" pitchFamily="34" charset="0"/>
                <a:cs typeface="Arial" panose="020B0604020202020204" pitchFamily="34" charset="0"/>
              </a:rPr>
              <a:t>Objectives</a:t>
            </a:r>
          </a:p>
        </p:txBody>
      </p:sp>
      <p:sp>
        <p:nvSpPr>
          <p:cNvPr id="8" name="Content Placeholder 7">
            <a:extLst>
              <a:ext uri="{FF2B5EF4-FFF2-40B4-BE49-F238E27FC236}">
                <a16:creationId xmlns:a16="http://schemas.microsoft.com/office/drawing/2014/main" id="{080356D1-8491-4D3F-A23B-9317F31E57FF}"/>
              </a:ext>
            </a:extLst>
          </p:cNvPr>
          <p:cNvSpPr>
            <a:spLocks noGrp="1"/>
          </p:cNvSpPr>
          <p:nvPr>
            <p:ph idx="1"/>
          </p:nvPr>
        </p:nvSpPr>
        <p:spPr/>
        <p:txBody>
          <a:bodyPr/>
          <a:lstStyle/>
          <a:p>
            <a:pPr marL="0" indent="0">
              <a:buNone/>
            </a:pPr>
            <a:r>
              <a:rPr lang="en-US" dirty="0"/>
              <a:t>Use this space for longer text. Keep in mind that it’s not as interesting to have long blocks of text. Try not to use more than the amount of text shown here. Split content between slides, or…</a:t>
            </a:r>
          </a:p>
          <a:p>
            <a:pPr marL="0" indent="0">
              <a:buNone/>
            </a:pPr>
            <a:endParaRPr lang="en-US" dirty="0"/>
          </a:p>
          <a:p>
            <a:pPr marL="231775" indent="-231775"/>
            <a:r>
              <a:rPr lang="en-US" dirty="0"/>
              <a:t>Just use</a:t>
            </a:r>
          </a:p>
          <a:p>
            <a:pPr marL="231775" indent="-231775"/>
            <a:r>
              <a:rPr lang="en-US" dirty="0"/>
              <a:t>Bullet points</a:t>
            </a:r>
          </a:p>
          <a:p>
            <a:pPr marL="173038" indent="-173038">
              <a:buNone/>
            </a:pPr>
            <a:endParaRPr lang="en-US" dirty="0"/>
          </a:p>
          <a:p>
            <a:pPr marL="346075" indent="-346075">
              <a:buFont typeface="+mj-lt"/>
              <a:buAutoNum type="arabicPeriod"/>
            </a:pPr>
            <a:r>
              <a:rPr lang="en-US" dirty="0"/>
              <a:t>You could also make a list</a:t>
            </a:r>
          </a:p>
          <a:p>
            <a:pPr marL="346075" indent="-346075">
              <a:buFont typeface="+mj-lt"/>
              <a:buAutoNum type="arabicPeriod"/>
            </a:pPr>
            <a:r>
              <a:rPr lang="en-US" dirty="0"/>
              <a:t>With numbers</a:t>
            </a:r>
          </a:p>
        </p:txBody>
      </p:sp>
      <p:sp>
        <p:nvSpPr>
          <p:cNvPr id="2" name="Subtitle 1">
            <a:extLst>
              <a:ext uri="{FF2B5EF4-FFF2-40B4-BE49-F238E27FC236}">
                <a16:creationId xmlns:a16="http://schemas.microsoft.com/office/drawing/2014/main" id="{FAEBFF66-59B5-400E-91A1-23E044CC7ED2}"/>
              </a:ext>
            </a:extLst>
          </p:cNvPr>
          <p:cNvSpPr>
            <a:spLocks noGrp="1"/>
          </p:cNvSpPr>
          <p:nvPr>
            <p:ph type="subTitle" idx="13"/>
          </p:nvPr>
        </p:nvSpPr>
        <p:spPr/>
        <p:txBody>
          <a:bodyPr/>
          <a:lstStyle/>
          <a:p>
            <a:r>
              <a:rPr lang="en-US"/>
              <a:t>PUT SUBHEAD HERE. DELETE IF NONE.</a:t>
            </a:r>
          </a:p>
        </p:txBody>
      </p:sp>
      <p:sp>
        <p:nvSpPr>
          <p:cNvPr id="3" name="Slide Number Placeholder 2">
            <a:extLst>
              <a:ext uri="{FF2B5EF4-FFF2-40B4-BE49-F238E27FC236}">
                <a16:creationId xmlns:a16="http://schemas.microsoft.com/office/drawing/2014/main" id="{29F1E8A0-6E78-4E03-8B26-96161AB15906}"/>
              </a:ext>
            </a:extLst>
          </p:cNvPr>
          <p:cNvSpPr>
            <a:spLocks noGrp="1"/>
          </p:cNvSpPr>
          <p:nvPr>
            <p:ph type="sldNum" sz="quarter" idx="12"/>
          </p:nvPr>
        </p:nvSpPr>
        <p:spPr/>
        <p:txBody>
          <a:bodyPr/>
          <a:lstStyle/>
          <a:p>
            <a:fld id="{97A94E25-127B-4C48-AF96-44BA7B823777}" type="slidenum">
              <a:rPr lang="en-US" smtClean="0"/>
              <a:pPr/>
              <a:t>7</a:t>
            </a:fld>
            <a:endParaRPr lang="en-US"/>
          </a:p>
        </p:txBody>
      </p:sp>
      <p:pic>
        <p:nvPicPr>
          <p:cNvPr id="6" name="Picture 5">
            <a:extLst>
              <a:ext uri="{FF2B5EF4-FFF2-40B4-BE49-F238E27FC236}">
                <a16:creationId xmlns:a16="http://schemas.microsoft.com/office/drawing/2014/main" id="{240A1830-C912-560A-1808-098D6643284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051709" y="5837549"/>
            <a:ext cx="1810091" cy="680594"/>
          </a:xfrm>
          <a:prstGeom prst="rect">
            <a:avLst/>
          </a:prstGeom>
        </p:spPr>
      </p:pic>
    </p:spTree>
    <p:custDataLst>
      <p:tags r:id="rId1"/>
    </p:custDataLst>
    <p:extLst>
      <p:ext uri="{BB962C8B-B14F-4D97-AF65-F5344CB8AC3E}">
        <p14:creationId xmlns:p14="http://schemas.microsoft.com/office/powerpoint/2010/main" val="235489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06C09D-5036-5F43-9FD8-2BC00CA17F62}"/>
              </a:ext>
            </a:extLst>
          </p:cNvPr>
          <p:cNvSpPr/>
          <p:nvPr/>
        </p:nvSpPr>
        <p:spPr>
          <a:xfrm>
            <a:off x="0" y="0"/>
            <a:ext cx="12192000" cy="68580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FA526B4-D541-A844-BBDB-11AFBEC298ED}"/>
              </a:ext>
            </a:extLst>
          </p:cNvPr>
          <p:cNvSpPr txBox="1"/>
          <p:nvPr/>
        </p:nvSpPr>
        <p:spPr>
          <a:xfrm>
            <a:off x="342900" y="0"/>
            <a:ext cx="12693353" cy="1715174"/>
          </a:xfrm>
          <a:prstGeom prst="rect">
            <a:avLst/>
          </a:prstGeom>
          <a:noFill/>
        </p:spPr>
        <p:txBody>
          <a:bodyPr wrap="square" rtlCol="0" anchor="ctr">
            <a:noAutofit/>
          </a:bodyPr>
          <a:lstStyle/>
          <a:p>
            <a:r>
              <a:rPr lang="en-US" sz="4400" b="1" dirty="0">
                <a:solidFill>
                  <a:schemeClr val="bg1"/>
                </a:solidFill>
                <a:latin typeface="Arial" panose="020B0604020202020204" pitchFamily="34" charset="0"/>
                <a:ea typeface="Arial" charset="0"/>
                <a:cs typeface="Arial" panose="020B0604020202020204" pitchFamily="34" charset="0"/>
              </a:rPr>
              <a:t>BREAKOUT QUESTIONS</a:t>
            </a:r>
          </a:p>
        </p:txBody>
      </p:sp>
      <p:sp>
        <p:nvSpPr>
          <p:cNvPr id="4" name="Content Placeholder 7">
            <a:extLst>
              <a:ext uri="{FF2B5EF4-FFF2-40B4-BE49-F238E27FC236}">
                <a16:creationId xmlns:a16="http://schemas.microsoft.com/office/drawing/2014/main" id="{E4D8B019-511C-7AFF-4A61-7625C53F02AC}"/>
              </a:ext>
            </a:extLst>
          </p:cNvPr>
          <p:cNvSpPr txBox="1">
            <a:spLocks/>
          </p:cNvSpPr>
          <p:nvPr/>
        </p:nvSpPr>
        <p:spPr>
          <a:xfrm>
            <a:off x="342900" y="1510505"/>
            <a:ext cx="11506199" cy="38369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bg1"/>
                </a:solidFill>
              </a:rPr>
              <a:t>Use this space for longer text. Keep in mind that it’s not as interesting to have long blocks of text. Try not to use more than the amount of text shown here. Split content between slides, or…</a:t>
            </a:r>
          </a:p>
          <a:p>
            <a:pPr marL="0" indent="0">
              <a:buFont typeface="Arial" panose="020B0604020202020204" pitchFamily="34" charset="0"/>
              <a:buNone/>
            </a:pPr>
            <a:endParaRPr lang="en-US" dirty="0">
              <a:solidFill>
                <a:schemeClr val="bg1"/>
              </a:solidFill>
            </a:endParaRPr>
          </a:p>
          <a:p>
            <a:pPr marL="231775" indent="-231775"/>
            <a:r>
              <a:rPr lang="en-US" dirty="0">
                <a:solidFill>
                  <a:schemeClr val="bg1"/>
                </a:solidFill>
              </a:rPr>
              <a:t>Just use</a:t>
            </a:r>
          </a:p>
          <a:p>
            <a:pPr marL="231775" indent="-231775"/>
            <a:r>
              <a:rPr lang="en-US" dirty="0">
                <a:solidFill>
                  <a:schemeClr val="bg1"/>
                </a:solidFill>
              </a:rPr>
              <a:t>Bullet points</a:t>
            </a:r>
          </a:p>
          <a:p>
            <a:pPr marL="173038" indent="-173038">
              <a:buFont typeface="Arial" panose="020B0604020202020204" pitchFamily="34" charset="0"/>
              <a:buNone/>
            </a:pPr>
            <a:endParaRPr lang="en-US" dirty="0">
              <a:solidFill>
                <a:schemeClr val="bg1"/>
              </a:solidFill>
            </a:endParaRPr>
          </a:p>
          <a:p>
            <a:pPr marL="346075" indent="-346075">
              <a:buFont typeface="+mj-lt"/>
              <a:buAutoNum type="arabicPeriod"/>
            </a:pPr>
            <a:r>
              <a:rPr lang="en-US" dirty="0">
                <a:solidFill>
                  <a:schemeClr val="bg1"/>
                </a:solidFill>
              </a:rPr>
              <a:t>You could also make a list</a:t>
            </a:r>
          </a:p>
          <a:p>
            <a:pPr marL="346075" indent="-346075">
              <a:buFont typeface="+mj-lt"/>
              <a:buAutoNum type="arabicPeriod"/>
            </a:pPr>
            <a:r>
              <a:rPr lang="en-US" dirty="0">
                <a:solidFill>
                  <a:schemeClr val="bg1"/>
                </a:solidFill>
              </a:rPr>
              <a:t>With numbers</a:t>
            </a:r>
          </a:p>
        </p:txBody>
      </p:sp>
      <p:pic>
        <p:nvPicPr>
          <p:cNvPr id="5" name="Picture 4">
            <a:extLst>
              <a:ext uri="{FF2B5EF4-FFF2-40B4-BE49-F238E27FC236}">
                <a16:creationId xmlns:a16="http://schemas.microsoft.com/office/drawing/2014/main" id="{B05FE6F9-CEBA-183D-2CD8-E046730EF18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112295" y="5776484"/>
            <a:ext cx="1736804" cy="652525"/>
          </a:xfrm>
          <a:prstGeom prst="rect">
            <a:avLst/>
          </a:prstGeom>
        </p:spPr>
      </p:pic>
    </p:spTree>
    <p:custDataLst>
      <p:tags r:id="rId1"/>
    </p:custDataLst>
    <p:extLst>
      <p:ext uri="{BB962C8B-B14F-4D97-AF65-F5344CB8AC3E}">
        <p14:creationId xmlns:p14="http://schemas.microsoft.com/office/powerpoint/2010/main" val="2033986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1B4E7"/>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F92F68-D23A-48CF-AE1B-4A4487DD283B}"/>
              </a:ext>
            </a:extLst>
          </p:cNvPr>
          <p:cNvSpPr>
            <a:spLocks noGrp="1"/>
          </p:cNvSpPr>
          <p:nvPr>
            <p:ph type="sldNum" sz="quarter" idx="12"/>
          </p:nvPr>
        </p:nvSpPr>
        <p:spPr/>
        <p:txBody>
          <a:bodyPr/>
          <a:lstStyle/>
          <a:p>
            <a:fld id="{97A94E25-127B-4C48-AF96-44BA7B823777}" type="slidenum">
              <a:rPr lang="en-US" smtClean="0"/>
              <a:pPr/>
              <a:t>9</a:t>
            </a:fld>
            <a:endParaRPr lang="en-US" dirty="0"/>
          </a:p>
        </p:txBody>
      </p:sp>
      <p:sp>
        <p:nvSpPr>
          <p:cNvPr id="3" name="TextBox 2">
            <a:extLst>
              <a:ext uri="{FF2B5EF4-FFF2-40B4-BE49-F238E27FC236}">
                <a16:creationId xmlns:a16="http://schemas.microsoft.com/office/drawing/2014/main" id="{EA3AF7A9-727C-222F-E064-DDB020F2CFF9}"/>
              </a:ext>
            </a:extLst>
          </p:cNvPr>
          <p:cNvSpPr txBox="1"/>
          <p:nvPr/>
        </p:nvSpPr>
        <p:spPr>
          <a:xfrm>
            <a:off x="342900" y="0"/>
            <a:ext cx="12693353" cy="1715174"/>
          </a:xfrm>
          <a:prstGeom prst="rect">
            <a:avLst/>
          </a:prstGeom>
          <a:noFill/>
        </p:spPr>
        <p:txBody>
          <a:bodyPr wrap="square" rtlCol="0" anchor="ctr">
            <a:noAutofit/>
          </a:bodyPr>
          <a:lstStyle/>
          <a:p>
            <a:r>
              <a:rPr lang="en-US" sz="4400" b="1" dirty="0">
                <a:solidFill>
                  <a:schemeClr val="bg1"/>
                </a:solidFill>
                <a:latin typeface="Arial" panose="020B0604020202020204" pitchFamily="34" charset="0"/>
                <a:ea typeface="Arial" charset="0"/>
                <a:cs typeface="Arial" panose="020B0604020202020204" pitchFamily="34" charset="0"/>
              </a:rPr>
              <a:t>BREAKOUT QUESTIONS</a:t>
            </a:r>
          </a:p>
        </p:txBody>
      </p:sp>
      <p:sp>
        <p:nvSpPr>
          <p:cNvPr id="4" name="Content Placeholder 7">
            <a:extLst>
              <a:ext uri="{FF2B5EF4-FFF2-40B4-BE49-F238E27FC236}">
                <a16:creationId xmlns:a16="http://schemas.microsoft.com/office/drawing/2014/main" id="{BB09A223-9C93-F354-CDA9-E383D542EDCA}"/>
              </a:ext>
            </a:extLst>
          </p:cNvPr>
          <p:cNvSpPr txBox="1">
            <a:spLocks/>
          </p:cNvSpPr>
          <p:nvPr/>
        </p:nvSpPr>
        <p:spPr>
          <a:xfrm>
            <a:off x="342900" y="1510505"/>
            <a:ext cx="11506199" cy="38369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bg1"/>
                </a:solidFill>
              </a:rPr>
              <a:t>Use this space for longer text. Keep in mind that it’s not as interesting to have long blocks of text. Try not to use more than the amount of text shown here. Split content between slides, or…</a:t>
            </a:r>
          </a:p>
          <a:p>
            <a:pPr marL="0" indent="0">
              <a:buFont typeface="Arial" panose="020B0604020202020204" pitchFamily="34" charset="0"/>
              <a:buNone/>
            </a:pPr>
            <a:endParaRPr lang="en-US" dirty="0">
              <a:solidFill>
                <a:schemeClr val="bg1"/>
              </a:solidFill>
            </a:endParaRPr>
          </a:p>
          <a:p>
            <a:pPr marL="231775" indent="-231775"/>
            <a:r>
              <a:rPr lang="en-US" dirty="0">
                <a:solidFill>
                  <a:schemeClr val="bg1"/>
                </a:solidFill>
              </a:rPr>
              <a:t>Just use</a:t>
            </a:r>
          </a:p>
          <a:p>
            <a:pPr marL="231775" indent="-231775"/>
            <a:r>
              <a:rPr lang="en-US" dirty="0">
                <a:solidFill>
                  <a:schemeClr val="bg1"/>
                </a:solidFill>
              </a:rPr>
              <a:t>Bullet points</a:t>
            </a:r>
          </a:p>
          <a:p>
            <a:pPr marL="173038" indent="-173038">
              <a:buFont typeface="Arial" panose="020B0604020202020204" pitchFamily="34" charset="0"/>
              <a:buNone/>
            </a:pPr>
            <a:endParaRPr lang="en-US" dirty="0">
              <a:solidFill>
                <a:schemeClr val="bg1"/>
              </a:solidFill>
            </a:endParaRPr>
          </a:p>
          <a:p>
            <a:pPr marL="346075" indent="-346075">
              <a:buFont typeface="+mj-lt"/>
              <a:buAutoNum type="arabicPeriod"/>
            </a:pPr>
            <a:r>
              <a:rPr lang="en-US" dirty="0">
                <a:solidFill>
                  <a:schemeClr val="bg1"/>
                </a:solidFill>
              </a:rPr>
              <a:t>You could also make a list</a:t>
            </a:r>
          </a:p>
          <a:p>
            <a:pPr marL="346075" indent="-346075">
              <a:buFont typeface="+mj-lt"/>
              <a:buAutoNum type="arabicPeriod"/>
            </a:pPr>
            <a:r>
              <a:rPr lang="en-US" dirty="0">
                <a:solidFill>
                  <a:schemeClr val="bg1"/>
                </a:solidFill>
              </a:rPr>
              <a:t>With numbers</a:t>
            </a:r>
          </a:p>
        </p:txBody>
      </p:sp>
      <p:pic>
        <p:nvPicPr>
          <p:cNvPr id="5" name="Picture 4">
            <a:extLst>
              <a:ext uri="{FF2B5EF4-FFF2-40B4-BE49-F238E27FC236}">
                <a16:creationId xmlns:a16="http://schemas.microsoft.com/office/drawing/2014/main" id="{7959386E-DE04-5D9D-AF75-6D9614154B7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112295" y="5703825"/>
            <a:ext cx="1736804" cy="652525"/>
          </a:xfrm>
          <a:prstGeom prst="rect">
            <a:avLst/>
          </a:prstGeom>
        </p:spPr>
      </p:pic>
    </p:spTree>
    <p:custDataLst>
      <p:tags r:id="rId1"/>
    </p:custDataLst>
    <p:extLst>
      <p:ext uri="{BB962C8B-B14F-4D97-AF65-F5344CB8AC3E}">
        <p14:creationId xmlns:p14="http://schemas.microsoft.com/office/powerpoint/2010/main" val="283331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Rotary Basic 1">
      <a:dk1>
        <a:srgbClr val="000000"/>
      </a:dk1>
      <a:lt1>
        <a:srgbClr val="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TotalTime>
  <Words>339</Words>
  <Application>Microsoft Office PowerPoint</Application>
  <PresentationFormat>Widescreen</PresentationFormat>
  <Paragraphs>73</Paragraphs>
  <Slides>13</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13</vt:i4>
      </vt:variant>
    </vt:vector>
  </HeadingPairs>
  <TitlesOfParts>
    <vt:vector size="18" baseType="lpstr">
      <vt:lpstr>Arial</vt:lpstr>
      <vt:lpstr>Calibri</vt:lpstr>
      <vt:lpstr>Calibri Light</vt:lpstr>
      <vt:lpstr>Office Theme</vt:lpstr>
      <vt:lpstr>1_Office Theme</vt:lpstr>
      <vt:lpstr>PowerPoint Presentation</vt:lpstr>
      <vt:lpstr>PowerPoint Presentation</vt:lpstr>
      <vt:lpstr>PowerPoint Presentation</vt:lpstr>
      <vt:lpstr>PowerPoint Presentation</vt:lpstr>
      <vt:lpstr>PowerPoint Presentation</vt:lpstr>
      <vt:lpstr>Objectives</vt:lpstr>
      <vt:lpstr>Objectives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 Blankenzee</dc:creator>
  <cp:lastModifiedBy>Pam Blankenzee</cp:lastModifiedBy>
  <cp:revision>5</cp:revision>
  <dcterms:created xsi:type="dcterms:W3CDTF">2023-11-28T00:11:46Z</dcterms:created>
  <dcterms:modified xsi:type="dcterms:W3CDTF">2025-02-21T16:20:02Z</dcterms:modified>
</cp:coreProperties>
</file>