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9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FCC9-9A1E-48C5-9C31-6DCA3BC12A9B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E5606-1F8F-40C0-BDB9-C19A10F4B87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FCC9-9A1E-48C5-9C31-6DCA3BC12A9B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5606-1F8F-40C0-BDB9-C19A10F4B8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FCC9-9A1E-48C5-9C31-6DCA3BC12A9B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5606-1F8F-40C0-BDB9-C19A10F4B8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FCC9-9A1E-48C5-9C31-6DCA3BC12A9B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E5606-1F8F-40C0-BDB9-C19A10F4B87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FCC9-9A1E-48C5-9C31-6DCA3BC12A9B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E5606-1F8F-40C0-BDB9-C19A10F4B87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FCC9-9A1E-48C5-9C31-6DCA3BC12A9B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E5606-1F8F-40C0-BDB9-C19A10F4B8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FCC9-9A1E-48C5-9C31-6DCA3BC12A9B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E5606-1F8F-40C0-BDB9-C19A10F4B87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FCC9-9A1E-48C5-9C31-6DCA3BC12A9B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E5606-1F8F-40C0-BDB9-C19A10F4B8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FCC9-9A1E-48C5-9C31-6DCA3BC12A9B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E5606-1F8F-40C0-BDB9-C19A10F4B8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FCC9-9A1E-48C5-9C31-6DCA3BC12A9B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E5606-1F8F-40C0-BDB9-C19A10F4B87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FCC9-9A1E-48C5-9C31-6DCA3BC12A9B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E5606-1F8F-40C0-BDB9-C19A10F4B87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376FCC9-9A1E-48C5-9C31-6DCA3BC12A9B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F8E5606-1F8F-40C0-BDB9-C19A10F4B87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Rotary District 5840</a:t>
            </a:r>
            <a:br>
              <a:rPr lang="en-US" dirty="0" smtClean="0"/>
            </a:br>
            <a:r>
              <a:rPr lang="en-US" dirty="0" smtClean="0"/>
              <a:t>  Foundation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Evolution of Rotary Ambassadorial Scholarships</a:t>
            </a:r>
          </a:p>
          <a:p>
            <a:r>
              <a:rPr lang="en-US" dirty="0" smtClean="0"/>
              <a:t> into Rotary Global Education 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2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November 2012 – application and information provided on District website available to all</a:t>
            </a:r>
          </a:p>
          <a:p>
            <a:r>
              <a:rPr lang="en-US" dirty="0" smtClean="0"/>
              <a:t>November and December 2012 – dissemination of information to Clubs and interested applicants</a:t>
            </a:r>
          </a:p>
          <a:p>
            <a:r>
              <a:rPr lang="en-US" dirty="0" smtClean="0"/>
              <a:t>February 1, 2013 – Deadline for completed applications.  Applications will be posted on </a:t>
            </a:r>
            <a:r>
              <a:rPr lang="en-US" dirty="0" err="1" smtClean="0"/>
              <a:t>ClubRunner</a:t>
            </a:r>
            <a:r>
              <a:rPr lang="en-US" dirty="0" smtClean="0"/>
              <a:t> for committee to review</a:t>
            </a:r>
          </a:p>
          <a:p>
            <a:r>
              <a:rPr lang="en-US" dirty="0" smtClean="0"/>
              <a:t>February 18-22, 2013 – Applicant interviews</a:t>
            </a:r>
          </a:p>
          <a:p>
            <a:r>
              <a:rPr lang="en-US" dirty="0" smtClean="0"/>
              <a:t>March 1, 2013 – Successful applicant completes RI application   </a:t>
            </a:r>
          </a:p>
          <a:p>
            <a:r>
              <a:rPr lang="en-US" dirty="0" smtClean="0"/>
              <a:t>May 1, 2013 – RI approval received and Club sponsor assists in finding Club in study country, in District at site of studies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Contact:  Jane Burton </a:t>
            </a:r>
          </a:p>
          <a:p>
            <a:pPr marL="1389888" lvl="4" indent="0">
              <a:buNone/>
            </a:pPr>
            <a:r>
              <a:rPr lang="en-US" dirty="0" smtClean="0"/>
              <a:t>jburton13@satx.rr.com</a:t>
            </a:r>
          </a:p>
          <a:p>
            <a:pPr marL="1389888" lvl="4" indent="0">
              <a:buNone/>
            </a:pPr>
            <a:r>
              <a:rPr lang="en-US" dirty="0" smtClean="0"/>
              <a:t>(830) 368-4023 </a:t>
            </a:r>
            <a:endParaRPr lang="en-US" dirty="0"/>
          </a:p>
          <a:p>
            <a:pPr marL="1389888" lvl="4" indent="0">
              <a:buNone/>
            </a:pPr>
            <a:endParaRPr lang="en-US" dirty="0" smtClean="0"/>
          </a:p>
          <a:p>
            <a:pPr marL="1389888" lvl="4" indent="0">
              <a:buNone/>
            </a:pPr>
            <a:r>
              <a:rPr lang="en-US" sz="2100" dirty="0" smtClean="0"/>
              <a:t>Marlene Merritt</a:t>
            </a:r>
          </a:p>
          <a:p>
            <a:pPr marL="1389888" lvl="4" indent="0">
              <a:buNone/>
            </a:pPr>
            <a:r>
              <a:rPr lang="en-US" dirty="0" smtClean="0"/>
              <a:t>Marlene108@sbcglobal.net   </a:t>
            </a:r>
          </a:p>
          <a:p>
            <a:pPr marL="1389888" lvl="4" indent="0">
              <a:buNone/>
            </a:pPr>
            <a:r>
              <a:rPr lang="en-US" dirty="0" smtClean="0"/>
              <a:t>(210) 497-1852                                                                 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9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US$25,000</a:t>
            </a:r>
          </a:p>
          <a:p>
            <a:r>
              <a:rPr lang="en-US" dirty="0" smtClean="0"/>
              <a:t>Flat grant award</a:t>
            </a:r>
          </a:p>
          <a:p>
            <a:r>
              <a:rPr lang="en-US" dirty="0" smtClean="0"/>
              <a:t>District responsible for allocating full amount out of DDF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US$30,000</a:t>
            </a:r>
          </a:p>
          <a:p>
            <a:r>
              <a:rPr lang="en-US" dirty="0" smtClean="0"/>
              <a:t>Clubs and district allocate DDF and/or cash, which receives a World Fund match of 100% for DDF and 50% for cash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6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Available online  </a:t>
            </a:r>
          </a:p>
          <a:p>
            <a:r>
              <a:rPr lang="en-US" dirty="0" smtClean="0"/>
              <a:t>Must be submitted to local Rotary Club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Available online in November   </a:t>
            </a:r>
          </a:p>
          <a:p>
            <a:r>
              <a:rPr lang="en-US" dirty="0" smtClean="0"/>
              <a:t>Must be submitted to local Rotary Club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 area of focus</a:t>
            </a:r>
          </a:p>
          <a:p>
            <a:r>
              <a:rPr lang="en-US" dirty="0" smtClean="0"/>
              <a:t>Yes, international institution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Yes, studies must be in one of the six Rotary areas of focus</a:t>
            </a:r>
          </a:p>
          <a:p>
            <a:r>
              <a:rPr lang="en-US" dirty="0" smtClean="0"/>
              <a:t>Yes, international institution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Area of focus &amp; International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9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academic year of undergraduate or graduate study</a:t>
            </a:r>
          </a:p>
          <a:p>
            <a:r>
              <a:rPr lang="en-US" dirty="0" smtClean="0"/>
              <a:t>Minimum two years of college-level study completed</a:t>
            </a:r>
          </a:p>
          <a:p>
            <a:r>
              <a:rPr lang="en-US" dirty="0" smtClean="0"/>
              <a:t>Language proficiency in study country; tests required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to four years of graduate study</a:t>
            </a:r>
          </a:p>
          <a:p>
            <a:r>
              <a:rPr lang="en-US" dirty="0" smtClean="0"/>
              <a:t>Must have completed undergraduate degree</a:t>
            </a:r>
          </a:p>
          <a:p>
            <a:r>
              <a:rPr lang="en-US" dirty="0" smtClean="0"/>
              <a:t>Language proficiency in study country; tests required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Eligibility &amp; Language Proficiency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Sent to the Rotary Foundation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Scholar provides to sponsoring Rotary Club:  Proof of admission and proof of insurance that meets the Rotary Foundation requirements</a:t>
            </a:r>
          </a:p>
          <a:p>
            <a:pPr marL="18288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Pre-Departure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Yes, submitted to scholarship coordinator</a:t>
            </a:r>
          </a:p>
          <a:p>
            <a:r>
              <a:rPr lang="en-US" dirty="0" smtClean="0"/>
              <a:t>First report in mid-year</a:t>
            </a:r>
          </a:p>
          <a:p>
            <a:r>
              <a:rPr lang="en-US" dirty="0" smtClean="0"/>
              <a:t>Final report at end of studies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Yes, submitted to sponsoring Rotarians</a:t>
            </a:r>
          </a:p>
          <a:p>
            <a:r>
              <a:rPr lang="en-US" sz="1600" dirty="0" smtClean="0"/>
              <a:t>First report within 1 year of receiving first payment</a:t>
            </a:r>
          </a:p>
          <a:p>
            <a:r>
              <a:rPr lang="en-US" sz="1600" dirty="0" smtClean="0"/>
              <a:t>Subsequent reports every year for duration</a:t>
            </a:r>
          </a:p>
          <a:p>
            <a:r>
              <a:rPr lang="en-US" sz="1600" dirty="0" smtClean="0"/>
              <a:t>Final report within 2 months of end of studies</a:t>
            </a:r>
          </a:p>
          <a:p>
            <a:r>
              <a:rPr lang="en-US" sz="1600" dirty="0" smtClean="0"/>
              <a:t>Receipts for expenses equal to or greater than US$75 must be supplied with reports.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3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Rotary Foundation Scholarships Department provides scholar with payments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Club/district provide scholar with award payment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Scholarship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Not lived or studied for more than one year in study country</a:t>
            </a:r>
          </a:p>
          <a:p>
            <a:r>
              <a:rPr lang="en-US" dirty="0" smtClean="0"/>
              <a:t>Cannot study at institution where previously enrolled</a:t>
            </a:r>
          </a:p>
          <a:p>
            <a:r>
              <a:rPr lang="en-US" dirty="0" smtClean="0"/>
              <a:t>Minimum two years of college-level study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Studies/career goals must relate to </a:t>
            </a:r>
            <a:r>
              <a:rPr lang="en-US" smtClean="0"/>
              <a:t>a </a:t>
            </a:r>
            <a:r>
              <a:rPr lang="en-US" smtClean="0"/>
              <a:t>Rotary </a:t>
            </a:r>
            <a:r>
              <a:rPr lang="en-US" dirty="0" smtClean="0"/>
              <a:t>area of focus</a:t>
            </a:r>
          </a:p>
          <a:p>
            <a:r>
              <a:rPr lang="en-US" dirty="0" smtClean="0"/>
              <a:t>Study program must be at graduate level</a:t>
            </a:r>
          </a:p>
          <a:p>
            <a:r>
              <a:rPr lang="en-US" dirty="0" smtClean="0"/>
              <a:t>Cannot use scholarship to fund studies that have already begun</a:t>
            </a:r>
          </a:p>
          <a:p>
            <a:r>
              <a:rPr lang="en-US" dirty="0" smtClean="0"/>
              <a:t>Must live in Rotary host district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Restrictions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8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109</TotalTime>
  <Words>443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Elemental</vt:lpstr>
      <vt:lpstr>  Rotary District 5840   Foundation Seminar</vt:lpstr>
      <vt:lpstr>Funding</vt:lpstr>
      <vt:lpstr>Application</vt:lpstr>
      <vt:lpstr>Area of focus &amp; International Institution</vt:lpstr>
      <vt:lpstr>Eligibility &amp; Language Proficiency</vt:lpstr>
      <vt:lpstr>Pre-Departure Documents</vt:lpstr>
      <vt:lpstr>Reports</vt:lpstr>
      <vt:lpstr>Scholarship Administration</vt:lpstr>
      <vt:lpstr>Restrictions</vt:lpstr>
      <vt:lpstr>Important Dates</vt:lpstr>
      <vt:lpstr>More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District 5840   Foundation Seminar</dc:title>
  <dc:creator>TuffyandJane</dc:creator>
  <cp:lastModifiedBy>Sue</cp:lastModifiedBy>
  <cp:revision>12</cp:revision>
  <dcterms:created xsi:type="dcterms:W3CDTF">2012-09-28T19:05:48Z</dcterms:created>
  <dcterms:modified xsi:type="dcterms:W3CDTF">2012-10-19T21:36:54Z</dcterms:modified>
</cp:coreProperties>
</file>