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1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2"/>
    <p:restoredTop sz="96327"/>
  </p:normalViewPr>
  <p:slideViewPr>
    <p:cSldViewPr snapToGrid="0" snapToObjects="1">
      <p:cViewPr>
        <p:scale>
          <a:sx n="80" d="100"/>
          <a:sy n="80" d="100"/>
        </p:scale>
        <p:origin x="75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2980-FE74-9049-B910-DF3879FAD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B7B2C-057B-3141-91A7-6BC20DF70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C207B-4D84-B94E-94C9-FCC9203A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9B7F0-E573-9A4D-9656-3B94BEE3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A855C-6A33-4B4F-B060-7FB445A7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0E03-0602-1C43-81E2-7E21E4B1B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53C07-BB9A-0949-ACE5-983DEC173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DB2A-36A0-A145-AF12-0D7EF57A8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146C0-3B33-6346-BA2A-40B18EF4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C61D-67F0-3949-85BA-F0D1F3CD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4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C0E8E-AF97-6F4F-A5A2-FCBB9A9A5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A2BEC-9565-3643-AB2E-CB98A3124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5BDF7-B87D-724F-B18B-4DFB016D6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49A7E-CE01-6048-965D-F8D98284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CDE5C-BBEA-024E-B144-933D614F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F520-2145-A141-AD2D-595423B7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49E8E-BA62-FE49-A8EA-CF2FBE024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7BDAD-17DB-4642-882C-AACA43A4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7DCBE-BA3B-AB4E-8CD0-2FB66638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BFAA9-9D1C-BC48-A0D1-6AC9CFA4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B524-D8F7-BA4E-A8CC-7404023C6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BC203-95E5-BB40-A19F-581F6C50F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83DF-2413-D748-B9BB-73E908C6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FC15D-FDCB-4B43-B571-2D1EE1300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5CFC1-7481-7347-9770-EA26DE27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1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847B-2B40-4D49-87AB-0E117181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56ABA-A322-EF40-AA46-693CBCD88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1FE40-B12A-1946-B272-C8E4EE2E5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C60B6-354D-8C45-99BA-F1E19A24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AADEA-88B3-964F-9ED3-1A47AD6E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72B2E-A09B-1C4E-9816-CC130C60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FFB4-6BEE-8440-9720-860C9957A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6FE46-BDB5-564F-A900-AE22F37F7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ACEE4-85D1-044D-B8FC-35EC3F01B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44F50-0A09-5340-971C-CB76A9990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91C08-C179-F249-9DEF-D21212460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03EFE-F621-F646-A988-3596C59D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521AC-72AB-7F40-A514-A2CDEC2E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EB193F-F530-9D4B-B05C-CBC87C2D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5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CFAF-DAF3-0745-8CBC-35C8A491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A6AC-D2DD-134C-890C-4A5EDC19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6DBB8-6A3E-BA4A-993D-C76FA0DF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1A5B2-6379-AA42-9E9D-0A432659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9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823B5-2786-B34D-A662-D8DC6E1E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47FAC-F85F-6F4C-8A69-1B18A1002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8D3AD-B7F9-D545-99D6-96495CC3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15F6-33A0-CE4E-9BA8-B81BF387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71267-34EE-334A-A611-1C4E7CD58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9AE08-B2BB-4D47-88B1-131588D26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DD14D-C4AF-B446-863C-B016BCBD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E1BD7-D0C8-6348-A34F-D92DEFF1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BEA4-4BBB-4E4D-AB61-4FDA7F98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45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8482-E42C-5D45-9EC5-F0D679B1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F31E0-8609-6549-B5C2-572CDA8D7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AC615-0EE5-4C4E-8E3D-023D9C9FF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55AB1-8EFC-B142-A6E5-1A1D20DA4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43110-9F7E-7449-AB84-F669576B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31C0B-5395-9E40-BCFF-00FE044F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9662A-24AD-394B-A270-47ACA6B9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823C9-057F-1147-8E15-8B777B666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D2017-4D57-2046-8A70-1128F31E8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F5EA-B620-7941-88CA-6DEE41106A72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D0AF7-2819-EF4F-B903-0ACAD850A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6A12F-425E-2148-8F42-DD90D3C02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77187-4828-9941-B18F-52AEBE1D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4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rotary6840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reglier@gmail.com" TargetMode="External"/><Relationship Id="rId2" Type="http://schemas.openxmlformats.org/officeDocument/2006/relationships/hyperlink" Target="http://revandrewward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CB1428-FEB5-4514-8447-93B8E5F69748}"/>
              </a:ext>
            </a:extLst>
          </p:cNvPr>
          <p:cNvSpPr txBox="1"/>
          <p:nvPr/>
        </p:nvSpPr>
        <p:spPr>
          <a:xfrm>
            <a:off x="769494" y="275612"/>
            <a:ext cx="11422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rotary6840.org </a:t>
            </a:r>
            <a:r>
              <a:rPr lang="en-US" dirty="0"/>
              <a:t>and navigate to the District 6840 ClubRunner Member’s Area (top right corner).</a:t>
            </a:r>
          </a:p>
          <a:p>
            <a:endParaRPr lang="en-US" dirty="0"/>
          </a:p>
          <a:p>
            <a:r>
              <a:rPr lang="en-US" dirty="0"/>
              <a:t>This will bring you to the following screen where you will select the </a:t>
            </a:r>
            <a:r>
              <a:rPr lang="en-US" b="1" dirty="0">
                <a:solidFill>
                  <a:schemeClr val="accent1"/>
                </a:solidFill>
              </a:rPr>
              <a:t>Grants</a:t>
            </a:r>
            <a:r>
              <a:rPr lang="en-US" dirty="0"/>
              <a:t> tab and </a:t>
            </a:r>
            <a:r>
              <a:rPr lang="en-US" b="1" dirty="0">
                <a:solidFill>
                  <a:schemeClr val="accent1"/>
                </a:solidFill>
              </a:rPr>
              <a:t>My Club Grants </a:t>
            </a:r>
            <a:r>
              <a:rPr lang="en-US" dirty="0"/>
              <a:t>subtab.</a:t>
            </a:r>
          </a:p>
          <a:p>
            <a:endParaRPr lang="en-US" dirty="0"/>
          </a:p>
          <a:p>
            <a:r>
              <a:rPr lang="en-US" dirty="0"/>
              <a:t>We are using the </a:t>
            </a:r>
            <a:r>
              <a:rPr lang="en-US" b="1" dirty="0">
                <a:solidFill>
                  <a:srgbClr val="FF0000"/>
                </a:solidFill>
              </a:rPr>
              <a:t>2019-2020  Poplarville Club Rotary Park Pier </a:t>
            </a:r>
            <a:r>
              <a:rPr lang="en-US" dirty="0"/>
              <a:t>project as an example.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FCFAD-7E09-D247-85F6-419715CCE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88"/>
          <a:stretch/>
        </p:blipFill>
        <p:spPr>
          <a:xfrm>
            <a:off x="769494" y="2516212"/>
            <a:ext cx="10132338" cy="4034118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0C75AE57-EA57-6749-BE49-56FE1515EF31}"/>
              </a:ext>
            </a:extLst>
          </p:cNvPr>
          <p:cNvSpPr/>
          <p:nvPr/>
        </p:nvSpPr>
        <p:spPr>
          <a:xfrm rot="19847653" flipV="1">
            <a:off x="2655563" y="2804188"/>
            <a:ext cx="539645" cy="3291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DEA113E3-494E-B847-8330-64D177B9DF53}"/>
              </a:ext>
            </a:extLst>
          </p:cNvPr>
          <p:cNvSpPr/>
          <p:nvPr/>
        </p:nvSpPr>
        <p:spPr>
          <a:xfrm rot="19847653" flipV="1">
            <a:off x="2023924" y="2446886"/>
            <a:ext cx="539645" cy="3291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82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523980-6285-EF45-BAF5-58F2FD373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727"/>
          <a:stretch/>
        </p:blipFill>
        <p:spPr>
          <a:xfrm>
            <a:off x="1579786" y="1984188"/>
            <a:ext cx="9429317" cy="4470711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773D1B84-EDE1-FB43-A4AF-95DB5D9B5F9C}"/>
              </a:ext>
            </a:extLst>
          </p:cNvPr>
          <p:cNvSpPr/>
          <p:nvPr/>
        </p:nvSpPr>
        <p:spPr>
          <a:xfrm rot="19692335">
            <a:off x="6499748" y="3375398"/>
            <a:ext cx="620776" cy="393156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86105-EEFD-4EF6-BE38-D215036BF464}"/>
              </a:ext>
            </a:extLst>
          </p:cNvPr>
          <p:cNvSpPr txBox="1"/>
          <p:nvPr/>
        </p:nvSpPr>
        <p:spPr>
          <a:xfrm>
            <a:off x="683570" y="403101"/>
            <a:ext cx="11422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page will be empty  because it opens to 2020-21.  Click the </a:t>
            </a:r>
            <a:r>
              <a:rPr lang="en-US" b="1" dirty="0">
                <a:solidFill>
                  <a:schemeClr val="accent1"/>
                </a:solidFill>
              </a:rPr>
              <a:t>Previous Year </a:t>
            </a:r>
            <a:r>
              <a:rPr lang="en-US" dirty="0"/>
              <a:t>and it will bring you to current District Grants.                     We are using the </a:t>
            </a:r>
            <a:r>
              <a:rPr lang="en-US" b="1" dirty="0">
                <a:solidFill>
                  <a:srgbClr val="FF0000"/>
                </a:solidFill>
              </a:rPr>
              <a:t>2019-2020 Poplarville Club Rotary Park Pier </a:t>
            </a:r>
            <a:r>
              <a:rPr lang="en-US" dirty="0"/>
              <a:t>project as an example.</a:t>
            </a:r>
          </a:p>
        </p:txBody>
      </p:sp>
    </p:spTree>
    <p:extLst>
      <p:ext uri="{BB962C8B-B14F-4D97-AF65-F5344CB8AC3E}">
        <p14:creationId xmlns:p14="http://schemas.microsoft.com/office/powerpoint/2010/main" val="138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BF1E9-01A9-5D41-89B5-E789830D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2" y="942280"/>
            <a:ext cx="9950251" cy="5820096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568368AD-AE53-AF47-BCD9-14FFE290DCCD}"/>
              </a:ext>
            </a:extLst>
          </p:cNvPr>
          <p:cNvSpPr/>
          <p:nvPr/>
        </p:nvSpPr>
        <p:spPr>
          <a:xfrm>
            <a:off x="4652017" y="3912433"/>
            <a:ext cx="579550" cy="374754"/>
          </a:xfrm>
          <a:prstGeom prst="leftArrow">
            <a:avLst>
              <a:gd name="adj1" fmla="val 34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900C1485-1ACE-334D-806D-371AD74F02D4}"/>
              </a:ext>
            </a:extLst>
          </p:cNvPr>
          <p:cNvSpPr/>
          <p:nvPr/>
        </p:nvSpPr>
        <p:spPr>
          <a:xfrm rot="18232178">
            <a:off x="10352132" y="3571838"/>
            <a:ext cx="617635" cy="3064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D1A8B-4920-46F2-9D8A-B30EAD55B071}"/>
              </a:ext>
            </a:extLst>
          </p:cNvPr>
          <p:cNvSpPr txBox="1"/>
          <p:nvPr/>
        </p:nvSpPr>
        <p:spPr>
          <a:xfrm>
            <a:off x="2829124" y="231565"/>
            <a:ext cx="735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the Grant and open it using either the Grant name or the Open link.</a:t>
            </a:r>
          </a:p>
          <a:p>
            <a:r>
              <a:rPr lang="en-US" dirty="0"/>
              <a:t>We are using </a:t>
            </a:r>
            <a:r>
              <a:rPr lang="en-US" b="1" dirty="0">
                <a:solidFill>
                  <a:srgbClr val="FF0000"/>
                </a:solidFill>
              </a:rPr>
              <a:t>2019-2020  Poplarville Club Rotary </a:t>
            </a:r>
            <a:r>
              <a:rPr lang="en-US" b="1">
                <a:solidFill>
                  <a:srgbClr val="FF0000"/>
                </a:solidFill>
              </a:rPr>
              <a:t>Park Pier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19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CF43D-5862-4A21-A595-A57CB3905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74"/>
          <a:stretch/>
        </p:blipFill>
        <p:spPr>
          <a:xfrm>
            <a:off x="168174" y="47812"/>
            <a:ext cx="11174819" cy="6729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BE7CF-FF35-3B40-AF7C-9C5BBD1201A5}"/>
              </a:ext>
            </a:extLst>
          </p:cNvPr>
          <p:cNvSpPr txBox="1"/>
          <p:nvPr/>
        </p:nvSpPr>
        <p:spPr>
          <a:xfrm>
            <a:off x="8177478" y="948690"/>
            <a:ext cx="3309299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This will open your grant and bring you to the Description tab.  Click in the description box. </a:t>
            </a:r>
          </a:p>
          <a:p>
            <a:endParaRPr lang="en-US" dirty="0"/>
          </a:p>
          <a:p>
            <a:r>
              <a:rPr lang="en-US" dirty="0"/>
              <a:t>Within the box, you will do 2 things:</a:t>
            </a:r>
          </a:p>
          <a:p>
            <a:pPr marL="342900" indent="-342900">
              <a:buAutoNum type="arabicPeriod"/>
            </a:pPr>
            <a:r>
              <a:rPr lang="en-US" dirty="0"/>
              <a:t>RETAIN the ORIGINAL PROJECT DESCRIPTION and</a:t>
            </a:r>
          </a:p>
          <a:p>
            <a:pPr marL="342900" indent="-342900">
              <a:buAutoNum type="arabicPeriod"/>
            </a:pPr>
            <a:r>
              <a:rPr lang="en-US" dirty="0"/>
              <a:t>INSERT the NEW PROJECT DESCRIPTION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  <a:p>
            <a:r>
              <a:rPr lang="en-US" dirty="0"/>
              <a:t>To do this, type the word 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Replacing:</a:t>
            </a:r>
            <a:r>
              <a:rPr lang="en-US" dirty="0"/>
              <a:t>.</a:t>
            </a:r>
          </a:p>
          <a:p>
            <a:r>
              <a:rPr lang="en-US" dirty="0"/>
              <a:t>BEFORE the current (original) project description.</a:t>
            </a:r>
          </a:p>
          <a:p>
            <a:r>
              <a:rPr lang="en-US" dirty="0"/>
              <a:t>Then, ABOVE THAT,</a:t>
            </a:r>
          </a:p>
          <a:p>
            <a:r>
              <a:rPr lang="en-US" b="1" dirty="0"/>
              <a:t>Insert/Enter</a:t>
            </a:r>
            <a:r>
              <a:rPr lang="en-US" dirty="0"/>
              <a:t> the NEW project</a:t>
            </a:r>
          </a:p>
          <a:p>
            <a:r>
              <a:rPr lang="en-US" dirty="0"/>
              <a:t>This will retain the original grant wording.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20E06-FCBB-4A71-8BF6-BF0261A00981}"/>
              </a:ext>
            </a:extLst>
          </p:cNvPr>
          <p:cNvSpPr/>
          <p:nvPr/>
        </p:nvSpPr>
        <p:spPr>
          <a:xfrm>
            <a:off x="8177478" y="948690"/>
            <a:ext cx="3309299" cy="56672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5">
            <a:extLst>
              <a:ext uri="{FF2B5EF4-FFF2-40B4-BE49-F238E27FC236}">
                <a16:creationId xmlns:a16="http://schemas.microsoft.com/office/drawing/2014/main" id="{A9390824-7215-4E1C-8913-84DE70BCC593}"/>
              </a:ext>
            </a:extLst>
          </p:cNvPr>
          <p:cNvSpPr/>
          <p:nvPr/>
        </p:nvSpPr>
        <p:spPr>
          <a:xfrm rot="631181">
            <a:off x="4069508" y="4143202"/>
            <a:ext cx="4177530" cy="356471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4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10381A-607F-418D-A963-7544D85A0AB1}"/>
              </a:ext>
            </a:extLst>
          </p:cNvPr>
          <p:cNvSpPr/>
          <p:nvPr/>
        </p:nvSpPr>
        <p:spPr>
          <a:xfrm>
            <a:off x="7572188" y="794872"/>
            <a:ext cx="4318003" cy="5318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07658-1EE6-4617-9CC1-691B716ADF80}"/>
              </a:ext>
            </a:extLst>
          </p:cNvPr>
          <p:cNvSpPr txBox="1"/>
          <p:nvPr/>
        </p:nvSpPr>
        <p:spPr>
          <a:xfrm>
            <a:off x="7696195" y="889843"/>
            <a:ext cx="40849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the NEW PROJECT wording will not display in its entirety, the original isn’t visible.</a:t>
            </a:r>
          </a:p>
          <a:p>
            <a:endParaRPr lang="en-US" dirty="0"/>
          </a:p>
          <a:p>
            <a:r>
              <a:rPr lang="en-US" dirty="0"/>
              <a:t>Scroll down to find</a:t>
            </a:r>
          </a:p>
          <a:p>
            <a:r>
              <a:rPr lang="en-US" dirty="0"/>
              <a:t>“</a:t>
            </a:r>
            <a:r>
              <a:rPr lang="en-US" b="1" dirty="0"/>
              <a:t>Replacing</a:t>
            </a:r>
            <a:r>
              <a:rPr lang="en-US" dirty="0"/>
              <a:t>” and confirm that the ORIGINAL request has been retained.</a:t>
            </a:r>
          </a:p>
          <a:p>
            <a:endParaRPr lang="en-US" dirty="0"/>
          </a:p>
          <a:p>
            <a:r>
              <a:rPr lang="en-US" dirty="0"/>
              <a:t>After inserting the additional replacement wording, </a:t>
            </a:r>
            <a:r>
              <a:rPr lang="en-US" b="1" i="1" dirty="0"/>
              <a:t>push the Orange </a:t>
            </a:r>
            <a:r>
              <a:rPr lang="en-US" b="1" i="1" dirty="0">
                <a:solidFill>
                  <a:schemeClr val="accent2"/>
                </a:solidFill>
              </a:rPr>
              <a:t>Update</a:t>
            </a:r>
            <a:r>
              <a:rPr lang="en-US" b="1" i="1" dirty="0"/>
              <a:t> button to save your changes</a:t>
            </a:r>
            <a:r>
              <a:rPr lang="en-US" dirty="0"/>
              <a:t>.</a:t>
            </a:r>
          </a:p>
          <a:p>
            <a:endParaRPr lang="en-US" dirty="0"/>
          </a:p>
          <a:p>
            <a:pPr algn="ctr"/>
            <a:r>
              <a:rPr lang="en-US" dirty="0"/>
              <a:t>The LAST STEP is to notify </a:t>
            </a:r>
          </a:p>
          <a:p>
            <a:pPr algn="ctr"/>
            <a:r>
              <a:rPr lang="en-US" dirty="0"/>
              <a:t>Andrew Ward (</a:t>
            </a:r>
            <a:r>
              <a:rPr lang="en-US" dirty="0">
                <a:hlinkClick r:id="rId2"/>
              </a:rPr>
              <a:t>revandrewward@gmail.com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and Greg Lier </a:t>
            </a:r>
          </a:p>
          <a:p>
            <a:pPr algn="ctr"/>
            <a:r>
              <a:rPr lang="en-US" dirty="0"/>
              <a:t>(</a:t>
            </a:r>
            <a:r>
              <a:rPr lang="en-US" dirty="0">
                <a:hlinkClick r:id="rId3"/>
              </a:rPr>
              <a:t>greglier@gmail.com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so they can verify your changes. 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7952C-85C1-7E42-99D9-6FB0A2E9C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09" y="165100"/>
            <a:ext cx="7213600" cy="6527800"/>
          </a:xfrm>
          <a:prstGeom prst="rect">
            <a:avLst/>
          </a:prstGeo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73EDDA65-370B-1846-B08D-CB2A63A41B0D}"/>
              </a:ext>
            </a:extLst>
          </p:cNvPr>
          <p:cNvSpPr/>
          <p:nvPr/>
        </p:nvSpPr>
        <p:spPr>
          <a:xfrm rot="19940955">
            <a:off x="3163942" y="5029898"/>
            <a:ext cx="4931187" cy="432472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81620317-DE20-1545-BA40-F33657B01F65}"/>
              </a:ext>
            </a:extLst>
          </p:cNvPr>
          <p:cNvSpPr/>
          <p:nvPr/>
        </p:nvSpPr>
        <p:spPr>
          <a:xfrm rot="20688413">
            <a:off x="3366014" y="2933083"/>
            <a:ext cx="4363473" cy="393156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12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280</Words>
  <Application>Microsoft Office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Vaughn</dc:creator>
  <cp:lastModifiedBy>Elizabeth Van Sant</cp:lastModifiedBy>
  <cp:revision>10</cp:revision>
  <dcterms:created xsi:type="dcterms:W3CDTF">2020-03-23T14:52:45Z</dcterms:created>
  <dcterms:modified xsi:type="dcterms:W3CDTF">2020-03-30T15:09:54Z</dcterms:modified>
</cp:coreProperties>
</file>