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4"/>
    <p:sldMasterId id="2147483664" r:id="rId5"/>
    <p:sldMasterId id="2147483688" r:id="rId6"/>
    <p:sldMasterId id="2147483878" r:id="rId7"/>
    <p:sldMasterId id="2147483895" r:id="rId8"/>
  </p:sldMasterIdLst>
  <p:notesMasterIdLst>
    <p:notesMasterId r:id="rId79"/>
  </p:notesMasterIdLst>
  <p:handoutMasterIdLst>
    <p:handoutMasterId r:id="rId80"/>
  </p:handoutMasterIdLst>
  <p:sldIdLst>
    <p:sldId id="361" r:id="rId9"/>
    <p:sldId id="413" r:id="rId10"/>
    <p:sldId id="415" r:id="rId11"/>
    <p:sldId id="414" r:id="rId12"/>
    <p:sldId id="425" r:id="rId13"/>
    <p:sldId id="424" r:id="rId14"/>
    <p:sldId id="598" r:id="rId15"/>
    <p:sldId id="307" r:id="rId16"/>
    <p:sldId id="579" r:id="rId17"/>
    <p:sldId id="399" r:id="rId18"/>
    <p:sldId id="394" r:id="rId19"/>
    <p:sldId id="592" r:id="rId20"/>
    <p:sldId id="568" r:id="rId21"/>
    <p:sldId id="564" r:id="rId22"/>
    <p:sldId id="418" r:id="rId23"/>
    <p:sldId id="593" r:id="rId24"/>
    <p:sldId id="365" r:id="rId25"/>
    <p:sldId id="594" r:id="rId26"/>
    <p:sldId id="408" r:id="rId27"/>
    <p:sldId id="410" r:id="rId28"/>
    <p:sldId id="571" r:id="rId29"/>
    <p:sldId id="580" r:id="rId30"/>
    <p:sldId id="395" r:id="rId31"/>
    <p:sldId id="566" r:id="rId32"/>
    <p:sldId id="565" r:id="rId33"/>
    <p:sldId id="595" r:id="rId34"/>
    <p:sldId id="419" r:id="rId35"/>
    <p:sldId id="581" r:id="rId36"/>
    <p:sldId id="385" r:id="rId37"/>
    <p:sldId id="381" r:id="rId38"/>
    <p:sldId id="417" r:id="rId39"/>
    <p:sldId id="583" r:id="rId40"/>
    <p:sldId id="426" r:id="rId41"/>
    <p:sldId id="576" r:id="rId42"/>
    <p:sldId id="577" r:id="rId43"/>
    <p:sldId id="578" r:id="rId44"/>
    <p:sldId id="596" r:id="rId45"/>
    <p:sldId id="412" r:id="rId46"/>
    <p:sldId id="575" r:id="rId47"/>
    <p:sldId id="380" r:id="rId48"/>
    <p:sldId id="421" r:id="rId49"/>
    <p:sldId id="420" r:id="rId50"/>
    <p:sldId id="584" r:id="rId51"/>
    <p:sldId id="585" r:id="rId52"/>
    <p:sldId id="397" r:id="rId53"/>
    <p:sldId id="398" r:id="rId54"/>
    <p:sldId id="586" r:id="rId55"/>
    <p:sldId id="588" r:id="rId56"/>
    <p:sldId id="591" r:id="rId57"/>
    <p:sldId id="378" r:id="rId58"/>
    <p:sldId id="379" r:id="rId59"/>
    <p:sldId id="590" r:id="rId60"/>
    <p:sldId id="382" r:id="rId61"/>
    <p:sldId id="386" r:id="rId62"/>
    <p:sldId id="391" r:id="rId63"/>
    <p:sldId id="387" r:id="rId64"/>
    <p:sldId id="388" r:id="rId65"/>
    <p:sldId id="389" r:id="rId66"/>
    <p:sldId id="574" r:id="rId67"/>
    <p:sldId id="402" r:id="rId68"/>
    <p:sldId id="587" r:id="rId69"/>
    <p:sldId id="404" r:id="rId70"/>
    <p:sldId id="411" r:id="rId71"/>
    <p:sldId id="405" r:id="rId72"/>
    <p:sldId id="589" r:id="rId73"/>
    <p:sldId id="423" r:id="rId74"/>
    <p:sldId id="597" r:id="rId75"/>
    <p:sldId id="407" r:id="rId76"/>
    <p:sldId id="375" r:id="rId77"/>
    <p:sldId id="403" r:id="rId7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000000"/>
    <a:srgbClr val="872175"/>
    <a:srgbClr val="FF7600"/>
    <a:srgbClr val="D91B5C"/>
    <a:srgbClr val="58585A"/>
    <a:srgbClr val="009999"/>
    <a:srgbClr val="00AEEF"/>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E05D5A-9F5C-46AF-A8D3-759B07BD8210}" v="47" dt="2023-03-22T00:48:53.8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2" autoAdjust="0"/>
    <p:restoredTop sz="93891" autoAdjust="0"/>
  </p:normalViewPr>
  <p:slideViewPr>
    <p:cSldViewPr>
      <p:cViewPr varScale="1">
        <p:scale>
          <a:sx n="73" d="100"/>
          <a:sy n="73" d="100"/>
        </p:scale>
        <p:origin x="1363" y="58"/>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768"/>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tableStyles" Target="tableStyle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notesMaster" Target="notesMasters/notesMaster1.xml"/><Relationship Id="rId5" Type="http://schemas.openxmlformats.org/officeDocument/2006/relationships/slideMaster" Target="slideMasters/slideMaster2.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handoutMaster" Target="handoutMasters/handoutMaster1.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61" Type="http://schemas.openxmlformats.org/officeDocument/2006/relationships/slide" Target="slides/slide53.xml"/><Relationship Id="rId8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20BC60-3E8A-444E-B73C-2B6AD3C992C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8DD5943-4AE4-4D46-8485-7F2F98D817AA}">
      <dgm:prSet/>
      <dgm:spPr/>
      <dgm:t>
        <a:bodyPr/>
        <a:lstStyle/>
        <a:p>
          <a:r>
            <a:rPr lang="en-US"/>
            <a:t>Survey	</a:t>
          </a:r>
        </a:p>
      </dgm:t>
    </dgm:pt>
    <dgm:pt modelId="{D21F7CFA-ACB5-4C1F-9142-6846FB459DE9}" type="parTrans" cxnId="{CB8D48C4-2018-44FD-BC02-C0E525DB430E}">
      <dgm:prSet/>
      <dgm:spPr/>
      <dgm:t>
        <a:bodyPr/>
        <a:lstStyle/>
        <a:p>
          <a:endParaRPr lang="en-US"/>
        </a:p>
      </dgm:t>
    </dgm:pt>
    <dgm:pt modelId="{A21FAE00-9E1A-4413-B66B-D3457FB2FAAB}" type="sibTrans" cxnId="{CB8D48C4-2018-44FD-BC02-C0E525DB430E}">
      <dgm:prSet/>
      <dgm:spPr/>
      <dgm:t>
        <a:bodyPr/>
        <a:lstStyle/>
        <a:p>
          <a:endParaRPr lang="en-US"/>
        </a:p>
      </dgm:t>
    </dgm:pt>
    <dgm:pt modelId="{54C03FF8-3E7F-4A2A-9895-662443A12CCC}">
      <dgm:prSet/>
      <dgm:spPr/>
      <dgm:t>
        <a:bodyPr/>
        <a:lstStyle/>
        <a:p>
          <a:r>
            <a:rPr lang="en-US"/>
            <a:t>Community meeting</a:t>
          </a:r>
        </a:p>
      </dgm:t>
    </dgm:pt>
    <dgm:pt modelId="{A433EB43-1BE2-4238-B760-8BE065D56C3C}" type="parTrans" cxnId="{4ABA5A18-FAEB-4DBE-B5CB-8D672CB0369A}">
      <dgm:prSet/>
      <dgm:spPr/>
      <dgm:t>
        <a:bodyPr/>
        <a:lstStyle/>
        <a:p>
          <a:endParaRPr lang="en-US"/>
        </a:p>
      </dgm:t>
    </dgm:pt>
    <dgm:pt modelId="{CA1A52DE-43ED-4676-A589-9C07211C9E6A}" type="sibTrans" cxnId="{4ABA5A18-FAEB-4DBE-B5CB-8D672CB0369A}">
      <dgm:prSet/>
      <dgm:spPr/>
      <dgm:t>
        <a:bodyPr/>
        <a:lstStyle/>
        <a:p>
          <a:endParaRPr lang="en-US"/>
        </a:p>
      </dgm:t>
    </dgm:pt>
    <dgm:pt modelId="{C8CDB610-E26D-4DAE-B103-A1DE3D9AF9CC}">
      <dgm:prSet/>
      <dgm:spPr/>
      <dgm:t>
        <a:bodyPr/>
        <a:lstStyle/>
        <a:p>
          <a:r>
            <a:rPr lang="en-US"/>
            <a:t>Interview(s)</a:t>
          </a:r>
        </a:p>
      </dgm:t>
    </dgm:pt>
    <dgm:pt modelId="{50230E16-B0F6-4522-AD5B-9D1B60CB7052}" type="parTrans" cxnId="{E87A6D76-0A05-4753-8B87-34269AE02AA2}">
      <dgm:prSet/>
      <dgm:spPr/>
      <dgm:t>
        <a:bodyPr/>
        <a:lstStyle/>
        <a:p>
          <a:endParaRPr lang="en-US"/>
        </a:p>
      </dgm:t>
    </dgm:pt>
    <dgm:pt modelId="{FA6D8017-C3A2-409C-AF42-0ADC06492BB9}" type="sibTrans" cxnId="{E87A6D76-0A05-4753-8B87-34269AE02AA2}">
      <dgm:prSet/>
      <dgm:spPr/>
      <dgm:t>
        <a:bodyPr/>
        <a:lstStyle/>
        <a:p>
          <a:endParaRPr lang="en-US"/>
        </a:p>
      </dgm:t>
    </dgm:pt>
    <dgm:pt modelId="{B19E0FFA-731E-4E46-8FE5-40791D4F7D59}">
      <dgm:prSet/>
      <dgm:spPr/>
      <dgm:t>
        <a:bodyPr/>
        <a:lstStyle/>
        <a:p>
          <a:r>
            <a:rPr lang="en-US"/>
            <a:t>Focus group</a:t>
          </a:r>
        </a:p>
      </dgm:t>
    </dgm:pt>
    <dgm:pt modelId="{89A96988-8EF4-4116-8251-00A01E1A0816}" type="parTrans" cxnId="{8AD90BFA-B051-42A1-BA40-9525E18E5433}">
      <dgm:prSet/>
      <dgm:spPr/>
      <dgm:t>
        <a:bodyPr/>
        <a:lstStyle/>
        <a:p>
          <a:endParaRPr lang="en-US"/>
        </a:p>
      </dgm:t>
    </dgm:pt>
    <dgm:pt modelId="{4C7A7774-27C4-4998-8118-6B097BCD418F}" type="sibTrans" cxnId="{8AD90BFA-B051-42A1-BA40-9525E18E5433}">
      <dgm:prSet/>
      <dgm:spPr/>
      <dgm:t>
        <a:bodyPr/>
        <a:lstStyle/>
        <a:p>
          <a:endParaRPr lang="en-US"/>
        </a:p>
      </dgm:t>
    </dgm:pt>
    <dgm:pt modelId="{54F67DA2-FA79-40ED-96BB-1AD468B8DD79}">
      <dgm:prSet/>
      <dgm:spPr/>
      <dgm:t>
        <a:bodyPr/>
        <a:lstStyle/>
        <a:p>
          <a:r>
            <a:rPr lang="en-US"/>
            <a:t>Asset inventory</a:t>
          </a:r>
        </a:p>
      </dgm:t>
    </dgm:pt>
    <dgm:pt modelId="{B7AB90A2-C033-4063-9118-436AB1741598}" type="parTrans" cxnId="{95A115E7-8713-42B2-95C0-01B7A5A04C95}">
      <dgm:prSet/>
      <dgm:spPr/>
      <dgm:t>
        <a:bodyPr/>
        <a:lstStyle/>
        <a:p>
          <a:endParaRPr lang="en-US"/>
        </a:p>
      </dgm:t>
    </dgm:pt>
    <dgm:pt modelId="{B47709AE-F388-415C-BB01-71F904E4D447}" type="sibTrans" cxnId="{95A115E7-8713-42B2-95C0-01B7A5A04C95}">
      <dgm:prSet/>
      <dgm:spPr/>
      <dgm:t>
        <a:bodyPr/>
        <a:lstStyle/>
        <a:p>
          <a:endParaRPr lang="en-US"/>
        </a:p>
      </dgm:t>
    </dgm:pt>
    <dgm:pt modelId="{98C563A4-9BEF-4423-B49D-CF7967DAA082}">
      <dgm:prSet/>
      <dgm:spPr/>
      <dgm:t>
        <a:bodyPr/>
        <a:lstStyle/>
        <a:p>
          <a:r>
            <a:rPr lang="en-US"/>
            <a:t>Community mapping</a:t>
          </a:r>
        </a:p>
      </dgm:t>
    </dgm:pt>
    <dgm:pt modelId="{6F8A28FE-51C1-47FD-BD3F-7E391759E46B}" type="parTrans" cxnId="{05BEF959-BB85-4272-90F1-FF938ED2CA2E}">
      <dgm:prSet/>
      <dgm:spPr/>
      <dgm:t>
        <a:bodyPr/>
        <a:lstStyle/>
        <a:p>
          <a:endParaRPr lang="en-US"/>
        </a:p>
      </dgm:t>
    </dgm:pt>
    <dgm:pt modelId="{6615C7E0-E0AE-4C55-B415-FBFD6A4C2DA8}" type="sibTrans" cxnId="{05BEF959-BB85-4272-90F1-FF938ED2CA2E}">
      <dgm:prSet/>
      <dgm:spPr/>
      <dgm:t>
        <a:bodyPr/>
        <a:lstStyle/>
        <a:p>
          <a:endParaRPr lang="en-US"/>
        </a:p>
      </dgm:t>
    </dgm:pt>
    <dgm:pt modelId="{2B772E20-FFAD-4600-A53E-3E2F1C7713EE}">
      <dgm:prSet/>
      <dgm:spPr/>
      <dgm:t>
        <a:bodyPr/>
        <a:lstStyle/>
        <a:p>
          <a:r>
            <a:rPr lang="en-US"/>
            <a:t>Other</a:t>
          </a:r>
        </a:p>
      </dgm:t>
    </dgm:pt>
    <dgm:pt modelId="{FE285175-5A06-4428-B3BC-842389D02E8C}" type="parTrans" cxnId="{A0BAE4CB-1AD2-4324-BED5-078881F76B17}">
      <dgm:prSet/>
      <dgm:spPr/>
      <dgm:t>
        <a:bodyPr/>
        <a:lstStyle/>
        <a:p>
          <a:endParaRPr lang="en-US"/>
        </a:p>
      </dgm:t>
    </dgm:pt>
    <dgm:pt modelId="{41A856E2-1A25-492F-AC19-7B687AB0C3EE}" type="sibTrans" cxnId="{A0BAE4CB-1AD2-4324-BED5-078881F76B17}">
      <dgm:prSet/>
      <dgm:spPr/>
      <dgm:t>
        <a:bodyPr/>
        <a:lstStyle/>
        <a:p>
          <a:endParaRPr lang="en-US"/>
        </a:p>
      </dgm:t>
    </dgm:pt>
    <dgm:pt modelId="{D110F03C-7531-4F02-91B3-4D3809EAA46C}" type="pres">
      <dgm:prSet presAssocID="{4F20BC60-3E8A-444E-B73C-2B6AD3C992CE}" presName="linear" presStyleCnt="0">
        <dgm:presLayoutVars>
          <dgm:animLvl val="lvl"/>
          <dgm:resizeHandles val="exact"/>
        </dgm:presLayoutVars>
      </dgm:prSet>
      <dgm:spPr/>
    </dgm:pt>
    <dgm:pt modelId="{919EA093-87ED-44E5-9A27-D20481CA7651}" type="pres">
      <dgm:prSet presAssocID="{B8DD5943-4AE4-4D46-8485-7F2F98D817AA}" presName="parentText" presStyleLbl="node1" presStyleIdx="0" presStyleCnt="7">
        <dgm:presLayoutVars>
          <dgm:chMax val="0"/>
          <dgm:bulletEnabled val="1"/>
        </dgm:presLayoutVars>
      </dgm:prSet>
      <dgm:spPr/>
    </dgm:pt>
    <dgm:pt modelId="{E1AAF890-0338-410F-B5F4-F1D1EBBB4D54}" type="pres">
      <dgm:prSet presAssocID="{A21FAE00-9E1A-4413-B66B-D3457FB2FAAB}" presName="spacer" presStyleCnt="0"/>
      <dgm:spPr/>
    </dgm:pt>
    <dgm:pt modelId="{ACE1530E-A62E-4169-91AF-87A9A8CCB2C3}" type="pres">
      <dgm:prSet presAssocID="{54C03FF8-3E7F-4A2A-9895-662443A12CCC}" presName="parentText" presStyleLbl="node1" presStyleIdx="1" presStyleCnt="7">
        <dgm:presLayoutVars>
          <dgm:chMax val="0"/>
          <dgm:bulletEnabled val="1"/>
        </dgm:presLayoutVars>
      </dgm:prSet>
      <dgm:spPr/>
    </dgm:pt>
    <dgm:pt modelId="{EF268EAB-9661-49C5-90D7-9597BD5FE1D4}" type="pres">
      <dgm:prSet presAssocID="{CA1A52DE-43ED-4676-A589-9C07211C9E6A}" presName="spacer" presStyleCnt="0"/>
      <dgm:spPr/>
    </dgm:pt>
    <dgm:pt modelId="{575127F7-7622-4590-AF05-2FD66D801221}" type="pres">
      <dgm:prSet presAssocID="{C8CDB610-E26D-4DAE-B103-A1DE3D9AF9CC}" presName="parentText" presStyleLbl="node1" presStyleIdx="2" presStyleCnt="7">
        <dgm:presLayoutVars>
          <dgm:chMax val="0"/>
          <dgm:bulletEnabled val="1"/>
        </dgm:presLayoutVars>
      </dgm:prSet>
      <dgm:spPr/>
    </dgm:pt>
    <dgm:pt modelId="{BB2EC0C3-E5D8-4518-A663-2140F3822F81}" type="pres">
      <dgm:prSet presAssocID="{FA6D8017-C3A2-409C-AF42-0ADC06492BB9}" presName="spacer" presStyleCnt="0"/>
      <dgm:spPr/>
    </dgm:pt>
    <dgm:pt modelId="{64790531-0908-4952-947B-CD466029864E}" type="pres">
      <dgm:prSet presAssocID="{B19E0FFA-731E-4E46-8FE5-40791D4F7D59}" presName="parentText" presStyleLbl="node1" presStyleIdx="3" presStyleCnt="7">
        <dgm:presLayoutVars>
          <dgm:chMax val="0"/>
          <dgm:bulletEnabled val="1"/>
        </dgm:presLayoutVars>
      </dgm:prSet>
      <dgm:spPr/>
    </dgm:pt>
    <dgm:pt modelId="{605133E4-74B4-42B0-90D6-38B36F329FB6}" type="pres">
      <dgm:prSet presAssocID="{4C7A7774-27C4-4998-8118-6B097BCD418F}" presName="spacer" presStyleCnt="0"/>
      <dgm:spPr/>
    </dgm:pt>
    <dgm:pt modelId="{3A7643D7-F836-4859-879F-6B7F98C7F64C}" type="pres">
      <dgm:prSet presAssocID="{54F67DA2-FA79-40ED-96BB-1AD468B8DD79}" presName="parentText" presStyleLbl="node1" presStyleIdx="4" presStyleCnt="7">
        <dgm:presLayoutVars>
          <dgm:chMax val="0"/>
          <dgm:bulletEnabled val="1"/>
        </dgm:presLayoutVars>
      </dgm:prSet>
      <dgm:spPr/>
    </dgm:pt>
    <dgm:pt modelId="{E798F035-06B5-4E38-B54A-6C3F13BBB928}" type="pres">
      <dgm:prSet presAssocID="{B47709AE-F388-415C-BB01-71F904E4D447}" presName="spacer" presStyleCnt="0"/>
      <dgm:spPr/>
    </dgm:pt>
    <dgm:pt modelId="{36A053C9-A966-4CD0-A002-1BA8CF52240A}" type="pres">
      <dgm:prSet presAssocID="{98C563A4-9BEF-4423-B49D-CF7967DAA082}" presName="parentText" presStyleLbl="node1" presStyleIdx="5" presStyleCnt="7">
        <dgm:presLayoutVars>
          <dgm:chMax val="0"/>
          <dgm:bulletEnabled val="1"/>
        </dgm:presLayoutVars>
      </dgm:prSet>
      <dgm:spPr/>
    </dgm:pt>
    <dgm:pt modelId="{8517270E-028B-4F7B-8C78-1D25F2BE3C2A}" type="pres">
      <dgm:prSet presAssocID="{6615C7E0-E0AE-4C55-B415-FBFD6A4C2DA8}" presName="spacer" presStyleCnt="0"/>
      <dgm:spPr/>
    </dgm:pt>
    <dgm:pt modelId="{6DB4D858-9A15-4091-9D86-5070D68939A1}" type="pres">
      <dgm:prSet presAssocID="{2B772E20-FFAD-4600-A53E-3E2F1C7713EE}" presName="parentText" presStyleLbl="node1" presStyleIdx="6" presStyleCnt="7">
        <dgm:presLayoutVars>
          <dgm:chMax val="0"/>
          <dgm:bulletEnabled val="1"/>
        </dgm:presLayoutVars>
      </dgm:prSet>
      <dgm:spPr/>
    </dgm:pt>
  </dgm:ptLst>
  <dgm:cxnLst>
    <dgm:cxn modelId="{CBF6F90C-15F7-4714-96D1-7DF0675A180F}" type="presOf" srcId="{54F67DA2-FA79-40ED-96BB-1AD468B8DD79}" destId="{3A7643D7-F836-4859-879F-6B7F98C7F64C}" srcOrd="0" destOrd="0" presId="urn:microsoft.com/office/officeart/2005/8/layout/vList2"/>
    <dgm:cxn modelId="{C8B0DB12-765B-41C8-A118-DFD0D55A9DFE}" type="presOf" srcId="{98C563A4-9BEF-4423-B49D-CF7967DAA082}" destId="{36A053C9-A966-4CD0-A002-1BA8CF52240A}" srcOrd="0" destOrd="0" presId="urn:microsoft.com/office/officeart/2005/8/layout/vList2"/>
    <dgm:cxn modelId="{4ABA5A18-FAEB-4DBE-B5CB-8D672CB0369A}" srcId="{4F20BC60-3E8A-444E-B73C-2B6AD3C992CE}" destId="{54C03FF8-3E7F-4A2A-9895-662443A12CCC}" srcOrd="1" destOrd="0" parTransId="{A433EB43-1BE2-4238-B760-8BE065D56C3C}" sibTransId="{CA1A52DE-43ED-4676-A589-9C07211C9E6A}"/>
    <dgm:cxn modelId="{511BD331-F18D-42F6-B366-F2083B5B291A}" type="presOf" srcId="{B19E0FFA-731E-4E46-8FE5-40791D4F7D59}" destId="{64790531-0908-4952-947B-CD466029864E}" srcOrd="0" destOrd="0" presId="urn:microsoft.com/office/officeart/2005/8/layout/vList2"/>
    <dgm:cxn modelId="{E87A6D76-0A05-4753-8B87-34269AE02AA2}" srcId="{4F20BC60-3E8A-444E-B73C-2B6AD3C992CE}" destId="{C8CDB610-E26D-4DAE-B103-A1DE3D9AF9CC}" srcOrd="2" destOrd="0" parTransId="{50230E16-B0F6-4522-AD5B-9D1B60CB7052}" sibTransId="{FA6D8017-C3A2-409C-AF42-0ADC06492BB9}"/>
    <dgm:cxn modelId="{05BEF959-BB85-4272-90F1-FF938ED2CA2E}" srcId="{4F20BC60-3E8A-444E-B73C-2B6AD3C992CE}" destId="{98C563A4-9BEF-4423-B49D-CF7967DAA082}" srcOrd="5" destOrd="0" parTransId="{6F8A28FE-51C1-47FD-BD3F-7E391759E46B}" sibTransId="{6615C7E0-E0AE-4C55-B415-FBFD6A4C2DA8}"/>
    <dgm:cxn modelId="{C39C1E7D-9A97-4A9A-A774-8A3FE6606F3A}" type="presOf" srcId="{2B772E20-FFAD-4600-A53E-3E2F1C7713EE}" destId="{6DB4D858-9A15-4091-9D86-5070D68939A1}" srcOrd="0" destOrd="0" presId="urn:microsoft.com/office/officeart/2005/8/layout/vList2"/>
    <dgm:cxn modelId="{4D9A2C90-5541-4A7B-BD80-74B73007ACE7}" type="presOf" srcId="{4F20BC60-3E8A-444E-B73C-2B6AD3C992CE}" destId="{D110F03C-7531-4F02-91B3-4D3809EAA46C}" srcOrd="0" destOrd="0" presId="urn:microsoft.com/office/officeart/2005/8/layout/vList2"/>
    <dgm:cxn modelId="{33598C95-EC2A-4B74-A346-E74D9DA0EAC2}" type="presOf" srcId="{B8DD5943-4AE4-4D46-8485-7F2F98D817AA}" destId="{919EA093-87ED-44E5-9A27-D20481CA7651}" srcOrd="0" destOrd="0" presId="urn:microsoft.com/office/officeart/2005/8/layout/vList2"/>
    <dgm:cxn modelId="{DE35059E-A0DC-4960-B771-69516AC00073}" type="presOf" srcId="{C8CDB610-E26D-4DAE-B103-A1DE3D9AF9CC}" destId="{575127F7-7622-4590-AF05-2FD66D801221}" srcOrd="0" destOrd="0" presId="urn:microsoft.com/office/officeart/2005/8/layout/vList2"/>
    <dgm:cxn modelId="{C6F4AFA9-2A24-44B2-AEA6-6EC3E8C97BA6}" type="presOf" srcId="{54C03FF8-3E7F-4A2A-9895-662443A12CCC}" destId="{ACE1530E-A62E-4169-91AF-87A9A8CCB2C3}" srcOrd="0" destOrd="0" presId="urn:microsoft.com/office/officeart/2005/8/layout/vList2"/>
    <dgm:cxn modelId="{CB8D48C4-2018-44FD-BC02-C0E525DB430E}" srcId="{4F20BC60-3E8A-444E-B73C-2B6AD3C992CE}" destId="{B8DD5943-4AE4-4D46-8485-7F2F98D817AA}" srcOrd="0" destOrd="0" parTransId="{D21F7CFA-ACB5-4C1F-9142-6846FB459DE9}" sibTransId="{A21FAE00-9E1A-4413-B66B-D3457FB2FAAB}"/>
    <dgm:cxn modelId="{A0BAE4CB-1AD2-4324-BED5-078881F76B17}" srcId="{4F20BC60-3E8A-444E-B73C-2B6AD3C992CE}" destId="{2B772E20-FFAD-4600-A53E-3E2F1C7713EE}" srcOrd="6" destOrd="0" parTransId="{FE285175-5A06-4428-B3BC-842389D02E8C}" sibTransId="{41A856E2-1A25-492F-AC19-7B687AB0C3EE}"/>
    <dgm:cxn modelId="{95A115E7-8713-42B2-95C0-01B7A5A04C95}" srcId="{4F20BC60-3E8A-444E-B73C-2B6AD3C992CE}" destId="{54F67DA2-FA79-40ED-96BB-1AD468B8DD79}" srcOrd="4" destOrd="0" parTransId="{B7AB90A2-C033-4063-9118-436AB1741598}" sibTransId="{B47709AE-F388-415C-BB01-71F904E4D447}"/>
    <dgm:cxn modelId="{8AD90BFA-B051-42A1-BA40-9525E18E5433}" srcId="{4F20BC60-3E8A-444E-B73C-2B6AD3C992CE}" destId="{B19E0FFA-731E-4E46-8FE5-40791D4F7D59}" srcOrd="3" destOrd="0" parTransId="{89A96988-8EF4-4116-8251-00A01E1A0816}" sibTransId="{4C7A7774-27C4-4998-8118-6B097BCD418F}"/>
    <dgm:cxn modelId="{CFAE795D-B138-4D6D-9A4D-F7648E91207D}" type="presParOf" srcId="{D110F03C-7531-4F02-91B3-4D3809EAA46C}" destId="{919EA093-87ED-44E5-9A27-D20481CA7651}" srcOrd="0" destOrd="0" presId="urn:microsoft.com/office/officeart/2005/8/layout/vList2"/>
    <dgm:cxn modelId="{6F41F0C4-2059-493B-AD57-AA2B42BDCCCE}" type="presParOf" srcId="{D110F03C-7531-4F02-91B3-4D3809EAA46C}" destId="{E1AAF890-0338-410F-B5F4-F1D1EBBB4D54}" srcOrd="1" destOrd="0" presId="urn:microsoft.com/office/officeart/2005/8/layout/vList2"/>
    <dgm:cxn modelId="{534BBBAA-510E-41AD-931F-963F33A77AE4}" type="presParOf" srcId="{D110F03C-7531-4F02-91B3-4D3809EAA46C}" destId="{ACE1530E-A62E-4169-91AF-87A9A8CCB2C3}" srcOrd="2" destOrd="0" presId="urn:microsoft.com/office/officeart/2005/8/layout/vList2"/>
    <dgm:cxn modelId="{9EF9FA81-EEDA-4695-8F54-2E48FA9C2862}" type="presParOf" srcId="{D110F03C-7531-4F02-91B3-4D3809EAA46C}" destId="{EF268EAB-9661-49C5-90D7-9597BD5FE1D4}" srcOrd="3" destOrd="0" presId="urn:microsoft.com/office/officeart/2005/8/layout/vList2"/>
    <dgm:cxn modelId="{CBC309CC-3DAC-4D6E-AB9C-6C6D5FEE2C08}" type="presParOf" srcId="{D110F03C-7531-4F02-91B3-4D3809EAA46C}" destId="{575127F7-7622-4590-AF05-2FD66D801221}" srcOrd="4" destOrd="0" presId="urn:microsoft.com/office/officeart/2005/8/layout/vList2"/>
    <dgm:cxn modelId="{741E9467-541A-4396-9D32-2BCED8D44812}" type="presParOf" srcId="{D110F03C-7531-4F02-91B3-4D3809EAA46C}" destId="{BB2EC0C3-E5D8-4518-A663-2140F3822F81}" srcOrd="5" destOrd="0" presId="urn:microsoft.com/office/officeart/2005/8/layout/vList2"/>
    <dgm:cxn modelId="{074EF430-5FA4-4DCC-955C-B072E2EED3A9}" type="presParOf" srcId="{D110F03C-7531-4F02-91B3-4D3809EAA46C}" destId="{64790531-0908-4952-947B-CD466029864E}" srcOrd="6" destOrd="0" presId="urn:microsoft.com/office/officeart/2005/8/layout/vList2"/>
    <dgm:cxn modelId="{A642F0F9-5630-4991-BFD0-3ACBA03E94DA}" type="presParOf" srcId="{D110F03C-7531-4F02-91B3-4D3809EAA46C}" destId="{605133E4-74B4-42B0-90D6-38B36F329FB6}" srcOrd="7" destOrd="0" presId="urn:microsoft.com/office/officeart/2005/8/layout/vList2"/>
    <dgm:cxn modelId="{2F5DD696-F59C-4F19-BA51-50FC4A199629}" type="presParOf" srcId="{D110F03C-7531-4F02-91B3-4D3809EAA46C}" destId="{3A7643D7-F836-4859-879F-6B7F98C7F64C}" srcOrd="8" destOrd="0" presId="urn:microsoft.com/office/officeart/2005/8/layout/vList2"/>
    <dgm:cxn modelId="{21C184D1-BFA0-433F-8D9C-7E07B288EC2F}" type="presParOf" srcId="{D110F03C-7531-4F02-91B3-4D3809EAA46C}" destId="{E798F035-06B5-4E38-B54A-6C3F13BBB928}" srcOrd="9" destOrd="0" presId="urn:microsoft.com/office/officeart/2005/8/layout/vList2"/>
    <dgm:cxn modelId="{78CC10F3-0362-48AD-AFB3-DB49A48AB6E9}" type="presParOf" srcId="{D110F03C-7531-4F02-91B3-4D3809EAA46C}" destId="{36A053C9-A966-4CD0-A002-1BA8CF52240A}" srcOrd="10" destOrd="0" presId="urn:microsoft.com/office/officeart/2005/8/layout/vList2"/>
    <dgm:cxn modelId="{67577A25-538A-4A69-881D-0D98B7B2544B}" type="presParOf" srcId="{D110F03C-7531-4F02-91B3-4D3809EAA46C}" destId="{8517270E-028B-4F7B-8C78-1D25F2BE3C2A}" srcOrd="11" destOrd="0" presId="urn:microsoft.com/office/officeart/2005/8/layout/vList2"/>
    <dgm:cxn modelId="{D676EF44-B3AB-4A4C-9D06-77A81F516737}" type="presParOf" srcId="{D110F03C-7531-4F02-91B3-4D3809EAA46C}" destId="{6DB4D858-9A15-4091-9D86-5070D68939A1}"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122D5D-90C5-418A-B9A4-2AD4CB72C66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9231B21-3EE3-40B9-8C74-1687A860520B}">
      <dgm:prSet/>
      <dgm:spPr/>
      <dgm:t>
        <a:bodyPr/>
        <a:lstStyle/>
        <a:p>
          <a:r>
            <a:rPr lang="en-US"/>
            <a:t>Rotary Convention  </a:t>
          </a:r>
        </a:p>
      </dgm:t>
    </dgm:pt>
    <dgm:pt modelId="{DDB430D9-A8C6-424D-BAA0-4C79E8DFC23B}" type="parTrans" cxnId="{C75B6C5F-EB58-407B-8775-91271B349F45}">
      <dgm:prSet/>
      <dgm:spPr/>
      <dgm:t>
        <a:bodyPr/>
        <a:lstStyle/>
        <a:p>
          <a:endParaRPr lang="en-US"/>
        </a:p>
      </dgm:t>
    </dgm:pt>
    <dgm:pt modelId="{66CF2A7E-A517-4D54-B8C4-8B7F23597B29}" type="sibTrans" cxnId="{C75B6C5F-EB58-407B-8775-91271B349F45}">
      <dgm:prSet/>
      <dgm:spPr/>
      <dgm:t>
        <a:bodyPr/>
        <a:lstStyle/>
        <a:p>
          <a:endParaRPr lang="en-US"/>
        </a:p>
      </dgm:t>
    </dgm:pt>
    <dgm:pt modelId="{7838A9FA-6962-4DA9-94B4-08E194035701}">
      <dgm:prSet/>
      <dgm:spPr/>
      <dgm:t>
        <a:bodyPr/>
        <a:lstStyle/>
        <a:p>
          <a:r>
            <a:rPr lang="en-US"/>
            <a:t>Project fairs</a:t>
          </a:r>
        </a:p>
      </dgm:t>
    </dgm:pt>
    <dgm:pt modelId="{7E9DB1E8-CD77-40D9-92E1-9A129779018B}" type="parTrans" cxnId="{1F0FF8B8-100E-4630-898C-8823B5FDC236}">
      <dgm:prSet/>
      <dgm:spPr/>
      <dgm:t>
        <a:bodyPr/>
        <a:lstStyle/>
        <a:p>
          <a:endParaRPr lang="en-US"/>
        </a:p>
      </dgm:t>
    </dgm:pt>
    <dgm:pt modelId="{BB5FEF2C-AAA3-46D3-B19C-48DAF5229344}" type="sibTrans" cxnId="{1F0FF8B8-100E-4630-898C-8823B5FDC236}">
      <dgm:prSet/>
      <dgm:spPr/>
      <dgm:t>
        <a:bodyPr/>
        <a:lstStyle/>
        <a:p>
          <a:endParaRPr lang="en-US"/>
        </a:p>
      </dgm:t>
    </dgm:pt>
    <dgm:pt modelId="{BEEC2039-B96B-4D53-AC71-5E7EB3C4701B}">
      <dgm:prSet/>
      <dgm:spPr/>
      <dgm:t>
        <a:bodyPr/>
        <a:lstStyle/>
        <a:p>
          <a:r>
            <a:rPr lang="en-US"/>
            <a:t>LinkedIn</a:t>
          </a:r>
        </a:p>
      </dgm:t>
    </dgm:pt>
    <dgm:pt modelId="{16763BC0-07A1-4CF8-B5E3-1CF9630D678E}" type="parTrans" cxnId="{D2F7BE2C-CC12-4DE5-AEBC-446D5714E6EF}">
      <dgm:prSet/>
      <dgm:spPr/>
      <dgm:t>
        <a:bodyPr/>
        <a:lstStyle/>
        <a:p>
          <a:endParaRPr lang="en-US"/>
        </a:p>
      </dgm:t>
    </dgm:pt>
    <dgm:pt modelId="{BFEF1FA3-82F5-4C20-97DC-3AAC68685F9B}" type="sibTrans" cxnId="{D2F7BE2C-CC12-4DE5-AEBC-446D5714E6EF}">
      <dgm:prSet/>
      <dgm:spPr/>
      <dgm:t>
        <a:bodyPr/>
        <a:lstStyle/>
        <a:p>
          <a:endParaRPr lang="en-US"/>
        </a:p>
      </dgm:t>
    </dgm:pt>
    <dgm:pt modelId="{BEDD0D19-DF30-4979-AE45-4F374FF5942B}">
      <dgm:prSet/>
      <dgm:spPr/>
      <dgm:t>
        <a:bodyPr/>
        <a:lstStyle/>
        <a:p>
          <a:r>
            <a:rPr lang="en-US"/>
            <a:t>Facebook</a:t>
          </a:r>
        </a:p>
      </dgm:t>
    </dgm:pt>
    <dgm:pt modelId="{D9C95080-9629-4CA7-BE1A-5B80805C52B8}" type="parTrans" cxnId="{2384964C-4CAA-4C95-A75D-D7500A4D1412}">
      <dgm:prSet/>
      <dgm:spPr/>
      <dgm:t>
        <a:bodyPr/>
        <a:lstStyle/>
        <a:p>
          <a:endParaRPr lang="en-US"/>
        </a:p>
      </dgm:t>
    </dgm:pt>
    <dgm:pt modelId="{8164B631-D651-41DA-980A-74D7C3BE1B8D}" type="sibTrans" cxnId="{2384964C-4CAA-4C95-A75D-D7500A4D1412}">
      <dgm:prSet/>
      <dgm:spPr/>
      <dgm:t>
        <a:bodyPr/>
        <a:lstStyle/>
        <a:p>
          <a:endParaRPr lang="en-US"/>
        </a:p>
      </dgm:t>
    </dgm:pt>
    <dgm:pt modelId="{1BD49342-FB37-49EA-8749-2E14014ACA50}">
      <dgm:prSet/>
      <dgm:spPr/>
      <dgm:t>
        <a:bodyPr/>
        <a:lstStyle/>
        <a:p>
          <a:r>
            <a:rPr lang="en-US"/>
            <a:t>Rotary events</a:t>
          </a:r>
        </a:p>
      </dgm:t>
    </dgm:pt>
    <dgm:pt modelId="{98B9F816-D438-4B63-9CF6-55D29E162157}" type="parTrans" cxnId="{87BDBADD-BC31-4A72-942F-ECE5F4DB0FBE}">
      <dgm:prSet/>
      <dgm:spPr/>
      <dgm:t>
        <a:bodyPr/>
        <a:lstStyle/>
        <a:p>
          <a:endParaRPr lang="en-US"/>
        </a:p>
      </dgm:t>
    </dgm:pt>
    <dgm:pt modelId="{7490047D-F596-4FFA-8D67-B6C2197E3090}" type="sibTrans" cxnId="{87BDBADD-BC31-4A72-942F-ECE5F4DB0FBE}">
      <dgm:prSet/>
      <dgm:spPr/>
      <dgm:t>
        <a:bodyPr/>
        <a:lstStyle/>
        <a:p>
          <a:endParaRPr lang="en-US"/>
        </a:p>
      </dgm:t>
    </dgm:pt>
    <dgm:pt modelId="{54937E90-5635-4185-B104-13D61B01D870}">
      <dgm:prSet/>
      <dgm:spPr/>
      <dgm:t>
        <a:bodyPr/>
        <a:lstStyle/>
        <a:p>
          <a:r>
            <a:rPr lang="en-US"/>
            <a:t>www.matchinggrants.org/global</a:t>
          </a:r>
        </a:p>
      </dgm:t>
    </dgm:pt>
    <dgm:pt modelId="{D1BBE967-F3C5-47EB-A093-71CA9D67ABC1}" type="parTrans" cxnId="{2E08F424-CC3A-4097-B63E-5B7D566C1B27}">
      <dgm:prSet/>
      <dgm:spPr/>
      <dgm:t>
        <a:bodyPr/>
        <a:lstStyle/>
        <a:p>
          <a:endParaRPr lang="en-US"/>
        </a:p>
      </dgm:t>
    </dgm:pt>
    <dgm:pt modelId="{692043C2-3556-4086-9B11-311EF3E63122}" type="sibTrans" cxnId="{2E08F424-CC3A-4097-B63E-5B7D566C1B27}">
      <dgm:prSet/>
      <dgm:spPr/>
      <dgm:t>
        <a:bodyPr/>
        <a:lstStyle/>
        <a:p>
          <a:endParaRPr lang="en-US"/>
        </a:p>
      </dgm:t>
    </dgm:pt>
    <dgm:pt modelId="{EC25967E-0042-463B-92D7-E2F150E14F9B}">
      <dgm:prSet/>
      <dgm:spPr/>
      <dgm:t>
        <a:bodyPr/>
        <a:lstStyle/>
        <a:p>
          <a:r>
            <a:rPr lang="en-US"/>
            <a:t>www.rotary.org/rotaryideas</a:t>
          </a:r>
        </a:p>
      </dgm:t>
    </dgm:pt>
    <dgm:pt modelId="{4C4B2885-5DB0-43E2-A2DC-C71FF1F2411D}" type="parTrans" cxnId="{417B0E6B-8200-4364-B743-F9AC21284BF5}">
      <dgm:prSet/>
      <dgm:spPr/>
      <dgm:t>
        <a:bodyPr/>
        <a:lstStyle/>
        <a:p>
          <a:endParaRPr lang="en-US"/>
        </a:p>
      </dgm:t>
    </dgm:pt>
    <dgm:pt modelId="{EF1F759F-F7A3-41E7-94C7-F29BECDA3C7A}" type="sibTrans" cxnId="{417B0E6B-8200-4364-B743-F9AC21284BF5}">
      <dgm:prSet/>
      <dgm:spPr/>
      <dgm:t>
        <a:bodyPr/>
        <a:lstStyle/>
        <a:p>
          <a:endParaRPr lang="en-US"/>
        </a:p>
      </dgm:t>
    </dgm:pt>
    <dgm:pt modelId="{E96C95C2-5E02-444D-87C3-C103291CA26C}" type="pres">
      <dgm:prSet presAssocID="{67122D5D-90C5-418A-B9A4-2AD4CB72C660}" presName="linear" presStyleCnt="0">
        <dgm:presLayoutVars>
          <dgm:animLvl val="lvl"/>
          <dgm:resizeHandles val="exact"/>
        </dgm:presLayoutVars>
      </dgm:prSet>
      <dgm:spPr/>
    </dgm:pt>
    <dgm:pt modelId="{CB838335-5903-4246-ACB7-1796CF2407D3}" type="pres">
      <dgm:prSet presAssocID="{19231B21-3EE3-40B9-8C74-1687A860520B}" presName="parentText" presStyleLbl="node1" presStyleIdx="0" presStyleCnt="7">
        <dgm:presLayoutVars>
          <dgm:chMax val="0"/>
          <dgm:bulletEnabled val="1"/>
        </dgm:presLayoutVars>
      </dgm:prSet>
      <dgm:spPr/>
    </dgm:pt>
    <dgm:pt modelId="{FE7E67FA-8EBF-4394-93DE-23D88BA4407C}" type="pres">
      <dgm:prSet presAssocID="{66CF2A7E-A517-4D54-B8C4-8B7F23597B29}" presName="spacer" presStyleCnt="0"/>
      <dgm:spPr/>
    </dgm:pt>
    <dgm:pt modelId="{726ABFED-D627-421F-9AD9-63028CD2710F}" type="pres">
      <dgm:prSet presAssocID="{7838A9FA-6962-4DA9-94B4-08E194035701}" presName="parentText" presStyleLbl="node1" presStyleIdx="1" presStyleCnt="7">
        <dgm:presLayoutVars>
          <dgm:chMax val="0"/>
          <dgm:bulletEnabled val="1"/>
        </dgm:presLayoutVars>
      </dgm:prSet>
      <dgm:spPr/>
    </dgm:pt>
    <dgm:pt modelId="{9587682D-C02D-4071-B56D-B8057198B9CC}" type="pres">
      <dgm:prSet presAssocID="{BB5FEF2C-AAA3-46D3-B19C-48DAF5229344}" presName="spacer" presStyleCnt="0"/>
      <dgm:spPr/>
    </dgm:pt>
    <dgm:pt modelId="{4D10795E-6701-4E82-8306-FD785B9A8CB8}" type="pres">
      <dgm:prSet presAssocID="{BEEC2039-B96B-4D53-AC71-5E7EB3C4701B}" presName="parentText" presStyleLbl="node1" presStyleIdx="2" presStyleCnt="7">
        <dgm:presLayoutVars>
          <dgm:chMax val="0"/>
          <dgm:bulletEnabled val="1"/>
        </dgm:presLayoutVars>
      </dgm:prSet>
      <dgm:spPr/>
    </dgm:pt>
    <dgm:pt modelId="{92F3ED26-D0EF-4E73-BFF4-AE5EFAF144DB}" type="pres">
      <dgm:prSet presAssocID="{BFEF1FA3-82F5-4C20-97DC-3AAC68685F9B}" presName="spacer" presStyleCnt="0"/>
      <dgm:spPr/>
    </dgm:pt>
    <dgm:pt modelId="{08D967A5-73E1-47AE-B7CE-950E1B41DCD2}" type="pres">
      <dgm:prSet presAssocID="{BEDD0D19-DF30-4979-AE45-4F374FF5942B}" presName="parentText" presStyleLbl="node1" presStyleIdx="3" presStyleCnt="7">
        <dgm:presLayoutVars>
          <dgm:chMax val="0"/>
          <dgm:bulletEnabled val="1"/>
        </dgm:presLayoutVars>
      </dgm:prSet>
      <dgm:spPr/>
    </dgm:pt>
    <dgm:pt modelId="{946DFE75-A790-4684-A0EE-1BE54D240C2A}" type="pres">
      <dgm:prSet presAssocID="{8164B631-D651-41DA-980A-74D7C3BE1B8D}" presName="spacer" presStyleCnt="0"/>
      <dgm:spPr/>
    </dgm:pt>
    <dgm:pt modelId="{C6310CD8-564B-4108-BD16-0BD21EB32596}" type="pres">
      <dgm:prSet presAssocID="{1BD49342-FB37-49EA-8749-2E14014ACA50}" presName="parentText" presStyleLbl="node1" presStyleIdx="4" presStyleCnt="7">
        <dgm:presLayoutVars>
          <dgm:chMax val="0"/>
          <dgm:bulletEnabled val="1"/>
        </dgm:presLayoutVars>
      </dgm:prSet>
      <dgm:spPr/>
    </dgm:pt>
    <dgm:pt modelId="{437CF59C-DB3A-478A-9909-03C6A091B21E}" type="pres">
      <dgm:prSet presAssocID="{7490047D-F596-4FFA-8D67-B6C2197E3090}" presName="spacer" presStyleCnt="0"/>
      <dgm:spPr/>
    </dgm:pt>
    <dgm:pt modelId="{54220DE8-2961-4D5A-A336-9D860E54F720}" type="pres">
      <dgm:prSet presAssocID="{54937E90-5635-4185-B104-13D61B01D870}" presName="parentText" presStyleLbl="node1" presStyleIdx="5" presStyleCnt="7">
        <dgm:presLayoutVars>
          <dgm:chMax val="0"/>
          <dgm:bulletEnabled val="1"/>
        </dgm:presLayoutVars>
      </dgm:prSet>
      <dgm:spPr/>
    </dgm:pt>
    <dgm:pt modelId="{7A8E0218-547B-4379-93DA-9AC6AEB15051}" type="pres">
      <dgm:prSet presAssocID="{692043C2-3556-4086-9B11-311EF3E63122}" presName="spacer" presStyleCnt="0"/>
      <dgm:spPr/>
    </dgm:pt>
    <dgm:pt modelId="{03132865-9916-42A2-80FF-0D9752741199}" type="pres">
      <dgm:prSet presAssocID="{EC25967E-0042-463B-92D7-E2F150E14F9B}" presName="parentText" presStyleLbl="node1" presStyleIdx="6" presStyleCnt="7">
        <dgm:presLayoutVars>
          <dgm:chMax val="0"/>
          <dgm:bulletEnabled val="1"/>
        </dgm:presLayoutVars>
      </dgm:prSet>
      <dgm:spPr/>
    </dgm:pt>
  </dgm:ptLst>
  <dgm:cxnLst>
    <dgm:cxn modelId="{5CDB9C18-5340-4541-A6AA-4062F6CA2222}" type="presOf" srcId="{19231B21-3EE3-40B9-8C74-1687A860520B}" destId="{CB838335-5903-4246-ACB7-1796CF2407D3}" srcOrd="0" destOrd="0" presId="urn:microsoft.com/office/officeart/2005/8/layout/vList2"/>
    <dgm:cxn modelId="{EC04E219-3B9B-4330-AD27-FEFA1CA55540}" type="presOf" srcId="{1BD49342-FB37-49EA-8749-2E14014ACA50}" destId="{C6310CD8-564B-4108-BD16-0BD21EB32596}" srcOrd="0" destOrd="0" presId="urn:microsoft.com/office/officeart/2005/8/layout/vList2"/>
    <dgm:cxn modelId="{2E08F424-CC3A-4097-B63E-5B7D566C1B27}" srcId="{67122D5D-90C5-418A-B9A4-2AD4CB72C660}" destId="{54937E90-5635-4185-B104-13D61B01D870}" srcOrd="5" destOrd="0" parTransId="{D1BBE967-F3C5-47EB-A093-71CA9D67ABC1}" sibTransId="{692043C2-3556-4086-9B11-311EF3E63122}"/>
    <dgm:cxn modelId="{D2F7BE2C-CC12-4DE5-AEBC-446D5714E6EF}" srcId="{67122D5D-90C5-418A-B9A4-2AD4CB72C660}" destId="{BEEC2039-B96B-4D53-AC71-5E7EB3C4701B}" srcOrd="2" destOrd="0" parTransId="{16763BC0-07A1-4CF8-B5E3-1CF9630D678E}" sibTransId="{BFEF1FA3-82F5-4C20-97DC-3AAC68685F9B}"/>
    <dgm:cxn modelId="{79199B5E-0C79-40B7-BDDF-F8D34B782948}" type="presOf" srcId="{BEDD0D19-DF30-4979-AE45-4F374FF5942B}" destId="{08D967A5-73E1-47AE-B7CE-950E1B41DCD2}" srcOrd="0" destOrd="0" presId="urn:microsoft.com/office/officeart/2005/8/layout/vList2"/>
    <dgm:cxn modelId="{C75B6C5F-EB58-407B-8775-91271B349F45}" srcId="{67122D5D-90C5-418A-B9A4-2AD4CB72C660}" destId="{19231B21-3EE3-40B9-8C74-1687A860520B}" srcOrd="0" destOrd="0" parTransId="{DDB430D9-A8C6-424D-BAA0-4C79E8DFC23B}" sibTransId="{66CF2A7E-A517-4D54-B8C4-8B7F23597B29}"/>
    <dgm:cxn modelId="{417B0E6B-8200-4364-B743-F9AC21284BF5}" srcId="{67122D5D-90C5-418A-B9A4-2AD4CB72C660}" destId="{EC25967E-0042-463B-92D7-E2F150E14F9B}" srcOrd="6" destOrd="0" parTransId="{4C4B2885-5DB0-43E2-A2DC-C71FF1F2411D}" sibTransId="{EF1F759F-F7A3-41E7-94C7-F29BECDA3C7A}"/>
    <dgm:cxn modelId="{2384964C-4CAA-4C95-A75D-D7500A4D1412}" srcId="{67122D5D-90C5-418A-B9A4-2AD4CB72C660}" destId="{BEDD0D19-DF30-4979-AE45-4F374FF5942B}" srcOrd="3" destOrd="0" parTransId="{D9C95080-9629-4CA7-BE1A-5B80805C52B8}" sibTransId="{8164B631-D651-41DA-980A-74D7C3BE1B8D}"/>
    <dgm:cxn modelId="{68F1CA81-1170-4CD7-9CF4-2F94C4BBDB96}" type="presOf" srcId="{EC25967E-0042-463B-92D7-E2F150E14F9B}" destId="{03132865-9916-42A2-80FF-0D9752741199}" srcOrd="0" destOrd="0" presId="urn:microsoft.com/office/officeart/2005/8/layout/vList2"/>
    <dgm:cxn modelId="{9F7EA0B2-B206-4336-8D85-E12282CB64E2}" type="presOf" srcId="{54937E90-5635-4185-B104-13D61B01D870}" destId="{54220DE8-2961-4D5A-A336-9D860E54F720}" srcOrd="0" destOrd="0" presId="urn:microsoft.com/office/officeart/2005/8/layout/vList2"/>
    <dgm:cxn modelId="{1F0FF8B8-100E-4630-898C-8823B5FDC236}" srcId="{67122D5D-90C5-418A-B9A4-2AD4CB72C660}" destId="{7838A9FA-6962-4DA9-94B4-08E194035701}" srcOrd="1" destOrd="0" parTransId="{7E9DB1E8-CD77-40D9-92E1-9A129779018B}" sibTransId="{BB5FEF2C-AAA3-46D3-B19C-48DAF5229344}"/>
    <dgm:cxn modelId="{79376ADB-E2B1-47C1-8AE2-CE651AFB575C}" type="presOf" srcId="{67122D5D-90C5-418A-B9A4-2AD4CB72C660}" destId="{E96C95C2-5E02-444D-87C3-C103291CA26C}" srcOrd="0" destOrd="0" presId="urn:microsoft.com/office/officeart/2005/8/layout/vList2"/>
    <dgm:cxn modelId="{87BDBADD-BC31-4A72-942F-ECE5F4DB0FBE}" srcId="{67122D5D-90C5-418A-B9A4-2AD4CB72C660}" destId="{1BD49342-FB37-49EA-8749-2E14014ACA50}" srcOrd="4" destOrd="0" parTransId="{98B9F816-D438-4B63-9CF6-55D29E162157}" sibTransId="{7490047D-F596-4FFA-8D67-B6C2197E3090}"/>
    <dgm:cxn modelId="{432472E2-D460-4F59-BFCB-243DED6E4422}" type="presOf" srcId="{7838A9FA-6962-4DA9-94B4-08E194035701}" destId="{726ABFED-D627-421F-9AD9-63028CD2710F}" srcOrd="0" destOrd="0" presId="urn:microsoft.com/office/officeart/2005/8/layout/vList2"/>
    <dgm:cxn modelId="{C0C819F9-5D8E-45A1-B8BD-AD2E562FCD9B}" type="presOf" srcId="{BEEC2039-B96B-4D53-AC71-5E7EB3C4701B}" destId="{4D10795E-6701-4E82-8306-FD785B9A8CB8}" srcOrd="0" destOrd="0" presId="urn:microsoft.com/office/officeart/2005/8/layout/vList2"/>
    <dgm:cxn modelId="{5930C0A1-CAB3-498E-90F8-491341F27D41}" type="presParOf" srcId="{E96C95C2-5E02-444D-87C3-C103291CA26C}" destId="{CB838335-5903-4246-ACB7-1796CF2407D3}" srcOrd="0" destOrd="0" presId="urn:microsoft.com/office/officeart/2005/8/layout/vList2"/>
    <dgm:cxn modelId="{8C9FA48B-8726-454A-AB21-6C29B5582B25}" type="presParOf" srcId="{E96C95C2-5E02-444D-87C3-C103291CA26C}" destId="{FE7E67FA-8EBF-4394-93DE-23D88BA4407C}" srcOrd="1" destOrd="0" presId="urn:microsoft.com/office/officeart/2005/8/layout/vList2"/>
    <dgm:cxn modelId="{032128FA-4728-414E-829C-ADD869690B01}" type="presParOf" srcId="{E96C95C2-5E02-444D-87C3-C103291CA26C}" destId="{726ABFED-D627-421F-9AD9-63028CD2710F}" srcOrd="2" destOrd="0" presId="urn:microsoft.com/office/officeart/2005/8/layout/vList2"/>
    <dgm:cxn modelId="{FAFA13E0-0507-4E3A-BDFB-8256BA6BEE56}" type="presParOf" srcId="{E96C95C2-5E02-444D-87C3-C103291CA26C}" destId="{9587682D-C02D-4071-B56D-B8057198B9CC}" srcOrd="3" destOrd="0" presId="urn:microsoft.com/office/officeart/2005/8/layout/vList2"/>
    <dgm:cxn modelId="{0709B3CB-5387-4D1B-91EF-73A6D26D86FE}" type="presParOf" srcId="{E96C95C2-5E02-444D-87C3-C103291CA26C}" destId="{4D10795E-6701-4E82-8306-FD785B9A8CB8}" srcOrd="4" destOrd="0" presId="urn:microsoft.com/office/officeart/2005/8/layout/vList2"/>
    <dgm:cxn modelId="{E858EC4E-FC7A-4C36-A1CC-9D465BA4A9FB}" type="presParOf" srcId="{E96C95C2-5E02-444D-87C3-C103291CA26C}" destId="{92F3ED26-D0EF-4E73-BFF4-AE5EFAF144DB}" srcOrd="5" destOrd="0" presId="urn:microsoft.com/office/officeart/2005/8/layout/vList2"/>
    <dgm:cxn modelId="{F09C28B5-9D49-4FDA-B40B-B09D9FE4E039}" type="presParOf" srcId="{E96C95C2-5E02-444D-87C3-C103291CA26C}" destId="{08D967A5-73E1-47AE-B7CE-950E1B41DCD2}" srcOrd="6" destOrd="0" presId="urn:microsoft.com/office/officeart/2005/8/layout/vList2"/>
    <dgm:cxn modelId="{6A677699-F652-4A5D-9FC1-BBD737E7DA29}" type="presParOf" srcId="{E96C95C2-5E02-444D-87C3-C103291CA26C}" destId="{946DFE75-A790-4684-A0EE-1BE54D240C2A}" srcOrd="7" destOrd="0" presId="urn:microsoft.com/office/officeart/2005/8/layout/vList2"/>
    <dgm:cxn modelId="{7FEF4E43-7760-4144-A3AD-F940B6633F40}" type="presParOf" srcId="{E96C95C2-5E02-444D-87C3-C103291CA26C}" destId="{C6310CD8-564B-4108-BD16-0BD21EB32596}" srcOrd="8" destOrd="0" presId="urn:microsoft.com/office/officeart/2005/8/layout/vList2"/>
    <dgm:cxn modelId="{507A90E3-2F35-4EC4-B682-62A809A365FE}" type="presParOf" srcId="{E96C95C2-5E02-444D-87C3-C103291CA26C}" destId="{437CF59C-DB3A-478A-9909-03C6A091B21E}" srcOrd="9" destOrd="0" presId="urn:microsoft.com/office/officeart/2005/8/layout/vList2"/>
    <dgm:cxn modelId="{86ADAAB1-320F-41EB-8735-9FA361B3B787}" type="presParOf" srcId="{E96C95C2-5E02-444D-87C3-C103291CA26C}" destId="{54220DE8-2961-4D5A-A336-9D860E54F720}" srcOrd="10" destOrd="0" presId="urn:microsoft.com/office/officeart/2005/8/layout/vList2"/>
    <dgm:cxn modelId="{DB3FE3D2-9CAE-4B41-B077-1B202D9AEC86}" type="presParOf" srcId="{E96C95C2-5E02-444D-87C3-C103291CA26C}" destId="{7A8E0218-547B-4379-93DA-9AC6AEB15051}" srcOrd="11" destOrd="0" presId="urn:microsoft.com/office/officeart/2005/8/layout/vList2"/>
    <dgm:cxn modelId="{71CCBD27-DD21-4B73-A379-995BCB5C739D}" type="presParOf" srcId="{E96C95C2-5E02-444D-87C3-C103291CA26C}" destId="{03132865-9916-42A2-80FF-0D9752741199}"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24965B-D393-4588-9C65-E3A437BBF6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A06AB20-B1D5-4F9C-A5E1-816D8FBF8B75}">
      <dgm:prSet/>
      <dgm:spPr/>
      <dgm:t>
        <a:bodyPr/>
        <a:lstStyle/>
        <a:p>
          <a:r>
            <a:rPr lang="en-US" dirty="0"/>
            <a:t>Document ALL expenditures</a:t>
          </a:r>
        </a:p>
      </dgm:t>
    </dgm:pt>
    <dgm:pt modelId="{662F3A95-92A7-4251-9406-3131DE029D45}" type="parTrans" cxnId="{F3258EEF-F1C0-4F09-8D62-31E10C197AAD}">
      <dgm:prSet/>
      <dgm:spPr/>
      <dgm:t>
        <a:bodyPr/>
        <a:lstStyle/>
        <a:p>
          <a:endParaRPr lang="en-US"/>
        </a:p>
      </dgm:t>
    </dgm:pt>
    <dgm:pt modelId="{463FF869-4E6E-494E-9762-2A18F38F63F7}" type="sibTrans" cxnId="{F3258EEF-F1C0-4F09-8D62-31E10C197AAD}">
      <dgm:prSet/>
      <dgm:spPr/>
      <dgm:t>
        <a:bodyPr/>
        <a:lstStyle/>
        <a:p>
          <a:endParaRPr lang="en-US"/>
        </a:p>
      </dgm:t>
    </dgm:pt>
    <dgm:pt modelId="{16271132-DA54-4D83-AD8C-4DAF374B0B2C}">
      <dgm:prSet/>
      <dgm:spPr/>
      <dgm:t>
        <a:bodyPr/>
        <a:lstStyle/>
        <a:p>
          <a:r>
            <a:rPr lang="en-US" dirty="0">
              <a:solidFill>
                <a:srgbClr val="005DAA"/>
              </a:solidFill>
            </a:rPr>
            <a:t>Save all receipts and invoices</a:t>
          </a:r>
        </a:p>
      </dgm:t>
    </dgm:pt>
    <dgm:pt modelId="{C0ECA9B9-1716-4A35-A175-32593EA74E72}" type="parTrans" cxnId="{A2CA653C-6BFA-4170-9787-58649A094A3B}">
      <dgm:prSet/>
      <dgm:spPr/>
      <dgm:t>
        <a:bodyPr/>
        <a:lstStyle/>
        <a:p>
          <a:endParaRPr lang="en-US"/>
        </a:p>
      </dgm:t>
    </dgm:pt>
    <dgm:pt modelId="{CFEB2C08-36DA-46E9-928E-688C6E6C655F}" type="sibTrans" cxnId="{A2CA653C-6BFA-4170-9787-58649A094A3B}">
      <dgm:prSet/>
      <dgm:spPr/>
      <dgm:t>
        <a:bodyPr/>
        <a:lstStyle/>
        <a:p>
          <a:endParaRPr lang="en-US"/>
        </a:p>
      </dgm:t>
    </dgm:pt>
    <dgm:pt modelId="{A4803591-C2EB-4D68-8ABA-8AE80245F96B}">
      <dgm:prSet/>
      <dgm:spPr/>
      <dgm:t>
        <a:bodyPr/>
        <a:lstStyle/>
        <a:p>
          <a:r>
            <a:rPr lang="en-US" dirty="0">
              <a:solidFill>
                <a:srgbClr val="005DAA"/>
              </a:solidFill>
            </a:rPr>
            <a:t>Keep a log of all expenses</a:t>
          </a:r>
        </a:p>
      </dgm:t>
    </dgm:pt>
    <dgm:pt modelId="{AFB79F34-7BD6-41F7-AFC3-BD7C6A43ACC7}" type="parTrans" cxnId="{C63FAE27-64F7-432A-8877-CA92EE4D6828}">
      <dgm:prSet/>
      <dgm:spPr/>
      <dgm:t>
        <a:bodyPr/>
        <a:lstStyle/>
        <a:p>
          <a:endParaRPr lang="en-US"/>
        </a:p>
      </dgm:t>
    </dgm:pt>
    <dgm:pt modelId="{6F8741A4-1F65-4AA8-9F21-830367669CA0}" type="sibTrans" cxnId="{C63FAE27-64F7-432A-8877-CA92EE4D6828}">
      <dgm:prSet/>
      <dgm:spPr/>
      <dgm:t>
        <a:bodyPr/>
        <a:lstStyle/>
        <a:p>
          <a:endParaRPr lang="en-US"/>
        </a:p>
      </dgm:t>
    </dgm:pt>
    <dgm:pt modelId="{7BA9E7E2-7A9A-4635-9DEB-ADFE5AFB1398}">
      <dgm:prSet/>
      <dgm:spPr/>
      <dgm:t>
        <a:bodyPr/>
        <a:lstStyle/>
        <a:p>
          <a:r>
            <a:rPr lang="en-US"/>
            <a:t>Retain all bank statements.  They are required as part of your reporting.</a:t>
          </a:r>
        </a:p>
      </dgm:t>
    </dgm:pt>
    <dgm:pt modelId="{A60D8524-F753-4179-9C14-F84078DB0629}" type="parTrans" cxnId="{C17FF7AE-8C37-4D23-AE20-D45BFFFF2BDA}">
      <dgm:prSet/>
      <dgm:spPr/>
      <dgm:t>
        <a:bodyPr/>
        <a:lstStyle/>
        <a:p>
          <a:endParaRPr lang="en-US"/>
        </a:p>
      </dgm:t>
    </dgm:pt>
    <dgm:pt modelId="{DC9A7082-DB13-4F2F-8E9C-2BEA9D9B3AF2}" type="sibTrans" cxnId="{C17FF7AE-8C37-4D23-AE20-D45BFFFF2BDA}">
      <dgm:prSet/>
      <dgm:spPr/>
      <dgm:t>
        <a:bodyPr/>
        <a:lstStyle/>
        <a:p>
          <a:endParaRPr lang="en-US"/>
        </a:p>
      </dgm:t>
    </dgm:pt>
    <dgm:pt modelId="{EF6ED69D-1458-4190-B096-D18F2EDC732E}">
      <dgm:prSet/>
      <dgm:spPr/>
      <dgm:t>
        <a:bodyPr/>
        <a:lstStyle/>
        <a:p>
          <a:r>
            <a:rPr lang="en-US"/>
            <a:t>Reports due annually and 2 months after project completion.</a:t>
          </a:r>
        </a:p>
      </dgm:t>
    </dgm:pt>
    <dgm:pt modelId="{371FBFFA-3719-4D11-B92B-D6D7870965D9}" type="parTrans" cxnId="{8047DCAB-80F8-415B-B1FD-DAC24D9E421F}">
      <dgm:prSet/>
      <dgm:spPr/>
      <dgm:t>
        <a:bodyPr/>
        <a:lstStyle/>
        <a:p>
          <a:endParaRPr lang="en-US"/>
        </a:p>
      </dgm:t>
    </dgm:pt>
    <dgm:pt modelId="{CC9C0191-EEAB-4ECA-A00D-980D487BC430}" type="sibTrans" cxnId="{8047DCAB-80F8-415B-B1FD-DAC24D9E421F}">
      <dgm:prSet/>
      <dgm:spPr/>
      <dgm:t>
        <a:bodyPr/>
        <a:lstStyle/>
        <a:p>
          <a:endParaRPr lang="en-US"/>
        </a:p>
      </dgm:t>
    </dgm:pt>
    <dgm:pt modelId="{5414E841-7E09-4320-81DD-0ABD42B86ADA}">
      <dgm:prSet/>
      <dgm:spPr/>
      <dgm:t>
        <a:bodyPr/>
        <a:lstStyle/>
        <a:p>
          <a:r>
            <a:rPr lang="en-US" dirty="0"/>
            <a:t>Submit reports online through Grants Center</a:t>
          </a:r>
        </a:p>
      </dgm:t>
    </dgm:pt>
    <dgm:pt modelId="{ED30019D-0CBE-47AE-A371-3B8A04C30FBD}" type="parTrans" cxnId="{60707597-42B3-449F-BF7A-B4E17C021094}">
      <dgm:prSet/>
      <dgm:spPr/>
      <dgm:t>
        <a:bodyPr/>
        <a:lstStyle/>
        <a:p>
          <a:endParaRPr lang="en-US"/>
        </a:p>
      </dgm:t>
    </dgm:pt>
    <dgm:pt modelId="{0069D43A-A9E7-47B2-AB39-E37C1106F575}" type="sibTrans" cxnId="{60707597-42B3-449F-BF7A-B4E17C021094}">
      <dgm:prSet/>
      <dgm:spPr/>
      <dgm:t>
        <a:bodyPr/>
        <a:lstStyle/>
        <a:p>
          <a:endParaRPr lang="en-US"/>
        </a:p>
      </dgm:t>
    </dgm:pt>
    <dgm:pt modelId="{91D79B70-BED7-49A4-9996-CD50278CBF18}">
      <dgm:prSet/>
      <dgm:spPr/>
      <dgm:t>
        <a:bodyPr/>
        <a:lstStyle/>
        <a:p>
          <a:r>
            <a:rPr lang="en-US" dirty="0"/>
            <a:t>Take pictures of the project before initiation, during your work and after completion.</a:t>
          </a:r>
        </a:p>
      </dgm:t>
    </dgm:pt>
    <dgm:pt modelId="{EF93E98D-99CB-467C-B485-CA8ABF9F022B}" type="parTrans" cxnId="{CAC2E54A-4969-4710-94DB-E5D18F1685C0}">
      <dgm:prSet/>
      <dgm:spPr/>
      <dgm:t>
        <a:bodyPr/>
        <a:lstStyle/>
        <a:p>
          <a:endParaRPr lang="en-US"/>
        </a:p>
      </dgm:t>
    </dgm:pt>
    <dgm:pt modelId="{9D920F2F-19CB-45B2-9EB4-6AE44FE6E9AC}" type="sibTrans" cxnId="{CAC2E54A-4969-4710-94DB-E5D18F1685C0}">
      <dgm:prSet/>
      <dgm:spPr/>
      <dgm:t>
        <a:bodyPr/>
        <a:lstStyle/>
        <a:p>
          <a:endParaRPr lang="en-US"/>
        </a:p>
      </dgm:t>
    </dgm:pt>
    <dgm:pt modelId="{5F9E83C4-8FA6-4765-975F-FB1044E7CB94}" type="pres">
      <dgm:prSet presAssocID="{3B24965B-D393-4588-9C65-E3A437BBF644}" presName="linear" presStyleCnt="0">
        <dgm:presLayoutVars>
          <dgm:animLvl val="lvl"/>
          <dgm:resizeHandles val="exact"/>
        </dgm:presLayoutVars>
      </dgm:prSet>
      <dgm:spPr/>
    </dgm:pt>
    <dgm:pt modelId="{ECE8E344-599F-489F-9A23-F5340D73A274}" type="pres">
      <dgm:prSet presAssocID="{1A06AB20-B1D5-4F9C-A5E1-816D8FBF8B75}" presName="parentText" presStyleLbl="node1" presStyleIdx="0" presStyleCnt="5">
        <dgm:presLayoutVars>
          <dgm:chMax val="0"/>
          <dgm:bulletEnabled val="1"/>
        </dgm:presLayoutVars>
      </dgm:prSet>
      <dgm:spPr/>
    </dgm:pt>
    <dgm:pt modelId="{2EC68F4F-B13C-451C-A96A-F81038399CA2}" type="pres">
      <dgm:prSet presAssocID="{1A06AB20-B1D5-4F9C-A5E1-816D8FBF8B75}" presName="childText" presStyleLbl="revTx" presStyleIdx="0" presStyleCnt="1">
        <dgm:presLayoutVars>
          <dgm:bulletEnabled val="1"/>
        </dgm:presLayoutVars>
      </dgm:prSet>
      <dgm:spPr/>
    </dgm:pt>
    <dgm:pt modelId="{7A323AC5-11EA-4FE6-84EE-E969E70F4AED}" type="pres">
      <dgm:prSet presAssocID="{7BA9E7E2-7A9A-4635-9DEB-ADFE5AFB1398}" presName="parentText" presStyleLbl="node1" presStyleIdx="1" presStyleCnt="5">
        <dgm:presLayoutVars>
          <dgm:chMax val="0"/>
          <dgm:bulletEnabled val="1"/>
        </dgm:presLayoutVars>
      </dgm:prSet>
      <dgm:spPr/>
    </dgm:pt>
    <dgm:pt modelId="{2595C5C3-E20C-4158-9A69-1F2758A70132}" type="pres">
      <dgm:prSet presAssocID="{DC9A7082-DB13-4F2F-8E9C-2BEA9D9B3AF2}" presName="spacer" presStyleCnt="0"/>
      <dgm:spPr/>
    </dgm:pt>
    <dgm:pt modelId="{6C7E48EA-706F-4BEB-8CF5-584FAB938603}" type="pres">
      <dgm:prSet presAssocID="{EF6ED69D-1458-4190-B096-D18F2EDC732E}" presName="parentText" presStyleLbl="node1" presStyleIdx="2" presStyleCnt="5">
        <dgm:presLayoutVars>
          <dgm:chMax val="0"/>
          <dgm:bulletEnabled val="1"/>
        </dgm:presLayoutVars>
      </dgm:prSet>
      <dgm:spPr/>
    </dgm:pt>
    <dgm:pt modelId="{E015971C-F89F-4A31-8333-147D7B57E880}" type="pres">
      <dgm:prSet presAssocID="{CC9C0191-EEAB-4ECA-A00D-980D487BC430}" presName="spacer" presStyleCnt="0"/>
      <dgm:spPr/>
    </dgm:pt>
    <dgm:pt modelId="{5B60D999-A5DD-4176-B677-C576F3770184}" type="pres">
      <dgm:prSet presAssocID="{5414E841-7E09-4320-81DD-0ABD42B86ADA}" presName="parentText" presStyleLbl="node1" presStyleIdx="3" presStyleCnt="5">
        <dgm:presLayoutVars>
          <dgm:chMax val="0"/>
          <dgm:bulletEnabled val="1"/>
        </dgm:presLayoutVars>
      </dgm:prSet>
      <dgm:spPr/>
    </dgm:pt>
    <dgm:pt modelId="{BE0C4CFC-4D29-452B-8F86-11F1690E96F9}" type="pres">
      <dgm:prSet presAssocID="{0069D43A-A9E7-47B2-AB39-E37C1106F575}" presName="spacer" presStyleCnt="0"/>
      <dgm:spPr/>
    </dgm:pt>
    <dgm:pt modelId="{BEE010A8-436D-475F-99CB-0EE6C05858C4}" type="pres">
      <dgm:prSet presAssocID="{91D79B70-BED7-49A4-9996-CD50278CBF18}" presName="parentText" presStyleLbl="node1" presStyleIdx="4" presStyleCnt="5">
        <dgm:presLayoutVars>
          <dgm:chMax val="0"/>
          <dgm:bulletEnabled val="1"/>
        </dgm:presLayoutVars>
      </dgm:prSet>
      <dgm:spPr/>
    </dgm:pt>
  </dgm:ptLst>
  <dgm:cxnLst>
    <dgm:cxn modelId="{32F0450E-7606-401E-82EA-EE2C4B534601}" type="presOf" srcId="{91D79B70-BED7-49A4-9996-CD50278CBF18}" destId="{BEE010A8-436D-475F-99CB-0EE6C05858C4}" srcOrd="0" destOrd="0" presId="urn:microsoft.com/office/officeart/2005/8/layout/vList2"/>
    <dgm:cxn modelId="{C63FAE27-64F7-432A-8877-CA92EE4D6828}" srcId="{1A06AB20-B1D5-4F9C-A5E1-816D8FBF8B75}" destId="{A4803591-C2EB-4D68-8ABA-8AE80245F96B}" srcOrd="1" destOrd="0" parTransId="{AFB79F34-7BD6-41F7-AFC3-BD7C6A43ACC7}" sibTransId="{6F8741A4-1F65-4AA8-9F21-830367669CA0}"/>
    <dgm:cxn modelId="{17DDBA2D-800A-4F50-81AC-4219B432C8DA}" type="presOf" srcId="{5414E841-7E09-4320-81DD-0ABD42B86ADA}" destId="{5B60D999-A5DD-4176-B677-C576F3770184}" srcOrd="0" destOrd="0" presId="urn:microsoft.com/office/officeart/2005/8/layout/vList2"/>
    <dgm:cxn modelId="{DD287135-7C4C-439B-BB42-79EB036F7F65}" type="presOf" srcId="{3B24965B-D393-4588-9C65-E3A437BBF644}" destId="{5F9E83C4-8FA6-4765-975F-FB1044E7CB94}" srcOrd="0" destOrd="0" presId="urn:microsoft.com/office/officeart/2005/8/layout/vList2"/>
    <dgm:cxn modelId="{B97A9337-1706-4F51-A12C-FCD548C0DED4}" type="presOf" srcId="{1A06AB20-B1D5-4F9C-A5E1-816D8FBF8B75}" destId="{ECE8E344-599F-489F-9A23-F5340D73A274}" srcOrd="0" destOrd="0" presId="urn:microsoft.com/office/officeart/2005/8/layout/vList2"/>
    <dgm:cxn modelId="{A2CA653C-6BFA-4170-9787-58649A094A3B}" srcId="{1A06AB20-B1D5-4F9C-A5E1-816D8FBF8B75}" destId="{16271132-DA54-4D83-AD8C-4DAF374B0B2C}" srcOrd="0" destOrd="0" parTransId="{C0ECA9B9-1716-4A35-A175-32593EA74E72}" sibTransId="{CFEB2C08-36DA-46E9-928E-688C6E6C655F}"/>
    <dgm:cxn modelId="{517C4246-E28E-4008-B5EE-9CFF9288EA25}" type="presOf" srcId="{16271132-DA54-4D83-AD8C-4DAF374B0B2C}" destId="{2EC68F4F-B13C-451C-A96A-F81038399CA2}" srcOrd="0" destOrd="0" presId="urn:microsoft.com/office/officeart/2005/8/layout/vList2"/>
    <dgm:cxn modelId="{CAC2E54A-4969-4710-94DB-E5D18F1685C0}" srcId="{3B24965B-D393-4588-9C65-E3A437BBF644}" destId="{91D79B70-BED7-49A4-9996-CD50278CBF18}" srcOrd="4" destOrd="0" parTransId="{EF93E98D-99CB-467C-B485-CA8ABF9F022B}" sibTransId="{9D920F2F-19CB-45B2-9EB4-6AE44FE6E9AC}"/>
    <dgm:cxn modelId="{904B6C76-1345-4CAA-ACD2-14C54FD94681}" type="presOf" srcId="{7BA9E7E2-7A9A-4635-9DEB-ADFE5AFB1398}" destId="{7A323AC5-11EA-4FE6-84EE-E969E70F4AED}" srcOrd="0" destOrd="0" presId="urn:microsoft.com/office/officeart/2005/8/layout/vList2"/>
    <dgm:cxn modelId="{60707597-42B3-449F-BF7A-B4E17C021094}" srcId="{3B24965B-D393-4588-9C65-E3A437BBF644}" destId="{5414E841-7E09-4320-81DD-0ABD42B86ADA}" srcOrd="3" destOrd="0" parTransId="{ED30019D-0CBE-47AE-A371-3B8A04C30FBD}" sibTransId="{0069D43A-A9E7-47B2-AB39-E37C1106F575}"/>
    <dgm:cxn modelId="{8047DCAB-80F8-415B-B1FD-DAC24D9E421F}" srcId="{3B24965B-D393-4588-9C65-E3A437BBF644}" destId="{EF6ED69D-1458-4190-B096-D18F2EDC732E}" srcOrd="2" destOrd="0" parTransId="{371FBFFA-3719-4D11-B92B-D6D7870965D9}" sibTransId="{CC9C0191-EEAB-4ECA-A00D-980D487BC430}"/>
    <dgm:cxn modelId="{C17FF7AE-8C37-4D23-AE20-D45BFFFF2BDA}" srcId="{3B24965B-D393-4588-9C65-E3A437BBF644}" destId="{7BA9E7E2-7A9A-4635-9DEB-ADFE5AFB1398}" srcOrd="1" destOrd="0" parTransId="{A60D8524-F753-4179-9C14-F84078DB0629}" sibTransId="{DC9A7082-DB13-4F2F-8E9C-2BEA9D9B3AF2}"/>
    <dgm:cxn modelId="{DF2362C4-6B69-4A8E-8B39-0F584BCEF28E}" type="presOf" srcId="{EF6ED69D-1458-4190-B096-D18F2EDC732E}" destId="{6C7E48EA-706F-4BEB-8CF5-584FAB938603}" srcOrd="0" destOrd="0" presId="urn:microsoft.com/office/officeart/2005/8/layout/vList2"/>
    <dgm:cxn modelId="{FF9E11DD-1C9A-4A1F-B26F-46CAB79E9885}" type="presOf" srcId="{A4803591-C2EB-4D68-8ABA-8AE80245F96B}" destId="{2EC68F4F-B13C-451C-A96A-F81038399CA2}" srcOrd="0" destOrd="1" presId="urn:microsoft.com/office/officeart/2005/8/layout/vList2"/>
    <dgm:cxn modelId="{F3258EEF-F1C0-4F09-8D62-31E10C197AAD}" srcId="{3B24965B-D393-4588-9C65-E3A437BBF644}" destId="{1A06AB20-B1D5-4F9C-A5E1-816D8FBF8B75}" srcOrd="0" destOrd="0" parTransId="{662F3A95-92A7-4251-9406-3131DE029D45}" sibTransId="{463FF869-4E6E-494E-9762-2A18F38F63F7}"/>
    <dgm:cxn modelId="{120DAF2C-D7AD-4E01-95F1-3662CF870CB7}" type="presParOf" srcId="{5F9E83C4-8FA6-4765-975F-FB1044E7CB94}" destId="{ECE8E344-599F-489F-9A23-F5340D73A274}" srcOrd="0" destOrd="0" presId="urn:microsoft.com/office/officeart/2005/8/layout/vList2"/>
    <dgm:cxn modelId="{EA50995E-0FA1-4FF7-B73B-ABF66BE5A96A}" type="presParOf" srcId="{5F9E83C4-8FA6-4765-975F-FB1044E7CB94}" destId="{2EC68F4F-B13C-451C-A96A-F81038399CA2}" srcOrd="1" destOrd="0" presId="urn:microsoft.com/office/officeart/2005/8/layout/vList2"/>
    <dgm:cxn modelId="{366002C6-8691-487D-86D9-9C795661B66A}" type="presParOf" srcId="{5F9E83C4-8FA6-4765-975F-FB1044E7CB94}" destId="{7A323AC5-11EA-4FE6-84EE-E969E70F4AED}" srcOrd="2" destOrd="0" presId="urn:microsoft.com/office/officeart/2005/8/layout/vList2"/>
    <dgm:cxn modelId="{C49F6B14-32C4-47F3-8069-149634D96CBF}" type="presParOf" srcId="{5F9E83C4-8FA6-4765-975F-FB1044E7CB94}" destId="{2595C5C3-E20C-4158-9A69-1F2758A70132}" srcOrd="3" destOrd="0" presId="urn:microsoft.com/office/officeart/2005/8/layout/vList2"/>
    <dgm:cxn modelId="{8670C7D1-CE71-4856-8185-3C135FE0CDA9}" type="presParOf" srcId="{5F9E83C4-8FA6-4765-975F-FB1044E7CB94}" destId="{6C7E48EA-706F-4BEB-8CF5-584FAB938603}" srcOrd="4" destOrd="0" presId="urn:microsoft.com/office/officeart/2005/8/layout/vList2"/>
    <dgm:cxn modelId="{324DBD35-DAB8-41E8-AAE4-09B71D2BF14A}" type="presParOf" srcId="{5F9E83C4-8FA6-4765-975F-FB1044E7CB94}" destId="{E015971C-F89F-4A31-8333-147D7B57E880}" srcOrd="5" destOrd="0" presId="urn:microsoft.com/office/officeart/2005/8/layout/vList2"/>
    <dgm:cxn modelId="{67BF67D4-1AF1-4132-8841-7457B3529B92}" type="presParOf" srcId="{5F9E83C4-8FA6-4765-975F-FB1044E7CB94}" destId="{5B60D999-A5DD-4176-B677-C576F3770184}" srcOrd="6" destOrd="0" presId="urn:microsoft.com/office/officeart/2005/8/layout/vList2"/>
    <dgm:cxn modelId="{56668C1D-31E9-43FA-B0D1-492625FFF938}" type="presParOf" srcId="{5F9E83C4-8FA6-4765-975F-FB1044E7CB94}" destId="{BE0C4CFC-4D29-452B-8F86-11F1690E96F9}" srcOrd="7" destOrd="0" presId="urn:microsoft.com/office/officeart/2005/8/layout/vList2"/>
    <dgm:cxn modelId="{919243DF-4C87-4718-91A8-2462E10AFDBE}" type="presParOf" srcId="{5F9E83C4-8FA6-4765-975F-FB1044E7CB94}" destId="{BEE010A8-436D-475F-99CB-0EE6C05858C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CB9BC0-8E06-48C3-80E8-D21A570FF24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96E487F-437A-4451-BC96-BDF6A48C19A0}">
      <dgm:prSet/>
      <dgm:spPr/>
      <dgm:t>
        <a:bodyPr/>
        <a:lstStyle/>
        <a:p>
          <a:r>
            <a:rPr lang="en-US"/>
            <a:t>Number of direct beneficiaries</a:t>
          </a:r>
        </a:p>
      </dgm:t>
    </dgm:pt>
    <dgm:pt modelId="{C1EE726C-0176-4827-B356-491F9C00FC70}" type="parTrans" cxnId="{F97927CA-D80E-40E8-9BA0-DCF5087E31C2}">
      <dgm:prSet/>
      <dgm:spPr/>
      <dgm:t>
        <a:bodyPr/>
        <a:lstStyle/>
        <a:p>
          <a:endParaRPr lang="en-US"/>
        </a:p>
      </dgm:t>
    </dgm:pt>
    <dgm:pt modelId="{9E32077A-1F57-4ED4-A2E4-1B698BB959BB}" type="sibTrans" cxnId="{F97927CA-D80E-40E8-9BA0-DCF5087E31C2}">
      <dgm:prSet/>
      <dgm:spPr/>
      <dgm:t>
        <a:bodyPr/>
        <a:lstStyle/>
        <a:p>
          <a:endParaRPr lang="en-US"/>
        </a:p>
      </dgm:t>
    </dgm:pt>
    <dgm:pt modelId="{8757B55D-F606-473D-ACE6-66EACA49F199}">
      <dgm:prSet/>
      <dgm:spPr/>
      <dgm:t>
        <a:bodyPr/>
        <a:lstStyle/>
        <a:p>
          <a:r>
            <a:rPr lang="en-US"/>
            <a:t>Number of indirect beneficiaries</a:t>
          </a:r>
        </a:p>
      </dgm:t>
    </dgm:pt>
    <dgm:pt modelId="{1F5E9A9E-FC02-4E87-BB17-5A40CF5F03F6}" type="parTrans" cxnId="{4B893E53-DDE2-4894-8249-E87C59F8E8A2}">
      <dgm:prSet/>
      <dgm:spPr/>
      <dgm:t>
        <a:bodyPr/>
        <a:lstStyle/>
        <a:p>
          <a:endParaRPr lang="en-US"/>
        </a:p>
      </dgm:t>
    </dgm:pt>
    <dgm:pt modelId="{1AFF0193-AB2C-4B5C-A3A2-E64AD388BA4C}" type="sibTrans" cxnId="{4B893E53-DDE2-4894-8249-E87C59F8E8A2}">
      <dgm:prSet/>
      <dgm:spPr/>
      <dgm:t>
        <a:bodyPr/>
        <a:lstStyle/>
        <a:p>
          <a:endParaRPr lang="en-US"/>
        </a:p>
      </dgm:t>
    </dgm:pt>
    <dgm:pt modelId="{09E1DC9C-E185-4F7A-8D7F-9FF573EC3A22}">
      <dgm:prSet/>
      <dgm:spPr/>
      <dgm:t>
        <a:bodyPr/>
        <a:lstStyle/>
        <a:p>
          <a:r>
            <a:rPr lang="en-US"/>
            <a:t>Number of people trained</a:t>
          </a:r>
        </a:p>
      </dgm:t>
    </dgm:pt>
    <dgm:pt modelId="{B1FAE700-45A9-4175-8268-86B5A206EF12}" type="parTrans" cxnId="{FFE2729C-7FA5-45C6-B5D6-E4D86D7D37FA}">
      <dgm:prSet/>
      <dgm:spPr/>
      <dgm:t>
        <a:bodyPr/>
        <a:lstStyle/>
        <a:p>
          <a:endParaRPr lang="en-US"/>
        </a:p>
      </dgm:t>
    </dgm:pt>
    <dgm:pt modelId="{924A75CF-6037-49D7-ADFF-8FA4DB9916F5}" type="sibTrans" cxnId="{FFE2729C-7FA5-45C6-B5D6-E4D86D7D37FA}">
      <dgm:prSet/>
      <dgm:spPr/>
      <dgm:t>
        <a:bodyPr/>
        <a:lstStyle/>
        <a:p>
          <a:endParaRPr lang="en-US"/>
        </a:p>
      </dgm:t>
    </dgm:pt>
    <dgm:pt modelId="{D3A0F034-6A0F-4B52-BEC9-8A0EDA4D3C04}">
      <dgm:prSet/>
      <dgm:spPr/>
      <dgm:t>
        <a:bodyPr/>
        <a:lstStyle/>
        <a:p>
          <a:r>
            <a:rPr lang="en-US"/>
            <a:t>Number of participants</a:t>
          </a:r>
        </a:p>
      </dgm:t>
    </dgm:pt>
    <dgm:pt modelId="{1EA64E5A-75F3-4580-8A02-CD082CF0658D}" type="parTrans" cxnId="{1F20086C-B5C2-43DF-9F0A-D240515AAA44}">
      <dgm:prSet/>
      <dgm:spPr/>
      <dgm:t>
        <a:bodyPr/>
        <a:lstStyle/>
        <a:p>
          <a:endParaRPr lang="en-US"/>
        </a:p>
      </dgm:t>
    </dgm:pt>
    <dgm:pt modelId="{206A35A1-1A48-45F5-A99E-735739427AB0}" type="sibTrans" cxnId="{1F20086C-B5C2-43DF-9F0A-D240515AAA44}">
      <dgm:prSet/>
      <dgm:spPr/>
      <dgm:t>
        <a:bodyPr/>
        <a:lstStyle/>
        <a:p>
          <a:endParaRPr lang="en-US"/>
        </a:p>
      </dgm:t>
    </dgm:pt>
    <dgm:pt modelId="{C15F3E6C-BB28-4F37-9442-7AFBD1ABAE0B}">
      <dgm:prSet/>
      <dgm:spPr/>
      <dgm:t>
        <a:bodyPr/>
        <a:lstStyle/>
        <a:p>
          <a:r>
            <a:rPr lang="en-US"/>
            <a:t>Number of people receiving service</a:t>
          </a:r>
        </a:p>
      </dgm:t>
    </dgm:pt>
    <dgm:pt modelId="{B7E43680-187A-472B-8B34-012B6398D80C}" type="parTrans" cxnId="{0EF2C1C2-3AB1-4137-81E2-3A8713707119}">
      <dgm:prSet/>
      <dgm:spPr/>
      <dgm:t>
        <a:bodyPr/>
        <a:lstStyle/>
        <a:p>
          <a:endParaRPr lang="en-US"/>
        </a:p>
      </dgm:t>
    </dgm:pt>
    <dgm:pt modelId="{AB059354-782C-442A-AD54-2D0344A73994}" type="sibTrans" cxnId="{0EF2C1C2-3AB1-4137-81E2-3A8713707119}">
      <dgm:prSet/>
      <dgm:spPr/>
      <dgm:t>
        <a:bodyPr/>
        <a:lstStyle/>
        <a:p>
          <a:endParaRPr lang="en-US"/>
        </a:p>
      </dgm:t>
    </dgm:pt>
    <dgm:pt modelId="{2CE917EC-B47E-4626-BF8F-DA95A7D0AB47}">
      <dgm:prSet/>
      <dgm:spPr/>
      <dgm:t>
        <a:bodyPr/>
        <a:lstStyle/>
        <a:p>
          <a:r>
            <a:rPr lang="en-US"/>
            <a:t>Number of events</a:t>
          </a:r>
        </a:p>
      </dgm:t>
    </dgm:pt>
    <dgm:pt modelId="{4E5FC735-775D-471E-BADD-C6F157EB3EAC}" type="parTrans" cxnId="{5384FF36-6CF7-4F56-A5AC-7C88787CED93}">
      <dgm:prSet/>
      <dgm:spPr/>
      <dgm:t>
        <a:bodyPr/>
        <a:lstStyle/>
        <a:p>
          <a:endParaRPr lang="en-US"/>
        </a:p>
      </dgm:t>
    </dgm:pt>
    <dgm:pt modelId="{CA4E90B3-6EB2-4220-8BD8-EC371B9C53C5}" type="sibTrans" cxnId="{5384FF36-6CF7-4F56-A5AC-7C88787CED93}">
      <dgm:prSet/>
      <dgm:spPr/>
      <dgm:t>
        <a:bodyPr/>
        <a:lstStyle/>
        <a:p>
          <a:endParaRPr lang="en-US"/>
        </a:p>
      </dgm:t>
    </dgm:pt>
    <dgm:pt modelId="{20319836-ADC6-4A92-82E4-2C04ECD99507}">
      <dgm:prSet/>
      <dgm:spPr/>
      <dgm:t>
        <a:bodyPr/>
        <a:lstStyle/>
        <a:p>
          <a:r>
            <a:rPr lang="en-US"/>
            <a:t>Number of jobs created</a:t>
          </a:r>
        </a:p>
      </dgm:t>
    </dgm:pt>
    <dgm:pt modelId="{E88CA1AD-0E3E-4F72-916D-4C56CA22CDDC}" type="parTrans" cxnId="{A251C1CE-02C0-4D2D-BC1C-82CD74A18BE8}">
      <dgm:prSet/>
      <dgm:spPr/>
      <dgm:t>
        <a:bodyPr/>
        <a:lstStyle/>
        <a:p>
          <a:endParaRPr lang="en-US"/>
        </a:p>
      </dgm:t>
    </dgm:pt>
    <dgm:pt modelId="{DD0B0058-17E3-4009-A418-51FA14EBC44C}" type="sibTrans" cxnId="{A251C1CE-02C0-4D2D-BC1C-82CD74A18BE8}">
      <dgm:prSet/>
      <dgm:spPr/>
      <dgm:t>
        <a:bodyPr/>
        <a:lstStyle/>
        <a:p>
          <a:endParaRPr lang="en-US"/>
        </a:p>
      </dgm:t>
    </dgm:pt>
    <dgm:pt modelId="{C44B13B3-5CFC-459A-95A9-3E7BDCAC8975}">
      <dgm:prSet/>
      <dgm:spPr/>
      <dgm:t>
        <a:bodyPr/>
        <a:lstStyle/>
        <a:p>
          <a:r>
            <a:rPr lang="en-US"/>
            <a:t>Number of benefitting facilities</a:t>
          </a:r>
        </a:p>
      </dgm:t>
    </dgm:pt>
    <dgm:pt modelId="{C380D32B-BF9A-4B5E-BF91-53166C251E61}" type="parTrans" cxnId="{2A9FC8B4-D7D9-4466-A27D-E01B58040FC6}">
      <dgm:prSet/>
      <dgm:spPr/>
      <dgm:t>
        <a:bodyPr/>
        <a:lstStyle/>
        <a:p>
          <a:endParaRPr lang="en-US"/>
        </a:p>
      </dgm:t>
    </dgm:pt>
    <dgm:pt modelId="{BB7F0AF4-5363-447C-88A6-4B78CEE77C46}" type="sibTrans" cxnId="{2A9FC8B4-D7D9-4466-A27D-E01B58040FC6}">
      <dgm:prSet/>
      <dgm:spPr/>
      <dgm:t>
        <a:bodyPr/>
        <a:lstStyle/>
        <a:p>
          <a:endParaRPr lang="en-US"/>
        </a:p>
      </dgm:t>
    </dgm:pt>
    <dgm:pt modelId="{F1C919F4-7BDD-440B-9796-27D2B40DEDD6}">
      <dgm:prSet/>
      <dgm:spPr/>
      <dgm:t>
        <a:bodyPr/>
        <a:lstStyle/>
        <a:p>
          <a:r>
            <a:rPr lang="en-US"/>
            <a:t>Number of communities with less conflict</a:t>
          </a:r>
        </a:p>
      </dgm:t>
    </dgm:pt>
    <dgm:pt modelId="{6124BF6A-024F-42DB-9118-F043128CC540}" type="parTrans" cxnId="{1D3E1AA2-5689-4FCE-A894-A73FA17EC002}">
      <dgm:prSet/>
      <dgm:spPr/>
      <dgm:t>
        <a:bodyPr/>
        <a:lstStyle/>
        <a:p>
          <a:endParaRPr lang="en-US"/>
        </a:p>
      </dgm:t>
    </dgm:pt>
    <dgm:pt modelId="{14BC54C4-7EB6-4FF5-AE2E-0966A24CB5E8}" type="sibTrans" cxnId="{1D3E1AA2-5689-4FCE-A894-A73FA17EC002}">
      <dgm:prSet/>
      <dgm:spPr/>
      <dgm:t>
        <a:bodyPr/>
        <a:lstStyle/>
        <a:p>
          <a:endParaRPr lang="en-US"/>
        </a:p>
      </dgm:t>
    </dgm:pt>
    <dgm:pt modelId="{C9EE6AD0-00E9-49D5-B53B-0C062672C9A0}" type="pres">
      <dgm:prSet presAssocID="{00CB9BC0-8E06-48C3-80E8-D21A570FF24B}" presName="linear" presStyleCnt="0">
        <dgm:presLayoutVars>
          <dgm:animLvl val="lvl"/>
          <dgm:resizeHandles val="exact"/>
        </dgm:presLayoutVars>
      </dgm:prSet>
      <dgm:spPr/>
    </dgm:pt>
    <dgm:pt modelId="{FF1E9150-5984-41DF-9B67-E22177F35CD5}" type="pres">
      <dgm:prSet presAssocID="{396E487F-437A-4451-BC96-BDF6A48C19A0}" presName="parentText" presStyleLbl="node1" presStyleIdx="0" presStyleCnt="9">
        <dgm:presLayoutVars>
          <dgm:chMax val="0"/>
          <dgm:bulletEnabled val="1"/>
        </dgm:presLayoutVars>
      </dgm:prSet>
      <dgm:spPr/>
    </dgm:pt>
    <dgm:pt modelId="{984665FC-6117-49D3-9A2F-53DCC03112C0}" type="pres">
      <dgm:prSet presAssocID="{9E32077A-1F57-4ED4-A2E4-1B698BB959BB}" presName="spacer" presStyleCnt="0"/>
      <dgm:spPr/>
    </dgm:pt>
    <dgm:pt modelId="{12CFBD38-A0C6-4C4D-BDAF-2F9221947FC6}" type="pres">
      <dgm:prSet presAssocID="{8757B55D-F606-473D-ACE6-66EACA49F199}" presName="parentText" presStyleLbl="node1" presStyleIdx="1" presStyleCnt="9">
        <dgm:presLayoutVars>
          <dgm:chMax val="0"/>
          <dgm:bulletEnabled val="1"/>
        </dgm:presLayoutVars>
      </dgm:prSet>
      <dgm:spPr/>
    </dgm:pt>
    <dgm:pt modelId="{78015FC1-881A-4ED1-9F5A-39B2ABAC970F}" type="pres">
      <dgm:prSet presAssocID="{1AFF0193-AB2C-4B5C-A3A2-E64AD388BA4C}" presName="spacer" presStyleCnt="0"/>
      <dgm:spPr/>
    </dgm:pt>
    <dgm:pt modelId="{0A4A2F4A-5D7E-43ED-9EE9-E4C067ACBF17}" type="pres">
      <dgm:prSet presAssocID="{09E1DC9C-E185-4F7A-8D7F-9FF573EC3A22}" presName="parentText" presStyleLbl="node1" presStyleIdx="2" presStyleCnt="9">
        <dgm:presLayoutVars>
          <dgm:chMax val="0"/>
          <dgm:bulletEnabled val="1"/>
        </dgm:presLayoutVars>
      </dgm:prSet>
      <dgm:spPr/>
    </dgm:pt>
    <dgm:pt modelId="{5BE9BC97-FC45-4639-9322-4DFE59317529}" type="pres">
      <dgm:prSet presAssocID="{924A75CF-6037-49D7-ADFF-8FA4DB9916F5}" presName="spacer" presStyleCnt="0"/>
      <dgm:spPr/>
    </dgm:pt>
    <dgm:pt modelId="{853C9023-D81D-40CB-BB85-B5207E4E26A3}" type="pres">
      <dgm:prSet presAssocID="{D3A0F034-6A0F-4B52-BEC9-8A0EDA4D3C04}" presName="parentText" presStyleLbl="node1" presStyleIdx="3" presStyleCnt="9">
        <dgm:presLayoutVars>
          <dgm:chMax val="0"/>
          <dgm:bulletEnabled val="1"/>
        </dgm:presLayoutVars>
      </dgm:prSet>
      <dgm:spPr/>
    </dgm:pt>
    <dgm:pt modelId="{778B7AF6-2316-46BA-99F5-B46D95D35F0B}" type="pres">
      <dgm:prSet presAssocID="{206A35A1-1A48-45F5-A99E-735739427AB0}" presName="spacer" presStyleCnt="0"/>
      <dgm:spPr/>
    </dgm:pt>
    <dgm:pt modelId="{FD5F131C-A997-4012-AEB2-E9BEB873EABE}" type="pres">
      <dgm:prSet presAssocID="{C15F3E6C-BB28-4F37-9442-7AFBD1ABAE0B}" presName="parentText" presStyleLbl="node1" presStyleIdx="4" presStyleCnt="9">
        <dgm:presLayoutVars>
          <dgm:chMax val="0"/>
          <dgm:bulletEnabled val="1"/>
        </dgm:presLayoutVars>
      </dgm:prSet>
      <dgm:spPr/>
    </dgm:pt>
    <dgm:pt modelId="{378367AD-0A62-4DA5-AB03-3177C939949C}" type="pres">
      <dgm:prSet presAssocID="{AB059354-782C-442A-AD54-2D0344A73994}" presName="spacer" presStyleCnt="0"/>
      <dgm:spPr/>
    </dgm:pt>
    <dgm:pt modelId="{A6958E33-8330-4637-98E6-FD606914D049}" type="pres">
      <dgm:prSet presAssocID="{2CE917EC-B47E-4626-BF8F-DA95A7D0AB47}" presName="parentText" presStyleLbl="node1" presStyleIdx="5" presStyleCnt="9">
        <dgm:presLayoutVars>
          <dgm:chMax val="0"/>
          <dgm:bulletEnabled val="1"/>
        </dgm:presLayoutVars>
      </dgm:prSet>
      <dgm:spPr/>
    </dgm:pt>
    <dgm:pt modelId="{6998A9A3-0B31-4FE3-A8A4-7C86582AE447}" type="pres">
      <dgm:prSet presAssocID="{CA4E90B3-6EB2-4220-8BD8-EC371B9C53C5}" presName="spacer" presStyleCnt="0"/>
      <dgm:spPr/>
    </dgm:pt>
    <dgm:pt modelId="{028D9801-7BB2-4062-BAA9-E3C4E785982C}" type="pres">
      <dgm:prSet presAssocID="{20319836-ADC6-4A92-82E4-2C04ECD99507}" presName="parentText" presStyleLbl="node1" presStyleIdx="6" presStyleCnt="9">
        <dgm:presLayoutVars>
          <dgm:chMax val="0"/>
          <dgm:bulletEnabled val="1"/>
        </dgm:presLayoutVars>
      </dgm:prSet>
      <dgm:spPr/>
    </dgm:pt>
    <dgm:pt modelId="{7A5CC18F-9B6F-4DEA-AA46-E5FB380FEAF0}" type="pres">
      <dgm:prSet presAssocID="{DD0B0058-17E3-4009-A418-51FA14EBC44C}" presName="spacer" presStyleCnt="0"/>
      <dgm:spPr/>
    </dgm:pt>
    <dgm:pt modelId="{A943037E-3CFD-41B3-B39D-0A13FA9F0A85}" type="pres">
      <dgm:prSet presAssocID="{C44B13B3-5CFC-459A-95A9-3E7BDCAC8975}" presName="parentText" presStyleLbl="node1" presStyleIdx="7" presStyleCnt="9">
        <dgm:presLayoutVars>
          <dgm:chMax val="0"/>
          <dgm:bulletEnabled val="1"/>
        </dgm:presLayoutVars>
      </dgm:prSet>
      <dgm:spPr/>
    </dgm:pt>
    <dgm:pt modelId="{E2149557-40C7-40D2-9D80-65432D04BA29}" type="pres">
      <dgm:prSet presAssocID="{BB7F0AF4-5363-447C-88A6-4B78CEE77C46}" presName="spacer" presStyleCnt="0"/>
      <dgm:spPr/>
    </dgm:pt>
    <dgm:pt modelId="{80488423-F6E9-4E76-BEB5-6D999C34025C}" type="pres">
      <dgm:prSet presAssocID="{F1C919F4-7BDD-440B-9796-27D2B40DEDD6}" presName="parentText" presStyleLbl="node1" presStyleIdx="8" presStyleCnt="9">
        <dgm:presLayoutVars>
          <dgm:chMax val="0"/>
          <dgm:bulletEnabled val="1"/>
        </dgm:presLayoutVars>
      </dgm:prSet>
      <dgm:spPr/>
    </dgm:pt>
  </dgm:ptLst>
  <dgm:cxnLst>
    <dgm:cxn modelId="{4459E11F-0658-4CBB-AB3D-7AE976967AC6}" type="presOf" srcId="{2CE917EC-B47E-4626-BF8F-DA95A7D0AB47}" destId="{A6958E33-8330-4637-98E6-FD606914D049}" srcOrd="0" destOrd="0" presId="urn:microsoft.com/office/officeart/2005/8/layout/vList2"/>
    <dgm:cxn modelId="{5384FF36-6CF7-4F56-A5AC-7C88787CED93}" srcId="{00CB9BC0-8E06-48C3-80E8-D21A570FF24B}" destId="{2CE917EC-B47E-4626-BF8F-DA95A7D0AB47}" srcOrd="5" destOrd="0" parTransId="{4E5FC735-775D-471E-BADD-C6F157EB3EAC}" sibTransId="{CA4E90B3-6EB2-4220-8BD8-EC371B9C53C5}"/>
    <dgm:cxn modelId="{AC301665-FF72-4453-8B7E-6323E086C345}" type="presOf" srcId="{20319836-ADC6-4A92-82E4-2C04ECD99507}" destId="{028D9801-7BB2-4062-BAA9-E3C4E785982C}" srcOrd="0" destOrd="0" presId="urn:microsoft.com/office/officeart/2005/8/layout/vList2"/>
    <dgm:cxn modelId="{BA1E6C46-0253-474C-B22E-5CE95F3C7378}" type="presOf" srcId="{09E1DC9C-E185-4F7A-8D7F-9FF573EC3A22}" destId="{0A4A2F4A-5D7E-43ED-9EE9-E4C067ACBF17}" srcOrd="0" destOrd="0" presId="urn:microsoft.com/office/officeart/2005/8/layout/vList2"/>
    <dgm:cxn modelId="{87E93E48-F6CC-46E5-A7CB-76633025E7DC}" type="presOf" srcId="{C15F3E6C-BB28-4F37-9442-7AFBD1ABAE0B}" destId="{FD5F131C-A997-4012-AEB2-E9BEB873EABE}" srcOrd="0" destOrd="0" presId="urn:microsoft.com/office/officeart/2005/8/layout/vList2"/>
    <dgm:cxn modelId="{D93C9F69-F2AF-44DC-A3A7-CD6557A1BE5C}" type="presOf" srcId="{396E487F-437A-4451-BC96-BDF6A48C19A0}" destId="{FF1E9150-5984-41DF-9B67-E22177F35CD5}" srcOrd="0" destOrd="0" presId="urn:microsoft.com/office/officeart/2005/8/layout/vList2"/>
    <dgm:cxn modelId="{1F20086C-B5C2-43DF-9F0A-D240515AAA44}" srcId="{00CB9BC0-8E06-48C3-80E8-D21A570FF24B}" destId="{D3A0F034-6A0F-4B52-BEC9-8A0EDA4D3C04}" srcOrd="3" destOrd="0" parTransId="{1EA64E5A-75F3-4580-8A02-CD082CF0658D}" sibTransId="{206A35A1-1A48-45F5-A99E-735739427AB0}"/>
    <dgm:cxn modelId="{AB91334C-82A5-4313-A824-943514941ED7}" type="presOf" srcId="{D3A0F034-6A0F-4B52-BEC9-8A0EDA4D3C04}" destId="{853C9023-D81D-40CB-BB85-B5207E4E26A3}" srcOrd="0" destOrd="0" presId="urn:microsoft.com/office/officeart/2005/8/layout/vList2"/>
    <dgm:cxn modelId="{4B893E53-DDE2-4894-8249-E87C59F8E8A2}" srcId="{00CB9BC0-8E06-48C3-80E8-D21A570FF24B}" destId="{8757B55D-F606-473D-ACE6-66EACA49F199}" srcOrd="1" destOrd="0" parTransId="{1F5E9A9E-FC02-4E87-BB17-5A40CF5F03F6}" sibTransId="{1AFF0193-AB2C-4B5C-A3A2-E64AD388BA4C}"/>
    <dgm:cxn modelId="{1EAA5792-369E-4445-B19A-50305E81390C}" type="presOf" srcId="{F1C919F4-7BDD-440B-9796-27D2B40DEDD6}" destId="{80488423-F6E9-4E76-BEB5-6D999C34025C}" srcOrd="0" destOrd="0" presId="urn:microsoft.com/office/officeart/2005/8/layout/vList2"/>
    <dgm:cxn modelId="{C345A196-D0DC-4FEE-A1C9-36C08C09EAEE}" type="presOf" srcId="{00CB9BC0-8E06-48C3-80E8-D21A570FF24B}" destId="{C9EE6AD0-00E9-49D5-B53B-0C062672C9A0}" srcOrd="0" destOrd="0" presId="urn:microsoft.com/office/officeart/2005/8/layout/vList2"/>
    <dgm:cxn modelId="{FFE2729C-7FA5-45C6-B5D6-E4D86D7D37FA}" srcId="{00CB9BC0-8E06-48C3-80E8-D21A570FF24B}" destId="{09E1DC9C-E185-4F7A-8D7F-9FF573EC3A22}" srcOrd="2" destOrd="0" parTransId="{B1FAE700-45A9-4175-8268-86B5A206EF12}" sibTransId="{924A75CF-6037-49D7-ADFF-8FA4DB9916F5}"/>
    <dgm:cxn modelId="{1D3E1AA2-5689-4FCE-A894-A73FA17EC002}" srcId="{00CB9BC0-8E06-48C3-80E8-D21A570FF24B}" destId="{F1C919F4-7BDD-440B-9796-27D2B40DEDD6}" srcOrd="8" destOrd="0" parTransId="{6124BF6A-024F-42DB-9118-F043128CC540}" sibTransId="{14BC54C4-7EB6-4FF5-AE2E-0966A24CB5E8}"/>
    <dgm:cxn modelId="{D4697DA5-37E4-4B3D-B8CD-5ADF960CA127}" type="presOf" srcId="{C44B13B3-5CFC-459A-95A9-3E7BDCAC8975}" destId="{A943037E-3CFD-41B3-B39D-0A13FA9F0A85}" srcOrd="0" destOrd="0" presId="urn:microsoft.com/office/officeart/2005/8/layout/vList2"/>
    <dgm:cxn modelId="{D35F4BB0-4979-415B-9762-07C379D88803}" type="presOf" srcId="{8757B55D-F606-473D-ACE6-66EACA49F199}" destId="{12CFBD38-A0C6-4C4D-BDAF-2F9221947FC6}" srcOrd="0" destOrd="0" presId="urn:microsoft.com/office/officeart/2005/8/layout/vList2"/>
    <dgm:cxn modelId="{2A9FC8B4-D7D9-4466-A27D-E01B58040FC6}" srcId="{00CB9BC0-8E06-48C3-80E8-D21A570FF24B}" destId="{C44B13B3-5CFC-459A-95A9-3E7BDCAC8975}" srcOrd="7" destOrd="0" parTransId="{C380D32B-BF9A-4B5E-BF91-53166C251E61}" sibTransId="{BB7F0AF4-5363-447C-88A6-4B78CEE77C46}"/>
    <dgm:cxn modelId="{0EF2C1C2-3AB1-4137-81E2-3A8713707119}" srcId="{00CB9BC0-8E06-48C3-80E8-D21A570FF24B}" destId="{C15F3E6C-BB28-4F37-9442-7AFBD1ABAE0B}" srcOrd="4" destOrd="0" parTransId="{B7E43680-187A-472B-8B34-012B6398D80C}" sibTransId="{AB059354-782C-442A-AD54-2D0344A73994}"/>
    <dgm:cxn modelId="{F97927CA-D80E-40E8-9BA0-DCF5087E31C2}" srcId="{00CB9BC0-8E06-48C3-80E8-D21A570FF24B}" destId="{396E487F-437A-4451-BC96-BDF6A48C19A0}" srcOrd="0" destOrd="0" parTransId="{C1EE726C-0176-4827-B356-491F9C00FC70}" sibTransId="{9E32077A-1F57-4ED4-A2E4-1B698BB959BB}"/>
    <dgm:cxn modelId="{A251C1CE-02C0-4D2D-BC1C-82CD74A18BE8}" srcId="{00CB9BC0-8E06-48C3-80E8-D21A570FF24B}" destId="{20319836-ADC6-4A92-82E4-2C04ECD99507}" srcOrd="6" destOrd="0" parTransId="{E88CA1AD-0E3E-4F72-916D-4C56CA22CDDC}" sibTransId="{DD0B0058-17E3-4009-A418-51FA14EBC44C}"/>
    <dgm:cxn modelId="{F5DDDC04-BA72-4474-B8D5-3447976D1F40}" type="presParOf" srcId="{C9EE6AD0-00E9-49D5-B53B-0C062672C9A0}" destId="{FF1E9150-5984-41DF-9B67-E22177F35CD5}" srcOrd="0" destOrd="0" presId="urn:microsoft.com/office/officeart/2005/8/layout/vList2"/>
    <dgm:cxn modelId="{D8B49D93-488A-438A-B97B-2058BED87386}" type="presParOf" srcId="{C9EE6AD0-00E9-49D5-B53B-0C062672C9A0}" destId="{984665FC-6117-49D3-9A2F-53DCC03112C0}" srcOrd="1" destOrd="0" presId="urn:microsoft.com/office/officeart/2005/8/layout/vList2"/>
    <dgm:cxn modelId="{8AD87F1C-8C36-432A-AD46-6A7DCA5DB114}" type="presParOf" srcId="{C9EE6AD0-00E9-49D5-B53B-0C062672C9A0}" destId="{12CFBD38-A0C6-4C4D-BDAF-2F9221947FC6}" srcOrd="2" destOrd="0" presId="urn:microsoft.com/office/officeart/2005/8/layout/vList2"/>
    <dgm:cxn modelId="{D9833504-681F-42C6-9129-E4F982085938}" type="presParOf" srcId="{C9EE6AD0-00E9-49D5-B53B-0C062672C9A0}" destId="{78015FC1-881A-4ED1-9F5A-39B2ABAC970F}" srcOrd="3" destOrd="0" presId="urn:microsoft.com/office/officeart/2005/8/layout/vList2"/>
    <dgm:cxn modelId="{EAE8E941-4B77-4FD0-9555-F413E12F4310}" type="presParOf" srcId="{C9EE6AD0-00E9-49D5-B53B-0C062672C9A0}" destId="{0A4A2F4A-5D7E-43ED-9EE9-E4C067ACBF17}" srcOrd="4" destOrd="0" presId="urn:microsoft.com/office/officeart/2005/8/layout/vList2"/>
    <dgm:cxn modelId="{C02E485D-5B27-42A8-8BD7-F7326877778D}" type="presParOf" srcId="{C9EE6AD0-00E9-49D5-B53B-0C062672C9A0}" destId="{5BE9BC97-FC45-4639-9322-4DFE59317529}" srcOrd="5" destOrd="0" presId="urn:microsoft.com/office/officeart/2005/8/layout/vList2"/>
    <dgm:cxn modelId="{573C25FA-DD92-4B96-9831-1ACF2BFDCCC3}" type="presParOf" srcId="{C9EE6AD0-00E9-49D5-B53B-0C062672C9A0}" destId="{853C9023-D81D-40CB-BB85-B5207E4E26A3}" srcOrd="6" destOrd="0" presId="urn:microsoft.com/office/officeart/2005/8/layout/vList2"/>
    <dgm:cxn modelId="{5F741659-352F-47B6-8264-DD142034DEFA}" type="presParOf" srcId="{C9EE6AD0-00E9-49D5-B53B-0C062672C9A0}" destId="{778B7AF6-2316-46BA-99F5-B46D95D35F0B}" srcOrd="7" destOrd="0" presId="urn:microsoft.com/office/officeart/2005/8/layout/vList2"/>
    <dgm:cxn modelId="{37D7EC47-10C8-4A6F-9039-167BA7B432BC}" type="presParOf" srcId="{C9EE6AD0-00E9-49D5-B53B-0C062672C9A0}" destId="{FD5F131C-A997-4012-AEB2-E9BEB873EABE}" srcOrd="8" destOrd="0" presId="urn:microsoft.com/office/officeart/2005/8/layout/vList2"/>
    <dgm:cxn modelId="{2D80FE9F-317C-4E24-87F1-5D8F8114BE5D}" type="presParOf" srcId="{C9EE6AD0-00E9-49D5-B53B-0C062672C9A0}" destId="{378367AD-0A62-4DA5-AB03-3177C939949C}" srcOrd="9" destOrd="0" presId="urn:microsoft.com/office/officeart/2005/8/layout/vList2"/>
    <dgm:cxn modelId="{5EAE8C9A-6F91-43B1-8C83-3488E68AFF46}" type="presParOf" srcId="{C9EE6AD0-00E9-49D5-B53B-0C062672C9A0}" destId="{A6958E33-8330-4637-98E6-FD606914D049}" srcOrd="10" destOrd="0" presId="urn:microsoft.com/office/officeart/2005/8/layout/vList2"/>
    <dgm:cxn modelId="{D535BE40-EF4B-451A-AF55-245C4602AFA7}" type="presParOf" srcId="{C9EE6AD0-00E9-49D5-B53B-0C062672C9A0}" destId="{6998A9A3-0B31-4FE3-A8A4-7C86582AE447}" srcOrd="11" destOrd="0" presId="urn:microsoft.com/office/officeart/2005/8/layout/vList2"/>
    <dgm:cxn modelId="{2AB279BA-AFDF-4898-9A45-30B0AEE88D72}" type="presParOf" srcId="{C9EE6AD0-00E9-49D5-B53B-0C062672C9A0}" destId="{028D9801-7BB2-4062-BAA9-E3C4E785982C}" srcOrd="12" destOrd="0" presId="urn:microsoft.com/office/officeart/2005/8/layout/vList2"/>
    <dgm:cxn modelId="{5510CAAD-0460-4DE1-B454-C9EA3C2E6D5A}" type="presParOf" srcId="{C9EE6AD0-00E9-49D5-B53B-0C062672C9A0}" destId="{7A5CC18F-9B6F-4DEA-AA46-E5FB380FEAF0}" srcOrd="13" destOrd="0" presId="urn:microsoft.com/office/officeart/2005/8/layout/vList2"/>
    <dgm:cxn modelId="{9C4FC3F3-04D5-422E-A392-C89B8E355F38}" type="presParOf" srcId="{C9EE6AD0-00E9-49D5-B53B-0C062672C9A0}" destId="{A943037E-3CFD-41B3-B39D-0A13FA9F0A85}" srcOrd="14" destOrd="0" presId="urn:microsoft.com/office/officeart/2005/8/layout/vList2"/>
    <dgm:cxn modelId="{6096D3CB-C0EE-41AE-A8F5-3E3DBFFBE050}" type="presParOf" srcId="{C9EE6AD0-00E9-49D5-B53B-0C062672C9A0}" destId="{E2149557-40C7-40D2-9D80-65432D04BA29}" srcOrd="15" destOrd="0" presId="urn:microsoft.com/office/officeart/2005/8/layout/vList2"/>
    <dgm:cxn modelId="{22D00B39-E527-4AF0-AE49-12279E91344D}" type="presParOf" srcId="{C9EE6AD0-00E9-49D5-B53B-0C062672C9A0}" destId="{80488423-F6E9-4E76-BEB5-6D999C34025C}"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EA093-87ED-44E5-9A27-D20481CA7651}">
      <dsp:nvSpPr>
        <dsp:cNvPr id="0" name=""/>
        <dsp:cNvSpPr/>
      </dsp:nvSpPr>
      <dsp:spPr>
        <a:xfrm>
          <a:off x="0" y="40881"/>
          <a:ext cx="4038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Survey	</a:t>
          </a:r>
        </a:p>
      </dsp:txBody>
      <dsp:txXfrm>
        <a:off x="28100" y="68981"/>
        <a:ext cx="3982400" cy="519439"/>
      </dsp:txXfrm>
    </dsp:sp>
    <dsp:sp modelId="{ACE1530E-A62E-4169-91AF-87A9A8CCB2C3}">
      <dsp:nvSpPr>
        <dsp:cNvPr id="0" name=""/>
        <dsp:cNvSpPr/>
      </dsp:nvSpPr>
      <dsp:spPr>
        <a:xfrm>
          <a:off x="0" y="685641"/>
          <a:ext cx="4038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Community meeting</a:t>
          </a:r>
        </a:p>
      </dsp:txBody>
      <dsp:txXfrm>
        <a:off x="28100" y="713741"/>
        <a:ext cx="3982400" cy="519439"/>
      </dsp:txXfrm>
    </dsp:sp>
    <dsp:sp modelId="{575127F7-7622-4590-AF05-2FD66D801221}">
      <dsp:nvSpPr>
        <dsp:cNvPr id="0" name=""/>
        <dsp:cNvSpPr/>
      </dsp:nvSpPr>
      <dsp:spPr>
        <a:xfrm>
          <a:off x="0" y="1330401"/>
          <a:ext cx="4038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Interview(s)</a:t>
          </a:r>
        </a:p>
      </dsp:txBody>
      <dsp:txXfrm>
        <a:off x="28100" y="1358501"/>
        <a:ext cx="3982400" cy="519439"/>
      </dsp:txXfrm>
    </dsp:sp>
    <dsp:sp modelId="{64790531-0908-4952-947B-CD466029864E}">
      <dsp:nvSpPr>
        <dsp:cNvPr id="0" name=""/>
        <dsp:cNvSpPr/>
      </dsp:nvSpPr>
      <dsp:spPr>
        <a:xfrm>
          <a:off x="0" y="1975161"/>
          <a:ext cx="4038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Focus group</a:t>
          </a:r>
        </a:p>
      </dsp:txBody>
      <dsp:txXfrm>
        <a:off x="28100" y="2003261"/>
        <a:ext cx="3982400" cy="519439"/>
      </dsp:txXfrm>
    </dsp:sp>
    <dsp:sp modelId="{3A7643D7-F836-4859-879F-6B7F98C7F64C}">
      <dsp:nvSpPr>
        <dsp:cNvPr id="0" name=""/>
        <dsp:cNvSpPr/>
      </dsp:nvSpPr>
      <dsp:spPr>
        <a:xfrm>
          <a:off x="0" y="2619921"/>
          <a:ext cx="4038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Asset inventory</a:t>
          </a:r>
        </a:p>
      </dsp:txBody>
      <dsp:txXfrm>
        <a:off x="28100" y="2648021"/>
        <a:ext cx="3982400" cy="519439"/>
      </dsp:txXfrm>
    </dsp:sp>
    <dsp:sp modelId="{36A053C9-A966-4CD0-A002-1BA8CF52240A}">
      <dsp:nvSpPr>
        <dsp:cNvPr id="0" name=""/>
        <dsp:cNvSpPr/>
      </dsp:nvSpPr>
      <dsp:spPr>
        <a:xfrm>
          <a:off x="0" y="3264681"/>
          <a:ext cx="4038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Community mapping</a:t>
          </a:r>
        </a:p>
      </dsp:txBody>
      <dsp:txXfrm>
        <a:off x="28100" y="3292781"/>
        <a:ext cx="3982400" cy="519439"/>
      </dsp:txXfrm>
    </dsp:sp>
    <dsp:sp modelId="{6DB4D858-9A15-4091-9D86-5070D68939A1}">
      <dsp:nvSpPr>
        <dsp:cNvPr id="0" name=""/>
        <dsp:cNvSpPr/>
      </dsp:nvSpPr>
      <dsp:spPr>
        <a:xfrm>
          <a:off x="0" y="3909441"/>
          <a:ext cx="4038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Other</a:t>
          </a:r>
        </a:p>
      </dsp:txBody>
      <dsp:txXfrm>
        <a:off x="28100" y="3937541"/>
        <a:ext cx="3982400" cy="519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38335-5903-4246-ACB7-1796CF2407D3}">
      <dsp:nvSpPr>
        <dsp:cNvPr id="0" name=""/>
        <dsp:cNvSpPr/>
      </dsp:nvSpPr>
      <dsp:spPr>
        <a:xfrm>
          <a:off x="0" y="226056"/>
          <a:ext cx="40386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Rotary Convention  </a:t>
          </a:r>
        </a:p>
      </dsp:txBody>
      <dsp:txXfrm>
        <a:off x="25759" y="251815"/>
        <a:ext cx="3987082" cy="476152"/>
      </dsp:txXfrm>
    </dsp:sp>
    <dsp:sp modelId="{726ABFED-D627-421F-9AD9-63028CD2710F}">
      <dsp:nvSpPr>
        <dsp:cNvPr id="0" name=""/>
        <dsp:cNvSpPr/>
      </dsp:nvSpPr>
      <dsp:spPr>
        <a:xfrm>
          <a:off x="0" y="817086"/>
          <a:ext cx="40386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Project fairs</a:t>
          </a:r>
        </a:p>
      </dsp:txBody>
      <dsp:txXfrm>
        <a:off x="25759" y="842845"/>
        <a:ext cx="3987082" cy="476152"/>
      </dsp:txXfrm>
    </dsp:sp>
    <dsp:sp modelId="{4D10795E-6701-4E82-8306-FD785B9A8CB8}">
      <dsp:nvSpPr>
        <dsp:cNvPr id="0" name=""/>
        <dsp:cNvSpPr/>
      </dsp:nvSpPr>
      <dsp:spPr>
        <a:xfrm>
          <a:off x="0" y="1408116"/>
          <a:ext cx="40386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LinkedIn</a:t>
          </a:r>
        </a:p>
      </dsp:txBody>
      <dsp:txXfrm>
        <a:off x="25759" y="1433875"/>
        <a:ext cx="3987082" cy="476152"/>
      </dsp:txXfrm>
    </dsp:sp>
    <dsp:sp modelId="{08D967A5-73E1-47AE-B7CE-950E1B41DCD2}">
      <dsp:nvSpPr>
        <dsp:cNvPr id="0" name=""/>
        <dsp:cNvSpPr/>
      </dsp:nvSpPr>
      <dsp:spPr>
        <a:xfrm>
          <a:off x="0" y="1999146"/>
          <a:ext cx="40386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Facebook</a:t>
          </a:r>
        </a:p>
      </dsp:txBody>
      <dsp:txXfrm>
        <a:off x="25759" y="2024905"/>
        <a:ext cx="3987082" cy="476152"/>
      </dsp:txXfrm>
    </dsp:sp>
    <dsp:sp modelId="{C6310CD8-564B-4108-BD16-0BD21EB32596}">
      <dsp:nvSpPr>
        <dsp:cNvPr id="0" name=""/>
        <dsp:cNvSpPr/>
      </dsp:nvSpPr>
      <dsp:spPr>
        <a:xfrm>
          <a:off x="0" y="2590176"/>
          <a:ext cx="40386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Rotary events</a:t>
          </a:r>
        </a:p>
      </dsp:txBody>
      <dsp:txXfrm>
        <a:off x="25759" y="2615935"/>
        <a:ext cx="3987082" cy="476152"/>
      </dsp:txXfrm>
    </dsp:sp>
    <dsp:sp modelId="{54220DE8-2961-4D5A-A336-9D860E54F720}">
      <dsp:nvSpPr>
        <dsp:cNvPr id="0" name=""/>
        <dsp:cNvSpPr/>
      </dsp:nvSpPr>
      <dsp:spPr>
        <a:xfrm>
          <a:off x="0" y="3181206"/>
          <a:ext cx="40386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www.matchinggrants.org/global</a:t>
          </a:r>
        </a:p>
      </dsp:txBody>
      <dsp:txXfrm>
        <a:off x="25759" y="3206965"/>
        <a:ext cx="3987082" cy="476152"/>
      </dsp:txXfrm>
    </dsp:sp>
    <dsp:sp modelId="{03132865-9916-42A2-80FF-0D9752741199}">
      <dsp:nvSpPr>
        <dsp:cNvPr id="0" name=""/>
        <dsp:cNvSpPr/>
      </dsp:nvSpPr>
      <dsp:spPr>
        <a:xfrm>
          <a:off x="0" y="3772236"/>
          <a:ext cx="40386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www.rotary.org/rotaryideas</a:t>
          </a:r>
        </a:p>
      </dsp:txBody>
      <dsp:txXfrm>
        <a:off x="25759" y="3797995"/>
        <a:ext cx="3987082" cy="476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8E344-599F-489F-9A23-F5340D73A274}">
      <dsp:nvSpPr>
        <dsp:cNvPr id="0" name=""/>
        <dsp:cNvSpPr/>
      </dsp:nvSpPr>
      <dsp:spPr>
        <a:xfrm>
          <a:off x="0" y="397855"/>
          <a:ext cx="4038600" cy="6356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Document ALL expenditures</a:t>
          </a:r>
        </a:p>
      </dsp:txBody>
      <dsp:txXfrm>
        <a:off x="31028" y="428883"/>
        <a:ext cx="3976544" cy="573546"/>
      </dsp:txXfrm>
    </dsp:sp>
    <dsp:sp modelId="{2EC68F4F-B13C-451C-A96A-F81038399CA2}">
      <dsp:nvSpPr>
        <dsp:cNvPr id="0" name=""/>
        <dsp:cNvSpPr/>
      </dsp:nvSpPr>
      <dsp:spPr>
        <a:xfrm>
          <a:off x="0" y="1033457"/>
          <a:ext cx="40386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26"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solidFill>
                <a:srgbClr val="005DAA"/>
              </a:solidFill>
            </a:rPr>
            <a:t>Save all receipts and invoices</a:t>
          </a:r>
        </a:p>
        <a:p>
          <a:pPr marL="114300" lvl="1" indent="-114300" algn="l" defTabSz="533400">
            <a:lnSpc>
              <a:spcPct val="90000"/>
            </a:lnSpc>
            <a:spcBef>
              <a:spcPct val="0"/>
            </a:spcBef>
            <a:spcAft>
              <a:spcPct val="20000"/>
            </a:spcAft>
            <a:buChar char="•"/>
          </a:pPr>
          <a:r>
            <a:rPr lang="en-US" sz="1200" kern="1200" dirty="0">
              <a:solidFill>
                <a:srgbClr val="005DAA"/>
              </a:solidFill>
            </a:rPr>
            <a:t>Keep a log of all expenses</a:t>
          </a:r>
        </a:p>
      </dsp:txBody>
      <dsp:txXfrm>
        <a:off x="0" y="1033457"/>
        <a:ext cx="4038600" cy="414000"/>
      </dsp:txXfrm>
    </dsp:sp>
    <dsp:sp modelId="{7A323AC5-11EA-4FE6-84EE-E969E70F4AED}">
      <dsp:nvSpPr>
        <dsp:cNvPr id="0" name=""/>
        <dsp:cNvSpPr/>
      </dsp:nvSpPr>
      <dsp:spPr>
        <a:xfrm>
          <a:off x="0" y="1447457"/>
          <a:ext cx="4038600" cy="6356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Retain all bank statements.  They are required as part of your reporting.</a:t>
          </a:r>
        </a:p>
      </dsp:txBody>
      <dsp:txXfrm>
        <a:off x="31028" y="1478485"/>
        <a:ext cx="3976544" cy="573546"/>
      </dsp:txXfrm>
    </dsp:sp>
    <dsp:sp modelId="{6C7E48EA-706F-4BEB-8CF5-584FAB938603}">
      <dsp:nvSpPr>
        <dsp:cNvPr id="0" name=""/>
        <dsp:cNvSpPr/>
      </dsp:nvSpPr>
      <dsp:spPr>
        <a:xfrm>
          <a:off x="0" y="2129140"/>
          <a:ext cx="4038600" cy="6356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Reports due annually and 2 months after project completion.</a:t>
          </a:r>
        </a:p>
      </dsp:txBody>
      <dsp:txXfrm>
        <a:off x="31028" y="2160168"/>
        <a:ext cx="3976544" cy="573546"/>
      </dsp:txXfrm>
    </dsp:sp>
    <dsp:sp modelId="{5B60D999-A5DD-4176-B677-C576F3770184}">
      <dsp:nvSpPr>
        <dsp:cNvPr id="0" name=""/>
        <dsp:cNvSpPr/>
      </dsp:nvSpPr>
      <dsp:spPr>
        <a:xfrm>
          <a:off x="0" y="2810822"/>
          <a:ext cx="4038600" cy="6356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Submit reports online through Grants Center</a:t>
          </a:r>
        </a:p>
      </dsp:txBody>
      <dsp:txXfrm>
        <a:off x="31028" y="2841850"/>
        <a:ext cx="3976544" cy="573546"/>
      </dsp:txXfrm>
    </dsp:sp>
    <dsp:sp modelId="{BEE010A8-436D-475F-99CB-0EE6C05858C4}">
      <dsp:nvSpPr>
        <dsp:cNvPr id="0" name=""/>
        <dsp:cNvSpPr/>
      </dsp:nvSpPr>
      <dsp:spPr>
        <a:xfrm>
          <a:off x="0" y="3492505"/>
          <a:ext cx="4038600" cy="6356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Take pictures of the project before initiation, during your work and after completion.</a:t>
          </a:r>
        </a:p>
      </dsp:txBody>
      <dsp:txXfrm>
        <a:off x="31028" y="3523533"/>
        <a:ext cx="3976544" cy="573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E9150-5984-41DF-9B67-E22177F35CD5}">
      <dsp:nvSpPr>
        <dsp:cNvPr id="0" name=""/>
        <dsp:cNvSpPr/>
      </dsp:nvSpPr>
      <dsp:spPr>
        <a:xfrm>
          <a:off x="0" y="112836"/>
          <a:ext cx="40386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Number of direct beneficiaries</a:t>
          </a:r>
        </a:p>
      </dsp:txBody>
      <dsp:txXfrm>
        <a:off x="21075" y="133911"/>
        <a:ext cx="3996450" cy="389580"/>
      </dsp:txXfrm>
    </dsp:sp>
    <dsp:sp modelId="{12CFBD38-A0C6-4C4D-BDAF-2F9221947FC6}">
      <dsp:nvSpPr>
        <dsp:cNvPr id="0" name=""/>
        <dsp:cNvSpPr/>
      </dsp:nvSpPr>
      <dsp:spPr>
        <a:xfrm>
          <a:off x="0" y="596406"/>
          <a:ext cx="40386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Number of indirect beneficiaries</a:t>
          </a:r>
        </a:p>
      </dsp:txBody>
      <dsp:txXfrm>
        <a:off x="21075" y="617481"/>
        <a:ext cx="3996450" cy="389580"/>
      </dsp:txXfrm>
    </dsp:sp>
    <dsp:sp modelId="{0A4A2F4A-5D7E-43ED-9EE9-E4C067ACBF17}">
      <dsp:nvSpPr>
        <dsp:cNvPr id="0" name=""/>
        <dsp:cNvSpPr/>
      </dsp:nvSpPr>
      <dsp:spPr>
        <a:xfrm>
          <a:off x="0" y="1079976"/>
          <a:ext cx="40386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Number of people trained</a:t>
          </a:r>
        </a:p>
      </dsp:txBody>
      <dsp:txXfrm>
        <a:off x="21075" y="1101051"/>
        <a:ext cx="3996450" cy="389580"/>
      </dsp:txXfrm>
    </dsp:sp>
    <dsp:sp modelId="{853C9023-D81D-40CB-BB85-B5207E4E26A3}">
      <dsp:nvSpPr>
        <dsp:cNvPr id="0" name=""/>
        <dsp:cNvSpPr/>
      </dsp:nvSpPr>
      <dsp:spPr>
        <a:xfrm>
          <a:off x="0" y="1563546"/>
          <a:ext cx="40386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Number of participants</a:t>
          </a:r>
        </a:p>
      </dsp:txBody>
      <dsp:txXfrm>
        <a:off x="21075" y="1584621"/>
        <a:ext cx="3996450" cy="389580"/>
      </dsp:txXfrm>
    </dsp:sp>
    <dsp:sp modelId="{FD5F131C-A997-4012-AEB2-E9BEB873EABE}">
      <dsp:nvSpPr>
        <dsp:cNvPr id="0" name=""/>
        <dsp:cNvSpPr/>
      </dsp:nvSpPr>
      <dsp:spPr>
        <a:xfrm>
          <a:off x="0" y="2047116"/>
          <a:ext cx="40386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Number of people receiving service</a:t>
          </a:r>
        </a:p>
      </dsp:txBody>
      <dsp:txXfrm>
        <a:off x="21075" y="2068191"/>
        <a:ext cx="3996450" cy="389580"/>
      </dsp:txXfrm>
    </dsp:sp>
    <dsp:sp modelId="{A6958E33-8330-4637-98E6-FD606914D049}">
      <dsp:nvSpPr>
        <dsp:cNvPr id="0" name=""/>
        <dsp:cNvSpPr/>
      </dsp:nvSpPr>
      <dsp:spPr>
        <a:xfrm>
          <a:off x="0" y="2530686"/>
          <a:ext cx="40386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Number of events</a:t>
          </a:r>
        </a:p>
      </dsp:txBody>
      <dsp:txXfrm>
        <a:off x="21075" y="2551761"/>
        <a:ext cx="3996450" cy="389580"/>
      </dsp:txXfrm>
    </dsp:sp>
    <dsp:sp modelId="{028D9801-7BB2-4062-BAA9-E3C4E785982C}">
      <dsp:nvSpPr>
        <dsp:cNvPr id="0" name=""/>
        <dsp:cNvSpPr/>
      </dsp:nvSpPr>
      <dsp:spPr>
        <a:xfrm>
          <a:off x="0" y="3014256"/>
          <a:ext cx="40386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Number of jobs created</a:t>
          </a:r>
        </a:p>
      </dsp:txBody>
      <dsp:txXfrm>
        <a:off x="21075" y="3035331"/>
        <a:ext cx="3996450" cy="389580"/>
      </dsp:txXfrm>
    </dsp:sp>
    <dsp:sp modelId="{A943037E-3CFD-41B3-B39D-0A13FA9F0A85}">
      <dsp:nvSpPr>
        <dsp:cNvPr id="0" name=""/>
        <dsp:cNvSpPr/>
      </dsp:nvSpPr>
      <dsp:spPr>
        <a:xfrm>
          <a:off x="0" y="3497826"/>
          <a:ext cx="40386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Number of benefitting facilities</a:t>
          </a:r>
        </a:p>
      </dsp:txBody>
      <dsp:txXfrm>
        <a:off x="21075" y="3518901"/>
        <a:ext cx="3996450" cy="389580"/>
      </dsp:txXfrm>
    </dsp:sp>
    <dsp:sp modelId="{80488423-F6E9-4E76-BEB5-6D999C34025C}">
      <dsp:nvSpPr>
        <dsp:cNvPr id="0" name=""/>
        <dsp:cNvSpPr/>
      </dsp:nvSpPr>
      <dsp:spPr>
        <a:xfrm>
          <a:off x="0" y="3981396"/>
          <a:ext cx="40386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Number of communities with less conflict</a:t>
          </a:r>
        </a:p>
      </dsp:txBody>
      <dsp:txXfrm>
        <a:off x="21075" y="4002471"/>
        <a:ext cx="39964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464E46DB-DBA5-4537-9989-758F58BCCB0A}" type="slidenum">
              <a:rPr lang="en-US"/>
              <a:pPr/>
              <a:t>‹#›</a:t>
            </a:fld>
            <a:endParaRPr lang="en-US"/>
          </a:p>
        </p:txBody>
      </p:sp>
    </p:spTree>
    <p:extLst>
      <p:ext uri="{BB962C8B-B14F-4D97-AF65-F5344CB8AC3E}">
        <p14:creationId xmlns:p14="http://schemas.microsoft.com/office/powerpoint/2010/main" val="1260549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09199606-011F-4881-A90D-A7FD514C558B}" type="slidenum">
              <a:rPr lang="en-US"/>
              <a:pPr/>
              <a:t>‹#›</a:t>
            </a:fld>
            <a:endParaRPr lang="en-US"/>
          </a:p>
        </p:txBody>
      </p:sp>
    </p:spTree>
    <p:extLst>
      <p:ext uri="{BB962C8B-B14F-4D97-AF65-F5344CB8AC3E}">
        <p14:creationId xmlns:p14="http://schemas.microsoft.com/office/powerpoint/2010/main" val="40341504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96F564E4-3CC8-401B-8C10-6193206D7E4E}" type="slidenum">
              <a:rPr lang="en-US" sz="1200"/>
              <a:pPr/>
              <a:t>1</a:t>
            </a:fld>
            <a:endParaRPr 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ヒラギノ角ゴ Pro W3"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Arial" pitchFamily="-107" charset="0"/>
                <a:ea typeface="ヒラギノ角ゴ Pro W3" pitchFamily="-107" charset="-128"/>
                <a:cs typeface="ヒラギノ角ゴ Pro W3" pitchFamily="-107" charset="-128"/>
              </a:rPr>
              <a:t>Global grants are sustainable, with measurable outcomes in Rotary’s</a:t>
            </a:r>
            <a:r>
              <a:rPr lang="en-US" sz="1200" b="0" i="0" kern="1200" baseline="0" dirty="0">
                <a:solidFill>
                  <a:schemeClr val="tx1"/>
                </a:solidFill>
                <a:effectLst/>
                <a:latin typeface="Arial" pitchFamily="-107" charset="0"/>
                <a:ea typeface="ヒラギノ角ゴ Pro W3" pitchFamily="-107" charset="-128"/>
                <a:cs typeface="ヒラギノ角ゴ Pro W3" pitchFamily="-107" charset="-128"/>
              </a:rPr>
              <a:t> areas of focus</a:t>
            </a:r>
            <a:r>
              <a:rPr lang="en-US" sz="1200" b="0" i="0" kern="1200" dirty="0">
                <a:solidFill>
                  <a:schemeClr val="tx1"/>
                </a:solidFill>
                <a:effectLst/>
                <a:latin typeface="Arial" pitchFamily="-107" charset="0"/>
                <a:ea typeface="ヒラギノ角ゴ Pro W3" pitchFamily="-107" charset="-128"/>
                <a:cs typeface="ヒラギノ角ゴ Pro W3" pitchFamily="-107" charset="-128"/>
              </a:rPr>
              <a:t>. A key feature of global grants is partnership, between the district or club where the activity is carried out and a district or club in another country. Both sponsors must be</a:t>
            </a:r>
            <a:r>
              <a:rPr lang="en-US" sz="1200" b="0" i="0" kern="1200" baseline="0" dirty="0">
                <a:solidFill>
                  <a:schemeClr val="tx1"/>
                </a:solidFill>
                <a:effectLst/>
                <a:latin typeface="Arial" pitchFamily="-107" charset="0"/>
                <a:ea typeface="ヒラギノ角ゴ Pro W3" pitchFamily="-107" charset="-128"/>
                <a:cs typeface="ヒラギノ角ゴ Pro W3" pitchFamily="-107" charset="-128"/>
              </a:rPr>
              <a:t> qualified</a:t>
            </a:r>
            <a:r>
              <a:rPr lang="en-US" sz="1200" b="0" i="0" kern="1200" dirty="0">
                <a:solidFill>
                  <a:schemeClr val="tx1"/>
                </a:solidFill>
                <a:effectLst/>
                <a:latin typeface="Arial" pitchFamily="-107" charset="0"/>
                <a:ea typeface="ヒラギノ角ゴ Pro W3" pitchFamily="-107" charset="-128"/>
                <a:cs typeface="ヒラギノ角ゴ Pro W3" pitchFamily="-107" charset="-128"/>
              </a:rPr>
              <a:t> before they can submit an application.</a:t>
            </a: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pPr/>
              <a:t>29</a:t>
            </a:fld>
            <a:endParaRPr lang="en-US" sz="1200"/>
          </a:p>
        </p:txBody>
      </p:sp>
    </p:spTree>
    <p:extLst>
      <p:ext uri="{BB962C8B-B14F-4D97-AF65-F5344CB8AC3E}">
        <p14:creationId xmlns:p14="http://schemas.microsoft.com/office/powerpoint/2010/main" val="41239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99606-011F-4881-A90D-A7FD514C558B}" type="slidenum">
              <a:rPr lang="en-US" smtClean="0"/>
              <a:pPr/>
              <a:t>30</a:t>
            </a:fld>
            <a:endParaRPr lang="en-US"/>
          </a:p>
        </p:txBody>
      </p:sp>
    </p:spTree>
    <p:extLst>
      <p:ext uri="{BB962C8B-B14F-4D97-AF65-F5344CB8AC3E}">
        <p14:creationId xmlns:p14="http://schemas.microsoft.com/office/powerpoint/2010/main" val="3301954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99606-011F-4881-A90D-A7FD514C558B}" type="slidenum">
              <a:rPr lang="en-US" smtClean="0"/>
              <a:pPr/>
              <a:t>31</a:t>
            </a:fld>
            <a:endParaRPr lang="en-US"/>
          </a:p>
        </p:txBody>
      </p:sp>
    </p:spTree>
    <p:extLst>
      <p:ext uri="{BB962C8B-B14F-4D97-AF65-F5344CB8AC3E}">
        <p14:creationId xmlns:p14="http://schemas.microsoft.com/office/powerpoint/2010/main" val="980283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endParaRPr lang="en-US" sz="1000" dirty="0">
              <a:effectLst/>
              <a:latin typeface="Arial"/>
              <a:ea typeface="MS Mincho"/>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B5232FBC-3FB7-406A-AAF2-EAC62859ABEF}" type="slidenum">
              <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491679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endParaRPr lang="en-US" sz="1000" dirty="0">
              <a:effectLst/>
              <a:latin typeface="Arial"/>
              <a:ea typeface="MS Mincho"/>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B5232FBC-3FB7-406A-AAF2-EAC62859ABEF}" type="slidenum">
              <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2696725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endParaRPr lang="en-US" sz="1000" dirty="0">
              <a:effectLst/>
              <a:latin typeface="Arial"/>
              <a:ea typeface="MS Mincho"/>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B5232FBC-3FB7-406A-AAF2-EAC62859ABEF}" type="slidenum">
              <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3006274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endParaRPr lang="en-US" sz="1000" dirty="0">
              <a:effectLst/>
              <a:latin typeface="Arial"/>
              <a:ea typeface="MS Mincho"/>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B5232FBC-3FB7-406A-AAF2-EAC62859ABEF}" type="slidenum">
              <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276053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endParaRPr lang="en-US" sz="1000" dirty="0">
              <a:effectLst/>
              <a:latin typeface="Arial"/>
              <a:ea typeface="MS Mincho"/>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B5232FBC-3FB7-406A-AAF2-EAC62859ABEF}" type="slidenum">
              <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1870123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Rotarians in the US and the UK teamed up to provide a global</a:t>
            </a:r>
            <a:r>
              <a:rPr lang="en-US" baseline="0" dirty="0"/>
              <a:t> grant scholarship to Reagan Thompson (center, back row) to receive a </a:t>
            </a:r>
            <a:r>
              <a:rPr lang="en-US" dirty="0"/>
              <a:t>Master’s of Science (M.Sc.) degree in International Affairs with a Concentration in Conflict Prevention at the London School of Economics (LSE). Before beginning this program, she obtained a Master’s in Chinese Diplomacy</a:t>
            </a:r>
            <a:r>
              <a:rPr lang="en-US" baseline="0" dirty="0"/>
              <a:t> at Peking University in China. She plans to pursue a career in government service focused on encouraging collaboration between the US and China. This grant falls within peace and conflict prevention/resolution area of </a:t>
            </a:r>
            <a:r>
              <a:rPr lang="en-US" baseline="0"/>
              <a:t>focus.</a:t>
            </a:r>
            <a:endParaRPr lang="en-US" dirty="0"/>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pPr/>
              <a:t>50</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Rotarians in</a:t>
            </a:r>
            <a:r>
              <a:rPr lang="en-US" baseline="0" dirty="0"/>
              <a:t> Peru and the US worked together to get a global grant to support a leadership institute for young women in Peru. </a:t>
            </a:r>
            <a:r>
              <a:rPr lang="en-US" dirty="0"/>
              <a:t>The goal of the program is to enhance the young Andean women’s self-awareness, leadership skills, and professional development to improve their opportunities to succeed academically and professionally. Secondly, the program engages the women to create their own visions for change and lead projects that deal with sustainable development initiatives appropriate for and desired by their families and communities. Rotarians</a:t>
            </a:r>
            <a:r>
              <a:rPr lang="en-US" baseline="0" dirty="0"/>
              <a:t> from the US traveled to Peru to lend their professional expertise to the training sessions.</a:t>
            </a:r>
            <a:endParaRPr lang="en-US" dirty="0"/>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pPr/>
              <a:t>51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itchFamily="-107" charset="0"/>
                <a:ea typeface="ヒラギノ角ゴ Pro W3" pitchFamily="-107" charset="-128"/>
                <a:cs typeface="ヒラギノ角ゴ Pro W3" pitchFamily="-107" charset="-128"/>
              </a:rPr>
              <a:t>Now let’s move on to the next grant type: global grants. Global grants support large international activities with sustainable, measurable outcomes in Rotary’s</a:t>
            </a:r>
            <a:r>
              <a:rPr lang="en-US" sz="1200" b="0" i="0" kern="1200" baseline="0" dirty="0">
                <a:solidFill>
                  <a:schemeClr val="tx1"/>
                </a:solidFill>
                <a:effectLst/>
                <a:latin typeface="Arial" pitchFamily="-107" charset="0"/>
                <a:ea typeface="ヒラギノ角ゴ Pro W3" pitchFamily="-107" charset="-128"/>
                <a:cs typeface="ヒラギノ角ゴ Pro W3" pitchFamily="-107" charset="-128"/>
              </a:rPr>
              <a:t> areas of focus</a:t>
            </a:r>
            <a:r>
              <a:rPr lang="en-US" sz="1200" b="0" i="0" kern="1200" dirty="0">
                <a:solidFill>
                  <a:schemeClr val="tx1"/>
                </a:solidFill>
                <a:effectLst/>
                <a:latin typeface="Arial" pitchFamily="-107" charset="0"/>
                <a:ea typeface="ヒラギノ角ゴ Pro W3" pitchFamily="-107" charset="-128"/>
                <a:cs typeface="ヒラギノ角ゴ Pro W3" pitchFamily="-107" charset="-128"/>
              </a:rPr>
              <a:t>. A key feature of global grants is partnership, between the club or district where the activity is carried out and a club or district in another country. Both sponsors must be</a:t>
            </a:r>
            <a:r>
              <a:rPr lang="en-US" sz="1200" b="0" i="0" kern="1200" baseline="0" dirty="0">
                <a:solidFill>
                  <a:schemeClr val="tx1"/>
                </a:solidFill>
                <a:effectLst/>
                <a:latin typeface="Arial" pitchFamily="-107" charset="0"/>
                <a:ea typeface="ヒラギノ角ゴ Pro W3" pitchFamily="-107" charset="-128"/>
                <a:cs typeface="ヒラギノ角ゴ Pro W3" pitchFamily="-107" charset="-128"/>
              </a:rPr>
              <a:t> qualified</a:t>
            </a:r>
            <a:r>
              <a:rPr lang="en-US" sz="1200" b="0" i="0" kern="1200" dirty="0">
                <a:solidFill>
                  <a:schemeClr val="tx1"/>
                </a:solidFill>
                <a:effectLst/>
                <a:latin typeface="Arial" pitchFamily="-107" charset="0"/>
                <a:ea typeface="ヒラギノ角ゴ Pro W3" pitchFamily="-107" charset="-128"/>
                <a:cs typeface="ヒラギノ角ゴ Pro W3" pitchFamily="-107" charset="-128"/>
              </a:rPr>
              <a:t> before they can submit an application.</a:t>
            </a:r>
          </a:p>
          <a:p>
            <a:endParaRPr lang="en-US" sz="1200" b="0" i="0" kern="1200" dirty="0">
              <a:solidFill>
                <a:schemeClr val="tx1"/>
              </a:solidFill>
              <a:effectLst/>
              <a:latin typeface="Arial" pitchFamily="-107" charset="0"/>
              <a:ea typeface="Arial" pitchFamily="1" charset="0"/>
              <a:cs typeface="Arial" charset="0"/>
            </a:endParaRPr>
          </a:p>
          <a:p>
            <a:r>
              <a:rPr lang="en-US" sz="1200" b="0" kern="1200" dirty="0">
                <a:solidFill>
                  <a:schemeClr val="tx1"/>
                </a:solidFill>
                <a:effectLst/>
                <a:latin typeface="+mn-lt"/>
                <a:ea typeface="+mn-ea"/>
                <a:cs typeface="+mn-cs"/>
              </a:rPr>
              <a:t>Global grants have a minimum budget of $30,000 and a maximum World Fund award of $400,000. Grant sponsors can use a combination of District Designated Funds (DDF), cash, and/or directed gifts and endowment earnings to fund a global grant. The Foundation will provide a 100 percent World Fund match for all DDF contributions.</a:t>
            </a:r>
          </a:p>
          <a:p>
            <a:endParaRPr lang="en-US" sz="1200" b="0" i="0" kern="1200" dirty="0">
              <a:solidFill>
                <a:schemeClr val="tx1"/>
              </a:solidFill>
              <a:effectLst/>
              <a:latin typeface="Arial" pitchFamily="-107" charset="0"/>
              <a:ea typeface="ヒラギノ角ゴ Pro W3" pitchFamily="-107" charset="-128"/>
              <a:cs typeface="+mn-cs"/>
            </a:endParaRPr>
          </a:p>
          <a:p>
            <a:r>
              <a:rPr lang="en-US" sz="1200" b="0" i="0" kern="1200" dirty="0">
                <a:solidFill>
                  <a:schemeClr val="tx1"/>
                </a:solidFill>
                <a:effectLst/>
                <a:latin typeface="Arial" pitchFamily="-107" charset="0"/>
                <a:ea typeface="ヒラギノ角ゴ Pro W3" pitchFamily="-107" charset="-128"/>
                <a:cs typeface="+mn-cs"/>
              </a:rPr>
              <a:t>For those of you that have worked with global grants before you will notice a change regarding the World Fund match. Due to the great success of global grants, the demand for the grants is soon expected to dramatically exceed the resources of the World Fund. Because of this, the Foundation Trustees decided to stop matching cash contributions to grants. That change took effect 1 July. Grants that had already been approved are not affected. And cash can still be contributed — it just won’t be matched. The Trustees also decided to no longer require a minimum World Fund match for global grants.</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Global</a:t>
            </a:r>
            <a:r>
              <a:rPr lang="en-US" sz="1200" b="0" i="0" kern="1200" baseline="0" dirty="0">
                <a:solidFill>
                  <a:schemeClr val="tx1"/>
                </a:solidFill>
                <a:effectLst/>
                <a:latin typeface="+mn-lt"/>
                <a:ea typeface="+mn-ea"/>
                <a:cs typeface="+mn-cs"/>
              </a:rPr>
              <a:t> grants can support humanitarian projects, scholarships, and vocational training teams. Global grant scholarships support international graduate and post-graduate study for a period of 1-4 years. Global grant vocational training teams support groups of professionals to travel abroad to provide or receive training.</a:t>
            </a:r>
            <a:endParaRPr lang="en-US" sz="1200" b="0" kern="1200" dirty="0">
              <a:solidFill>
                <a:schemeClr val="tx1"/>
              </a:solidFill>
              <a:effectLst/>
              <a:latin typeface="Arial" charset="0"/>
              <a:ea typeface="Arial" pitchFamily="1" charset="0"/>
              <a:cs typeface="Arial"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1260215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endParaRPr lang="en-US" sz="1000" dirty="0">
              <a:effectLst/>
              <a:latin typeface="Arial"/>
              <a:ea typeface="MS Mincho"/>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B5232FBC-3FB7-406A-AAF2-EAC62859ABEF}" type="slidenum">
              <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416731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endParaRPr lang="en-US" sz="1000" dirty="0">
              <a:effectLst/>
              <a:latin typeface="Arial"/>
              <a:ea typeface="MS Mincho"/>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B5232FBC-3FB7-406A-AAF2-EAC62859ABEF}" type="slidenum">
              <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2018836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charset="0"/>
                <a:ea typeface="Arial" pitchFamily="1" charset="0"/>
                <a:cs typeface="Arial" charset="0"/>
              </a:rPr>
              <a:t>We have a number of resources available to help you take full advantage of grant</a:t>
            </a:r>
            <a:r>
              <a:rPr lang="en-US" sz="1200" kern="1200" baseline="0" dirty="0">
                <a:solidFill>
                  <a:schemeClr val="tx1"/>
                </a:solidFill>
                <a:effectLst/>
                <a:latin typeface="Arial" charset="0"/>
                <a:ea typeface="Arial" pitchFamily="1" charset="0"/>
                <a:cs typeface="Arial" charset="0"/>
              </a:rPr>
              <a:t> opportunities.</a:t>
            </a:r>
          </a:p>
          <a:p>
            <a:endParaRPr lang="en-US" sz="1200" kern="1200" dirty="0">
              <a:solidFill>
                <a:schemeClr val="tx1"/>
              </a:solidFill>
              <a:effectLst/>
              <a:latin typeface="Arial" charset="0"/>
              <a:ea typeface="Arial" pitchFamily="1" charset="0"/>
              <a:cs typeface="Arial" charset="0"/>
            </a:endParaRPr>
          </a:p>
          <a:p>
            <a:pPr lvl="0"/>
            <a:r>
              <a:rPr lang="en-US" sz="1200" kern="1200" dirty="0">
                <a:solidFill>
                  <a:schemeClr val="tx1"/>
                </a:solidFill>
                <a:effectLst/>
                <a:latin typeface="Arial" charset="0"/>
                <a:ea typeface="Arial" pitchFamily="1" charset="0"/>
                <a:cs typeface="Arial" charset="0"/>
              </a:rPr>
              <a:t>Rotary’s website has a wealth of general and detailed information about grants.</a:t>
            </a:r>
            <a:endParaRPr lang="en-US" sz="1000" kern="1200" dirty="0">
              <a:solidFill>
                <a:schemeClr val="tx1"/>
              </a:solidFill>
              <a:effectLst/>
              <a:latin typeface="Arial" charset="0"/>
              <a:ea typeface="Arial" pitchFamily="1" charset="0"/>
              <a:cs typeface="Arial" charset="0"/>
            </a:endParaRPr>
          </a:p>
          <a:p>
            <a:pPr lvl="0"/>
            <a:endParaRPr lang="en-US" sz="1200" kern="1200" dirty="0">
              <a:solidFill>
                <a:schemeClr val="tx1"/>
              </a:solidFill>
              <a:effectLst/>
              <a:latin typeface="Arial" charset="0"/>
              <a:ea typeface="Arial" pitchFamily="1" charset="0"/>
              <a:cs typeface="Arial" charset="0"/>
            </a:endParaRPr>
          </a:p>
          <a:p>
            <a:pPr lvl="0"/>
            <a:r>
              <a:rPr lang="en-US" sz="1200" kern="1200" dirty="0">
                <a:solidFill>
                  <a:schemeClr val="tx1"/>
                </a:solidFill>
                <a:effectLst/>
                <a:latin typeface="Arial" charset="0"/>
                <a:ea typeface="Arial" pitchFamily="1" charset="0"/>
                <a:cs typeface="Arial" charset="0"/>
              </a:rPr>
              <a:t>The learning center offers training resources to help you apply for Foundation grants. </a:t>
            </a:r>
            <a:endParaRPr lang="en-US" sz="1000" kern="1200" dirty="0">
              <a:solidFill>
                <a:schemeClr val="tx1"/>
              </a:solidFill>
              <a:effectLst/>
              <a:latin typeface="Arial" charset="0"/>
              <a:ea typeface="Arial" pitchFamily="1" charset="0"/>
              <a:cs typeface="Arial" charset="0"/>
            </a:endParaRPr>
          </a:p>
          <a:p>
            <a:pPr lvl="0"/>
            <a:endParaRPr lang="en-US" sz="1200" kern="1200" dirty="0">
              <a:solidFill>
                <a:schemeClr val="tx1"/>
              </a:solidFill>
              <a:effectLst/>
              <a:latin typeface="Arial" charset="0"/>
              <a:ea typeface="Arial" pitchFamily="1" charset="0"/>
              <a:cs typeface="Arial" charset="0"/>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pPr/>
              <a:t>69</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cs typeface="ヒラギノ角ゴ Pro W3"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charset="0"/>
              </a:defRPr>
            </a:lvl1pPr>
            <a:lvl2pPr marL="741363" indent="-284163" defTabSz="930275">
              <a:spcBef>
                <a:spcPct val="30000"/>
              </a:spcBef>
              <a:defRPr sz="1200">
                <a:solidFill>
                  <a:schemeClr val="tx1"/>
                </a:solidFill>
                <a:latin typeface="Arial" panose="020B0604020202020204" pitchFamily="34" charset="0"/>
                <a:ea typeface="ヒラギノ角ゴ Pro W3" charset="0"/>
                <a:cs typeface="ヒラギノ角ゴ Pro W3" charset="0"/>
              </a:defRPr>
            </a:lvl2pPr>
            <a:lvl3pPr marL="1141413" indent="-227013" defTabSz="930275">
              <a:spcBef>
                <a:spcPct val="30000"/>
              </a:spcBef>
              <a:defRPr sz="1200">
                <a:solidFill>
                  <a:schemeClr val="tx1"/>
                </a:solidFill>
                <a:latin typeface="Arial" panose="020B0604020202020204" pitchFamily="34" charset="0"/>
                <a:ea typeface="ヒラギノ角ゴ Pro W3" charset="0"/>
                <a:cs typeface="ヒラギノ角ゴ Pro W3" charset="0"/>
              </a:defRPr>
            </a:lvl3pPr>
            <a:lvl4pPr marL="1598613" indent="-227013" defTabSz="930275">
              <a:spcBef>
                <a:spcPct val="30000"/>
              </a:spcBef>
              <a:defRPr sz="1200">
                <a:solidFill>
                  <a:schemeClr val="tx1"/>
                </a:solidFill>
                <a:latin typeface="Arial" panose="020B0604020202020204" pitchFamily="34" charset="0"/>
                <a:ea typeface="ヒラギノ角ゴ Pro W3" charset="0"/>
                <a:cs typeface="ヒラギノ角ゴ Pro W3" charset="0"/>
              </a:defRPr>
            </a:lvl4pPr>
            <a:lvl5pPr marL="2055813" indent="-227013" defTabSz="930275">
              <a:spcBef>
                <a:spcPct val="30000"/>
              </a:spcBef>
              <a:defRPr sz="1200">
                <a:solidFill>
                  <a:schemeClr val="tx1"/>
                </a:solidFill>
                <a:latin typeface="Arial" panose="020B0604020202020204" pitchFamily="34" charset="0"/>
                <a:ea typeface="ヒラギノ角ゴ Pro W3" charset="0"/>
                <a:cs typeface="ヒラギノ角ゴ Pro W3"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6329F887-BAAE-4D73-B2A4-A12DBBFBF60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rPr>
              <a:pPr marL="0" marR="0" lvl="0" indent="0" algn="r" defTabSz="930275" rtl="0" eaLnBrk="0" fontAlgn="base" latinLnBrk="0" hangingPunct="0">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35941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1200"/>
              </a:spcBef>
              <a:spcAft>
                <a:spcPts val="0"/>
              </a:spcAft>
              <a:buFont typeface="Symbol"/>
              <a:buNone/>
            </a:pPr>
            <a:endParaRPr lang="en-US" sz="1200" dirty="0">
              <a:effectLst/>
              <a:latin typeface="Georgia" pitchFamily="18" charset="0"/>
              <a:ea typeface="Times New Roman"/>
            </a:endParaRPr>
          </a:p>
        </p:txBody>
      </p:sp>
      <p:sp>
        <p:nvSpPr>
          <p:cNvPr id="4" name="Slide Number Placeholder 3"/>
          <p:cNvSpPr>
            <a:spLocks noGrp="1"/>
          </p:cNvSpPr>
          <p:nvPr>
            <p:ph type="sldNum" sz="quarter" idx="10"/>
          </p:nvPr>
        </p:nvSpPr>
        <p:spPr/>
        <p:txBody>
          <a:bodyPr/>
          <a:lstStyle/>
          <a:p>
            <a:fld id="{09199606-011F-4881-A90D-A7FD514C558B}" type="slidenum">
              <a:rPr lang="en-US" smtClean="0"/>
              <a:pPr/>
              <a:t>15</a:t>
            </a:fld>
            <a:endParaRPr lang="en-US"/>
          </a:p>
        </p:txBody>
      </p:sp>
    </p:spTree>
    <p:extLst>
      <p:ext uri="{BB962C8B-B14F-4D97-AF65-F5344CB8AC3E}">
        <p14:creationId xmlns:p14="http://schemas.microsoft.com/office/powerpoint/2010/main" val="2427483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Arial" pitchFamily="-107" charset="0"/>
                <a:ea typeface="ヒラギノ角ゴ Pro W3" pitchFamily="-107" charset="-128"/>
                <a:cs typeface="ヒラギノ角ゴ Pro W3" pitchFamily="-107" charset="-128"/>
              </a:rPr>
              <a:t>Global grants support large international activities.</a:t>
            </a:r>
            <a:endParaRPr lang="en-US" sz="1200" b="0" i="0" kern="1200" dirty="0">
              <a:solidFill>
                <a:schemeClr val="tx1"/>
              </a:solidFill>
              <a:effectLst/>
              <a:latin typeface="Arial" pitchFamily="-107" charset="0"/>
              <a:ea typeface="Arial" pitchFamily="1" charset="0"/>
              <a:cs typeface="Arial" charset="0"/>
            </a:endParaRPr>
          </a:p>
          <a:p>
            <a:r>
              <a:rPr lang="en-US" sz="1200" b="0" i="0" kern="1200" dirty="0">
                <a:solidFill>
                  <a:schemeClr val="tx1"/>
                </a:solidFill>
                <a:effectLst/>
                <a:latin typeface="Arial" pitchFamily="-107" charset="0"/>
                <a:ea typeface="ヒラギノ角ゴ Pro W3" pitchFamily="-107" charset="-128"/>
                <a:cs typeface="ヒラギノ角ゴ Pro W3" pitchFamily="-107" charset="-128"/>
              </a:rPr>
              <a:t>The minimum budget for a global grant activity is $30,000. The Foundation’s World Fund provides a minimum of $15,000 and maximum of $200,000. Clubs and districts contribute District Designated Funds (DDF) and/or cash contributions that the World Fund matches. DDF is matched at 100% and cash is matched at 50%.</a:t>
            </a:r>
            <a:endParaRPr lang="en-US" sz="1200" kern="1200" dirty="0">
              <a:solidFill>
                <a:schemeClr val="tx1"/>
              </a:solidFill>
              <a:effectLst/>
              <a:latin typeface="Arial" charset="0"/>
              <a:ea typeface="Arial" pitchFamily="1" charset="0"/>
              <a:cs typeface="Arial" charset="0"/>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pPr/>
              <a:t>17</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1200"/>
              </a:spcBef>
              <a:spcAft>
                <a:spcPts val="0"/>
              </a:spcAft>
              <a:buFont typeface="Symbol"/>
              <a:buNone/>
            </a:pPr>
            <a:r>
              <a:rPr lang="en-US" sz="1200" dirty="0">
                <a:effectLst/>
                <a:latin typeface="Georgia" pitchFamily="18" charset="0"/>
                <a:ea typeface="Times New Roman"/>
              </a:rPr>
              <a:t>Speaking points:</a:t>
            </a:r>
          </a:p>
          <a:p>
            <a:pPr marL="171450" marR="0" lvl="0" indent="-171450">
              <a:spcBef>
                <a:spcPts val="1200"/>
              </a:spcBef>
              <a:spcAft>
                <a:spcPts val="0"/>
              </a:spcAft>
              <a:buFont typeface="Arial" pitchFamily="34" charset="0"/>
              <a:buChar char="•"/>
            </a:pPr>
            <a:r>
              <a:rPr lang="en-US" sz="1200" dirty="0">
                <a:effectLst/>
                <a:latin typeface="Georgia" pitchFamily="18" charset="0"/>
                <a:ea typeface="Times New Roman"/>
              </a:rPr>
              <a:t>Asking members of the community what they need</a:t>
            </a:r>
            <a:r>
              <a:rPr lang="en-US" sz="1200" baseline="0" dirty="0">
                <a:effectLst/>
                <a:latin typeface="Georgia" pitchFamily="18" charset="0"/>
                <a:ea typeface="Times New Roman"/>
              </a:rPr>
              <a:t> </a:t>
            </a:r>
            <a:r>
              <a:rPr lang="en-US" sz="1200" baseline="0" dirty="0">
                <a:solidFill>
                  <a:schemeClr val="tx1"/>
                </a:solidFill>
                <a:effectLst/>
                <a:latin typeface="Georgia" pitchFamily="18" charset="0"/>
                <a:ea typeface="Times New Roman"/>
              </a:rPr>
              <a:t>and </a:t>
            </a:r>
            <a:r>
              <a:rPr lang="en-US" sz="1200" dirty="0">
                <a:effectLst/>
                <a:latin typeface="Georgia" pitchFamily="18" charset="0"/>
                <a:ea typeface="Times New Roman"/>
              </a:rPr>
              <a:t>what strengths they bring to the project results</a:t>
            </a:r>
            <a:r>
              <a:rPr lang="en-US" sz="1200" baseline="0" dirty="0">
                <a:effectLst/>
                <a:latin typeface="Georgia" pitchFamily="18" charset="0"/>
                <a:ea typeface="Times New Roman"/>
              </a:rPr>
              <a:t> in </a:t>
            </a:r>
            <a:r>
              <a:rPr lang="en-US" sz="1200" dirty="0">
                <a:effectLst/>
                <a:latin typeface="Georgia" pitchFamily="18" charset="0"/>
                <a:ea typeface="Times New Roman"/>
              </a:rPr>
              <a:t>greater support and involvement, which leads to a more sustainable, lasting impact.</a:t>
            </a:r>
          </a:p>
          <a:p>
            <a:pPr marL="171450" marR="0" lvl="0" indent="-171450">
              <a:spcBef>
                <a:spcPts val="1200"/>
              </a:spcBef>
              <a:spcAft>
                <a:spcPts val="0"/>
              </a:spcAft>
              <a:buFont typeface="Arial" pitchFamily="34" charset="0"/>
              <a:buChar char="•"/>
            </a:pPr>
            <a:r>
              <a:rPr lang="en-US" sz="1200" dirty="0">
                <a:effectLst/>
                <a:latin typeface="Georgia" pitchFamily="18" charset="0"/>
                <a:ea typeface="Times New Roman"/>
              </a:rPr>
              <a:t>Once the needs are identified, your club should consider which can be addressed with the resources, skills, and availability of your club and its potential partners, including other Rotary clubs, districts, The Rotary Foundation, and non-Rotary organizations.</a:t>
            </a:r>
          </a:p>
          <a:p>
            <a:pPr marL="171450" marR="0" lvl="0" indent="-171450">
              <a:spcBef>
                <a:spcPts val="1200"/>
              </a:spcBef>
              <a:spcAft>
                <a:spcPts val="0"/>
              </a:spcAft>
              <a:buFont typeface="Arial" pitchFamily="34" charset="0"/>
              <a:buChar char="•"/>
            </a:pPr>
            <a:r>
              <a:rPr lang="en-US" sz="1200" dirty="0">
                <a:effectLst/>
                <a:latin typeface="Georgia" pitchFamily="18" charset="0"/>
                <a:ea typeface="Times New Roman"/>
              </a:rPr>
              <a:t>Continue involving the community during the selection of the project and its planning and implementation.</a:t>
            </a:r>
          </a:p>
          <a:p>
            <a:pPr marL="171450" marR="0" lvl="0" indent="-171450">
              <a:spcBef>
                <a:spcPts val="1200"/>
              </a:spcBef>
              <a:spcAft>
                <a:spcPts val="0"/>
              </a:spcAft>
              <a:buFont typeface="Arial" pitchFamily="34" charset="0"/>
              <a:buChar char="•"/>
            </a:pPr>
            <a:r>
              <a:rPr lang="en-US" sz="1200" dirty="0">
                <a:effectLst/>
                <a:latin typeface="Georgia" pitchFamily="18" charset="0"/>
                <a:ea typeface="Times New Roman"/>
              </a:rPr>
              <a:t>The Rotary publications</a:t>
            </a:r>
            <a:r>
              <a:rPr lang="en-US" sz="1200" baseline="0" dirty="0">
                <a:effectLst/>
                <a:latin typeface="Georgia" pitchFamily="18" charset="0"/>
                <a:ea typeface="Times New Roman"/>
              </a:rPr>
              <a:t> </a:t>
            </a:r>
            <a:r>
              <a:rPr lang="en-US" sz="1200" i="1" dirty="0">
                <a:effectLst/>
                <a:latin typeface="Georgia" pitchFamily="18" charset="0"/>
                <a:ea typeface="Times New Roman"/>
              </a:rPr>
              <a:t>Communities in Action </a:t>
            </a:r>
            <a:r>
              <a:rPr lang="en-US" sz="1200" dirty="0">
                <a:effectLst/>
                <a:latin typeface="Georgia" pitchFamily="18" charset="0"/>
                <a:ea typeface="Times New Roman"/>
              </a:rPr>
              <a:t>and </a:t>
            </a:r>
            <a:r>
              <a:rPr lang="en-US" sz="1200" i="1" dirty="0">
                <a:effectLst/>
                <a:latin typeface="Georgia" pitchFamily="18" charset="0"/>
                <a:ea typeface="Times New Roman"/>
              </a:rPr>
              <a:t>Community Assessment Tools </a:t>
            </a:r>
            <a:r>
              <a:rPr lang="en-US" sz="1200" dirty="0">
                <a:effectLst/>
                <a:latin typeface="Georgia" pitchFamily="18" charset="0"/>
                <a:ea typeface="Times New Roman"/>
              </a:rPr>
              <a:t>offer information and resources for conducting a community needs assessment.</a:t>
            </a:r>
          </a:p>
          <a:p>
            <a:pPr marL="0" marR="0" lvl="0" indent="0">
              <a:spcBef>
                <a:spcPts val="1200"/>
              </a:spcBef>
              <a:spcAft>
                <a:spcPts val="0"/>
              </a:spcAft>
              <a:buFont typeface="Symbol"/>
              <a:buNone/>
            </a:pPr>
            <a:endParaRPr lang="en-US" sz="1200" dirty="0">
              <a:effectLst/>
              <a:latin typeface="Georgia" pitchFamily="18" charset="0"/>
              <a:ea typeface="Times New Roman"/>
            </a:endParaRPr>
          </a:p>
        </p:txBody>
      </p:sp>
      <p:sp>
        <p:nvSpPr>
          <p:cNvPr id="4" name="Slide Number Placeholder 3"/>
          <p:cNvSpPr>
            <a:spLocks noGrp="1"/>
          </p:cNvSpPr>
          <p:nvPr>
            <p:ph type="sldNum" sz="quarter" idx="10"/>
          </p:nvPr>
        </p:nvSpPr>
        <p:spPr/>
        <p:txBody>
          <a:bodyPr/>
          <a:lstStyle/>
          <a:p>
            <a:fld id="{09199606-011F-4881-A90D-A7FD514C558B}" type="slidenum">
              <a:rPr lang="en-US" smtClean="0"/>
              <a:pPr/>
              <a:t>19</a:t>
            </a:fld>
            <a:endParaRPr lang="en-US"/>
          </a:p>
        </p:txBody>
      </p:sp>
    </p:spTree>
    <p:extLst>
      <p:ext uri="{BB962C8B-B14F-4D97-AF65-F5344CB8AC3E}">
        <p14:creationId xmlns:p14="http://schemas.microsoft.com/office/powerpoint/2010/main" val="57580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1200"/>
              </a:spcBef>
              <a:spcAft>
                <a:spcPts val="0"/>
              </a:spcAft>
              <a:buFont typeface="Symbol"/>
              <a:buNone/>
            </a:pPr>
            <a:endParaRPr lang="en-US" sz="1200" dirty="0">
              <a:effectLst/>
              <a:latin typeface="Georgia" pitchFamily="18" charset="0"/>
              <a:ea typeface="Times New Roman"/>
            </a:endParaRPr>
          </a:p>
        </p:txBody>
      </p:sp>
      <p:sp>
        <p:nvSpPr>
          <p:cNvPr id="4" name="Slide Number Placeholder 3"/>
          <p:cNvSpPr>
            <a:spLocks noGrp="1"/>
          </p:cNvSpPr>
          <p:nvPr>
            <p:ph type="sldNum" sz="quarter" idx="10"/>
          </p:nvPr>
        </p:nvSpPr>
        <p:spPr/>
        <p:txBody>
          <a:bodyPr/>
          <a:lstStyle/>
          <a:p>
            <a:fld id="{09199606-011F-4881-A90D-A7FD514C558B}" type="slidenum">
              <a:rPr lang="en-US" smtClean="0"/>
              <a:pPr/>
              <a:t>20</a:t>
            </a:fld>
            <a:endParaRPr lang="en-US"/>
          </a:p>
        </p:txBody>
      </p:sp>
    </p:spTree>
    <p:extLst>
      <p:ext uri="{BB962C8B-B14F-4D97-AF65-F5344CB8AC3E}">
        <p14:creationId xmlns:p14="http://schemas.microsoft.com/office/powerpoint/2010/main" val="665469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endParaRPr lang="en-US" sz="1000" dirty="0">
              <a:effectLst/>
              <a:latin typeface="Arial"/>
              <a:ea typeface="MS Mincho"/>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B5232FBC-3FB7-406A-AAF2-EAC62859ABEF}" type="slidenum">
              <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3075583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endParaRPr lang="en-US" sz="1000" dirty="0">
              <a:effectLst/>
              <a:latin typeface="Arial"/>
              <a:ea typeface="MS Mincho"/>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B5232FBC-3FB7-406A-AAF2-EAC62859ABEF}" type="slidenum">
              <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1000956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endParaRPr lang="en-US" sz="1000" dirty="0">
              <a:effectLst/>
              <a:latin typeface="Arial"/>
              <a:ea typeface="MS Mincho"/>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pPr/>
              <a:t>27</a:t>
            </a:fld>
            <a:endParaRPr lang="en-US" sz="1200"/>
          </a:p>
        </p:txBody>
      </p:sp>
    </p:spTree>
    <p:extLst>
      <p:ext uri="{BB962C8B-B14F-4D97-AF65-F5344CB8AC3E}">
        <p14:creationId xmlns:p14="http://schemas.microsoft.com/office/powerpoint/2010/main" val="808618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8489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125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5167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343127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00695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7472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8103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312827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911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862715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71549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03348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94305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427241"/>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690462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598058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694048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725023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296868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27957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a:spLocks noChangeArrowheads="1"/>
          </p:cNvSpPr>
          <p:nvPr/>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5656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8749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921044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a:spLocks noChangeArrowheads="1"/>
          </p:cNvSpPr>
          <p:nvPr/>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6150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a:spLocks noChangeArrowheads="1"/>
          </p:cNvSpPr>
          <p:nvPr/>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7978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a:spLocks noChangeArrowheads="1"/>
          </p:cNvSpPr>
          <p:nvPr/>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9348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10052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24665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0809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1047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6477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9618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913357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600539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4092419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129144"/>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314476"/>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0" y="0"/>
            <a:ext cx="0" cy="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0" y="0"/>
            <a:ext cx="0" cy="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0" y="0"/>
            <a:ext cx="0" cy="0"/>
          </a:xfrm>
        </p:spPr>
        <p:txBody>
          <a:bodyPr/>
          <a:lstStyle>
            <a:lvl1pPr>
              <a:defRPr/>
            </a:lvl1pPr>
          </a:lstStyle>
          <a:p>
            <a:pPr>
              <a:defRPr/>
            </a:pPr>
            <a:fld id="{0A2B99C4-A733-4724-8A45-2CE40A6859FE}" type="slidenum">
              <a:rPr lang="en-US"/>
              <a:pPr>
                <a:defRPr/>
              </a:pPr>
              <a:t>‹#›</a:t>
            </a:fld>
            <a:endParaRPr lang="en-US"/>
          </a:p>
        </p:txBody>
      </p:sp>
    </p:spTree>
    <p:extLst>
      <p:ext uri="{BB962C8B-B14F-4D97-AF65-F5344CB8AC3E}">
        <p14:creationId xmlns:p14="http://schemas.microsoft.com/office/powerpoint/2010/main" val="3320663491"/>
      </p:ext>
    </p:extLst>
  </p:cSld>
  <p:clrMapOvr>
    <a:masterClrMapping/>
  </p:clrMapOvr>
  <p:transition advClick="0" advTm="300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B30992E-1E6B-4A2A-9EC3-2C82E6D8A942}"/>
              </a:ext>
            </a:extLst>
          </p:cNvPr>
          <p:cNvSpPr>
            <a:spLocks noGrp="1"/>
          </p:cNvSpPr>
          <p:nvPr>
            <p:ph type="pic" sz="quarter" idx="13"/>
          </p:nvPr>
        </p:nvSpPr>
        <p:spPr>
          <a:xfrm>
            <a:off x="0" y="0"/>
            <a:ext cx="9144000" cy="6858000"/>
          </a:xfrm>
          <a:custGeom>
            <a:avLst/>
            <a:gdLst>
              <a:gd name="connsiteX0" fmla="*/ 6948486 w 12192000"/>
              <a:gd name="connsiteY0" fmla="*/ 6345467 h 6858000"/>
              <a:gd name="connsiteX1" fmla="*/ 6954599 w 12192000"/>
              <a:gd name="connsiteY1" fmla="*/ 6345467 h 6858000"/>
              <a:gd name="connsiteX2" fmla="*/ 6959994 w 12192000"/>
              <a:gd name="connsiteY2" fmla="*/ 6346042 h 6858000"/>
              <a:gd name="connsiteX3" fmla="*/ 6962272 w 12192000"/>
              <a:gd name="connsiteY3" fmla="*/ 6347785 h 6858000"/>
              <a:gd name="connsiteX4" fmla="*/ 6963092 w 12192000"/>
              <a:gd name="connsiteY4" fmla="*/ 6350432 h 6858000"/>
              <a:gd name="connsiteX5" fmla="*/ 6961389 w 12192000"/>
              <a:gd name="connsiteY5" fmla="*/ 6354124 h 6858000"/>
              <a:gd name="connsiteX6" fmla="*/ 6955010 w 12192000"/>
              <a:gd name="connsiteY6" fmla="*/ 6355519 h 6858000"/>
              <a:gd name="connsiteX7" fmla="*/ 6948486 w 12192000"/>
              <a:gd name="connsiteY7" fmla="*/ 6355519 h 6858000"/>
              <a:gd name="connsiteX8" fmla="*/ 6943111 w 12192000"/>
              <a:gd name="connsiteY8" fmla="*/ 6340955 h 6858000"/>
              <a:gd name="connsiteX9" fmla="*/ 6943111 w 12192000"/>
              <a:gd name="connsiteY9" fmla="*/ 6374269 h 6858000"/>
              <a:gd name="connsiteX10" fmla="*/ 6948486 w 12192000"/>
              <a:gd name="connsiteY10" fmla="*/ 6374269 h 6858000"/>
              <a:gd name="connsiteX11" fmla="*/ 6948486 w 12192000"/>
              <a:gd name="connsiteY11" fmla="*/ 6360115 h 6858000"/>
              <a:gd name="connsiteX12" fmla="*/ 6951645 w 12192000"/>
              <a:gd name="connsiteY12" fmla="*/ 6360115 h 6858000"/>
              <a:gd name="connsiteX13" fmla="*/ 6955953 w 12192000"/>
              <a:gd name="connsiteY13" fmla="*/ 6361263 h 6858000"/>
              <a:gd name="connsiteX14" fmla="*/ 6961574 w 12192000"/>
              <a:gd name="connsiteY14" fmla="*/ 6369017 h 6858000"/>
              <a:gd name="connsiteX15" fmla="*/ 6964528 w 12192000"/>
              <a:gd name="connsiteY15" fmla="*/ 6374269 h 6858000"/>
              <a:gd name="connsiteX16" fmla="*/ 6971092 w 12192000"/>
              <a:gd name="connsiteY16" fmla="*/ 6374269 h 6858000"/>
              <a:gd name="connsiteX17" fmla="*/ 6967031 w 12192000"/>
              <a:gd name="connsiteY17" fmla="*/ 6367745 h 6858000"/>
              <a:gd name="connsiteX18" fmla="*/ 6962108 w 12192000"/>
              <a:gd name="connsiteY18" fmla="*/ 6361140 h 6858000"/>
              <a:gd name="connsiteX19" fmla="*/ 6959277 w 12192000"/>
              <a:gd name="connsiteY19" fmla="*/ 6359376 h 6858000"/>
              <a:gd name="connsiteX20" fmla="*/ 6966190 w 12192000"/>
              <a:gd name="connsiteY20" fmla="*/ 6356340 h 6858000"/>
              <a:gd name="connsiteX21" fmla="*/ 6968795 w 12192000"/>
              <a:gd name="connsiteY21" fmla="*/ 6349981 h 6858000"/>
              <a:gd name="connsiteX22" fmla="*/ 6967236 w 12192000"/>
              <a:gd name="connsiteY22" fmla="*/ 6345098 h 6858000"/>
              <a:gd name="connsiteX23" fmla="*/ 6963051 w 12192000"/>
              <a:gd name="connsiteY23" fmla="*/ 6341878 h 6858000"/>
              <a:gd name="connsiteX24" fmla="*/ 6954558 w 12192000"/>
              <a:gd name="connsiteY24" fmla="*/ 6340955 h 6858000"/>
              <a:gd name="connsiteX25" fmla="*/ 5903900 w 12192000"/>
              <a:gd name="connsiteY25" fmla="*/ 6338384 h 6858000"/>
              <a:gd name="connsiteX26" fmla="*/ 5907414 w 12192000"/>
              <a:gd name="connsiteY26" fmla="*/ 6338384 h 6858000"/>
              <a:gd name="connsiteX27" fmla="*/ 5907414 w 12192000"/>
              <a:gd name="connsiteY27" fmla="*/ 6341925 h 6858000"/>
              <a:gd name="connsiteX28" fmla="*/ 5879303 w 12192000"/>
              <a:gd name="connsiteY28" fmla="*/ 6377347 h 6858000"/>
              <a:gd name="connsiteX29" fmla="*/ 5861734 w 12192000"/>
              <a:gd name="connsiteY29" fmla="*/ 6359637 h 6858000"/>
              <a:gd name="connsiteX30" fmla="*/ 5903900 w 12192000"/>
              <a:gd name="connsiteY30" fmla="*/ 6338384 h 6858000"/>
              <a:gd name="connsiteX31" fmla="*/ 6956692 w 12192000"/>
              <a:gd name="connsiteY31" fmla="*/ 6331313 h 6858000"/>
              <a:gd name="connsiteX32" fmla="*/ 6969369 w 12192000"/>
              <a:gd name="connsiteY32" fmla="*/ 6334657 h 6858000"/>
              <a:gd name="connsiteX33" fmla="*/ 6979032 w 12192000"/>
              <a:gd name="connsiteY33" fmla="*/ 6344216 h 6858000"/>
              <a:gd name="connsiteX34" fmla="*/ 6982498 w 12192000"/>
              <a:gd name="connsiteY34" fmla="*/ 6357160 h 6858000"/>
              <a:gd name="connsiteX35" fmla="*/ 6979093 w 12192000"/>
              <a:gd name="connsiteY35" fmla="*/ 6369981 h 6858000"/>
              <a:gd name="connsiteX36" fmla="*/ 6969533 w 12192000"/>
              <a:gd name="connsiteY36" fmla="*/ 6379541 h 6858000"/>
              <a:gd name="connsiteX37" fmla="*/ 6956692 w 12192000"/>
              <a:gd name="connsiteY37" fmla="*/ 6382967 h 6858000"/>
              <a:gd name="connsiteX38" fmla="*/ 6943850 w 12192000"/>
              <a:gd name="connsiteY38" fmla="*/ 6379541 h 6858000"/>
              <a:gd name="connsiteX39" fmla="*/ 6934270 w 12192000"/>
              <a:gd name="connsiteY39" fmla="*/ 6369981 h 6858000"/>
              <a:gd name="connsiteX40" fmla="*/ 6930844 w 12192000"/>
              <a:gd name="connsiteY40" fmla="*/ 6357160 h 6858000"/>
              <a:gd name="connsiteX41" fmla="*/ 6934332 w 12192000"/>
              <a:gd name="connsiteY41" fmla="*/ 6344216 h 6858000"/>
              <a:gd name="connsiteX42" fmla="*/ 6943994 w 12192000"/>
              <a:gd name="connsiteY42" fmla="*/ 6334657 h 6858000"/>
              <a:gd name="connsiteX43" fmla="*/ 6956692 w 12192000"/>
              <a:gd name="connsiteY43" fmla="*/ 6331313 h 6858000"/>
              <a:gd name="connsiteX44" fmla="*/ 6956692 w 12192000"/>
              <a:gd name="connsiteY44" fmla="*/ 6326185 h 6858000"/>
              <a:gd name="connsiteX45" fmla="*/ 6941471 w 12192000"/>
              <a:gd name="connsiteY45" fmla="*/ 6330185 h 6858000"/>
              <a:gd name="connsiteX46" fmla="*/ 6929880 w 12192000"/>
              <a:gd name="connsiteY46" fmla="*/ 6341632 h 6858000"/>
              <a:gd name="connsiteX47" fmla="*/ 6925716 w 12192000"/>
              <a:gd name="connsiteY47" fmla="*/ 6357160 h 6858000"/>
              <a:gd name="connsiteX48" fmla="*/ 6929819 w 12192000"/>
              <a:gd name="connsiteY48" fmla="*/ 6372546 h 6858000"/>
              <a:gd name="connsiteX49" fmla="*/ 6941286 w 12192000"/>
              <a:gd name="connsiteY49" fmla="*/ 6384013 h 6858000"/>
              <a:gd name="connsiteX50" fmla="*/ 6956692 w 12192000"/>
              <a:gd name="connsiteY50" fmla="*/ 6388095 h 6858000"/>
              <a:gd name="connsiteX51" fmla="*/ 6972098 w 12192000"/>
              <a:gd name="connsiteY51" fmla="*/ 6384013 h 6858000"/>
              <a:gd name="connsiteX52" fmla="*/ 6983544 w 12192000"/>
              <a:gd name="connsiteY52" fmla="*/ 6372546 h 6858000"/>
              <a:gd name="connsiteX53" fmla="*/ 6987626 w 12192000"/>
              <a:gd name="connsiteY53" fmla="*/ 6357160 h 6858000"/>
              <a:gd name="connsiteX54" fmla="*/ 6983483 w 12192000"/>
              <a:gd name="connsiteY54" fmla="*/ 6341632 h 6858000"/>
              <a:gd name="connsiteX55" fmla="*/ 6971912 w 12192000"/>
              <a:gd name="connsiteY55" fmla="*/ 6330185 h 6858000"/>
              <a:gd name="connsiteX56" fmla="*/ 6956692 w 12192000"/>
              <a:gd name="connsiteY56" fmla="*/ 6326185 h 6858000"/>
              <a:gd name="connsiteX57" fmla="*/ 6093496 w 12192000"/>
              <a:gd name="connsiteY57" fmla="*/ 6296733 h 6858000"/>
              <a:gd name="connsiteX58" fmla="*/ 6125070 w 12192000"/>
              <a:gd name="connsiteY58" fmla="*/ 6337040 h 6858000"/>
              <a:gd name="connsiteX59" fmla="*/ 6093496 w 12192000"/>
              <a:gd name="connsiteY59" fmla="*/ 6377346 h 6858000"/>
              <a:gd name="connsiteX60" fmla="*/ 6061922 w 12192000"/>
              <a:gd name="connsiteY60" fmla="*/ 6337040 h 6858000"/>
              <a:gd name="connsiteX61" fmla="*/ 6093496 w 12192000"/>
              <a:gd name="connsiteY61" fmla="*/ 6296733 h 6858000"/>
              <a:gd name="connsiteX62" fmla="*/ 5783809 w 12192000"/>
              <a:gd name="connsiteY62" fmla="*/ 6296733 h 6858000"/>
              <a:gd name="connsiteX63" fmla="*/ 5812024 w 12192000"/>
              <a:gd name="connsiteY63" fmla="*/ 6337040 h 6858000"/>
              <a:gd name="connsiteX64" fmla="*/ 5783809 w 12192000"/>
              <a:gd name="connsiteY64" fmla="*/ 6377346 h 6858000"/>
              <a:gd name="connsiteX65" fmla="*/ 5755594 w 12192000"/>
              <a:gd name="connsiteY65" fmla="*/ 6337040 h 6858000"/>
              <a:gd name="connsiteX66" fmla="*/ 5783809 w 12192000"/>
              <a:gd name="connsiteY66" fmla="*/ 6296733 h 6858000"/>
              <a:gd name="connsiteX67" fmla="*/ 5471433 w 12192000"/>
              <a:gd name="connsiteY67" fmla="*/ 6296733 h 6858000"/>
              <a:gd name="connsiteX68" fmla="*/ 5503007 w 12192000"/>
              <a:gd name="connsiteY68" fmla="*/ 6337040 h 6858000"/>
              <a:gd name="connsiteX69" fmla="*/ 5471433 w 12192000"/>
              <a:gd name="connsiteY69" fmla="*/ 6377346 h 6858000"/>
              <a:gd name="connsiteX70" fmla="*/ 5439860 w 12192000"/>
              <a:gd name="connsiteY70" fmla="*/ 6337040 h 6858000"/>
              <a:gd name="connsiteX71" fmla="*/ 5471433 w 12192000"/>
              <a:gd name="connsiteY71" fmla="*/ 6296733 h 6858000"/>
              <a:gd name="connsiteX72" fmla="*/ 6016373 w 12192000"/>
              <a:gd name="connsiteY72" fmla="*/ 6291486 h 6858000"/>
              <a:gd name="connsiteX73" fmla="*/ 6016373 w 12192000"/>
              <a:gd name="connsiteY73" fmla="*/ 6387446 h 6858000"/>
              <a:gd name="connsiteX74" fmla="*/ 6028662 w 12192000"/>
              <a:gd name="connsiteY74" fmla="*/ 6387446 h 6858000"/>
              <a:gd name="connsiteX75" fmla="*/ 6028662 w 12192000"/>
              <a:gd name="connsiteY75" fmla="*/ 6291486 h 6858000"/>
              <a:gd name="connsiteX76" fmla="*/ 6160001 w 12192000"/>
              <a:gd name="connsiteY76" fmla="*/ 6290016 h 6858000"/>
              <a:gd name="connsiteX77" fmla="*/ 6160001 w 12192000"/>
              <a:gd name="connsiteY77" fmla="*/ 6314399 h 6858000"/>
              <a:gd name="connsiteX78" fmla="*/ 6160001 w 12192000"/>
              <a:gd name="connsiteY78" fmla="*/ 6384064 h 6858000"/>
              <a:gd name="connsiteX79" fmla="*/ 6173820 w 12192000"/>
              <a:gd name="connsiteY79" fmla="*/ 6384064 h 6858000"/>
              <a:gd name="connsiteX80" fmla="*/ 6173820 w 12192000"/>
              <a:gd name="connsiteY80" fmla="*/ 6331815 h 6858000"/>
              <a:gd name="connsiteX81" fmla="*/ 6201459 w 12192000"/>
              <a:gd name="connsiteY81" fmla="*/ 6296982 h 6858000"/>
              <a:gd name="connsiteX82" fmla="*/ 6222188 w 12192000"/>
              <a:gd name="connsiteY82" fmla="*/ 6328332 h 6858000"/>
              <a:gd name="connsiteX83" fmla="*/ 6222188 w 12192000"/>
              <a:gd name="connsiteY83" fmla="*/ 6384064 h 6858000"/>
              <a:gd name="connsiteX84" fmla="*/ 6232552 w 12192000"/>
              <a:gd name="connsiteY84" fmla="*/ 6384064 h 6858000"/>
              <a:gd name="connsiteX85" fmla="*/ 6232552 w 12192000"/>
              <a:gd name="connsiteY85" fmla="*/ 6324848 h 6858000"/>
              <a:gd name="connsiteX86" fmla="*/ 6201459 w 12192000"/>
              <a:gd name="connsiteY86" fmla="*/ 6290016 h 6858000"/>
              <a:gd name="connsiteX87" fmla="*/ 6170366 w 12192000"/>
              <a:gd name="connsiteY87" fmla="*/ 6307432 h 6858000"/>
              <a:gd name="connsiteX88" fmla="*/ 6170366 w 12192000"/>
              <a:gd name="connsiteY88" fmla="*/ 6290016 h 6858000"/>
              <a:gd name="connsiteX89" fmla="*/ 6160001 w 12192000"/>
              <a:gd name="connsiteY89" fmla="*/ 6290016 h 6858000"/>
              <a:gd name="connsiteX90" fmla="*/ 6090808 w 12192000"/>
              <a:gd name="connsiteY90" fmla="*/ 6290016 h 6858000"/>
              <a:gd name="connsiteX91" fmla="*/ 6047143 w 12192000"/>
              <a:gd name="connsiteY91" fmla="*/ 6339056 h 6858000"/>
              <a:gd name="connsiteX92" fmla="*/ 6090808 w 12192000"/>
              <a:gd name="connsiteY92" fmla="*/ 6388095 h 6858000"/>
              <a:gd name="connsiteX93" fmla="*/ 6134474 w 12192000"/>
              <a:gd name="connsiteY93" fmla="*/ 6339056 h 6858000"/>
              <a:gd name="connsiteX94" fmla="*/ 6090808 w 12192000"/>
              <a:gd name="connsiteY94" fmla="*/ 6290016 h 6858000"/>
              <a:gd name="connsiteX95" fmla="*/ 5885663 w 12192000"/>
              <a:gd name="connsiteY95" fmla="*/ 6290016 h 6858000"/>
              <a:gd name="connsiteX96" fmla="*/ 5857511 w 12192000"/>
              <a:gd name="connsiteY96" fmla="*/ 6293519 h 6858000"/>
              <a:gd name="connsiteX97" fmla="*/ 5857511 w 12192000"/>
              <a:gd name="connsiteY97" fmla="*/ 6307530 h 6858000"/>
              <a:gd name="connsiteX98" fmla="*/ 5885663 w 12192000"/>
              <a:gd name="connsiteY98" fmla="*/ 6297022 h 6858000"/>
              <a:gd name="connsiteX99" fmla="*/ 5906775 w 12192000"/>
              <a:gd name="connsiteY99" fmla="*/ 6321542 h 6858000"/>
              <a:gd name="connsiteX100" fmla="*/ 5906775 w 12192000"/>
              <a:gd name="connsiteY100" fmla="*/ 6328547 h 6858000"/>
              <a:gd name="connsiteX101" fmla="*/ 5846955 w 12192000"/>
              <a:gd name="connsiteY101" fmla="*/ 6360072 h 6858000"/>
              <a:gd name="connsiteX102" fmla="*/ 5878625 w 12192000"/>
              <a:gd name="connsiteY102" fmla="*/ 6388095 h 6858000"/>
              <a:gd name="connsiteX103" fmla="*/ 5906775 w 12192000"/>
              <a:gd name="connsiteY103" fmla="*/ 6370581 h 6858000"/>
              <a:gd name="connsiteX104" fmla="*/ 5910294 w 12192000"/>
              <a:gd name="connsiteY104" fmla="*/ 6370581 h 6858000"/>
              <a:gd name="connsiteX105" fmla="*/ 5910294 w 12192000"/>
              <a:gd name="connsiteY105" fmla="*/ 6384592 h 6858000"/>
              <a:gd name="connsiteX106" fmla="*/ 5920851 w 12192000"/>
              <a:gd name="connsiteY106" fmla="*/ 6384592 h 6858000"/>
              <a:gd name="connsiteX107" fmla="*/ 5920851 w 12192000"/>
              <a:gd name="connsiteY107" fmla="*/ 6367078 h 6858000"/>
              <a:gd name="connsiteX108" fmla="*/ 5920851 w 12192000"/>
              <a:gd name="connsiteY108" fmla="*/ 6325045 h 6858000"/>
              <a:gd name="connsiteX109" fmla="*/ 5885663 w 12192000"/>
              <a:gd name="connsiteY109" fmla="*/ 6290016 h 6858000"/>
              <a:gd name="connsiteX110" fmla="*/ 5644079 w 12192000"/>
              <a:gd name="connsiteY110" fmla="*/ 6290016 h 6858000"/>
              <a:gd name="connsiteX111" fmla="*/ 5644079 w 12192000"/>
              <a:gd name="connsiteY111" fmla="*/ 6314399 h 6858000"/>
              <a:gd name="connsiteX112" fmla="*/ 5644079 w 12192000"/>
              <a:gd name="connsiteY112" fmla="*/ 6384064 h 6858000"/>
              <a:gd name="connsiteX113" fmla="*/ 5658155 w 12192000"/>
              <a:gd name="connsiteY113" fmla="*/ 6384064 h 6858000"/>
              <a:gd name="connsiteX114" fmla="*/ 5658155 w 12192000"/>
              <a:gd name="connsiteY114" fmla="*/ 6331815 h 6858000"/>
              <a:gd name="connsiteX115" fmla="*/ 5686305 w 12192000"/>
              <a:gd name="connsiteY115" fmla="*/ 6296982 h 6858000"/>
              <a:gd name="connsiteX116" fmla="*/ 5707418 w 12192000"/>
              <a:gd name="connsiteY116" fmla="*/ 6328332 h 6858000"/>
              <a:gd name="connsiteX117" fmla="*/ 5707418 w 12192000"/>
              <a:gd name="connsiteY117" fmla="*/ 6384064 h 6858000"/>
              <a:gd name="connsiteX118" fmla="*/ 5717975 w 12192000"/>
              <a:gd name="connsiteY118" fmla="*/ 6384064 h 6858000"/>
              <a:gd name="connsiteX119" fmla="*/ 5717975 w 12192000"/>
              <a:gd name="connsiteY119" fmla="*/ 6324848 h 6858000"/>
              <a:gd name="connsiteX120" fmla="*/ 5686305 w 12192000"/>
              <a:gd name="connsiteY120" fmla="*/ 6290016 h 6858000"/>
              <a:gd name="connsiteX121" fmla="*/ 5654636 w 12192000"/>
              <a:gd name="connsiteY121" fmla="*/ 6307432 h 6858000"/>
              <a:gd name="connsiteX122" fmla="*/ 5654636 w 12192000"/>
              <a:gd name="connsiteY122" fmla="*/ 6290016 h 6858000"/>
              <a:gd name="connsiteX123" fmla="*/ 5644079 w 12192000"/>
              <a:gd name="connsiteY123" fmla="*/ 6290016 h 6858000"/>
              <a:gd name="connsiteX124" fmla="*/ 5541970 w 12192000"/>
              <a:gd name="connsiteY124" fmla="*/ 6290016 h 6858000"/>
              <a:gd name="connsiteX125" fmla="*/ 5541970 w 12192000"/>
              <a:gd name="connsiteY125" fmla="*/ 6353066 h 6858000"/>
              <a:gd name="connsiteX126" fmla="*/ 5573640 w 12192000"/>
              <a:gd name="connsiteY126" fmla="*/ 6388095 h 6858000"/>
              <a:gd name="connsiteX127" fmla="*/ 5605309 w 12192000"/>
              <a:gd name="connsiteY127" fmla="*/ 6370581 h 6858000"/>
              <a:gd name="connsiteX128" fmla="*/ 5605309 w 12192000"/>
              <a:gd name="connsiteY128" fmla="*/ 6384592 h 6858000"/>
              <a:gd name="connsiteX129" fmla="*/ 5615865 w 12192000"/>
              <a:gd name="connsiteY129" fmla="*/ 6384592 h 6858000"/>
              <a:gd name="connsiteX130" fmla="*/ 5615865 w 12192000"/>
              <a:gd name="connsiteY130" fmla="*/ 6363575 h 6858000"/>
              <a:gd name="connsiteX131" fmla="*/ 5615865 w 12192000"/>
              <a:gd name="connsiteY131" fmla="*/ 6290016 h 6858000"/>
              <a:gd name="connsiteX132" fmla="*/ 5601790 w 12192000"/>
              <a:gd name="connsiteY132" fmla="*/ 6290016 h 6858000"/>
              <a:gd name="connsiteX133" fmla="*/ 5601790 w 12192000"/>
              <a:gd name="connsiteY133" fmla="*/ 6342558 h 6858000"/>
              <a:gd name="connsiteX134" fmla="*/ 5573640 w 12192000"/>
              <a:gd name="connsiteY134" fmla="*/ 6377586 h 6858000"/>
              <a:gd name="connsiteX135" fmla="*/ 5552527 w 12192000"/>
              <a:gd name="connsiteY135" fmla="*/ 6349564 h 6858000"/>
              <a:gd name="connsiteX136" fmla="*/ 5552527 w 12192000"/>
              <a:gd name="connsiteY136" fmla="*/ 6290016 h 6858000"/>
              <a:gd name="connsiteX137" fmla="*/ 5541970 w 12192000"/>
              <a:gd name="connsiteY137" fmla="*/ 6290016 h 6858000"/>
              <a:gd name="connsiteX138" fmla="*/ 5473449 w 12192000"/>
              <a:gd name="connsiteY138" fmla="*/ 6290016 h 6858000"/>
              <a:gd name="connsiteX139" fmla="*/ 5429111 w 12192000"/>
              <a:gd name="connsiteY139" fmla="*/ 6339056 h 6858000"/>
              <a:gd name="connsiteX140" fmla="*/ 5473449 w 12192000"/>
              <a:gd name="connsiteY140" fmla="*/ 6388095 h 6858000"/>
              <a:gd name="connsiteX141" fmla="*/ 5517786 w 12192000"/>
              <a:gd name="connsiteY141" fmla="*/ 6339056 h 6858000"/>
              <a:gd name="connsiteX142" fmla="*/ 5473449 w 12192000"/>
              <a:gd name="connsiteY142" fmla="*/ 6290016 h 6858000"/>
              <a:gd name="connsiteX143" fmla="*/ 6657114 w 12192000"/>
              <a:gd name="connsiteY143" fmla="*/ 6275237 h 6858000"/>
              <a:gd name="connsiteX144" fmla="*/ 6661144 w 12192000"/>
              <a:gd name="connsiteY144" fmla="*/ 6285986 h 6858000"/>
              <a:gd name="connsiteX145" fmla="*/ 6665175 w 12192000"/>
              <a:gd name="connsiteY145" fmla="*/ 6292704 h 6858000"/>
              <a:gd name="connsiteX146" fmla="*/ 6650396 w 12192000"/>
              <a:gd name="connsiteY146" fmla="*/ 6292704 h 6858000"/>
              <a:gd name="connsiteX147" fmla="*/ 6654427 w 12192000"/>
              <a:gd name="connsiteY147" fmla="*/ 6285986 h 6858000"/>
              <a:gd name="connsiteX148" fmla="*/ 6661257 w 12192000"/>
              <a:gd name="connsiteY148" fmla="*/ 6264489 h 6858000"/>
              <a:gd name="connsiteX149" fmla="*/ 6650844 w 12192000"/>
              <a:gd name="connsiteY149" fmla="*/ 6268003 h 6858000"/>
              <a:gd name="connsiteX150" fmla="*/ 6647373 w 12192000"/>
              <a:gd name="connsiteY150" fmla="*/ 6285573 h 6858000"/>
              <a:gd name="connsiteX151" fmla="*/ 6636960 w 12192000"/>
              <a:gd name="connsiteY151" fmla="*/ 6306655 h 6858000"/>
              <a:gd name="connsiteX152" fmla="*/ 6647373 w 12192000"/>
              <a:gd name="connsiteY152" fmla="*/ 6310169 h 6858000"/>
              <a:gd name="connsiteX153" fmla="*/ 6647373 w 12192000"/>
              <a:gd name="connsiteY153" fmla="*/ 6299628 h 6858000"/>
              <a:gd name="connsiteX154" fmla="*/ 6668198 w 12192000"/>
              <a:gd name="connsiteY154" fmla="*/ 6299628 h 6858000"/>
              <a:gd name="connsiteX155" fmla="*/ 6668198 w 12192000"/>
              <a:gd name="connsiteY155" fmla="*/ 6306655 h 6858000"/>
              <a:gd name="connsiteX156" fmla="*/ 6678611 w 12192000"/>
              <a:gd name="connsiteY156" fmla="*/ 6306655 h 6858000"/>
              <a:gd name="connsiteX157" fmla="*/ 6668198 w 12192000"/>
              <a:gd name="connsiteY157" fmla="*/ 6285573 h 6858000"/>
              <a:gd name="connsiteX158" fmla="*/ 6661257 w 12192000"/>
              <a:gd name="connsiteY158" fmla="*/ 6268003 h 6858000"/>
              <a:gd name="connsiteX159" fmla="*/ 6661257 w 12192000"/>
              <a:gd name="connsiteY159" fmla="*/ 6264489 h 6858000"/>
              <a:gd name="connsiteX160" fmla="*/ 5966262 w 12192000"/>
              <a:gd name="connsiteY160" fmla="*/ 6264488 h 6858000"/>
              <a:gd name="connsiteX161" fmla="*/ 5955783 w 12192000"/>
              <a:gd name="connsiteY161" fmla="*/ 6268020 h 6858000"/>
              <a:gd name="connsiteX162" fmla="*/ 5955783 w 12192000"/>
              <a:gd name="connsiteY162" fmla="*/ 6289209 h 6858000"/>
              <a:gd name="connsiteX163" fmla="*/ 5938316 w 12192000"/>
              <a:gd name="connsiteY163" fmla="*/ 6289209 h 6858000"/>
              <a:gd name="connsiteX164" fmla="*/ 5938316 w 12192000"/>
              <a:gd name="connsiteY164" fmla="*/ 6299804 h 6858000"/>
              <a:gd name="connsiteX165" fmla="*/ 5955783 w 12192000"/>
              <a:gd name="connsiteY165" fmla="*/ 6299804 h 6858000"/>
              <a:gd name="connsiteX166" fmla="*/ 5955783 w 12192000"/>
              <a:gd name="connsiteY166" fmla="*/ 6356310 h 6858000"/>
              <a:gd name="connsiteX167" fmla="*/ 5976742 w 12192000"/>
              <a:gd name="connsiteY167" fmla="*/ 6388094 h 6858000"/>
              <a:gd name="connsiteX168" fmla="*/ 5990715 w 12192000"/>
              <a:gd name="connsiteY168" fmla="*/ 6384563 h 6858000"/>
              <a:gd name="connsiteX169" fmla="*/ 5990715 w 12192000"/>
              <a:gd name="connsiteY169" fmla="*/ 6373968 h 6858000"/>
              <a:gd name="connsiteX170" fmla="*/ 5980235 w 12192000"/>
              <a:gd name="connsiteY170" fmla="*/ 6377499 h 6858000"/>
              <a:gd name="connsiteX171" fmla="*/ 5966262 w 12192000"/>
              <a:gd name="connsiteY171" fmla="*/ 6363373 h 6858000"/>
              <a:gd name="connsiteX172" fmla="*/ 5966262 w 12192000"/>
              <a:gd name="connsiteY172" fmla="*/ 6299804 h 6858000"/>
              <a:gd name="connsiteX173" fmla="*/ 5987221 w 12192000"/>
              <a:gd name="connsiteY173" fmla="*/ 6299804 h 6858000"/>
              <a:gd name="connsiteX174" fmla="*/ 5987221 w 12192000"/>
              <a:gd name="connsiteY174" fmla="*/ 6289209 h 6858000"/>
              <a:gd name="connsiteX175" fmla="*/ 5966262 w 12192000"/>
              <a:gd name="connsiteY175" fmla="*/ 6289209 h 6858000"/>
              <a:gd name="connsiteX176" fmla="*/ 5966262 w 12192000"/>
              <a:gd name="connsiteY176" fmla="*/ 6264488 h 6858000"/>
              <a:gd name="connsiteX177" fmla="*/ 6601692 w 12192000"/>
              <a:gd name="connsiteY177" fmla="*/ 6261802 h 6858000"/>
              <a:gd name="connsiteX178" fmla="*/ 6591280 w 12192000"/>
              <a:gd name="connsiteY178" fmla="*/ 6303968 h 6858000"/>
              <a:gd name="connsiteX179" fmla="*/ 6601692 w 12192000"/>
              <a:gd name="connsiteY179" fmla="*/ 6303968 h 6858000"/>
              <a:gd name="connsiteX180" fmla="*/ 6605163 w 12192000"/>
              <a:gd name="connsiteY180" fmla="*/ 6279372 h 6858000"/>
              <a:gd name="connsiteX181" fmla="*/ 6619047 w 12192000"/>
              <a:gd name="connsiteY181" fmla="*/ 6307482 h 6858000"/>
              <a:gd name="connsiteX182" fmla="*/ 6625989 w 12192000"/>
              <a:gd name="connsiteY182" fmla="*/ 6307482 h 6858000"/>
              <a:gd name="connsiteX183" fmla="*/ 6632930 w 12192000"/>
              <a:gd name="connsiteY183" fmla="*/ 6265316 h 6858000"/>
              <a:gd name="connsiteX184" fmla="*/ 6625989 w 12192000"/>
              <a:gd name="connsiteY184" fmla="*/ 6265316 h 6858000"/>
              <a:gd name="connsiteX185" fmla="*/ 6622518 w 12192000"/>
              <a:gd name="connsiteY185" fmla="*/ 6293427 h 6858000"/>
              <a:gd name="connsiteX186" fmla="*/ 6608635 w 12192000"/>
              <a:gd name="connsiteY186" fmla="*/ 6261802 h 6858000"/>
              <a:gd name="connsiteX187" fmla="*/ 6601692 w 12192000"/>
              <a:gd name="connsiteY187" fmla="*/ 6261802 h 6858000"/>
              <a:gd name="connsiteX188" fmla="*/ 6710855 w 12192000"/>
              <a:gd name="connsiteY188" fmla="*/ 6257772 h 6858000"/>
              <a:gd name="connsiteX189" fmla="*/ 6675923 w 12192000"/>
              <a:gd name="connsiteY189" fmla="*/ 6264873 h 6858000"/>
              <a:gd name="connsiteX190" fmla="*/ 6675923 w 12192000"/>
              <a:gd name="connsiteY190" fmla="*/ 6271975 h 6858000"/>
              <a:gd name="connsiteX191" fmla="*/ 6689896 w 12192000"/>
              <a:gd name="connsiteY191" fmla="*/ 6271975 h 6858000"/>
              <a:gd name="connsiteX192" fmla="*/ 6696882 w 12192000"/>
              <a:gd name="connsiteY192" fmla="*/ 6307483 h 6858000"/>
              <a:gd name="connsiteX193" fmla="*/ 6703869 w 12192000"/>
              <a:gd name="connsiteY193" fmla="*/ 6303932 h 6858000"/>
              <a:gd name="connsiteX194" fmla="*/ 6696882 w 12192000"/>
              <a:gd name="connsiteY194" fmla="*/ 6268424 h 6858000"/>
              <a:gd name="connsiteX195" fmla="*/ 6710855 w 12192000"/>
              <a:gd name="connsiteY195" fmla="*/ 6264873 h 6858000"/>
              <a:gd name="connsiteX196" fmla="*/ 6566559 w 12192000"/>
              <a:gd name="connsiteY196" fmla="*/ 6257772 h 6858000"/>
              <a:gd name="connsiteX197" fmla="*/ 6577039 w 12192000"/>
              <a:gd name="connsiteY197" fmla="*/ 6261131 h 6858000"/>
              <a:gd name="connsiteX198" fmla="*/ 6580532 w 12192000"/>
              <a:gd name="connsiteY198" fmla="*/ 6264490 h 6858000"/>
              <a:gd name="connsiteX199" fmla="*/ 6580532 w 12192000"/>
              <a:gd name="connsiteY199" fmla="*/ 6267848 h 6858000"/>
              <a:gd name="connsiteX200" fmla="*/ 6573545 w 12192000"/>
              <a:gd name="connsiteY200" fmla="*/ 6271207 h 6858000"/>
              <a:gd name="connsiteX201" fmla="*/ 6563065 w 12192000"/>
              <a:gd name="connsiteY201" fmla="*/ 6267848 h 6858000"/>
              <a:gd name="connsiteX202" fmla="*/ 6566559 w 12192000"/>
              <a:gd name="connsiteY202" fmla="*/ 6264490 h 6858000"/>
              <a:gd name="connsiteX203" fmla="*/ 6566559 w 12192000"/>
              <a:gd name="connsiteY203" fmla="*/ 6257772 h 6858000"/>
              <a:gd name="connsiteX204" fmla="*/ 6016373 w 12192000"/>
              <a:gd name="connsiteY204" fmla="*/ 6255886 h 6858000"/>
              <a:gd name="connsiteX205" fmla="*/ 6016373 w 12192000"/>
              <a:gd name="connsiteY205" fmla="*/ 6269580 h 6858000"/>
              <a:gd name="connsiteX206" fmla="*/ 6028662 w 12192000"/>
              <a:gd name="connsiteY206" fmla="*/ 6269580 h 6858000"/>
              <a:gd name="connsiteX207" fmla="*/ 6028662 w 12192000"/>
              <a:gd name="connsiteY207" fmla="*/ 6255886 h 6858000"/>
              <a:gd name="connsiteX208" fmla="*/ 6717573 w 12192000"/>
              <a:gd name="connsiteY208" fmla="*/ 6253740 h 6858000"/>
              <a:gd name="connsiteX209" fmla="*/ 6731393 w 12192000"/>
              <a:gd name="connsiteY209" fmla="*/ 6296734 h 6858000"/>
              <a:gd name="connsiteX210" fmla="*/ 6741757 w 12192000"/>
              <a:gd name="connsiteY210" fmla="*/ 6293151 h 6858000"/>
              <a:gd name="connsiteX211" fmla="*/ 6727938 w 12192000"/>
              <a:gd name="connsiteY211" fmla="*/ 6253740 h 6858000"/>
              <a:gd name="connsiteX212" fmla="*/ 6717573 w 12192000"/>
              <a:gd name="connsiteY212" fmla="*/ 6253740 h 6858000"/>
              <a:gd name="connsiteX213" fmla="*/ 5348499 w 12192000"/>
              <a:gd name="connsiteY213" fmla="*/ 6253740 h 6858000"/>
              <a:gd name="connsiteX214" fmla="*/ 5348499 w 12192000"/>
              <a:gd name="connsiteY214" fmla="*/ 6384064 h 6858000"/>
              <a:gd name="connsiteX215" fmla="*/ 5363278 w 12192000"/>
              <a:gd name="connsiteY215" fmla="*/ 6384064 h 6858000"/>
              <a:gd name="connsiteX216" fmla="*/ 5363278 w 12192000"/>
              <a:gd name="connsiteY216" fmla="*/ 6324948 h 6858000"/>
              <a:gd name="connsiteX217" fmla="*/ 5408960 w 12192000"/>
              <a:gd name="connsiteY217" fmla="*/ 6324948 h 6858000"/>
              <a:gd name="connsiteX218" fmla="*/ 5408960 w 12192000"/>
              <a:gd name="connsiteY218" fmla="*/ 6314200 h 6858000"/>
              <a:gd name="connsiteX219" fmla="*/ 5363278 w 12192000"/>
              <a:gd name="connsiteY219" fmla="*/ 6314200 h 6858000"/>
              <a:gd name="connsiteX220" fmla="*/ 5363278 w 12192000"/>
              <a:gd name="connsiteY220" fmla="*/ 6264488 h 6858000"/>
              <a:gd name="connsiteX221" fmla="*/ 5411646 w 12192000"/>
              <a:gd name="connsiteY221" fmla="*/ 6264488 h 6858000"/>
              <a:gd name="connsiteX222" fmla="*/ 5411646 w 12192000"/>
              <a:gd name="connsiteY222" fmla="*/ 6253740 h 6858000"/>
              <a:gd name="connsiteX223" fmla="*/ 6562954 w 12192000"/>
              <a:gd name="connsiteY223" fmla="*/ 6247023 h 6858000"/>
              <a:gd name="connsiteX224" fmla="*/ 6556012 w 12192000"/>
              <a:gd name="connsiteY224" fmla="*/ 6264490 h 6858000"/>
              <a:gd name="connsiteX225" fmla="*/ 6556012 w 12192000"/>
              <a:gd name="connsiteY225" fmla="*/ 6267982 h 6858000"/>
              <a:gd name="connsiteX226" fmla="*/ 6545599 w 12192000"/>
              <a:gd name="connsiteY226" fmla="*/ 6285449 h 6858000"/>
              <a:gd name="connsiteX227" fmla="*/ 6556012 w 12192000"/>
              <a:gd name="connsiteY227" fmla="*/ 6288942 h 6858000"/>
              <a:gd name="connsiteX228" fmla="*/ 6559483 w 12192000"/>
              <a:gd name="connsiteY228" fmla="*/ 6274969 h 6858000"/>
              <a:gd name="connsiteX229" fmla="*/ 6569896 w 12192000"/>
              <a:gd name="connsiteY229" fmla="*/ 6278463 h 6858000"/>
              <a:gd name="connsiteX230" fmla="*/ 6569896 w 12192000"/>
              <a:gd name="connsiteY230" fmla="*/ 6295928 h 6858000"/>
              <a:gd name="connsiteX231" fmla="*/ 6580308 w 12192000"/>
              <a:gd name="connsiteY231" fmla="*/ 6299422 h 6858000"/>
              <a:gd name="connsiteX232" fmla="*/ 6576837 w 12192000"/>
              <a:gd name="connsiteY232" fmla="*/ 6278463 h 6858000"/>
              <a:gd name="connsiteX233" fmla="*/ 6587250 w 12192000"/>
              <a:gd name="connsiteY233" fmla="*/ 6267982 h 6858000"/>
              <a:gd name="connsiteX234" fmla="*/ 6587250 w 12192000"/>
              <a:gd name="connsiteY234" fmla="*/ 6264490 h 6858000"/>
              <a:gd name="connsiteX235" fmla="*/ 6580308 w 12192000"/>
              <a:gd name="connsiteY235" fmla="*/ 6254010 h 6858000"/>
              <a:gd name="connsiteX236" fmla="*/ 6562954 w 12192000"/>
              <a:gd name="connsiteY236" fmla="*/ 6247023 h 6858000"/>
              <a:gd name="connsiteX237" fmla="*/ 6768052 w 12192000"/>
              <a:gd name="connsiteY237" fmla="*/ 6244316 h 6858000"/>
              <a:gd name="connsiteX238" fmla="*/ 6776689 w 12192000"/>
              <a:gd name="connsiteY238" fmla="*/ 6250047 h 6858000"/>
              <a:gd name="connsiteX239" fmla="*/ 6776689 w 12192000"/>
              <a:gd name="connsiteY239" fmla="*/ 6257100 h 6858000"/>
              <a:gd name="connsiteX240" fmla="*/ 6773234 w 12192000"/>
              <a:gd name="connsiteY240" fmla="*/ 6267681 h 6858000"/>
              <a:gd name="connsiteX241" fmla="*/ 6769780 w 12192000"/>
              <a:gd name="connsiteY241" fmla="*/ 6271208 h 6858000"/>
              <a:gd name="connsiteX242" fmla="*/ 6755960 w 12192000"/>
              <a:gd name="connsiteY242" fmla="*/ 6267681 h 6858000"/>
              <a:gd name="connsiteX243" fmla="*/ 6752505 w 12192000"/>
              <a:gd name="connsiteY243" fmla="*/ 6264155 h 6858000"/>
              <a:gd name="connsiteX244" fmla="*/ 6752505 w 12192000"/>
              <a:gd name="connsiteY244" fmla="*/ 6257100 h 6858000"/>
              <a:gd name="connsiteX245" fmla="*/ 6759415 w 12192000"/>
              <a:gd name="connsiteY245" fmla="*/ 6246520 h 6858000"/>
              <a:gd name="connsiteX246" fmla="*/ 6768052 w 12192000"/>
              <a:gd name="connsiteY246" fmla="*/ 6244316 h 6858000"/>
              <a:gd name="connsiteX247" fmla="*/ 5812549 w 12192000"/>
              <a:gd name="connsiteY247" fmla="*/ 6242991 h 6858000"/>
              <a:gd name="connsiteX248" fmla="*/ 5812549 w 12192000"/>
              <a:gd name="connsiteY248" fmla="*/ 6306695 h 6858000"/>
              <a:gd name="connsiteX249" fmla="*/ 5784042 w 12192000"/>
              <a:gd name="connsiteY249" fmla="*/ 6288999 h 6858000"/>
              <a:gd name="connsiteX250" fmla="*/ 5744846 w 12192000"/>
              <a:gd name="connsiteY250" fmla="*/ 6338547 h 6858000"/>
              <a:gd name="connsiteX251" fmla="*/ 5784042 w 12192000"/>
              <a:gd name="connsiteY251" fmla="*/ 6388094 h 6858000"/>
              <a:gd name="connsiteX252" fmla="*/ 5812549 w 12192000"/>
              <a:gd name="connsiteY252" fmla="*/ 6370398 h 6858000"/>
              <a:gd name="connsiteX253" fmla="*/ 5812549 w 12192000"/>
              <a:gd name="connsiteY253" fmla="*/ 6384555 h 6858000"/>
              <a:gd name="connsiteX254" fmla="*/ 5826802 w 12192000"/>
              <a:gd name="connsiteY254" fmla="*/ 6384555 h 6858000"/>
              <a:gd name="connsiteX255" fmla="*/ 5826802 w 12192000"/>
              <a:gd name="connsiteY255" fmla="*/ 6242991 h 6858000"/>
              <a:gd name="connsiteX256" fmla="*/ 5812549 w 12192000"/>
              <a:gd name="connsiteY256" fmla="*/ 6242991 h 6858000"/>
              <a:gd name="connsiteX257" fmla="*/ 6769972 w 12192000"/>
              <a:gd name="connsiteY257" fmla="*/ 6237475 h 6858000"/>
              <a:gd name="connsiteX258" fmla="*/ 6752505 w 12192000"/>
              <a:gd name="connsiteY258" fmla="*/ 6240498 h 6858000"/>
              <a:gd name="connsiteX259" fmla="*/ 6741757 w 12192000"/>
              <a:gd name="connsiteY259" fmla="*/ 6257772 h 6858000"/>
              <a:gd name="connsiteX260" fmla="*/ 6745339 w 12192000"/>
              <a:gd name="connsiteY260" fmla="*/ 6268137 h 6858000"/>
              <a:gd name="connsiteX261" fmla="*/ 6774002 w 12192000"/>
              <a:gd name="connsiteY261" fmla="*/ 6275047 h 6858000"/>
              <a:gd name="connsiteX262" fmla="*/ 6784750 w 12192000"/>
              <a:gd name="connsiteY262" fmla="*/ 6268137 h 6858000"/>
              <a:gd name="connsiteX263" fmla="*/ 6784750 w 12192000"/>
              <a:gd name="connsiteY263" fmla="*/ 6257772 h 6858000"/>
              <a:gd name="connsiteX264" fmla="*/ 6784750 w 12192000"/>
              <a:gd name="connsiteY264" fmla="*/ 6247408 h 6858000"/>
              <a:gd name="connsiteX265" fmla="*/ 6769972 w 12192000"/>
              <a:gd name="connsiteY265" fmla="*/ 6237475 h 6858000"/>
              <a:gd name="connsiteX266" fmla="*/ 6527720 w 12192000"/>
              <a:gd name="connsiteY266" fmla="*/ 6229557 h 6858000"/>
              <a:gd name="connsiteX267" fmla="*/ 6506636 w 12192000"/>
              <a:gd name="connsiteY267" fmla="*/ 6264489 h 6858000"/>
              <a:gd name="connsiteX268" fmla="*/ 6531234 w 12192000"/>
              <a:gd name="connsiteY268" fmla="*/ 6281955 h 6858000"/>
              <a:gd name="connsiteX269" fmla="*/ 6534748 w 12192000"/>
              <a:gd name="connsiteY269" fmla="*/ 6274969 h 6858000"/>
              <a:gd name="connsiteX270" fmla="*/ 6517178 w 12192000"/>
              <a:gd name="connsiteY270" fmla="*/ 6264489 h 6858000"/>
              <a:gd name="connsiteX271" fmla="*/ 6524206 w 12192000"/>
              <a:gd name="connsiteY271" fmla="*/ 6254010 h 6858000"/>
              <a:gd name="connsiteX272" fmla="*/ 6534748 w 12192000"/>
              <a:gd name="connsiteY272" fmla="*/ 6260996 h 6858000"/>
              <a:gd name="connsiteX273" fmla="*/ 6538261 w 12192000"/>
              <a:gd name="connsiteY273" fmla="*/ 6254010 h 6858000"/>
              <a:gd name="connsiteX274" fmla="*/ 6527720 w 12192000"/>
              <a:gd name="connsiteY274" fmla="*/ 6247023 h 6858000"/>
              <a:gd name="connsiteX275" fmla="*/ 6531234 w 12192000"/>
              <a:gd name="connsiteY275" fmla="*/ 6240037 h 6858000"/>
              <a:gd name="connsiteX276" fmla="*/ 6548803 w 12192000"/>
              <a:gd name="connsiteY276" fmla="*/ 6250516 h 6858000"/>
              <a:gd name="connsiteX277" fmla="*/ 6552317 w 12192000"/>
              <a:gd name="connsiteY277" fmla="*/ 6243529 h 6858000"/>
              <a:gd name="connsiteX278" fmla="*/ 6527720 w 12192000"/>
              <a:gd name="connsiteY278" fmla="*/ 6229557 h 6858000"/>
              <a:gd name="connsiteX279" fmla="*/ 6805172 w 12192000"/>
              <a:gd name="connsiteY279" fmla="*/ 6201343 h 6858000"/>
              <a:gd name="connsiteX280" fmla="*/ 6798186 w 12192000"/>
              <a:gd name="connsiteY280" fmla="*/ 6208396 h 6858000"/>
              <a:gd name="connsiteX281" fmla="*/ 6815652 w 12192000"/>
              <a:gd name="connsiteY281" fmla="*/ 6226030 h 6858000"/>
              <a:gd name="connsiteX282" fmla="*/ 6787706 w 12192000"/>
              <a:gd name="connsiteY282" fmla="*/ 6218977 h 6858000"/>
              <a:gd name="connsiteX283" fmla="*/ 6780719 w 12192000"/>
              <a:gd name="connsiteY283" fmla="*/ 6222503 h 6858000"/>
              <a:gd name="connsiteX284" fmla="*/ 6805172 w 12192000"/>
              <a:gd name="connsiteY284" fmla="*/ 6257772 h 6858000"/>
              <a:gd name="connsiteX285" fmla="*/ 6812159 w 12192000"/>
              <a:gd name="connsiteY285" fmla="*/ 6250718 h 6858000"/>
              <a:gd name="connsiteX286" fmla="*/ 6798186 w 12192000"/>
              <a:gd name="connsiteY286" fmla="*/ 6229557 h 6858000"/>
              <a:gd name="connsiteX287" fmla="*/ 6826132 w 12192000"/>
              <a:gd name="connsiteY287" fmla="*/ 6240137 h 6858000"/>
              <a:gd name="connsiteX288" fmla="*/ 6833118 w 12192000"/>
              <a:gd name="connsiteY288" fmla="*/ 6233084 h 6858000"/>
              <a:gd name="connsiteX289" fmla="*/ 6805172 w 12192000"/>
              <a:gd name="connsiteY289" fmla="*/ 6201343 h 6858000"/>
              <a:gd name="connsiteX290" fmla="*/ 6496819 w 12192000"/>
              <a:gd name="connsiteY290" fmla="*/ 6201343 h 6858000"/>
              <a:gd name="connsiteX291" fmla="*/ 6489791 w 12192000"/>
              <a:gd name="connsiteY291" fmla="*/ 6204856 h 6858000"/>
              <a:gd name="connsiteX292" fmla="*/ 6500333 w 12192000"/>
              <a:gd name="connsiteY292" fmla="*/ 6215398 h 6858000"/>
              <a:gd name="connsiteX293" fmla="*/ 6475735 w 12192000"/>
              <a:gd name="connsiteY293" fmla="*/ 6239995 h 6858000"/>
              <a:gd name="connsiteX294" fmla="*/ 6482763 w 12192000"/>
              <a:gd name="connsiteY294" fmla="*/ 6247023 h 6858000"/>
              <a:gd name="connsiteX295" fmla="*/ 6507360 w 12192000"/>
              <a:gd name="connsiteY295" fmla="*/ 6222426 h 6858000"/>
              <a:gd name="connsiteX296" fmla="*/ 6517902 w 12192000"/>
              <a:gd name="connsiteY296" fmla="*/ 6229453 h 6858000"/>
              <a:gd name="connsiteX297" fmla="*/ 6521416 w 12192000"/>
              <a:gd name="connsiteY297" fmla="*/ 6222426 h 6858000"/>
              <a:gd name="connsiteX298" fmla="*/ 6496819 w 12192000"/>
              <a:gd name="connsiteY298" fmla="*/ 6201343 h 6858000"/>
              <a:gd name="connsiteX299" fmla="*/ 6826400 w 12192000"/>
              <a:gd name="connsiteY299" fmla="*/ 6190594 h 6858000"/>
              <a:gd name="connsiteX300" fmla="*/ 6843866 w 12192000"/>
              <a:gd name="connsiteY300" fmla="*/ 6197312 h 6858000"/>
              <a:gd name="connsiteX301" fmla="*/ 6843866 w 12192000"/>
              <a:gd name="connsiteY301" fmla="*/ 6201343 h 6858000"/>
              <a:gd name="connsiteX302" fmla="*/ 6837148 w 12192000"/>
              <a:gd name="connsiteY302" fmla="*/ 6208061 h 6858000"/>
              <a:gd name="connsiteX303" fmla="*/ 6833118 w 12192000"/>
              <a:gd name="connsiteY303" fmla="*/ 6201343 h 6858000"/>
              <a:gd name="connsiteX304" fmla="*/ 6822753 w 12192000"/>
              <a:gd name="connsiteY304" fmla="*/ 6183876 h 6858000"/>
              <a:gd name="connsiteX305" fmla="*/ 6815652 w 12192000"/>
              <a:gd name="connsiteY305" fmla="*/ 6190818 h 6858000"/>
              <a:gd name="connsiteX306" fmla="*/ 6822753 w 12192000"/>
              <a:gd name="connsiteY306" fmla="*/ 6201230 h 6858000"/>
              <a:gd name="connsiteX307" fmla="*/ 6840507 w 12192000"/>
              <a:gd name="connsiteY307" fmla="*/ 6225526 h 6858000"/>
              <a:gd name="connsiteX308" fmla="*/ 6844059 w 12192000"/>
              <a:gd name="connsiteY308" fmla="*/ 6222056 h 6858000"/>
              <a:gd name="connsiteX309" fmla="*/ 6840507 w 12192000"/>
              <a:gd name="connsiteY309" fmla="*/ 6215114 h 6858000"/>
              <a:gd name="connsiteX310" fmla="*/ 6851160 w 12192000"/>
              <a:gd name="connsiteY310" fmla="*/ 6201230 h 6858000"/>
              <a:gd name="connsiteX311" fmla="*/ 6858262 w 12192000"/>
              <a:gd name="connsiteY311" fmla="*/ 6201230 h 6858000"/>
              <a:gd name="connsiteX312" fmla="*/ 6861813 w 12192000"/>
              <a:gd name="connsiteY312" fmla="*/ 6201230 h 6858000"/>
              <a:gd name="connsiteX313" fmla="*/ 6865363 w 12192000"/>
              <a:gd name="connsiteY313" fmla="*/ 6194288 h 6858000"/>
              <a:gd name="connsiteX314" fmla="*/ 6822753 w 12192000"/>
              <a:gd name="connsiteY314" fmla="*/ 6183876 h 6858000"/>
              <a:gd name="connsiteX315" fmla="*/ 6468010 w 12192000"/>
              <a:gd name="connsiteY315" fmla="*/ 6169097 h 6858000"/>
              <a:gd name="connsiteX316" fmla="*/ 6432742 w 12192000"/>
              <a:gd name="connsiteY316" fmla="*/ 6194177 h 6858000"/>
              <a:gd name="connsiteX317" fmla="*/ 6439796 w 12192000"/>
              <a:gd name="connsiteY317" fmla="*/ 6201343 h 6858000"/>
              <a:gd name="connsiteX318" fmla="*/ 6460956 w 12192000"/>
              <a:gd name="connsiteY318" fmla="*/ 6187012 h 6858000"/>
              <a:gd name="connsiteX319" fmla="*/ 6450376 w 12192000"/>
              <a:gd name="connsiteY319" fmla="*/ 6215673 h 6858000"/>
              <a:gd name="connsiteX320" fmla="*/ 6457429 w 12192000"/>
              <a:gd name="connsiteY320" fmla="*/ 6222839 h 6858000"/>
              <a:gd name="connsiteX321" fmla="*/ 6489170 w 12192000"/>
              <a:gd name="connsiteY321" fmla="*/ 6194177 h 6858000"/>
              <a:gd name="connsiteX322" fmla="*/ 6485644 w 12192000"/>
              <a:gd name="connsiteY322" fmla="*/ 6187012 h 6858000"/>
              <a:gd name="connsiteX323" fmla="*/ 6464483 w 12192000"/>
              <a:gd name="connsiteY323" fmla="*/ 6204925 h 6858000"/>
              <a:gd name="connsiteX324" fmla="*/ 6475063 w 12192000"/>
              <a:gd name="connsiteY324" fmla="*/ 6176263 h 6858000"/>
              <a:gd name="connsiteX325" fmla="*/ 6468010 w 12192000"/>
              <a:gd name="connsiteY325" fmla="*/ 6169097 h 6858000"/>
              <a:gd name="connsiteX326" fmla="*/ 6837149 w 12192000"/>
              <a:gd name="connsiteY326" fmla="*/ 6158349 h 6858000"/>
              <a:gd name="connsiteX327" fmla="*/ 6833118 w 12192000"/>
              <a:gd name="connsiteY327" fmla="*/ 6166410 h 6858000"/>
              <a:gd name="connsiteX328" fmla="*/ 6872081 w 12192000"/>
              <a:gd name="connsiteY328" fmla="*/ 6186564 h 6858000"/>
              <a:gd name="connsiteX329" fmla="*/ 6885517 w 12192000"/>
              <a:gd name="connsiteY329" fmla="*/ 6162380 h 6858000"/>
              <a:gd name="connsiteX330" fmla="*/ 6878799 w 12192000"/>
              <a:gd name="connsiteY330" fmla="*/ 6158349 h 6858000"/>
              <a:gd name="connsiteX331" fmla="*/ 6868050 w 12192000"/>
              <a:gd name="connsiteY331" fmla="*/ 6177159 h 6858000"/>
              <a:gd name="connsiteX332" fmla="*/ 6461445 w 12192000"/>
              <a:gd name="connsiteY332" fmla="*/ 6155662 h 6858000"/>
              <a:gd name="connsiteX333" fmla="*/ 6426023 w 12192000"/>
              <a:gd name="connsiteY333" fmla="*/ 6176824 h 6858000"/>
              <a:gd name="connsiteX334" fmla="*/ 6429565 w 12192000"/>
              <a:gd name="connsiteY334" fmla="*/ 6183877 h 6858000"/>
              <a:gd name="connsiteX335" fmla="*/ 6464987 w 12192000"/>
              <a:gd name="connsiteY335" fmla="*/ 6162716 h 6858000"/>
              <a:gd name="connsiteX336" fmla="*/ 6461445 w 12192000"/>
              <a:gd name="connsiteY336" fmla="*/ 6155662 h 6858000"/>
              <a:gd name="connsiteX337" fmla="*/ 6452739 w 12192000"/>
              <a:gd name="connsiteY337" fmla="*/ 6122052 h 6858000"/>
              <a:gd name="connsiteX338" fmla="*/ 6458004 w 12192000"/>
              <a:gd name="connsiteY338" fmla="*/ 6127783 h 6858000"/>
              <a:gd name="connsiteX339" fmla="*/ 6651068 w 12192000"/>
              <a:gd name="connsiteY339" fmla="*/ 6258276 h 6858000"/>
              <a:gd name="connsiteX340" fmla="*/ 6844131 w 12192000"/>
              <a:gd name="connsiteY340" fmla="*/ 6127783 h 6858000"/>
              <a:gd name="connsiteX341" fmla="*/ 6849397 w 12192000"/>
              <a:gd name="connsiteY341" fmla="*/ 6122052 h 6858000"/>
              <a:gd name="connsiteX342" fmla="*/ 6854662 w 12192000"/>
              <a:gd name="connsiteY342" fmla="*/ 6124256 h 6858000"/>
              <a:gd name="connsiteX343" fmla="*/ 6893275 w 12192000"/>
              <a:gd name="connsiteY343" fmla="*/ 6134837 h 6858000"/>
              <a:gd name="connsiteX344" fmla="*/ 6900295 w 12192000"/>
              <a:gd name="connsiteY344" fmla="*/ 6145417 h 6858000"/>
              <a:gd name="connsiteX345" fmla="*/ 6651068 w 12192000"/>
              <a:gd name="connsiteY345" fmla="*/ 6318232 h 6858000"/>
              <a:gd name="connsiteX346" fmla="*/ 6401840 w 12192000"/>
              <a:gd name="connsiteY346" fmla="*/ 6148945 h 6858000"/>
              <a:gd name="connsiteX347" fmla="*/ 6408860 w 12192000"/>
              <a:gd name="connsiteY347" fmla="*/ 6134837 h 6858000"/>
              <a:gd name="connsiteX348" fmla="*/ 6447473 w 12192000"/>
              <a:gd name="connsiteY348" fmla="*/ 6124256 h 6858000"/>
              <a:gd name="connsiteX349" fmla="*/ 6452739 w 12192000"/>
              <a:gd name="connsiteY349" fmla="*/ 6122052 h 6858000"/>
              <a:gd name="connsiteX350" fmla="*/ 6605253 w 12192000"/>
              <a:gd name="connsiteY350" fmla="*/ 6116214 h 6858000"/>
              <a:gd name="connsiteX351" fmla="*/ 6615733 w 12192000"/>
              <a:gd name="connsiteY351" fmla="*/ 6116214 h 6858000"/>
              <a:gd name="connsiteX352" fmla="*/ 6619226 w 12192000"/>
              <a:gd name="connsiteY352" fmla="*/ 6123305 h 6858000"/>
              <a:gd name="connsiteX353" fmla="*/ 6626212 w 12192000"/>
              <a:gd name="connsiteY353" fmla="*/ 6226124 h 6858000"/>
              <a:gd name="connsiteX354" fmla="*/ 6622719 w 12192000"/>
              <a:gd name="connsiteY354" fmla="*/ 6236761 h 6858000"/>
              <a:gd name="connsiteX355" fmla="*/ 6615733 w 12192000"/>
              <a:gd name="connsiteY355" fmla="*/ 6236761 h 6858000"/>
              <a:gd name="connsiteX356" fmla="*/ 6507443 w 12192000"/>
              <a:gd name="connsiteY356" fmla="*/ 6172941 h 6858000"/>
              <a:gd name="connsiteX357" fmla="*/ 6503949 w 12192000"/>
              <a:gd name="connsiteY357" fmla="*/ 6169396 h 6858000"/>
              <a:gd name="connsiteX358" fmla="*/ 6503949 w 12192000"/>
              <a:gd name="connsiteY358" fmla="*/ 6165851 h 6858000"/>
              <a:gd name="connsiteX359" fmla="*/ 6510935 w 12192000"/>
              <a:gd name="connsiteY359" fmla="*/ 6162306 h 6858000"/>
              <a:gd name="connsiteX360" fmla="*/ 6605253 w 12192000"/>
              <a:gd name="connsiteY360" fmla="*/ 6116214 h 6858000"/>
              <a:gd name="connsiteX361" fmla="*/ 6689896 w 12192000"/>
              <a:gd name="connsiteY361" fmla="*/ 6112668 h 6858000"/>
              <a:gd name="connsiteX362" fmla="*/ 6700376 w 12192000"/>
              <a:gd name="connsiteY362" fmla="*/ 6112668 h 6858000"/>
              <a:gd name="connsiteX363" fmla="*/ 6791199 w 12192000"/>
              <a:gd name="connsiteY363" fmla="*/ 6158579 h 6858000"/>
              <a:gd name="connsiteX364" fmla="*/ 6798186 w 12192000"/>
              <a:gd name="connsiteY364" fmla="*/ 6165643 h 6858000"/>
              <a:gd name="connsiteX365" fmla="*/ 6794693 w 12192000"/>
              <a:gd name="connsiteY365" fmla="*/ 6172706 h 6858000"/>
              <a:gd name="connsiteX366" fmla="*/ 6686403 w 12192000"/>
              <a:gd name="connsiteY366" fmla="*/ 6236275 h 6858000"/>
              <a:gd name="connsiteX367" fmla="*/ 6679416 w 12192000"/>
              <a:gd name="connsiteY367" fmla="*/ 6236275 h 6858000"/>
              <a:gd name="connsiteX368" fmla="*/ 6675923 w 12192000"/>
              <a:gd name="connsiteY368" fmla="*/ 6225680 h 6858000"/>
              <a:gd name="connsiteX369" fmla="*/ 6686403 w 12192000"/>
              <a:gd name="connsiteY369" fmla="*/ 6123264 h 6858000"/>
              <a:gd name="connsiteX370" fmla="*/ 6689896 w 12192000"/>
              <a:gd name="connsiteY370" fmla="*/ 6112668 h 6858000"/>
              <a:gd name="connsiteX371" fmla="*/ 5812094 w 12192000"/>
              <a:gd name="connsiteY371" fmla="*/ 6073704 h 6858000"/>
              <a:gd name="connsiteX372" fmla="*/ 5853673 w 12192000"/>
              <a:gd name="connsiteY372" fmla="*/ 6073704 h 6858000"/>
              <a:gd name="connsiteX373" fmla="*/ 5853673 w 12192000"/>
              <a:gd name="connsiteY373" fmla="*/ 6116314 h 6858000"/>
              <a:gd name="connsiteX374" fmla="*/ 5805164 w 12192000"/>
              <a:gd name="connsiteY374" fmla="*/ 6123416 h 6858000"/>
              <a:gd name="connsiteX375" fmla="*/ 5787839 w 12192000"/>
              <a:gd name="connsiteY375" fmla="*/ 6098560 h 6858000"/>
              <a:gd name="connsiteX376" fmla="*/ 5812094 w 12192000"/>
              <a:gd name="connsiteY376" fmla="*/ 6073704 h 6858000"/>
              <a:gd name="connsiteX377" fmla="*/ 5496290 w 12192000"/>
              <a:gd name="connsiteY377" fmla="*/ 6003839 h 6858000"/>
              <a:gd name="connsiteX378" fmla="*/ 5537940 w 12192000"/>
              <a:gd name="connsiteY378" fmla="*/ 6060111 h 6858000"/>
              <a:gd name="connsiteX379" fmla="*/ 5496290 w 12192000"/>
              <a:gd name="connsiteY379" fmla="*/ 6123415 h 6858000"/>
              <a:gd name="connsiteX380" fmla="*/ 5454640 w 12192000"/>
              <a:gd name="connsiteY380" fmla="*/ 6060111 h 6858000"/>
              <a:gd name="connsiteX381" fmla="*/ 5496290 w 12192000"/>
              <a:gd name="connsiteY381" fmla="*/ 6003839 h 6858000"/>
              <a:gd name="connsiteX382" fmla="*/ 6640816 w 12192000"/>
              <a:gd name="connsiteY382" fmla="*/ 5999810 h 6858000"/>
              <a:gd name="connsiteX383" fmla="*/ 6661845 w 12192000"/>
              <a:gd name="connsiteY383" fmla="*/ 5999810 h 6858000"/>
              <a:gd name="connsiteX384" fmla="*/ 6661845 w 12192000"/>
              <a:gd name="connsiteY384" fmla="*/ 6010450 h 6858000"/>
              <a:gd name="connsiteX385" fmla="*/ 6693389 w 12192000"/>
              <a:gd name="connsiteY385" fmla="*/ 6049467 h 6858000"/>
              <a:gd name="connsiteX386" fmla="*/ 6651330 w 12192000"/>
              <a:gd name="connsiteY386" fmla="*/ 6088484 h 6858000"/>
              <a:gd name="connsiteX387" fmla="*/ 6612777 w 12192000"/>
              <a:gd name="connsiteY387" fmla="*/ 6049467 h 6858000"/>
              <a:gd name="connsiteX388" fmla="*/ 6640816 w 12192000"/>
              <a:gd name="connsiteY388" fmla="*/ 6010450 h 6858000"/>
              <a:gd name="connsiteX389" fmla="*/ 6640816 w 12192000"/>
              <a:gd name="connsiteY389" fmla="*/ 5999810 h 6858000"/>
              <a:gd name="connsiteX390" fmla="*/ 6651068 w 12192000"/>
              <a:gd name="connsiteY390" fmla="*/ 5989061 h 6858000"/>
              <a:gd name="connsiteX391" fmla="*/ 6591280 w 12192000"/>
              <a:gd name="connsiteY391" fmla="*/ 6049521 h 6858000"/>
              <a:gd name="connsiteX392" fmla="*/ 6651068 w 12192000"/>
              <a:gd name="connsiteY392" fmla="*/ 6109981 h 6858000"/>
              <a:gd name="connsiteX393" fmla="*/ 6710856 w 12192000"/>
              <a:gd name="connsiteY393" fmla="*/ 6049521 h 6858000"/>
              <a:gd name="connsiteX394" fmla="*/ 6651068 w 12192000"/>
              <a:gd name="connsiteY394" fmla="*/ 5989061 h 6858000"/>
              <a:gd name="connsiteX395" fmla="*/ 6651068 w 12192000"/>
              <a:gd name="connsiteY395" fmla="*/ 5982344 h 6858000"/>
              <a:gd name="connsiteX396" fmla="*/ 6717574 w 12192000"/>
              <a:gd name="connsiteY396" fmla="*/ 6049521 h 6858000"/>
              <a:gd name="connsiteX397" fmla="*/ 6651068 w 12192000"/>
              <a:gd name="connsiteY397" fmla="*/ 6116699 h 6858000"/>
              <a:gd name="connsiteX398" fmla="*/ 6584562 w 12192000"/>
              <a:gd name="connsiteY398" fmla="*/ 6049521 h 6858000"/>
              <a:gd name="connsiteX399" fmla="*/ 6651068 w 12192000"/>
              <a:gd name="connsiteY399" fmla="*/ 5982344 h 6858000"/>
              <a:gd name="connsiteX400" fmla="*/ 6826360 w 12192000"/>
              <a:gd name="connsiteY400" fmla="*/ 5979657 h 6858000"/>
              <a:gd name="connsiteX401" fmla="*/ 6829861 w 12192000"/>
              <a:gd name="connsiteY401" fmla="*/ 5986710 h 6858000"/>
              <a:gd name="connsiteX402" fmla="*/ 6829861 w 12192000"/>
              <a:gd name="connsiteY402" fmla="*/ 6110149 h 6858000"/>
              <a:gd name="connsiteX403" fmla="*/ 6826360 w 12192000"/>
              <a:gd name="connsiteY403" fmla="*/ 6117203 h 6858000"/>
              <a:gd name="connsiteX404" fmla="*/ 6819357 w 12192000"/>
              <a:gd name="connsiteY404" fmla="*/ 6117203 h 6858000"/>
              <a:gd name="connsiteX405" fmla="*/ 6731823 w 12192000"/>
              <a:gd name="connsiteY405" fmla="*/ 6057247 h 6858000"/>
              <a:gd name="connsiteX406" fmla="*/ 6728322 w 12192000"/>
              <a:gd name="connsiteY406" fmla="*/ 6050193 h 6858000"/>
              <a:gd name="connsiteX407" fmla="*/ 6731823 w 12192000"/>
              <a:gd name="connsiteY407" fmla="*/ 6039612 h 6858000"/>
              <a:gd name="connsiteX408" fmla="*/ 6815856 w 12192000"/>
              <a:gd name="connsiteY408" fmla="*/ 5983183 h 6858000"/>
              <a:gd name="connsiteX409" fmla="*/ 6826360 w 12192000"/>
              <a:gd name="connsiteY409" fmla="*/ 5979657 h 6858000"/>
              <a:gd name="connsiteX410" fmla="*/ 6475776 w 12192000"/>
              <a:gd name="connsiteY410" fmla="*/ 5979657 h 6858000"/>
              <a:gd name="connsiteX411" fmla="*/ 6482778 w 12192000"/>
              <a:gd name="connsiteY411" fmla="*/ 5983183 h 6858000"/>
              <a:gd name="connsiteX412" fmla="*/ 6570312 w 12192000"/>
              <a:gd name="connsiteY412" fmla="*/ 6039612 h 6858000"/>
              <a:gd name="connsiteX413" fmla="*/ 6573813 w 12192000"/>
              <a:gd name="connsiteY413" fmla="*/ 6050193 h 6858000"/>
              <a:gd name="connsiteX414" fmla="*/ 6570312 w 12192000"/>
              <a:gd name="connsiteY414" fmla="*/ 6057247 h 6858000"/>
              <a:gd name="connsiteX415" fmla="*/ 6482778 w 12192000"/>
              <a:gd name="connsiteY415" fmla="*/ 6117203 h 6858000"/>
              <a:gd name="connsiteX416" fmla="*/ 6475776 w 12192000"/>
              <a:gd name="connsiteY416" fmla="*/ 6117203 h 6858000"/>
              <a:gd name="connsiteX417" fmla="*/ 6468772 w 12192000"/>
              <a:gd name="connsiteY417" fmla="*/ 6113676 h 6858000"/>
              <a:gd name="connsiteX418" fmla="*/ 6468772 w 12192000"/>
              <a:gd name="connsiteY418" fmla="*/ 5986710 h 6858000"/>
              <a:gd name="connsiteX419" fmla="*/ 6475776 w 12192000"/>
              <a:gd name="connsiteY419" fmla="*/ 5979657 h 6858000"/>
              <a:gd name="connsiteX420" fmla="*/ 6072127 w 12192000"/>
              <a:gd name="connsiteY420" fmla="*/ 5968908 h 6858000"/>
              <a:gd name="connsiteX421" fmla="*/ 6072127 w 12192000"/>
              <a:gd name="connsiteY421" fmla="*/ 5975961 h 6858000"/>
              <a:gd name="connsiteX422" fmla="*/ 6113977 w 12192000"/>
              <a:gd name="connsiteY422" fmla="*/ 6138195 h 6858000"/>
              <a:gd name="connsiteX423" fmla="*/ 6134902 w 12192000"/>
              <a:gd name="connsiteY423" fmla="*/ 6159356 h 6858000"/>
              <a:gd name="connsiteX424" fmla="*/ 6145365 w 12192000"/>
              <a:gd name="connsiteY424" fmla="*/ 6159356 h 6858000"/>
              <a:gd name="connsiteX425" fmla="*/ 6141877 w 12192000"/>
              <a:gd name="connsiteY425" fmla="*/ 6166409 h 6858000"/>
              <a:gd name="connsiteX426" fmla="*/ 6113977 w 12192000"/>
              <a:gd name="connsiteY426" fmla="*/ 6187570 h 6858000"/>
              <a:gd name="connsiteX427" fmla="*/ 6079102 w 12192000"/>
              <a:gd name="connsiteY427" fmla="*/ 6184044 h 6858000"/>
              <a:gd name="connsiteX428" fmla="*/ 6075615 w 12192000"/>
              <a:gd name="connsiteY428" fmla="*/ 6187570 h 6858000"/>
              <a:gd name="connsiteX429" fmla="*/ 6072127 w 12192000"/>
              <a:gd name="connsiteY429" fmla="*/ 6191097 h 6858000"/>
              <a:gd name="connsiteX430" fmla="*/ 6072127 w 12192000"/>
              <a:gd name="connsiteY430" fmla="*/ 6212258 h 6858000"/>
              <a:gd name="connsiteX431" fmla="*/ 6079102 w 12192000"/>
              <a:gd name="connsiteY431" fmla="*/ 6219312 h 6858000"/>
              <a:gd name="connsiteX432" fmla="*/ 6124440 w 12192000"/>
              <a:gd name="connsiteY432" fmla="*/ 6222838 h 6858000"/>
              <a:gd name="connsiteX433" fmla="*/ 6127927 w 12192000"/>
              <a:gd name="connsiteY433" fmla="*/ 6222838 h 6858000"/>
              <a:gd name="connsiteX434" fmla="*/ 6183727 w 12192000"/>
              <a:gd name="connsiteY434" fmla="*/ 6169936 h 6858000"/>
              <a:gd name="connsiteX435" fmla="*/ 6215114 w 12192000"/>
              <a:gd name="connsiteY435" fmla="*/ 6039444 h 6858000"/>
              <a:gd name="connsiteX436" fmla="*/ 6229064 w 12192000"/>
              <a:gd name="connsiteY436" fmla="*/ 5997122 h 6858000"/>
              <a:gd name="connsiteX437" fmla="*/ 6232552 w 12192000"/>
              <a:gd name="connsiteY437" fmla="*/ 5975961 h 6858000"/>
              <a:gd name="connsiteX438" fmla="*/ 6232552 w 12192000"/>
              <a:gd name="connsiteY438" fmla="*/ 5968908 h 6858000"/>
              <a:gd name="connsiteX439" fmla="*/ 6225577 w 12192000"/>
              <a:gd name="connsiteY439" fmla="*/ 5968908 h 6858000"/>
              <a:gd name="connsiteX440" fmla="*/ 6197677 w 12192000"/>
              <a:gd name="connsiteY440" fmla="*/ 5968908 h 6858000"/>
              <a:gd name="connsiteX441" fmla="*/ 6190702 w 12192000"/>
              <a:gd name="connsiteY441" fmla="*/ 5972434 h 6858000"/>
              <a:gd name="connsiteX442" fmla="*/ 6152340 w 12192000"/>
              <a:gd name="connsiteY442" fmla="*/ 6117034 h 6858000"/>
              <a:gd name="connsiteX443" fmla="*/ 6148852 w 12192000"/>
              <a:gd name="connsiteY443" fmla="*/ 6117034 h 6858000"/>
              <a:gd name="connsiteX444" fmla="*/ 6113977 w 12192000"/>
              <a:gd name="connsiteY444" fmla="*/ 5972434 h 6858000"/>
              <a:gd name="connsiteX445" fmla="*/ 6107002 w 12192000"/>
              <a:gd name="connsiteY445" fmla="*/ 5968908 h 6858000"/>
              <a:gd name="connsiteX446" fmla="*/ 6079102 w 12192000"/>
              <a:gd name="connsiteY446" fmla="*/ 5968908 h 6858000"/>
              <a:gd name="connsiteX447" fmla="*/ 6072127 w 12192000"/>
              <a:gd name="connsiteY447" fmla="*/ 5968908 h 6858000"/>
              <a:gd name="connsiteX448" fmla="*/ 6040101 w 12192000"/>
              <a:gd name="connsiteY448" fmla="*/ 5964877 h 6858000"/>
              <a:gd name="connsiteX449" fmla="*/ 5987285 w 12192000"/>
              <a:gd name="connsiteY449" fmla="*/ 5985983 h 6858000"/>
              <a:gd name="connsiteX450" fmla="*/ 5987285 w 12192000"/>
              <a:gd name="connsiteY450" fmla="*/ 5975430 h 6858000"/>
              <a:gd name="connsiteX451" fmla="*/ 5980244 w 12192000"/>
              <a:gd name="connsiteY451" fmla="*/ 5968395 h 6858000"/>
              <a:gd name="connsiteX452" fmla="*/ 5952076 w 12192000"/>
              <a:gd name="connsiteY452" fmla="*/ 5968395 h 6858000"/>
              <a:gd name="connsiteX453" fmla="*/ 5945033 w 12192000"/>
              <a:gd name="connsiteY453" fmla="*/ 5975430 h 6858000"/>
              <a:gd name="connsiteX454" fmla="*/ 5945033 w 12192000"/>
              <a:gd name="connsiteY454" fmla="*/ 6151313 h 6858000"/>
              <a:gd name="connsiteX455" fmla="*/ 5952076 w 12192000"/>
              <a:gd name="connsiteY455" fmla="*/ 6158348 h 6858000"/>
              <a:gd name="connsiteX456" fmla="*/ 5980244 w 12192000"/>
              <a:gd name="connsiteY456" fmla="*/ 6158348 h 6858000"/>
              <a:gd name="connsiteX457" fmla="*/ 5987285 w 12192000"/>
              <a:gd name="connsiteY457" fmla="*/ 6151313 h 6858000"/>
              <a:gd name="connsiteX458" fmla="*/ 5987285 w 12192000"/>
              <a:gd name="connsiteY458" fmla="*/ 6028195 h 6858000"/>
              <a:gd name="connsiteX459" fmla="*/ 6040101 w 12192000"/>
              <a:gd name="connsiteY459" fmla="*/ 6007089 h 6858000"/>
              <a:gd name="connsiteX460" fmla="*/ 6047143 w 12192000"/>
              <a:gd name="connsiteY460" fmla="*/ 6000054 h 6858000"/>
              <a:gd name="connsiteX461" fmla="*/ 6047143 w 12192000"/>
              <a:gd name="connsiteY461" fmla="*/ 5971913 h 6858000"/>
              <a:gd name="connsiteX462" fmla="*/ 6043622 w 12192000"/>
              <a:gd name="connsiteY462" fmla="*/ 5968395 h 6858000"/>
              <a:gd name="connsiteX463" fmla="*/ 6040101 w 12192000"/>
              <a:gd name="connsiteY463" fmla="*/ 5964877 h 6858000"/>
              <a:gd name="connsiteX464" fmla="*/ 5833459 w 12192000"/>
              <a:gd name="connsiteY464" fmla="*/ 5960846 h 6858000"/>
              <a:gd name="connsiteX465" fmla="*/ 5763228 w 12192000"/>
              <a:gd name="connsiteY465" fmla="*/ 5967917 h 6858000"/>
              <a:gd name="connsiteX466" fmla="*/ 5756205 w 12192000"/>
              <a:gd name="connsiteY466" fmla="*/ 5974989 h 6858000"/>
              <a:gd name="connsiteX467" fmla="*/ 5756205 w 12192000"/>
              <a:gd name="connsiteY467" fmla="*/ 5999738 h 6858000"/>
              <a:gd name="connsiteX468" fmla="*/ 5759716 w 12192000"/>
              <a:gd name="connsiteY468" fmla="*/ 6006810 h 6858000"/>
              <a:gd name="connsiteX469" fmla="*/ 5763228 w 12192000"/>
              <a:gd name="connsiteY469" fmla="*/ 6006810 h 6858000"/>
              <a:gd name="connsiteX470" fmla="*/ 5829947 w 12192000"/>
              <a:gd name="connsiteY470" fmla="*/ 6003274 h 6858000"/>
              <a:gd name="connsiteX471" fmla="*/ 5854528 w 12192000"/>
              <a:gd name="connsiteY471" fmla="*/ 6028024 h 6858000"/>
              <a:gd name="connsiteX472" fmla="*/ 5854528 w 12192000"/>
              <a:gd name="connsiteY472" fmla="*/ 6038631 h 6858000"/>
              <a:gd name="connsiteX473" fmla="*/ 5805366 w 12192000"/>
              <a:gd name="connsiteY473" fmla="*/ 6042167 h 6858000"/>
              <a:gd name="connsiteX474" fmla="*/ 5742158 w 12192000"/>
              <a:gd name="connsiteY474" fmla="*/ 6102272 h 6858000"/>
              <a:gd name="connsiteX475" fmla="*/ 5798344 w 12192000"/>
              <a:gd name="connsiteY475" fmla="*/ 6162378 h 6858000"/>
              <a:gd name="connsiteX476" fmla="*/ 5861552 w 12192000"/>
              <a:gd name="connsiteY476" fmla="*/ 6148235 h 6858000"/>
              <a:gd name="connsiteX477" fmla="*/ 5889644 w 12192000"/>
              <a:gd name="connsiteY477" fmla="*/ 6162378 h 6858000"/>
              <a:gd name="connsiteX478" fmla="*/ 5896667 w 12192000"/>
              <a:gd name="connsiteY478" fmla="*/ 6158842 h 6858000"/>
              <a:gd name="connsiteX479" fmla="*/ 5896667 w 12192000"/>
              <a:gd name="connsiteY479" fmla="*/ 6155307 h 6858000"/>
              <a:gd name="connsiteX480" fmla="*/ 5896667 w 12192000"/>
              <a:gd name="connsiteY480" fmla="*/ 6028024 h 6858000"/>
              <a:gd name="connsiteX481" fmla="*/ 5833459 w 12192000"/>
              <a:gd name="connsiteY481" fmla="*/ 5960846 h 6858000"/>
              <a:gd name="connsiteX482" fmla="*/ 5497633 w 12192000"/>
              <a:gd name="connsiteY482" fmla="*/ 5960845 h 6858000"/>
              <a:gd name="connsiteX483" fmla="*/ 5411646 w 12192000"/>
              <a:gd name="connsiteY483" fmla="*/ 6061612 h 6858000"/>
              <a:gd name="connsiteX484" fmla="*/ 5497633 w 12192000"/>
              <a:gd name="connsiteY484" fmla="*/ 6162378 h 6858000"/>
              <a:gd name="connsiteX485" fmla="*/ 5583620 w 12192000"/>
              <a:gd name="connsiteY485" fmla="*/ 6061612 h 6858000"/>
              <a:gd name="connsiteX486" fmla="*/ 5497633 w 12192000"/>
              <a:gd name="connsiteY486" fmla="*/ 5960845 h 6858000"/>
              <a:gd name="connsiteX487" fmla="*/ 5243703 w 12192000"/>
              <a:gd name="connsiteY487" fmla="*/ 5936662 h 6858000"/>
              <a:gd name="connsiteX488" fmla="*/ 5275052 w 12192000"/>
              <a:gd name="connsiteY488" fmla="*/ 5936662 h 6858000"/>
              <a:gd name="connsiteX489" fmla="*/ 5292468 w 12192000"/>
              <a:gd name="connsiteY489" fmla="*/ 5936662 h 6858000"/>
              <a:gd name="connsiteX490" fmla="*/ 5337751 w 12192000"/>
              <a:gd name="connsiteY490" fmla="*/ 5975626 h 6858000"/>
              <a:gd name="connsiteX491" fmla="*/ 5288986 w 12192000"/>
              <a:gd name="connsiteY491" fmla="*/ 6014588 h 6858000"/>
              <a:gd name="connsiteX492" fmla="*/ 5243703 w 12192000"/>
              <a:gd name="connsiteY492" fmla="*/ 6014588 h 6858000"/>
              <a:gd name="connsiteX493" fmla="*/ 5243703 w 12192000"/>
              <a:gd name="connsiteY493" fmla="*/ 5936662 h 6858000"/>
              <a:gd name="connsiteX494" fmla="*/ 5660874 w 12192000"/>
              <a:gd name="connsiteY494" fmla="*/ 5923227 h 6858000"/>
              <a:gd name="connsiteX495" fmla="*/ 5629222 w 12192000"/>
              <a:gd name="connsiteY495" fmla="*/ 5930261 h 6858000"/>
              <a:gd name="connsiteX496" fmla="*/ 5625705 w 12192000"/>
              <a:gd name="connsiteY496" fmla="*/ 5937295 h 6858000"/>
              <a:gd name="connsiteX497" fmla="*/ 5625705 w 12192000"/>
              <a:gd name="connsiteY497" fmla="*/ 5968947 h 6858000"/>
              <a:gd name="connsiteX498" fmla="*/ 5608120 w 12192000"/>
              <a:gd name="connsiteY498" fmla="*/ 5968947 h 6858000"/>
              <a:gd name="connsiteX499" fmla="*/ 5601086 w 12192000"/>
              <a:gd name="connsiteY499" fmla="*/ 5975981 h 6858000"/>
              <a:gd name="connsiteX500" fmla="*/ 5601086 w 12192000"/>
              <a:gd name="connsiteY500" fmla="*/ 6000599 h 6858000"/>
              <a:gd name="connsiteX501" fmla="*/ 5608120 w 12192000"/>
              <a:gd name="connsiteY501" fmla="*/ 6007633 h 6858000"/>
              <a:gd name="connsiteX502" fmla="*/ 5625705 w 12192000"/>
              <a:gd name="connsiteY502" fmla="*/ 6007633 h 6858000"/>
              <a:gd name="connsiteX503" fmla="*/ 5625705 w 12192000"/>
              <a:gd name="connsiteY503" fmla="*/ 6092040 h 6858000"/>
              <a:gd name="connsiteX504" fmla="*/ 5681975 w 12192000"/>
              <a:gd name="connsiteY504" fmla="*/ 6162378 h 6858000"/>
              <a:gd name="connsiteX505" fmla="*/ 5713628 w 12192000"/>
              <a:gd name="connsiteY505" fmla="*/ 6158862 h 6858000"/>
              <a:gd name="connsiteX506" fmla="*/ 5720662 w 12192000"/>
              <a:gd name="connsiteY506" fmla="*/ 6151827 h 6858000"/>
              <a:gd name="connsiteX507" fmla="*/ 5720662 w 12192000"/>
              <a:gd name="connsiteY507" fmla="*/ 6127209 h 6858000"/>
              <a:gd name="connsiteX508" fmla="*/ 5713628 w 12192000"/>
              <a:gd name="connsiteY508" fmla="*/ 6120175 h 6858000"/>
              <a:gd name="connsiteX509" fmla="*/ 5689009 w 12192000"/>
              <a:gd name="connsiteY509" fmla="*/ 6120175 h 6858000"/>
              <a:gd name="connsiteX510" fmla="*/ 5667908 w 12192000"/>
              <a:gd name="connsiteY510" fmla="*/ 6085006 h 6858000"/>
              <a:gd name="connsiteX511" fmla="*/ 5667908 w 12192000"/>
              <a:gd name="connsiteY511" fmla="*/ 6007633 h 6858000"/>
              <a:gd name="connsiteX512" fmla="*/ 5713628 w 12192000"/>
              <a:gd name="connsiteY512" fmla="*/ 6007633 h 6858000"/>
              <a:gd name="connsiteX513" fmla="*/ 5720662 w 12192000"/>
              <a:gd name="connsiteY513" fmla="*/ 6000599 h 6858000"/>
              <a:gd name="connsiteX514" fmla="*/ 5720662 w 12192000"/>
              <a:gd name="connsiteY514" fmla="*/ 5975981 h 6858000"/>
              <a:gd name="connsiteX515" fmla="*/ 5713628 w 12192000"/>
              <a:gd name="connsiteY515" fmla="*/ 5968947 h 6858000"/>
              <a:gd name="connsiteX516" fmla="*/ 5667908 w 12192000"/>
              <a:gd name="connsiteY516" fmla="*/ 5968947 h 6858000"/>
              <a:gd name="connsiteX517" fmla="*/ 5667908 w 12192000"/>
              <a:gd name="connsiteY517" fmla="*/ 5930261 h 6858000"/>
              <a:gd name="connsiteX518" fmla="*/ 5664391 w 12192000"/>
              <a:gd name="connsiteY518" fmla="*/ 5923227 h 6858000"/>
              <a:gd name="connsiteX519" fmla="*/ 5660874 w 12192000"/>
              <a:gd name="connsiteY519" fmla="*/ 5923227 h 6858000"/>
              <a:gd name="connsiteX520" fmla="*/ 5285479 w 12192000"/>
              <a:gd name="connsiteY520" fmla="*/ 5895013 h 6858000"/>
              <a:gd name="connsiteX521" fmla="*/ 5205019 w 12192000"/>
              <a:gd name="connsiteY521" fmla="*/ 5898524 h 6858000"/>
              <a:gd name="connsiteX522" fmla="*/ 5198022 w 12192000"/>
              <a:gd name="connsiteY522" fmla="*/ 5905546 h 6858000"/>
              <a:gd name="connsiteX523" fmla="*/ 5198022 w 12192000"/>
              <a:gd name="connsiteY523" fmla="*/ 6151326 h 6858000"/>
              <a:gd name="connsiteX524" fmla="*/ 5205019 w 12192000"/>
              <a:gd name="connsiteY524" fmla="*/ 6158348 h 6858000"/>
              <a:gd name="connsiteX525" fmla="*/ 5236504 w 12192000"/>
              <a:gd name="connsiteY525" fmla="*/ 6158348 h 6858000"/>
              <a:gd name="connsiteX526" fmla="*/ 5243501 w 12192000"/>
              <a:gd name="connsiteY526" fmla="*/ 6151326 h 6858000"/>
              <a:gd name="connsiteX527" fmla="*/ 5243501 w 12192000"/>
              <a:gd name="connsiteY527" fmla="*/ 6053014 h 6858000"/>
              <a:gd name="connsiteX528" fmla="*/ 5292476 w 12192000"/>
              <a:gd name="connsiteY528" fmla="*/ 6056525 h 6858000"/>
              <a:gd name="connsiteX529" fmla="*/ 5337954 w 12192000"/>
              <a:gd name="connsiteY529" fmla="*/ 6154837 h 6858000"/>
              <a:gd name="connsiteX530" fmla="*/ 5344951 w 12192000"/>
              <a:gd name="connsiteY530" fmla="*/ 6158348 h 6858000"/>
              <a:gd name="connsiteX531" fmla="*/ 5376435 w 12192000"/>
              <a:gd name="connsiteY531" fmla="*/ 6158348 h 6858000"/>
              <a:gd name="connsiteX532" fmla="*/ 5383431 w 12192000"/>
              <a:gd name="connsiteY532" fmla="*/ 6154837 h 6858000"/>
              <a:gd name="connsiteX533" fmla="*/ 5383431 w 12192000"/>
              <a:gd name="connsiteY533" fmla="*/ 6147815 h 6858000"/>
              <a:gd name="connsiteX534" fmla="*/ 5337954 w 12192000"/>
              <a:gd name="connsiteY534" fmla="*/ 6042481 h 6858000"/>
              <a:gd name="connsiteX535" fmla="*/ 5383431 w 12192000"/>
              <a:gd name="connsiteY535" fmla="*/ 5975769 h 6858000"/>
              <a:gd name="connsiteX536" fmla="*/ 5292476 w 12192000"/>
              <a:gd name="connsiteY536" fmla="*/ 5895013 h 6858000"/>
              <a:gd name="connsiteX537" fmla="*/ 5285479 w 12192000"/>
              <a:gd name="connsiteY537" fmla="*/ 5895013 h 6858000"/>
              <a:gd name="connsiteX538" fmla="*/ 6840997 w 12192000"/>
              <a:gd name="connsiteY538" fmla="*/ 5864091 h 6858000"/>
              <a:gd name="connsiteX539" fmla="*/ 6847534 w 12192000"/>
              <a:gd name="connsiteY539" fmla="*/ 5869822 h 6858000"/>
              <a:gd name="connsiteX540" fmla="*/ 6910281 w 12192000"/>
              <a:gd name="connsiteY540" fmla="*/ 6109646 h 6858000"/>
              <a:gd name="connsiteX541" fmla="*/ 6899823 w 12192000"/>
              <a:gd name="connsiteY541" fmla="*/ 6113173 h 6858000"/>
              <a:gd name="connsiteX542" fmla="*/ 6861478 w 12192000"/>
              <a:gd name="connsiteY542" fmla="*/ 6102592 h 6858000"/>
              <a:gd name="connsiteX543" fmla="*/ 6854506 w 12192000"/>
              <a:gd name="connsiteY543" fmla="*/ 6092012 h 6858000"/>
              <a:gd name="connsiteX544" fmla="*/ 6809188 w 12192000"/>
              <a:gd name="connsiteY544" fmla="*/ 5912144 h 6858000"/>
              <a:gd name="connsiteX545" fmla="*/ 6809188 w 12192000"/>
              <a:gd name="connsiteY545" fmla="*/ 5898037 h 6858000"/>
              <a:gd name="connsiteX546" fmla="*/ 6837075 w 12192000"/>
              <a:gd name="connsiteY546" fmla="*/ 5866295 h 6858000"/>
              <a:gd name="connsiteX547" fmla="*/ 6840997 w 12192000"/>
              <a:gd name="connsiteY547" fmla="*/ 5864091 h 6858000"/>
              <a:gd name="connsiteX548" fmla="*/ 6460734 w 12192000"/>
              <a:gd name="connsiteY548" fmla="*/ 5864091 h 6858000"/>
              <a:gd name="connsiteX549" fmla="*/ 6464696 w 12192000"/>
              <a:gd name="connsiteY549" fmla="*/ 5866295 h 6858000"/>
              <a:gd name="connsiteX550" fmla="*/ 6496396 w 12192000"/>
              <a:gd name="connsiteY550" fmla="*/ 5898037 h 6858000"/>
              <a:gd name="connsiteX551" fmla="*/ 6492874 w 12192000"/>
              <a:gd name="connsiteY551" fmla="*/ 5912144 h 6858000"/>
              <a:gd name="connsiteX552" fmla="*/ 6447085 w 12192000"/>
              <a:gd name="connsiteY552" fmla="*/ 6092012 h 6858000"/>
              <a:gd name="connsiteX553" fmla="*/ 6440040 w 12192000"/>
              <a:gd name="connsiteY553" fmla="*/ 6102592 h 6858000"/>
              <a:gd name="connsiteX554" fmla="*/ 6401295 w 12192000"/>
              <a:gd name="connsiteY554" fmla="*/ 6113173 h 6858000"/>
              <a:gd name="connsiteX555" fmla="*/ 6390728 w 12192000"/>
              <a:gd name="connsiteY555" fmla="*/ 6109646 h 6858000"/>
              <a:gd name="connsiteX556" fmla="*/ 6454129 w 12192000"/>
              <a:gd name="connsiteY556" fmla="*/ 5869822 h 6858000"/>
              <a:gd name="connsiteX557" fmla="*/ 6460734 w 12192000"/>
              <a:gd name="connsiteY557" fmla="*/ 5864091 h 6858000"/>
              <a:gd name="connsiteX558" fmla="*/ 6679416 w 12192000"/>
              <a:gd name="connsiteY558" fmla="*/ 5858737 h 6858000"/>
              <a:gd name="connsiteX559" fmla="*/ 6686403 w 12192000"/>
              <a:gd name="connsiteY559" fmla="*/ 5858737 h 6858000"/>
              <a:gd name="connsiteX560" fmla="*/ 6794693 w 12192000"/>
              <a:gd name="connsiteY560" fmla="*/ 5922306 h 6858000"/>
              <a:gd name="connsiteX561" fmla="*/ 6798186 w 12192000"/>
              <a:gd name="connsiteY561" fmla="*/ 5929370 h 6858000"/>
              <a:gd name="connsiteX562" fmla="*/ 6791199 w 12192000"/>
              <a:gd name="connsiteY562" fmla="*/ 5936433 h 6858000"/>
              <a:gd name="connsiteX563" fmla="*/ 6700376 w 12192000"/>
              <a:gd name="connsiteY563" fmla="*/ 5982344 h 6858000"/>
              <a:gd name="connsiteX564" fmla="*/ 6689896 w 12192000"/>
              <a:gd name="connsiteY564" fmla="*/ 5982344 h 6858000"/>
              <a:gd name="connsiteX565" fmla="*/ 6682909 w 12192000"/>
              <a:gd name="connsiteY565" fmla="*/ 5971749 h 6858000"/>
              <a:gd name="connsiteX566" fmla="*/ 6675923 w 12192000"/>
              <a:gd name="connsiteY566" fmla="*/ 5869333 h 6858000"/>
              <a:gd name="connsiteX567" fmla="*/ 6679416 w 12192000"/>
              <a:gd name="connsiteY567" fmla="*/ 5858737 h 6858000"/>
              <a:gd name="connsiteX568" fmla="*/ 6615733 w 12192000"/>
              <a:gd name="connsiteY568" fmla="*/ 5858737 h 6858000"/>
              <a:gd name="connsiteX569" fmla="*/ 6622719 w 12192000"/>
              <a:gd name="connsiteY569" fmla="*/ 5858737 h 6858000"/>
              <a:gd name="connsiteX570" fmla="*/ 6626212 w 12192000"/>
              <a:gd name="connsiteY570" fmla="*/ 5869333 h 6858000"/>
              <a:gd name="connsiteX571" fmla="*/ 6615733 w 12192000"/>
              <a:gd name="connsiteY571" fmla="*/ 5975280 h 6858000"/>
              <a:gd name="connsiteX572" fmla="*/ 6612239 w 12192000"/>
              <a:gd name="connsiteY572" fmla="*/ 5982344 h 6858000"/>
              <a:gd name="connsiteX573" fmla="*/ 6601760 w 12192000"/>
              <a:gd name="connsiteY573" fmla="*/ 5982344 h 6858000"/>
              <a:gd name="connsiteX574" fmla="*/ 6510935 w 12192000"/>
              <a:gd name="connsiteY574" fmla="*/ 5936433 h 6858000"/>
              <a:gd name="connsiteX575" fmla="*/ 6503949 w 12192000"/>
              <a:gd name="connsiteY575" fmla="*/ 5929370 h 6858000"/>
              <a:gd name="connsiteX576" fmla="*/ 6507443 w 12192000"/>
              <a:gd name="connsiteY576" fmla="*/ 5922306 h 6858000"/>
              <a:gd name="connsiteX577" fmla="*/ 6615733 w 12192000"/>
              <a:gd name="connsiteY577" fmla="*/ 5858737 h 6858000"/>
              <a:gd name="connsiteX578" fmla="*/ 6534583 w 12192000"/>
              <a:gd name="connsiteY578" fmla="*/ 5823805 h 6858000"/>
              <a:gd name="connsiteX579" fmla="*/ 6541569 w 12192000"/>
              <a:gd name="connsiteY579" fmla="*/ 5831195 h 6858000"/>
              <a:gd name="connsiteX580" fmla="*/ 6538076 w 12192000"/>
              <a:gd name="connsiteY580" fmla="*/ 5834890 h 6858000"/>
              <a:gd name="connsiteX581" fmla="*/ 6531089 w 12192000"/>
              <a:gd name="connsiteY581" fmla="*/ 5838585 h 6858000"/>
              <a:gd name="connsiteX582" fmla="*/ 6527596 w 12192000"/>
              <a:gd name="connsiteY582" fmla="*/ 5831195 h 6858000"/>
              <a:gd name="connsiteX583" fmla="*/ 6524103 w 12192000"/>
              <a:gd name="connsiteY583" fmla="*/ 5831195 h 6858000"/>
              <a:gd name="connsiteX584" fmla="*/ 6534583 w 12192000"/>
              <a:gd name="connsiteY584" fmla="*/ 5823805 h 6858000"/>
              <a:gd name="connsiteX585" fmla="*/ 6531109 w 12192000"/>
              <a:gd name="connsiteY585" fmla="*/ 5816608 h 6858000"/>
              <a:gd name="connsiteX586" fmla="*/ 6513354 w 12192000"/>
              <a:gd name="connsiteY586" fmla="*/ 5827260 h 6858000"/>
              <a:gd name="connsiteX587" fmla="*/ 6516905 w 12192000"/>
              <a:gd name="connsiteY587" fmla="*/ 5830811 h 6858000"/>
              <a:gd name="connsiteX588" fmla="*/ 6534660 w 12192000"/>
              <a:gd name="connsiteY588" fmla="*/ 5862769 h 6858000"/>
              <a:gd name="connsiteX589" fmla="*/ 6541761 w 12192000"/>
              <a:gd name="connsiteY589" fmla="*/ 5859217 h 6858000"/>
              <a:gd name="connsiteX590" fmla="*/ 6534660 w 12192000"/>
              <a:gd name="connsiteY590" fmla="*/ 5845014 h 6858000"/>
              <a:gd name="connsiteX591" fmla="*/ 6541761 w 12192000"/>
              <a:gd name="connsiteY591" fmla="*/ 5841464 h 6858000"/>
              <a:gd name="connsiteX592" fmla="*/ 6555964 w 12192000"/>
              <a:gd name="connsiteY592" fmla="*/ 5852116 h 6858000"/>
              <a:gd name="connsiteX593" fmla="*/ 6563066 w 12192000"/>
              <a:gd name="connsiteY593" fmla="*/ 5848565 h 6858000"/>
              <a:gd name="connsiteX594" fmla="*/ 6548863 w 12192000"/>
              <a:gd name="connsiteY594" fmla="*/ 5834362 h 6858000"/>
              <a:gd name="connsiteX595" fmla="*/ 6548863 w 12192000"/>
              <a:gd name="connsiteY595" fmla="*/ 5830811 h 6858000"/>
              <a:gd name="connsiteX596" fmla="*/ 6531109 w 12192000"/>
              <a:gd name="connsiteY596" fmla="*/ 5816608 h 6858000"/>
              <a:gd name="connsiteX597" fmla="*/ 6752016 w 12192000"/>
              <a:gd name="connsiteY597" fmla="*/ 5810370 h 6858000"/>
              <a:gd name="connsiteX598" fmla="*/ 6755559 w 12192000"/>
              <a:gd name="connsiteY598" fmla="*/ 5834554 h 6858000"/>
              <a:gd name="connsiteX599" fmla="*/ 6748474 w 12192000"/>
              <a:gd name="connsiteY599" fmla="*/ 5851828 h 6858000"/>
              <a:gd name="connsiteX600" fmla="*/ 6755559 w 12192000"/>
              <a:gd name="connsiteY600" fmla="*/ 5858737 h 6858000"/>
              <a:gd name="connsiteX601" fmla="*/ 6762643 w 12192000"/>
              <a:gd name="connsiteY601" fmla="*/ 5841463 h 6858000"/>
              <a:gd name="connsiteX602" fmla="*/ 6787438 w 12192000"/>
              <a:gd name="connsiteY602" fmla="*/ 5827644 h 6858000"/>
              <a:gd name="connsiteX603" fmla="*/ 6780354 w 12192000"/>
              <a:gd name="connsiteY603" fmla="*/ 5824189 h 6858000"/>
              <a:gd name="connsiteX604" fmla="*/ 6762643 w 12192000"/>
              <a:gd name="connsiteY604" fmla="*/ 5831099 h 6858000"/>
              <a:gd name="connsiteX605" fmla="*/ 6759101 w 12192000"/>
              <a:gd name="connsiteY605" fmla="*/ 5813824 h 6858000"/>
              <a:gd name="connsiteX606" fmla="*/ 6752016 w 12192000"/>
              <a:gd name="connsiteY606" fmla="*/ 5810370 h 6858000"/>
              <a:gd name="connsiteX607" fmla="*/ 6717036 w 12192000"/>
              <a:gd name="connsiteY607" fmla="*/ 5806340 h 6858000"/>
              <a:gd name="connsiteX608" fmla="*/ 6727516 w 12192000"/>
              <a:gd name="connsiteY608" fmla="*/ 5809699 h 6858000"/>
              <a:gd name="connsiteX609" fmla="*/ 6731009 w 12192000"/>
              <a:gd name="connsiteY609" fmla="*/ 5813058 h 6858000"/>
              <a:gd name="connsiteX610" fmla="*/ 6724022 w 12192000"/>
              <a:gd name="connsiteY610" fmla="*/ 5819775 h 6858000"/>
              <a:gd name="connsiteX611" fmla="*/ 6713542 w 12192000"/>
              <a:gd name="connsiteY611" fmla="*/ 5816416 h 6858000"/>
              <a:gd name="connsiteX612" fmla="*/ 6713542 w 12192000"/>
              <a:gd name="connsiteY612" fmla="*/ 5813058 h 6858000"/>
              <a:gd name="connsiteX613" fmla="*/ 6717036 w 12192000"/>
              <a:gd name="connsiteY613" fmla="*/ 5806340 h 6858000"/>
              <a:gd name="connsiteX614" fmla="*/ 6583891 w 12192000"/>
              <a:gd name="connsiteY614" fmla="*/ 5805835 h 6858000"/>
              <a:gd name="connsiteX615" fmla="*/ 6597998 w 12192000"/>
              <a:gd name="connsiteY615" fmla="*/ 5816416 h 6858000"/>
              <a:gd name="connsiteX616" fmla="*/ 6583891 w 12192000"/>
              <a:gd name="connsiteY616" fmla="*/ 5830523 h 6858000"/>
              <a:gd name="connsiteX617" fmla="*/ 6569783 w 12192000"/>
              <a:gd name="connsiteY617" fmla="*/ 5819943 h 6858000"/>
              <a:gd name="connsiteX618" fmla="*/ 6569783 w 12192000"/>
              <a:gd name="connsiteY618" fmla="*/ 5816416 h 6858000"/>
              <a:gd name="connsiteX619" fmla="*/ 6583891 w 12192000"/>
              <a:gd name="connsiteY619" fmla="*/ 5805835 h 6858000"/>
              <a:gd name="connsiteX620" fmla="*/ 6671893 w 12192000"/>
              <a:gd name="connsiteY620" fmla="*/ 5799621 h 6858000"/>
              <a:gd name="connsiteX621" fmla="*/ 6675251 w 12192000"/>
              <a:gd name="connsiteY621" fmla="*/ 5810101 h 6858000"/>
              <a:gd name="connsiteX622" fmla="*/ 6678610 w 12192000"/>
              <a:gd name="connsiteY622" fmla="*/ 5817088 h 6858000"/>
              <a:gd name="connsiteX623" fmla="*/ 6665174 w 12192000"/>
              <a:gd name="connsiteY623" fmla="*/ 5817088 h 6858000"/>
              <a:gd name="connsiteX624" fmla="*/ 6668534 w 12192000"/>
              <a:gd name="connsiteY624" fmla="*/ 5810101 h 6858000"/>
              <a:gd name="connsiteX625" fmla="*/ 6671893 w 12192000"/>
              <a:gd name="connsiteY625" fmla="*/ 5799621 h 6858000"/>
              <a:gd name="connsiteX626" fmla="*/ 6580420 w 12192000"/>
              <a:gd name="connsiteY626" fmla="*/ 5799105 h 6858000"/>
              <a:gd name="connsiteX627" fmla="*/ 6563065 w 12192000"/>
              <a:gd name="connsiteY627" fmla="*/ 5816675 h 6858000"/>
              <a:gd name="connsiteX628" fmla="*/ 6563065 w 12192000"/>
              <a:gd name="connsiteY628" fmla="*/ 5820188 h 6858000"/>
              <a:gd name="connsiteX629" fmla="*/ 6583891 w 12192000"/>
              <a:gd name="connsiteY629" fmla="*/ 5837758 h 6858000"/>
              <a:gd name="connsiteX630" fmla="*/ 6604715 w 12192000"/>
              <a:gd name="connsiteY630" fmla="*/ 5816675 h 6858000"/>
              <a:gd name="connsiteX631" fmla="*/ 6580420 w 12192000"/>
              <a:gd name="connsiteY631" fmla="*/ 5799105 h 6858000"/>
              <a:gd name="connsiteX632" fmla="*/ 6710733 w 12192000"/>
              <a:gd name="connsiteY632" fmla="*/ 5795591 h 6858000"/>
              <a:gd name="connsiteX633" fmla="*/ 6707191 w 12192000"/>
              <a:gd name="connsiteY633" fmla="*/ 5813345 h 6858000"/>
              <a:gd name="connsiteX634" fmla="*/ 6700107 w 12192000"/>
              <a:gd name="connsiteY634" fmla="*/ 5834650 h 6858000"/>
              <a:gd name="connsiteX635" fmla="*/ 6710733 w 12192000"/>
              <a:gd name="connsiteY635" fmla="*/ 5838201 h 6858000"/>
              <a:gd name="connsiteX636" fmla="*/ 6714275 w 12192000"/>
              <a:gd name="connsiteY636" fmla="*/ 5823998 h 6858000"/>
              <a:gd name="connsiteX637" fmla="*/ 6721360 w 12192000"/>
              <a:gd name="connsiteY637" fmla="*/ 5823998 h 6858000"/>
              <a:gd name="connsiteX638" fmla="*/ 6724902 w 12192000"/>
              <a:gd name="connsiteY638" fmla="*/ 5841752 h 6858000"/>
              <a:gd name="connsiteX639" fmla="*/ 6731986 w 12192000"/>
              <a:gd name="connsiteY639" fmla="*/ 5845303 h 6858000"/>
              <a:gd name="connsiteX640" fmla="*/ 6728443 w 12192000"/>
              <a:gd name="connsiteY640" fmla="*/ 5827549 h 6858000"/>
              <a:gd name="connsiteX641" fmla="*/ 6739070 w 12192000"/>
              <a:gd name="connsiteY641" fmla="*/ 5813345 h 6858000"/>
              <a:gd name="connsiteX642" fmla="*/ 6731986 w 12192000"/>
              <a:gd name="connsiteY642" fmla="*/ 5802693 h 6858000"/>
              <a:gd name="connsiteX643" fmla="*/ 6710733 w 12192000"/>
              <a:gd name="connsiteY643" fmla="*/ 5795591 h 6858000"/>
              <a:gd name="connsiteX644" fmla="*/ 6668106 w 12192000"/>
              <a:gd name="connsiteY644" fmla="*/ 5788873 h 6858000"/>
              <a:gd name="connsiteX645" fmla="*/ 6661022 w 12192000"/>
              <a:gd name="connsiteY645" fmla="*/ 5809957 h 6858000"/>
              <a:gd name="connsiteX646" fmla="*/ 6650396 w 12192000"/>
              <a:gd name="connsiteY646" fmla="*/ 5831040 h 6858000"/>
              <a:gd name="connsiteX647" fmla="*/ 6657481 w 12192000"/>
              <a:gd name="connsiteY647" fmla="*/ 5831040 h 6858000"/>
              <a:gd name="connsiteX648" fmla="*/ 6661022 w 12192000"/>
              <a:gd name="connsiteY648" fmla="*/ 5824012 h 6858000"/>
              <a:gd name="connsiteX649" fmla="*/ 6678733 w 12192000"/>
              <a:gd name="connsiteY649" fmla="*/ 5824012 h 6858000"/>
              <a:gd name="connsiteX650" fmla="*/ 6682275 w 12192000"/>
              <a:gd name="connsiteY650" fmla="*/ 5831040 h 6858000"/>
              <a:gd name="connsiteX651" fmla="*/ 6689359 w 12192000"/>
              <a:gd name="connsiteY651" fmla="*/ 5834554 h 6858000"/>
              <a:gd name="connsiteX652" fmla="*/ 6682275 w 12192000"/>
              <a:gd name="connsiteY652" fmla="*/ 5809957 h 6858000"/>
              <a:gd name="connsiteX653" fmla="*/ 6678733 w 12192000"/>
              <a:gd name="connsiteY653" fmla="*/ 5788873 h 6858000"/>
              <a:gd name="connsiteX654" fmla="*/ 6668106 w 12192000"/>
              <a:gd name="connsiteY654" fmla="*/ 5788873 h 6858000"/>
              <a:gd name="connsiteX655" fmla="*/ 6647709 w 12192000"/>
              <a:gd name="connsiteY655" fmla="*/ 5788873 h 6858000"/>
              <a:gd name="connsiteX656" fmla="*/ 6608746 w 12192000"/>
              <a:gd name="connsiteY656" fmla="*/ 5792344 h 6858000"/>
              <a:gd name="connsiteX657" fmla="*/ 6608746 w 12192000"/>
              <a:gd name="connsiteY657" fmla="*/ 5799285 h 6858000"/>
              <a:gd name="connsiteX658" fmla="*/ 6622914 w 12192000"/>
              <a:gd name="connsiteY658" fmla="*/ 5795815 h 6858000"/>
              <a:gd name="connsiteX659" fmla="*/ 6626456 w 12192000"/>
              <a:gd name="connsiteY659" fmla="*/ 5830523 h 6858000"/>
              <a:gd name="connsiteX660" fmla="*/ 6637082 w 12192000"/>
              <a:gd name="connsiteY660" fmla="*/ 5830523 h 6858000"/>
              <a:gd name="connsiteX661" fmla="*/ 6633540 w 12192000"/>
              <a:gd name="connsiteY661" fmla="*/ 5795815 h 6858000"/>
              <a:gd name="connsiteX662" fmla="*/ 6647709 w 12192000"/>
              <a:gd name="connsiteY662" fmla="*/ 5795815 h 6858000"/>
              <a:gd name="connsiteX663" fmla="*/ 6647709 w 12192000"/>
              <a:gd name="connsiteY663" fmla="*/ 5788873 h 6858000"/>
              <a:gd name="connsiteX664" fmla="*/ 6198068 w 12192000"/>
              <a:gd name="connsiteY664" fmla="*/ 5788872 h 6858000"/>
              <a:gd name="connsiteX665" fmla="*/ 6223148 w 12192000"/>
              <a:gd name="connsiteY665" fmla="*/ 5823804 h 6858000"/>
              <a:gd name="connsiteX666" fmla="*/ 6169406 w 12192000"/>
              <a:gd name="connsiteY666" fmla="*/ 5823804 h 6858000"/>
              <a:gd name="connsiteX667" fmla="*/ 6198068 w 12192000"/>
              <a:gd name="connsiteY667" fmla="*/ 5788872 h 6858000"/>
              <a:gd name="connsiteX668" fmla="*/ 6650396 w 12192000"/>
              <a:gd name="connsiteY668" fmla="*/ 5782156 h 6858000"/>
              <a:gd name="connsiteX669" fmla="*/ 6815350 w 12192000"/>
              <a:gd name="connsiteY669" fmla="*/ 5838047 h 6858000"/>
              <a:gd name="connsiteX670" fmla="*/ 6818860 w 12192000"/>
              <a:gd name="connsiteY670" fmla="*/ 5852020 h 6858000"/>
              <a:gd name="connsiteX671" fmla="*/ 6790783 w 12192000"/>
              <a:gd name="connsiteY671" fmla="*/ 5883460 h 6858000"/>
              <a:gd name="connsiteX672" fmla="*/ 6776744 w 12192000"/>
              <a:gd name="connsiteY672" fmla="*/ 5883460 h 6858000"/>
              <a:gd name="connsiteX673" fmla="*/ 6650396 w 12192000"/>
              <a:gd name="connsiteY673" fmla="*/ 5838047 h 6858000"/>
              <a:gd name="connsiteX674" fmla="*/ 6524048 w 12192000"/>
              <a:gd name="connsiteY674" fmla="*/ 5883460 h 6858000"/>
              <a:gd name="connsiteX675" fmla="*/ 6510010 w 12192000"/>
              <a:gd name="connsiteY675" fmla="*/ 5883460 h 6858000"/>
              <a:gd name="connsiteX676" fmla="*/ 6481932 w 12192000"/>
              <a:gd name="connsiteY676" fmla="*/ 5852020 h 6858000"/>
              <a:gd name="connsiteX677" fmla="*/ 6485442 w 12192000"/>
              <a:gd name="connsiteY677" fmla="*/ 5838047 h 6858000"/>
              <a:gd name="connsiteX678" fmla="*/ 6650396 w 12192000"/>
              <a:gd name="connsiteY678" fmla="*/ 5782156 h 6858000"/>
              <a:gd name="connsiteX679" fmla="*/ 6198292 w 12192000"/>
              <a:gd name="connsiteY679" fmla="*/ 5782155 h 6858000"/>
              <a:gd name="connsiteX680" fmla="*/ 6160001 w 12192000"/>
              <a:gd name="connsiteY680" fmla="*/ 5831195 h 6858000"/>
              <a:gd name="connsiteX681" fmla="*/ 6201773 w 12192000"/>
              <a:gd name="connsiteY681" fmla="*/ 5880234 h 6858000"/>
              <a:gd name="connsiteX682" fmla="*/ 6229621 w 12192000"/>
              <a:gd name="connsiteY682" fmla="*/ 5873228 h 6858000"/>
              <a:gd name="connsiteX683" fmla="*/ 6229621 w 12192000"/>
              <a:gd name="connsiteY683" fmla="*/ 5862720 h 6858000"/>
              <a:gd name="connsiteX684" fmla="*/ 6201773 w 12192000"/>
              <a:gd name="connsiteY684" fmla="*/ 5869725 h 6858000"/>
              <a:gd name="connsiteX685" fmla="*/ 6170443 w 12192000"/>
              <a:gd name="connsiteY685" fmla="*/ 5834698 h 6858000"/>
              <a:gd name="connsiteX686" fmla="*/ 6236583 w 12192000"/>
              <a:gd name="connsiteY686" fmla="*/ 5834698 h 6858000"/>
              <a:gd name="connsiteX687" fmla="*/ 6236583 w 12192000"/>
              <a:gd name="connsiteY687" fmla="*/ 5827692 h 6858000"/>
              <a:gd name="connsiteX688" fmla="*/ 6198292 w 12192000"/>
              <a:gd name="connsiteY688" fmla="*/ 5782155 h 6858000"/>
              <a:gd name="connsiteX689" fmla="*/ 5949064 w 12192000"/>
              <a:gd name="connsiteY689" fmla="*/ 5745879 h 6858000"/>
              <a:gd name="connsiteX690" fmla="*/ 5949064 w 12192000"/>
              <a:gd name="connsiteY690" fmla="*/ 5756627 h 6858000"/>
              <a:gd name="connsiteX691" fmla="*/ 5988028 w 12192000"/>
              <a:gd name="connsiteY691" fmla="*/ 5756627 h 6858000"/>
              <a:gd name="connsiteX692" fmla="*/ 5988028 w 12192000"/>
              <a:gd name="connsiteY692" fmla="*/ 5876203 h 6858000"/>
              <a:gd name="connsiteX693" fmla="*/ 6001464 w 12192000"/>
              <a:gd name="connsiteY693" fmla="*/ 5876203 h 6858000"/>
              <a:gd name="connsiteX694" fmla="*/ 6001464 w 12192000"/>
              <a:gd name="connsiteY694" fmla="*/ 5756627 h 6858000"/>
              <a:gd name="connsiteX695" fmla="*/ 6040426 w 12192000"/>
              <a:gd name="connsiteY695" fmla="*/ 5756627 h 6858000"/>
              <a:gd name="connsiteX696" fmla="*/ 6040426 w 12192000"/>
              <a:gd name="connsiteY696" fmla="*/ 5745879 h 6858000"/>
              <a:gd name="connsiteX697" fmla="*/ 6061922 w 12192000"/>
              <a:gd name="connsiteY697" fmla="*/ 5735130 h 6858000"/>
              <a:gd name="connsiteX698" fmla="*/ 6061922 w 12192000"/>
              <a:gd name="connsiteY698" fmla="*/ 5876203 h 6858000"/>
              <a:gd name="connsiteX699" fmla="*/ 6072287 w 12192000"/>
              <a:gd name="connsiteY699" fmla="*/ 5876203 h 6858000"/>
              <a:gd name="connsiteX700" fmla="*/ 6072287 w 12192000"/>
              <a:gd name="connsiteY700" fmla="*/ 5826827 h 6858000"/>
              <a:gd name="connsiteX701" fmla="*/ 6099926 w 12192000"/>
              <a:gd name="connsiteY701" fmla="*/ 5788033 h 6858000"/>
              <a:gd name="connsiteX702" fmla="*/ 6120655 w 12192000"/>
              <a:gd name="connsiteY702" fmla="*/ 5819774 h 6858000"/>
              <a:gd name="connsiteX703" fmla="*/ 6120655 w 12192000"/>
              <a:gd name="connsiteY703" fmla="*/ 5876203 h 6858000"/>
              <a:gd name="connsiteX704" fmla="*/ 6134474 w 12192000"/>
              <a:gd name="connsiteY704" fmla="*/ 5876203 h 6858000"/>
              <a:gd name="connsiteX705" fmla="*/ 6134474 w 12192000"/>
              <a:gd name="connsiteY705" fmla="*/ 5819774 h 6858000"/>
              <a:gd name="connsiteX706" fmla="*/ 6103380 w 12192000"/>
              <a:gd name="connsiteY706" fmla="*/ 5780979 h 6858000"/>
              <a:gd name="connsiteX707" fmla="*/ 6072287 w 12192000"/>
              <a:gd name="connsiteY707" fmla="*/ 5798613 h 6858000"/>
              <a:gd name="connsiteX708" fmla="*/ 6072287 w 12192000"/>
              <a:gd name="connsiteY708" fmla="*/ 5735130 h 6858000"/>
              <a:gd name="connsiteX709" fmla="*/ 6061922 w 12192000"/>
              <a:gd name="connsiteY709" fmla="*/ 5735130 h 6858000"/>
              <a:gd name="connsiteX710" fmla="*/ 6640551 w 12192000"/>
              <a:gd name="connsiteY710" fmla="*/ 5710947 h 6858000"/>
              <a:gd name="connsiteX711" fmla="*/ 6626527 w 12192000"/>
              <a:gd name="connsiteY711" fmla="*/ 5763810 h 6858000"/>
              <a:gd name="connsiteX712" fmla="*/ 6601987 w 12192000"/>
              <a:gd name="connsiteY712" fmla="*/ 5767334 h 6858000"/>
              <a:gd name="connsiteX713" fmla="*/ 6577446 w 12192000"/>
              <a:gd name="connsiteY713" fmla="*/ 5721520 h 6858000"/>
              <a:gd name="connsiteX714" fmla="*/ 6573940 w 12192000"/>
              <a:gd name="connsiteY714" fmla="*/ 5721520 h 6858000"/>
              <a:gd name="connsiteX715" fmla="*/ 6552905 w 12192000"/>
              <a:gd name="connsiteY715" fmla="*/ 5725044 h 6858000"/>
              <a:gd name="connsiteX716" fmla="*/ 6552905 w 12192000"/>
              <a:gd name="connsiteY716" fmla="*/ 5728568 h 6858000"/>
              <a:gd name="connsiteX717" fmla="*/ 6549399 w 12192000"/>
              <a:gd name="connsiteY717" fmla="*/ 5753237 h 6858000"/>
              <a:gd name="connsiteX718" fmla="*/ 6552905 w 12192000"/>
              <a:gd name="connsiteY718" fmla="*/ 5781431 h 6858000"/>
              <a:gd name="connsiteX719" fmla="*/ 6531870 w 12192000"/>
              <a:gd name="connsiteY719" fmla="*/ 5788479 h 6858000"/>
              <a:gd name="connsiteX720" fmla="*/ 6493306 w 12192000"/>
              <a:gd name="connsiteY720" fmla="*/ 5753237 h 6858000"/>
              <a:gd name="connsiteX721" fmla="*/ 6472271 w 12192000"/>
              <a:gd name="connsiteY721" fmla="*/ 5763810 h 6858000"/>
              <a:gd name="connsiteX722" fmla="*/ 6486295 w 12192000"/>
              <a:gd name="connsiteY722" fmla="*/ 5816672 h 6858000"/>
              <a:gd name="connsiteX723" fmla="*/ 6468766 w 12192000"/>
              <a:gd name="connsiteY723" fmla="*/ 5827245 h 6858000"/>
              <a:gd name="connsiteX724" fmla="*/ 6423190 w 12192000"/>
              <a:gd name="connsiteY724" fmla="*/ 5802576 h 6858000"/>
              <a:gd name="connsiteX725" fmla="*/ 6405661 w 12192000"/>
              <a:gd name="connsiteY725" fmla="*/ 5816672 h 6858000"/>
              <a:gd name="connsiteX726" fmla="*/ 6405661 w 12192000"/>
              <a:gd name="connsiteY726" fmla="*/ 5820196 h 6858000"/>
              <a:gd name="connsiteX727" fmla="*/ 6433707 w 12192000"/>
              <a:gd name="connsiteY727" fmla="*/ 5866011 h 6858000"/>
              <a:gd name="connsiteX728" fmla="*/ 6419684 w 12192000"/>
              <a:gd name="connsiteY728" fmla="*/ 5883632 h 6858000"/>
              <a:gd name="connsiteX729" fmla="*/ 6367097 w 12192000"/>
              <a:gd name="connsiteY729" fmla="*/ 5869535 h 6858000"/>
              <a:gd name="connsiteX730" fmla="*/ 6356580 w 12192000"/>
              <a:gd name="connsiteY730" fmla="*/ 5890680 h 6858000"/>
              <a:gd name="connsiteX731" fmla="*/ 6391638 w 12192000"/>
              <a:gd name="connsiteY731" fmla="*/ 5929447 h 6858000"/>
              <a:gd name="connsiteX732" fmla="*/ 6384626 w 12192000"/>
              <a:gd name="connsiteY732" fmla="*/ 5950591 h 6858000"/>
              <a:gd name="connsiteX733" fmla="*/ 6332039 w 12192000"/>
              <a:gd name="connsiteY733" fmla="*/ 5950591 h 6858000"/>
              <a:gd name="connsiteX734" fmla="*/ 6325027 w 12192000"/>
              <a:gd name="connsiteY734" fmla="*/ 5971736 h 6858000"/>
              <a:gd name="connsiteX735" fmla="*/ 6370602 w 12192000"/>
              <a:gd name="connsiteY735" fmla="*/ 5999930 h 6858000"/>
              <a:gd name="connsiteX736" fmla="*/ 6367097 w 12192000"/>
              <a:gd name="connsiteY736" fmla="*/ 6021074 h 6858000"/>
              <a:gd name="connsiteX737" fmla="*/ 6318016 w 12192000"/>
              <a:gd name="connsiteY737" fmla="*/ 6035172 h 6858000"/>
              <a:gd name="connsiteX738" fmla="*/ 6314510 w 12192000"/>
              <a:gd name="connsiteY738" fmla="*/ 6035172 h 6858000"/>
              <a:gd name="connsiteX739" fmla="*/ 6314510 w 12192000"/>
              <a:gd name="connsiteY739" fmla="*/ 6049268 h 6858000"/>
              <a:gd name="connsiteX740" fmla="*/ 6314510 w 12192000"/>
              <a:gd name="connsiteY740" fmla="*/ 6059841 h 6858000"/>
              <a:gd name="connsiteX741" fmla="*/ 6318016 w 12192000"/>
              <a:gd name="connsiteY741" fmla="*/ 6059841 h 6858000"/>
              <a:gd name="connsiteX742" fmla="*/ 6367097 w 12192000"/>
              <a:gd name="connsiteY742" fmla="*/ 6073938 h 6858000"/>
              <a:gd name="connsiteX743" fmla="*/ 6370602 w 12192000"/>
              <a:gd name="connsiteY743" fmla="*/ 6095083 h 6858000"/>
              <a:gd name="connsiteX744" fmla="*/ 6325027 w 12192000"/>
              <a:gd name="connsiteY744" fmla="*/ 6123276 h 6858000"/>
              <a:gd name="connsiteX745" fmla="*/ 6325027 w 12192000"/>
              <a:gd name="connsiteY745" fmla="*/ 6126800 h 6858000"/>
              <a:gd name="connsiteX746" fmla="*/ 6332039 w 12192000"/>
              <a:gd name="connsiteY746" fmla="*/ 6147945 h 6858000"/>
              <a:gd name="connsiteX747" fmla="*/ 6384626 w 12192000"/>
              <a:gd name="connsiteY747" fmla="*/ 6147945 h 6858000"/>
              <a:gd name="connsiteX748" fmla="*/ 6395143 w 12192000"/>
              <a:gd name="connsiteY748" fmla="*/ 6169091 h 6858000"/>
              <a:gd name="connsiteX749" fmla="*/ 6356580 w 12192000"/>
              <a:gd name="connsiteY749" fmla="*/ 6204332 h 6858000"/>
              <a:gd name="connsiteX750" fmla="*/ 6356580 w 12192000"/>
              <a:gd name="connsiteY750" fmla="*/ 6207856 h 6858000"/>
              <a:gd name="connsiteX751" fmla="*/ 6367097 w 12192000"/>
              <a:gd name="connsiteY751" fmla="*/ 6225477 h 6858000"/>
              <a:gd name="connsiteX752" fmla="*/ 6419684 w 12192000"/>
              <a:gd name="connsiteY752" fmla="*/ 6211380 h 6858000"/>
              <a:gd name="connsiteX753" fmla="*/ 6433707 w 12192000"/>
              <a:gd name="connsiteY753" fmla="*/ 6232526 h 6858000"/>
              <a:gd name="connsiteX754" fmla="*/ 6405661 w 12192000"/>
              <a:gd name="connsiteY754" fmla="*/ 6278340 h 6858000"/>
              <a:gd name="connsiteX755" fmla="*/ 6423190 w 12192000"/>
              <a:gd name="connsiteY755" fmla="*/ 6292436 h 6858000"/>
              <a:gd name="connsiteX756" fmla="*/ 6468766 w 12192000"/>
              <a:gd name="connsiteY756" fmla="*/ 6267768 h 6858000"/>
              <a:gd name="connsiteX757" fmla="*/ 6486295 w 12192000"/>
              <a:gd name="connsiteY757" fmla="*/ 6281864 h 6858000"/>
              <a:gd name="connsiteX758" fmla="*/ 6475777 w 12192000"/>
              <a:gd name="connsiteY758" fmla="*/ 6331202 h 6858000"/>
              <a:gd name="connsiteX759" fmla="*/ 6475777 w 12192000"/>
              <a:gd name="connsiteY759" fmla="*/ 6334727 h 6858000"/>
              <a:gd name="connsiteX760" fmla="*/ 6493306 w 12192000"/>
              <a:gd name="connsiteY760" fmla="*/ 6345299 h 6858000"/>
              <a:gd name="connsiteX761" fmla="*/ 6496812 w 12192000"/>
              <a:gd name="connsiteY761" fmla="*/ 6345299 h 6858000"/>
              <a:gd name="connsiteX762" fmla="*/ 6531870 w 12192000"/>
              <a:gd name="connsiteY762" fmla="*/ 6306533 h 6858000"/>
              <a:gd name="connsiteX763" fmla="*/ 6552905 w 12192000"/>
              <a:gd name="connsiteY763" fmla="*/ 6317106 h 6858000"/>
              <a:gd name="connsiteX764" fmla="*/ 6549399 w 12192000"/>
              <a:gd name="connsiteY764" fmla="*/ 6341775 h 6858000"/>
              <a:gd name="connsiteX765" fmla="*/ 6552905 w 12192000"/>
              <a:gd name="connsiteY765" fmla="*/ 6369969 h 6858000"/>
              <a:gd name="connsiteX766" fmla="*/ 6573940 w 12192000"/>
              <a:gd name="connsiteY766" fmla="*/ 6377017 h 6858000"/>
              <a:gd name="connsiteX767" fmla="*/ 6577446 w 12192000"/>
              <a:gd name="connsiteY767" fmla="*/ 6377017 h 6858000"/>
              <a:gd name="connsiteX768" fmla="*/ 6601987 w 12192000"/>
              <a:gd name="connsiteY768" fmla="*/ 6331202 h 6858000"/>
              <a:gd name="connsiteX769" fmla="*/ 6626527 w 12192000"/>
              <a:gd name="connsiteY769" fmla="*/ 6331202 h 6858000"/>
              <a:gd name="connsiteX770" fmla="*/ 6640551 w 12192000"/>
              <a:gd name="connsiteY770" fmla="*/ 6384065 h 6858000"/>
              <a:gd name="connsiteX771" fmla="*/ 6661585 w 12192000"/>
              <a:gd name="connsiteY771" fmla="*/ 6384065 h 6858000"/>
              <a:gd name="connsiteX772" fmla="*/ 6665092 w 12192000"/>
              <a:gd name="connsiteY772" fmla="*/ 6384065 h 6858000"/>
              <a:gd name="connsiteX773" fmla="*/ 6679114 w 12192000"/>
              <a:gd name="connsiteY773" fmla="*/ 6331202 h 6858000"/>
              <a:gd name="connsiteX774" fmla="*/ 6700150 w 12192000"/>
              <a:gd name="connsiteY774" fmla="*/ 6331202 h 6858000"/>
              <a:gd name="connsiteX775" fmla="*/ 6724690 w 12192000"/>
              <a:gd name="connsiteY775" fmla="*/ 6377017 h 6858000"/>
              <a:gd name="connsiteX776" fmla="*/ 6728196 w 12192000"/>
              <a:gd name="connsiteY776" fmla="*/ 6377017 h 6858000"/>
              <a:gd name="connsiteX777" fmla="*/ 6749231 w 12192000"/>
              <a:gd name="connsiteY777" fmla="*/ 6369969 h 6858000"/>
              <a:gd name="connsiteX778" fmla="*/ 6752736 w 12192000"/>
              <a:gd name="connsiteY778" fmla="*/ 6341775 h 6858000"/>
              <a:gd name="connsiteX779" fmla="*/ 6749231 w 12192000"/>
              <a:gd name="connsiteY779" fmla="*/ 6317106 h 6858000"/>
              <a:gd name="connsiteX780" fmla="*/ 6770266 w 12192000"/>
              <a:gd name="connsiteY780" fmla="*/ 6306533 h 6858000"/>
              <a:gd name="connsiteX781" fmla="*/ 6808830 w 12192000"/>
              <a:gd name="connsiteY781" fmla="*/ 6345299 h 6858000"/>
              <a:gd name="connsiteX782" fmla="*/ 6826358 w 12192000"/>
              <a:gd name="connsiteY782" fmla="*/ 6334727 h 6858000"/>
              <a:gd name="connsiteX783" fmla="*/ 6829865 w 12192000"/>
              <a:gd name="connsiteY783" fmla="*/ 6334727 h 6858000"/>
              <a:gd name="connsiteX784" fmla="*/ 6829865 w 12192000"/>
              <a:gd name="connsiteY784" fmla="*/ 6331202 h 6858000"/>
              <a:gd name="connsiteX785" fmla="*/ 6815841 w 12192000"/>
              <a:gd name="connsiteY785" fmla="*/ 6281864 h 6858000"/>
              <a:gd name="connsiteX786" fmla="*/ 6833370 w 12192000"/>
              <a:gd name="connsiteY786" fmla="*/ 6267768 h 6858000"/>
              <a:gd name="connsiteX787" fmla="*/ 6878946 w 12192000"/>
              <a:gd name="connsiteY787" fmla="*/ 6292436 h 6858000"/>
              <a:gd name="connsiteX788" fmla="*/ 6896475 w 12192000"/>
              <a:gd name="connsiteY788" fmla="*/ 6278340 h 6858000"/>
              <a:gd name="connsiteX789" fmla="*/ 6896475 w 12192000"/>
              <a:gd name="connsiteY789" fmla="*/ 6274816 h 6858000"/>
              <a:gd name="connsiteX790" fmla="*/ 6868429 w 12192000"/>
              <a:gd name="connsiteY790" fmla="*/ 6229001 h 6858000"/>
              <a:gd name="connsiteX791" fmla="*/ 6882452 w 12192000"/>
              <a:gd name="connsiteY791" fmla="*/ 6211380 h 6858000"/>
              <a:gd name="connsiteX792" fmla="*/ 6935039 w 12192000"/>
              <a:gd name="connsiteY792" fmla="*/ 6225477 h 6858000"/>
              <a:gd name="connsiteX793" fmla="*/ 6945557 w 12192000"/>
              <a:gd name="connsiteY793" fmla="*/ 6207856 h 6858000"/>
              <a:gd name="connsiteX794" fmla="*/ 6945557 w 12192000"/>
              <a:gd name="connsiteY794" fmla="*/ 6204332 h 6858000"/>
              <a:gd name="connsiteX795" fmla="*/ 6910499 w 12192000"/>
              <a:gd name="connsiteY795" fmla="*/ 6165566 h 6858000"/>
              <a:gd name="connsiteX796" fmla="*/ 6917510 w 12192000"/>
              <a:gd name="connsiteY796" fmla="*/ 6147945 h 6858000"/>
              <a:gd name="connsiteX797" fmla="*/ 6970097 w 12192000"/>
              <a:gd name="connsiteY797" fmla="*/ 6147945 h 6858000"/>
              <a:gd name="connsiteX798" fmla="*/ 6970097 w 12192000"/>
              <a:gd name="connsiteY798" fmla="*/ 6144421 h 6858000"/>
              <a:gd name="connsiteX799" fmla="*/ 6977109 w 12192000"/>
              <a:gd name="connsiteY799" fmla="*/ 6123276 h 6858000"/>
              <a:gd name="connsiteX800" fmla="*/ 6931533 w 12192000"/>
              <a:gd name="connsiteY800" fmla="*/ 6095083 h 6858000"/>
              <a:gd name="connsiteX801" fmla="*/ 6935039 w 12192000"/>
              <a:gd name="connsiteY801" fmla="*/ 6073938 h 6858000"/>
              <a:gd name="connsiteX802" fmla="*/ 6984121 w 12192000"/>
              <a:gd name="connsiteY802" fmla="*/ 6059841 h 6858000"/>
              <a:gd name="connsiteX803" fmla="*/ 6987626 w 12192000"/>
              <a:gd name="connsiteY803" fmla="*/ 6049268 h 6858000"/>
              <a:gd name="connsiteX804" fmla="*/ 6984121 w 12192000"/>
              <a:gd name="connsiteY804" fmla="*/ 6038696 h 6858000"/>
              <a:gd name="connsiteX805" fmla="*/ 6984121 w 12192000"/>
              <a:gd name="connsiteY805" fmla="*/ 6035172 h 6858000"/>
              <a:gd name="connsiteX806" fmla="*/ 6935039 w 12192000"/>
              <a:gd name="connsiteY806" fmla="*/ 6021074 h 6858000"/>
              <a:gd name="connsiteX807" fmla="*/ 6931533 w 12192000"/>
              <a:gd name="connsiteY807" fmla="*/ 5999930 h 6858000"/>
              <a:gd name="connsiteX808" fmla="*/ 6977109 w 12192000"/>
              <a:gd name="connsiteY808" fmla="*/ 5975261 h 6858000"/>
              <a:gd name="connsiteX809" fmla="*/ 6977109 w 12192000"/>
              <a:gd name="connsiteY809" fmla="*/ 5971736 h 6858000"/>
              <a:gd name="connsiteX810" fmla="*/ 6970097 w 12192000"/>
              <a:gd name="connsiteY810" fmla="*/ 5950591 h 6858000"/>
              <a:gd name="connsiteX811" fmla="*/ 6917510 w 12192000"/>
              <a:gd name="connsiteY811" fmla="*/ 5950591 h 6858000"/>
              <a:gd name="connsiteX812" fmla="*/ 6910499 w 12192000"/>
              <a:gd name="connsiteY812" fmla="*/ 5929447 h 6858000"/>
              <a:gd name="connsiteX813" fmla="*/ 6945557 w 12192000"/>
              <a:gd name="connsiteY813" fmla="*/ 5890680 h 6858000"/>
              <a:gd name="connsiteX814" fmla="*/ 6935039 w 12192000"/>
              <a:gd name="connsiteY814" fmla="*/ 5873059 h 6858000"/>
              <a:gd name="connsiteX815" fmla="*/ 6935039 w 12192000"/>
              <a:gd name="connsiteY815" fmla="*/ 5869535 h 6858000"/>
              <a:gd name="connsiteX816" fmla="*/ 6882452 w 12192000"/>
              <a:gd name="connsiteY816" fmla="*/ 5883632 h 6858000"/>
              <a:gd name="connsiteX817" fmla="*/ 6868429 w 12192000"/>
              <a:gd name="connsiteY817" fmla="*/ 5866011 h 6858000"/>
              <a:gd name="connsiteX818" fmla="*/ 6896475 w 12192000"/>
              <a:gd name="connsiteY818" fmla="*/ 5820196 h 6858000"/>
              <a:gd name="connsiteX819" fmla="*/ 6878946 w 12192000"/>
              <a:gd name="connsiteY819" fmla="*/ 5802576 h 6858000"/>
              <a:gd name="connsiteX820" fmla="*/ 6833370 w 12192000"/>
              <a:gd name="connsiteY820" fmla="*/ 5830770 h 6858000"/>
              <a:gd name="connsiteX821" fmla="*/ 6815841 w 12192000"/>
              <a:gd name="connsiteY821" fmla="*/ 5816672 h 6858000"/>
              <a:gd name="connsiteX822" fmla="*/ 6829865 w 12192000"/>
              <a:gd name="connsiteY822" fmla="*/ 5763810 h 6858000"/>
              <a:gd name="connsiteX823" fmla="*/ 6808830 w 12192000"/>
              <a:gd name="connsiteY823" fmla="*/ 5753237 h 6858000"/>
              <a:gd name="connsiteX824" fmla="*/ 6770266 w 12192000"/>
              <a:gd name="connsiteY824" fmla="*/ 5788479 h 6858000"/>
              <a:gd name="connsiteX825" fmla="*/ 6749231 w 12192000"/>
              <a:gd name="connsiteY825" fmla="*/ 5781431 h 6858000"/>
              <a:gd name="connsiteX826" fmla="*/ 6752736 w 12192000"/>
              <a:gd name="connsiteY826" fmla="*/ 5753237 h 6858000"/>
              <a:gd name="connsiteX827" fmla="*/ 6749231 w 12192000"/>
              <a:gd name="connsiteY827" fmla="*/ 5728568 h 6858000"/>
              <a:gd name="connsiteX828" fmla="*/ 6749231 w 12192000"/>
              <a:gd name="connsiteY828" fmla="*/ 5725044 h 6858000"/>
              <a:gd name="connsiteX829" fmla="*/ 6728196 w 12192000"/>
              <a:gd name="connsiteY829" fmla="*/ 5721520 h 6858000"/>
              <a:gd name="connsiteX830" fmla="*/ 6724690 w 12192000"/>
              <a:gd name="connsiteY830" fmla="*/ 5721520 h 6858000"/>
              <a:gd name="connsiteX831" fmla="*/ 6700150 w 12192000"/>
              <a:gd name="connsiteY831" fmla="*/ 5767334 h 6858000"/>
              <a:gd name="connsiteX832" fmla="*/ 6675609 w 12192000"/>
              <a:gd name="connsiteY832" fmla="*/ 5763810 h 6858000"/>
              <a:gd name="connsiteX833" fmla="*/ 6661585 w 12192000"/>
              <a:gd name="connsiteY833" fmla="*/ 5710947 h 6858000"/>
              <a:gd name="connsiteX834" fmla="*/ 6640551 w 12192000"/>
              <a:gd name="connsiteY834" fmla="*/ 5710947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6948486" y="6345467"/>
                </a:moveTo>
                <a:lnTo>
                  <a:pt x="6954599" y="6345467"/>
                </a:lnTo>
                <a:cubicBezTo>
                  <a:pt x="6957225" y="6345467"/>
                  <a:pt x="6959024" y="6345659"/>
                  <a:pt x="6959994" y="6346042"/>
                </a:cubicBezTo>
                <a:cubicBezTo>
                  <a:pt x="6960965" y="6346425"/>
                  <a:pt x="6961724" y="6347006"/>
                  <a:pt x="6962272" y="6347785"/>
                </a:cubicBezTo>
                <a:cubicBezTo>
                  <a:pt x="6962819" y="6348565"/>
                  <a:pt x="6963092" y="6349448"/>
                  <a:pt x="6963092" y="6350432"/>
                </a:cubicBezTo>
                <a:cubicBezTo>
                  <a:pt x="6963092" y="6351964"/>
                  <a:pt x="6962524" y="6353194"/>
                  <a:pt x="6961389" y="6354124"/>
                </a:cubicBezTo>
                <a:cubicBezTo>
                  <a:pt x="6960254" y="6355055"/>
                  <a:pt x="6958127" y="6355519"/>
                  <a:pt x="6955010" y="6355519"/>
                </a:cubicBezTo>
                <a:lnTo>
                  <a:pt x="6948486" y="6355519"/>
                </a:lnTo>
                <a:close/>
                <a:moveTo>
                  <a:pt x="6943111" y="6340955"/>
                </a:moveTo>
                <a:lnTo>
                  <a:pt x="6943111" y="6374269"/>
                </a:lnTo>
                <a:lnTo>
                  <a:pt x="6948486" y="6374269"/>
                </a:lnTo>
                <a:lnTo>
                  <a:pt x="6948486" y="6360115"/>
                </a:lnTo>
                <a:lnTo>
                  <a:pt x="6951645" y="6360115"/>
                </a:lnTo>
                <a:cubicBezTo>
                  <a:pt x="6953533" y="6360115"/>
                  <a:pt x="6954969" y="6360497"/>
                  <a:pt x="6955953" y="6361263"/>
                </a:cubicBezTo>
                <a:cubicBezTo>
                  <a:pt x="6957375" y="6362302"/>
                  <a:pt x="6959249" y="6364887"/>
                  <a:pt x="6961574" y="6369017"/>
                </a:cubicBezTo>
                <a:lnTo>
                  <a:pt x="6964528" y="6374269"/>
                </a:lnTo>
                <a:lnTo>
                  <a:pt x="6971092" y="6374269"/>
                </a:lnTo>
                <a:lnTo>
                  <a:pt x="6967031" y="6367745"/>
                </a:lnTo>
                <a:cubicBezTo>
                  <a:pt x="6965088" y="6364654"/>
                  <a:pt x="6963447" y="6362453"/>
                  <a:pt x="6962108" y="6361140"/>
                </a:cubicBezTo>
                <a:cubicBezTo>
                  <a:pt x="6961396" y="6360457"/>
                  <a:pt x="6960452" y="6359868"/>
                  <a:pt x="6959277" y="6359376"/>
                </a:cubicBezTo>
                <a:cubicBezTo>
                  <a:pt x="6962148" y="6359157"/>
                  <a:pt x="6964453" y="6358145"/>
                  <a:pt x="6966190" y="6356340"/>
                </a:cubicBezTo>
                <a:cubicBezTo>
                  <a:pt x="6967926" y="6354535"/>
                  <a:pt x="6968795" y="6352415"/>
                  <a:pt x="6968795" y="6349981"/>
                </a:cubicBezTo>
                <a:cubicBezTo>
                  <a:pt x="6968795" y="6348258"/>
                  <a:pt x="6968275" y="6346630"/>
                  <a:pt x="6967236" y="6345098"/>
                </a:cubicBezTo>
                <a:cubicBezTo>
                  <a:pt x="6966196" y="6343566"/>
                  <a:pt x="6964802" y="6342493"/>
                  <a:pt x="6963051" y="6341878"/>
                </a:cubicBezTo>
                <a:cubicBezTo>
                  <a:pt x="6961300" y="6341262"/>
                  <a:pt x="6958469" y="6340955"/>
                  <a:pt x="6954558" y="6340955"/>
                </a:cubicBezTo>
                <a:close/>
                <a:moveTo>
                  <a:pt x="5903900" y="6338384"/>
                </a:moveTo>
                <a:cubicBezTo>
                  <a:pt x="5903900" y="6338384"/>
                  <a:pt x="5903900" y="6338384"/>
                  <a:pt x="5907414" y="6338384"/>
                </a:cubicBezTo>
                <a:lnTo>
                  <a:pt x="5907414" y="6341925"/>
                </a:lnTo>
                <a:cubicBezTo>
                  <a:pt x="5907414" y="6352552"/>
                  <a:pt x="5907414" y="6377347"/>
                  <a:pt x="5879303" y="6377347"/>
                </a:cubicBezTo>
                <a:cubicBezTo>
                  <a:pt x="5868761" y="6377347"/>
                  <a:pt x="5861734" y="6373805"/>
                  <a:pt x="5861734" y="6359637"/>
                </a:cubicBezTo>
                <a:cubicBezTo>
                  <a:pt x="5861734" y="6338384"/>
                  <a:pt x="5886331" y="6338384"/>
                  <a:pt x="5903900" y="6338384"/>
                </a:cubicBezTo>
                <a:close/>
                <a:moveTo>
                  <a:pt x="6956692" y="6331313"/>
                </a:moveTo>
                <a:cubicBezTo>
                  <a:pt x="6961013" y="6331313"/>
                  <a:pt x="6965239" y="6332428"/>
                  <a:pt x="6969369" y="6334657"/>
                </a:cubicBezTo>
                <a:cubicBezTo>
                  <a:pt x="6973499" y="6336886"/>
                  <a:pt x="6976720" y="6340073"/>
                  <a:pt x="6979032" y="6344216"/>
                </a:cubicBezTo>
                <a:cubicBezTo>
                  <a:pt x="6981342" y="6348360"/>
                  <a:pt x="6982498" y="6352675"/>
                  <a:pt x="6982498" y="6357160"/>
                </a:cubicBezTo>
                <a:cubicBezTo>
                  <a:pt x="6982498" y="6361619"/>
                  <a:pt x="6981363" y="6365893"/>
                  <a:pt x="6979093" y="6369981"/>
                </a:cubicBezTo>
                <a:cubicBezTo>
                  <a:pt x="6976823" y="6374071"/>
                  <a:pt x="6973636" y="6377257"/>
                  <a:pt x="6969533" y="6379541"/>
                </a:cubicBezTo>
                <a:cubicBezTo>
                  <a:pt x="6965430" y="6381825"/>
                  <a:pt x="6961151" y="6382967"/>
                  <a:pt x="6956692" y="6382967"/>
                </a:cubicBezTo>
                <a:cubicBezTo>
                  <a:pt x="6952234" y="6382967"/>
                  <a:pt x="6947953" y="6381825"/>
                  <a:pt x="6943850" y="6379541"/>
                </a:cubicBezTo>
                <a:cubicBezTo>
                  <a:pt x="6939748" y="6377257"/>
                  <a:pt x="6936554" y="6374071"/>
                  <a:pt x="6934270" y="6369981"/>
                </a:cubicBezTo>
                <a:cubicBezTo>
                  <a:pt x="6931986" y="6365893"/>
                  <a:pt x="6930844" y="6361619"/>
                  <a:pt x="6930844" y="6357160"/>
                </a:cubicBezTo>
                <a:cubicBezTo>
                  <a:pt x="6930844" y="6352675"/>
                  <a:pt x="6932006" y="6348360"/>
                  <a:pt x="6934332" y="6344216"/>
                </a:cubicBezTo>
                <a:cubicBezTo>
                  <a:pt x="6936657" y="6340073"/>
                  <a:pt x="6939877" y="6336886"/>
                  <a:pt x="6943994" y="6334657"/>
                </a:cubicBezTo>
                <a:cubicBezTo>
                  <a:pt x="6948110" y="6332428"/>
                  <a:pt x="6952343" y="6331313"/>
                  <a:pt x="6956692" y="6331313"/>
                </a:cubicBezTo>
                <a:close/>
                <a:moveTo>
                  <a:pt x="6956692" y="6326185"/>
                </a:moveTo>
                <a:cubicBezTo>
                  <a:pt x="6951495" y="6326185"/>
                  <a:pt x="6946421" y="6327518"/>
                  <a:pt x="6941471" y="6330185"/>
                </a:cubicBezTo>
                <a:cubicBezTo>
                  <a:pt x="6936520" y="6332851"/>
                  <a:pt x="6932656" y="6336667"/>
                  <a:pt x="6929880" y="6341632"/>
                </a:cubicBezTo>
                <a:cubicBezTo>
                  <a:pt x="6927104" y="6346595"/>
                  <a:pt x="6925716" y="6351772"/>
                  <a:pt x="6925716" y="6357160"/>
                </a:cubicBezTo>
                <a:cubicBezTo>
                  <a:pt x="6925716" y="6362494"/>
                  <a:pt x="6927083" y="6367623"/>
                  <a:pt x="6929819" y="6372546"/>
                </a:cubicBezTo>
                <a:cubicBezTo>
                  <a:pt x="6932554" y="6377469"/>
                  <a:pt x="6936376" y="6381292"/>
                  <a:pt x="6941286" y="6384013"/>
                </a:cubicBezTo>
                <a:cubicBezTo>
                  <a:pt x="6946196" y="6386734"/>
                  <a:pt x="6951331" y="6388095"/>
                  <a:pt x="6956692" y="6388095"/>
                </a:cubicBezTo>
                <a:cubicBezTo>
                  <a:pt x="6962053" y="6388095"/>
                  <a:pt x="6967187" y="6386734"/>
                  <a:pt x="6972098" y="6384013"/>
                </a:cubicBezTo>
                <a:cubicBezTo>
                  <a:pt x="6977007" y="6381292"/>
                  <a:pt x="6980823" y="6377469"/>
                  <a:pt x="6983544" y="6372546"/>
                </a:cubicBezTo>
                <a:cubicBezTo>
                  <a:pt x="6986265" y="6367623"/>
                  <a:pt x="6987626" y="6362494"/>
                  <a:pt x="6987626" y="6357160"/>
                </a:cubicBezTo>
                <a:cubicBezTo>
                  <a:pt x="6987626" y="6351772"/>
                  <a:pt x="6986245" y="6346595"/>
                  <a:pt x="6983483" y="6341632"/>
                </a:cubicBezTo>
                <a:cubicBezTo>
                  <a:pt x="6980720" y="6336667"/>
                  <a:pt x="6976863" y="6332851"/>
                  <a:pt x="6971912" y="6330185"/>
                </a:cubicBezTo>
                <a:cubicBezTo>
                  <a:pt x="6966962" y="6327518"/>
                  <a:pt x="6961889" y="6326185"/>
                  <a:pt x="6956692" y="6326185"/>
                </a:cubicBezTo>
                <a:close/>
                <a:moveTo>
                  <a:pt x="6093496" y="6296733"/>
                </a:moveTo>
                <a:cubicBezTo>
                  <a:pt x="6110934" y="6296733"/>
                  <a:pt x="6125070" y="6314779"/>
                  <a:pt x="6125070" y="6337040"/>
                </a:cubicBezTo>
                <a:cubicBezTo>
                  <a:pt x="6125070" y="6359301"/>
                  <a:pt x="6110934" y="6377346"/>
                  <a:pt x="6093496" y="6377346"/>
                </a:cubicBezTo>
                <a:cubicBezTo>
                  <a:pt x="6076059" y="6377346"/>
                  <a:pt x="6061922" y="6359301"/>
                  <a:pt x="6061922" y="6337040"/>
                </a:cubicBezTo>
                <a:cubicBezTo>
                  <a:pt x="6061922" y="6314779"/>
                  <a:pt x="6076059" y="6296733"/>
                  <a:pt x="6093496" y="6296733"/>
                </a:cubicBezTo>
                <a:close/>
                <a:moveTo>
                  <a:pt x="5783809" y="6296733"/>
                </a:moveTo>
                <a:cubicBezTo>
                  <a:pt x="5799391" y="6296733"/>
                  <a:pt x="5812024" y="6314779"/>
                  <a:pt x="5812024" y="6337040"/>
                </a:cubicBezTo>
                <a:cubicBezTo>
                  <a:pt x="5812024" y="6359301"/>
                  <a:pt x="5799391" y="6377346"/>
                  <a:pt x="5783809" y="6377346"/>
                </a:cubicBezTo>
                <a:cubicBezTo>
                  <a:pt x="5768226" y="6377346"/>
                  <a:pt x="5755594" y="6359301"/>
                  <a:pt x="5755594" y="6337040"/>
                </a:cubicBezTo>
                <a:cubicBezTo>
                  <a:pt x="5755594" y="6314779"/>
                  <a:pt x="5768226" y="6296733"/>
                  <a:pt x="5783809" y="6296733"/>
                </a:cubicBezTo>
                <a:close/>
                <a:moveTo>
                  <a:pt x="5471433" y="6296733"/>
                </a:moveTo>
                <a:cubicBezTo>
                  <a:pt x="5488871" y="6296733"/>
                  <a:pt x="5503007" y="6314779"/>
                  <a:pt x="5503007" y="6337040"/>
                </a:cubicBezTo>
                <a:cubicBezTo>
                  <a:pt x="5503007" y="6359301"/>
                  <a:pt x="5488871" y="6377346"/>
                  <a:pt x="5471433" y="6377346"/>
                </a:cubicBezTo>
                <a:cubicBezTo>
                  <a:pt x="5453996" y="6377346"/>
                  <a:pt x="5439860" y="6359301"/>
                  <a:pt x="5439860" y="6337040"/>
                </a:cubicBezTo>
                <a:cubicBezTo>
                  <a:pt x="5439860" y="6314779"/>
                  <a:pt x="5453996" y="6296733"/>
                  <a:pt x="5471433" y="6296733"/>
                </a:cubicBezTo>
                <a:close/>
                <a:moveTo>
                  <a:pt x="6016373" y="6291486"/>
                </a:moveTo>
                <a:lnTo>
                  <a:pt x="6016373" y="6387446"/>
                </a:lnTo>
                <a:lnTo>
                  <a:pt x="6028662" y="6387446"/>
                </a:lnTo>
                <a:lnTo>
                  <a:pt x="6028662" y="6291486"/>
                </a:lnTo>
                <a:close/>
                <a:moveTo>
                  <a:pt x="6160001" y="6290016"/>
                </a:moveTo>
                <a:cubicBezTo>
                  <a:pt x="6160001" y="6296982"/>
                  <a:pt x="6160001" y="6307432"/>
                  <a:pt x="6160001" y="6314399"/>
                </a:cubicBezTo>
                <a:lnTo>
                  <a:pt x="6160001" y="6384064"/>
                </a:lnTo>
                <a:cubicBezTo>
                  <a:pt x="6160001" y="6384064"/>
                  <a:pt x="6160001" y="6384064"/>
                  <a:pt x="6173820" y="6384064"/>
                </a:cubicBezTo>
                <a:cubicBezTo>
                  <a:pt x="6173820" y="6384064"/>
                  <a:pt x="6173820" y="6384064"/>
                  <a:pt x="6173820" y="6331815"/>
                </a:cubicBezTo>
                <a:cubicBezTo>
                  <a:pt x="6173820" y="6317882"/>
                  <a:pt x="6180730" y="6296982"/>
                  <a:pt x="6201459" y="6296982"/>
                </a:cubicBezTo>
                <a:cubicBezTo>
                  <a:pt x="6215278" y="6296982"/>
                  <a:pt x="6222188" y="6310915"/>
                  <a:pt x="6222188" y="6328332"/>
                </a:cubicBezTo>
                <a:cubicBezTo>
                  <a:pt x="6222188" y="6328332"/>
                  <a:pt x="6222188" y="6328332"/>
                  <a:pt x="6222188" y="6384064"/>
                </a:cubicBezTo>
                <a:cubicBezTo>
                  <a:pt x="6222188" y="6384064"/>
                  <a:pt x="6222188" y="6384064"/>
                  <a:pt x="6232552" y="6384064"/>
                </a:cubicBezTo>
                <a:cubicBezTo>
                  <a:pt x="6232552" y="6384064"/>
                  <a:pt x="6232552" y="6384064"/>
                  <a:pt x="6232552" y="6324848"/>
                </a:cubicBezTo>
                <a:cubicBezTo>
                  <a:pt x="6232552" y="6303949"/>
                  <a:pt x="6225643" y="6290016"/>
                  <a:pt x="6201459" y="6290016"/>
                </a:cubicBezTo>
                <a:cubicBezTo>
                  <a:pt x="6184184" y="6290016"/>
                  <a:pt x="6177275" y="6300465"/>
                  <a:pt x="6170366" y="6307432"/>
                </a:cubicBezTo>
                <a:cubicBezTo>
                  <a:pt x="6170366" y="6307432"/>
                  <a:pt x="6170366" y="6307432"/>
                  <a:pt x="6170366" y="6290016"/>
                </a:cubicBezTo>
                <a:cubicBezTo>
                  <a:pt x="6170366" y="6290016"/>
                  <a:pt x="6170366" y="6290016"/>
                  <a:pt x="6160001" y="6290016"/>
                </a:cubicBezTo>
                <a:close/>
                <a:moveTo>
                  <a:pt x="6090808" y="6290016"/>
                </a:moveTo>
                <a:cubicBezTo>
                  <a:pt x="6066692" y="6290016"/>
                  <a:pt x="6047143" y="6311971"/>
                  <a:pt x="6047143" y="6339056"/>
                </a:cubicBezTo>
                <a:cubicBezTo>
                  <a:pt x="6047143" y="6366140"/>
                  <a:pt x="6066692" y="6388095"/>
                  <a:pt x="6090808" y="6388095"/>
                </a:cubicBezTo>
                <a:cubicBezTo>
                  <a:pt x="6114924" y="6388095"/>
                  <a:pt x="6134474" y="6366140"/>
                  <a:pt x="6134474" y="6339056"/>
                </a:cubicBezTo>
                <a:cubicBezTo>
                  <a:pt x="6134474" y="6311971"/>
                  <a:pt x="6114924" y="6290016"/>
                  <a:pt x="6090808" y="6290016"/>
                </a:cubicBezTo>
                <a:close/>
                <a:moveTo>
                  <a:pt x="5885663" y="6290016"/>
                </a:moveTo>
                <a:cubicBezTo>
                  <a:pt x="5878625" y="6290016"/>
                  <a:pt x="5864549" y="6290016"/>
                  <a:pt x="5857511" y="6293519"/>
                </a:cubicBezTo>
                <a:cubicBezTo>
                  <a:pt x="5857511" y="6293519"/>
                  <a:pt x="5857511" y="6293519"/>
                  <a:pt x="5857511" y="6307530"/>
                </a:cubicBezTo>
                <a:cubicBezTo>
                  <a:pt x="5868068" y="6300525"/>
                  <a:pt x="5875106" y="6297022"/>
                  <a:pt x="5885663" y="6297022"/>
                </a:cubicBezTo>
                <a:cubicBezTo>
                  <a:pt x="5903256" y="6297022"/>
                  <a:pt x="5906775" y="6307530"/>
                  <a:pt x="5906775" y="6321542"/>
                </a:cubicBezTo>
                <a:cubicBezTo>
                  <a:pt x="5906775" y="6321542"/>
                  <a:pt x="5906775" y="6321542"/>
                  <a:pt x="5906775" y="6328547"/>
                </a:cubicBezTo>
                <a:cubicBezTo>
                  <a:pt x="5882144" y="6328547"/>
                  <a:pt x="5846955" y="6328547"/>
                  <a:pt x="5846955" y="6360072"/>
                </a:cubicBezTo>
                <a:cubicBezTo>
                  <a:pt x="5846955" y="6370581"/>
                  <a:pt x="5850474" y="6388095"/>
                  <a:pt x="5878625" y="6388095"/>
                </a:cubicBezTo>
                <a:cubicBezTo>
                  <a:pt x="5889181" y="6388095"/>
                  <a:pt x="5903256" y="6381089"/>
                  <a:pt x="5906775" y="6370581"/>
                </a:cubicBezTo>
                <a:cubicBezTo>
                  <a:pt x="5906775" y="6370581"/>
                  <a:pt x="5906775" y="6370581"/>
                  <a:pt x="5910294" y="6370581"/>
                </a:cubicBezTo>
                <a:lnTo>
                  <a:pt x="5910294" y="6384592"/>
                </a:lnTo>
                <a:cubicBezTo>
                  <a:pt x="5910294" y="6384592"/>
                  <a:pt x="5910294" y="6384592"/>
                  <a:pt x="5920851" y="6384592"/>
                </a:cubicBezTo>
                <a:cubicBezTo>
                  <a:pt x="5920851" y="6381089"/>
                  <a:pt x="5920851" y="6374084"/>
                  <a:pt x="5920851" y="6367078"/>
                </a:cubicBezTo>
                <a:cubicBezTo>
                  <a:pt x="5920851" y="6367078"/>
                  <a:pt x="5920851" y="6367078"/>
                  <a:pt x="5920851" y="6325045"/>
                </a:cubicBezTo>
                <a:cubicBezTo>
                  <a:pt x="5920851" y="6300525"/>
                  <a:pt x="5910294" y="6290016"/>
                  <a:pt x="5885663" y="6290016"/>
                </a:cubicBezTo>
                <a:close/>
                <a:moveTo>
                  <a:pt x="5644079" y="6290016"/>
                </a:moveTo>
                <a:cubicBezTo>
                  <a:pt x="5644079" y="6296982"/>
                  <a:pt x="5644079" y="6307432"/>
                  <a:pt x="5644079" y="6314399"/>
                </a:cubicBezTo>
                <a:lnTo>
                  <a:pt x="5644079" y="6384064"/>
                </a:lnTo>
                <a:cubicBezTo>
                  <a:pt x="5644079" y="6384064"/>
                  <a:pt x="5644079" y="6384064"/>
                  <a:pt x="5658155" y="6384064"/>
                </a:cubicBezTo>
                <a:cubicBezTo>
                  <a:pt x="5658155" y="6384064"/>
                  <a:pt x="5658155" y="6384064"/>
                  <a:pt x="5658155" y="6331815"/>
                </a:cubicBezTo>
                <a:cubicBezTo>
                  <a:pt x="5658155" y="6317882"/>
                  <a:pt x="5665192" y="6296982"/>
                  <a:pt x="5686305" y="6296982"/>
                </a:cubicBezTo>
                <a:cubicBezTo>
                  <a:pt x="5700381" y="6296982"/>
                  <a:pt x="5707418" y="6310915"/>
                  <a:pt x="5707418" y="6328332"/>
                </a:cubicBezTo>
                <a:cubicBezTo>
                  <a:pt x="5707418" y="6328332"/>
                  <a:pt x="5707418" y="6328332"/>
                  <a:pt x="5707418" y="6384064"/>
                </a:cubicBezTo>
                <a:cubicBezTo>
                  <a:pt x="5707418" y="6384064"/>
                  <a:pt x="5707418" y="6384064"/>
                  <a:pt x="5717975" y="6384064"/>
                </a:cubicBezTo>
                <a:cubicBezTo>
                  <a:pt x="5717975" y="6384064"/>
                  <a:pt x="5717975" y="6384064"/>
                  <a:pt x="5717975" y="6324848"/>
                </a:cubicBezTo>
                <a:cubicBezTo>
                  <a:pt x="5717975" y="6303949"/>
                  <a:pt x="5710937" y="6290016"/>
                  <a:pt x="5686305" y="6290016"/>
                </a:cubicBezTo>
                <a:cubicBezTo>
                  <a:pt x="5668711" y="6290016"/>
                  <a:pt x="5661674" y="6300465"/>
                  <a:pt x="5654636" y="6307432"/>
                </a:cubicBezTo>
                <a:cubicBezTo>
                  <a:pt x="5654636" y="6307432"/>
                  <a:pt x="5654636" y="6307432"/>
                  <a:pt x="5654636" y="6290016"/>
                </a:cubicBezTo>
                <a:cubicBezTo>
                  <a:pt x="5654636" y="6290016"/>
                  <a:pt x="5654636" y="6290016"/>
                  <a:pt x="5644079" y="6290016"/>
                </a:cubicBezTo>
                <a:close/>
                <a:moveTo>
                  <a:pt x="5541970" y="6290016"/>
                </a:moveTo>
                <a:cubicBezTo>
                  <a:pt x="5541970" y="6290016"/>
                  <a:pt x="5541970" y="6290016"/>
                  <a:pt x="5541970" y="6353066"/>
                </a:cubicBezTo>
                <a:cubicBezTo>
                  <a:pt x="5541970" y="6374084"/>
                  <a:pt x="5549007" y="6388095"/>
                  <a:pt x="5573640" y="6388095"/>
                </a:cubicBezTo>
                <a:cubicBezTo>
                  <a:pt x="5591234" y="6388095"/>
                  <a:pt x="5598271" y="6377586"/>
                  <a:pt x="5605309" y="6370581"/>
                </a:cubicBezTo>
                <a:cubicBezTo>
                  <a:pt x="5605309" y="6370581"/>
                  <a:pt x="5605309" y="6370581"/>
                  <a:pt x="5605309" y="6384592"/>
                </a:cubicBezTo>
                <a:cubicBezTo>
                  <a:pt x="5605309" y="6384592"/>
                  <a:pt x="5605309" y="6384592"/>
                  <a:pt x="5615865" y="6384592"/>
                </a:cubicBezTo>
                <a:cubicBezTo>
                  <a:pt x="5615865" y="6377586"/>
                  <a:pt x="5615865" y="6370581"/>
                  <a:pt x="5615865" y="6363575"/>
                </a:cubicBezTo>
                <a:lnTo>
                  <a:pt x="5615865" y="6290016"/>
                </a:lnTo>
                <a:cubicBezTo>
                  <a:pt x="5615865" y="6290016"/>
                  <a:pt x="5615865" y="6290016"/>
                  <a:pt x="5601790" y="6290016"/>
                </a:cubicBezTo>
                <a:cubicBezTo>
                  <a:pt x="5601790" y="6290016"/>
                  <a:pt x="5601790" y="6290016"/>
                  <a:pt x="5601790" y="6342558"/>
                </a:cubicBezTo>
                <a:cubicBezTo>
                  <a:pt x="5601790" y="6360072"/>
                  <a:pt x="5594752" y="6377586"/>
                  <a:pt x="5573640" y="6377586"/>
                </a:cubicBezTo>
                <a:cubicBezTo>
                  <a:pt x="5559564" y="6377586"/>
                  <a:pt x="5552527" y="6367078"/>
                  <a:pt x="5552527" y="6349564"/>
                </a:cubicBezTo>
                <a:cubicBezTo>
                  <a:pt x="5552527" y="6349564"/>
                  <a:pt x="5552527" y="6349564"/>
                  <a:pt x="5552527" y="6290016"/>
                </a:cubicBezTo>
                <a:cubicBezTo>
                  <a:pt x="5552527" y="6290016"/>
                  <a:pt x="5552527" y="6290016"/>
                  <a:pt x="5541970" y="6290016"/>
                </a:cubicBezTo>
                <a:close/>
                <a:moveTo>
                  <a:pt x="5473449" y="6290016"/>
                </a:moveTo>
                <a:cubicBezTo>
                  <a:pt x="5448962" y="6290016"/>
                  <a:pt x="5429111" y="6311971"/>
                  <a:pt x="5429111" y="6339056"/>
                </a:cubicBezTo>
                <a:cubicBezTo>
                  <a:pt x="5429111" y="6366140"/>
                  <a:pt x="5448962" y="6388095"/>
                  <a:pt x="5473449" y="6388095"/>
                </a:cubicBezTo>
                <a:cubicBezTo>
                  <a:pt x="5497935" y="6388095"/>
                  <a:pt x="5517786" y="6366140"/>
                  <a:pt x="5517786" y="6339056"/>
                </a:cubicBezTo>
                <a:cubicBezTo>
                  <a:pt x="5517786" y="6311971"/>
                  <a:pt x="5497935" y="6290016"/>
                  <a:pt x="5473449" y="6290016"/>
                </a:cubicBezTo>
                <a:close/>
                <a:moveTo>
                  <a:pt x="6657114" y="6275237"/>
                </a:moveTo>
                <a:lnTo>
                  <a:pt x="6661144" y="6285986"/>
                </a:lnTo>
                <a:lnTo>
                  <a:pt x="6665175" y="6292704"/>
                </a:lnTo>
                <a:lnTo>
                  <a:pt x="6650396" y="6292704"/>
                </a:lnTo>
                <a:lnTo>
                  <a:pt x="6654427" y="6285986"/>
                </a:lnTo>
                <a:close/>
                <a:moveTo>
                  <a:pt x="6661257" y="6264489"/>
                </a:moveTo>
                <a:cubicBezTo>
                  <a:pt x="6661257" y="6264489"/>
                  <a:pt x="6661257" y="6264489"/>
                  <a:pt x="6650844" y="6268003"/>
                </a:cubicBezTo>
                <a:cubicBezTo>
                  <a:pt x="6650844" y="6268003"/>
                  <a:pt x="6650844" y="6268003"/>
                  <a:pt x="6647373" y="6285573"/>
                </a:cubicBezTo>
                <a:cubicBezTo>
                  <a:pt x="6647373" y="6285573"/>
                  <a:pt x="6647373" y="6285573"/>
                  <a:pt x="6636960" y="6306655"/>
                </a:cubicBezTo>
                <a:cubicBezTo>
                  <a:pt x="6640431" y="6306655"/>
                  <a:pt x="6643902" y="6306655"/>
                  <a:pt x="6647373" y="6310169"/>
                </a:cubicBezTo>
                <a:cubicBezTo>
                  <a:pt x="6647373" y="6310169"/>
                  <a:pt x="6647373" y="6310169"/>
                  <a:pt x="6647373" y="6299628"/>
                </a:cubicBezTo>
                <a:cubicBezTo>
                  <a:pt x="6647373" y="6299628"/>
                  <a:pt x="6647373" y="6299628"/>
                  <a:pt x="6668198" y="6299628"/>
                </a:cubicBezTo>
                <a:cubicBezTo>
                  <a:pt x="6668198" y="6299628"/>
                  <a:pt x="6668198" y="6299628"/>
                  <a:pt x="6668198" y="6306655"/>
                </a:cubicBezTo>
                <a:cubicBezTo>
                  <a:pt x="6671669" y="6306655"/>
                  <a:pt x="6675140" y="6306655"/>
                  <a:pt x="6678611" y="6306655"/>
                </a:cubicBezTo>
                <a:cubicBezTo>
                  <a:pt x="6678611" y="6306655"/>
                  <a:pt x="6678611" y="6306655"/>
                  <a:pt x="6668198" y="6285573"/>
                </a:cubicBezTo>
                <a:lnTo>
                  <a:pt x="6661257" y="6268003"/>
                </a:lnTo>
                <a:cubicBezTo>
                  <a:pt x="6661257" y="6268003"/>
                  <a:pt x="6661257" y="6268003"/>
                  <a:pt x="6661257" y="6264489"/>
                </a:cubicBezTo>
                <a:close/>
                <a:moveTo>
                  <a:pt x="5966262" y="6264488"/>
                </a:moveTo>
                <a:cubicBezTo>
                  <a:pt x="5966262" y="6264488"/>
                  <a:pt x="5966262" y="6264488"/>
                  <a:pt x="5955783" y="6268020"/>
                </a:cubicBezTo>
                <a:cubicBezTo>
                  <a:pt x="5955783" y="6268020"/>
                  <a:pt x="5955783" y="6268020"/>
                  <a:pt x="5955783" y="6289209"/>
                </a:cubicBezTo>
                <a:cubicBezTo>
                  <a:pt x="5955783" y="6289209"/>
                  <a:pt x="5955783" y="6289209"/>
                  <a:pt x="5938316" y="6289209"/>
                </a:cubicBezTo>
                <a:cubicBezTo>
                  <a:pt x="5938316" y="6289209"/>
                  <a:pt x="5938316" y="6289209"/>
                  <a:pt x="5938316" y="6299804"/>
                </a:cubicBezTo>
                <a:cubicBezTo>
                  <a:pt x="5938316" y="6299804"/>
                  <a:pt x="5938316" y="6299804"/>
                  <a:pt x="5955783" y="6299804"/>
                </a:cubicBezTo>
                <a:cubicBezTo>
                  <a:pt x="5955783" y="6299804"/>
                  <a:pt x="5955783" y="6299804"/>
                  <a:pt x="5955783" y="6356310"/>
                </a:cubicBezTo>
                <a:cubicBezTo>
                  <a:pt x="5955783" y="6373968"/>
                  <a:pt x="5955783" y="6388094"/>
                  <a:pt x="5976742" y="6388094"/>
                </a:cubicBezTo>
                <a:cubicBezTo>
                  <a:pt x="5983728" y="6388094"/>
                  <a:pt x="5987221" y="6388094"/>
                  <a:pt x="5990715" y="6384563"/>
                </a:cubicBezTo>
                <a:cubicBezTo>
                  <a:pt x="5990715" y="6384563"/>
                  <a:pt x="5990715" y="6384563"/>
                  <a:pt x="5990715" y="6373968"/>
                </a:cubicBezTo>
                <a:cubicBezTo>
                  <a:pt x="5987221" y="6377499"/>
                  <a:pt x="5983728" y="6377499"/>
                  <a:pt x="5980235" y="6377499"/>
                </a:cubicBezTo>
                <a:cubicBezTo>
                  <a:pt x="5969755" y="6377499"/>
                  <a:pt x="5966262" y="6370437"/>
                  <a:pt x="5966262" y="6363373"/>
                </a:cubicBezTo>
                <a:cubicBezTo>
                  <a:pt x="5966262" y="6363373"/>
                  <a:pt x="5966262" y="6363373"/>
                  <a:pt x="5966262" y="6299804"/>
                </a:cubicBezTo>
                <a:cubicBezTo>
                  <a:pt x="5966262" y="6299804"/>
                  <a:pt x="5966262" y="6299804"/>
                  <a:pt x="5987221" y="6299804"/>
                </a:cubicBezTo>
                <a:lnTo>
                  <a:pt x="5987221" y="6289209"/>
                </a:lnTo>
                <a:cubicBezTo>
                  <a:pt x="5987221" y="6289209"/>
                  <a:pt x="5987221" y="6289209"/>
                  <a:pt x="5966262" y="6289209"/>
                </a:cubicBezTo>
                <a:cubicBezTo>
                  <a:pt x="5966262" y="6289209"/>
                  <a:pt x="5966262" y="6289209"/>
                  <a:pt x="5966262" y="6264488"/>
                </a:cubicBezTo>
                <a:close/>
                <a:moveTo>
                  <a:pt x="6601692" y="6261802"/>
                </a:moveTo>
                <a:cubicBezTo>
                  <a:pt x="6591280" y="6303968"/>
                  <a:pt x="6591280" y="6303968"/>
                  <a:pt x="6591280" y="6303968"/>
                </a:cubicBezTo>
                <a:cubicBezTo>
                  <a:pt x="6594751" y="6303968"/>
                  <a:pt x="6598221" y="6303968"/>
                  <a:pt x="6601692" y="6303968"/>
                </a:cubicBezTo>
                <a:cubicBezTo>
                  <a:pt x="6605163" y="6279372"/>
                  <a:pt x="6605163" y="6279372"/>
                  <a:pt x="6605163" y="6279372"/>
                </a:cubicBezTo>
                <a:cubicBezTo>
                  <a:pt x="6619047" y="6307482"/>
                  <a:pt x="6619047" y="6307482"/>
                  <a:pt x="6619047" y="6307482"/>
                </a:cubicBezTo>
                <a:cubicBezTo>
                  <a:pt x="6622518" y="6307482"/>
                  <a:pt x="6625989" y="6307482"/>
                  <a:pt x="6625989" y="6307482"/>
                </a:cubicBezTo>
                <a:cubicBezTo>
                  <a:pt x="6632930" y="6265316"/>
                  <a:pt x="6632930" y="6265316"/>
                  <a:pt x="6632930" y="6265316"/>
                </a:cubicBezTo>
                <a:cubicBezTo>
                  <a:pt x="6629459" y="6265316"/>
                  <a:pt x="6625989" y="6265316"/>
                  <a:pt x="6625989" y="6265316"/>
                </a:cubicBezTo>
                <a:cubicBezTo>
                  <a:pt x="6622518" y="6293427"/>
                  <a:pt x="6622518" y="6293427"/>
                  <a:pt x="6622518" y="6293427"/>
                </a:cubicBezTo>
                <a:cubicBezTo>
                  <a:pt x="6608635" y="6261802"/>
                  <a:pt x="6608635" y="6261802"/>
                  <a:pt x="6608635" y="6261802"/>
                </a:cubicBezTo>
                <a:cubicBezTo>
                  <a:pt x="6605163" y="6261802"/>
                  <a:pt x="6605163" y="6261802"/>
                  <a:pt x="6601692" y="6261802"/>
                </a:cubicBezTo>
                <a:close/>
                <a:moveTo>
                  <a:pt x="6710855" y="6257772"/>
                </a:moveTo>
                <a:cubicBezTo>
                  <a:pt x="6696882" y="6261323"/>
                  <a:pt x="6686403" y="6264873"/>
                  <a:pt x="6675923" y="6264873"/>
                </a:cubicBezTo>
                <a:cubicBezTo>
                  <a:pt x="6675923" y="6271975"/>
                  <a:pt x="6675923" y="6271975"/>
                  <a:pt x="6675923" y="6271975"/>
                </a:cubicBezTo>
                <a:cubicBezTo>
                  <a:pt x="6682909" y="6271975"/>
                  <a:pt x="6686403" y="6271975"/>
                  <a:pt x="6689896" y="6271975"/>
                </a:cubicBezTo>
                <a:cubicBezTo>
                  <a:pt x="6696882" y="6307483"/>
                  <a:pt x="6696882" y="6307483"/>
                  <a:pt x="6696882" y="6307483"/>
                </a:cubicBezTo>
                <a:cubicBezTo>
                  <a:pt x="6703869" y="6303932"/>
                  <a:pt x="6703869" y="6303932"/>
                  <a:pt x="6703869" y="6303932"/>
                </a:cubicBezTo>
                <a:cubicBezTo>
                  <a:pt x="6696882" y="6268424"/>
                  <a:pt x="6696882" y="6268424"/>
                  <a:pt x="6696882" y="6268424"/>
                </a:cubicBezTo>
                <a:cubicBezTo>
                  <a:pt x="6703869" y="6268424"/>
                  <a:pt x="6707362" y="6268424"/>
                  <a:pt x="6710855" y="6264873"/>
                </a:cubicBezTo>
                <a:close/>
                <a:moveTo>
                  <a:pt x="6566559" y="6257772"/>
                </a:moveTo>
                <a:cubicBezTo>
                  <a:pt x="6566559" y="6257772"/>
                  <a:pt x="6566559" y="6257772"/>
                  <a:pt x="6577039" y="6261131"/>
                </a:cubicBezTo>
                <a:cubicBezTo>
                  <a:pt x="6580532" y="6261131"/>
                  <a:pt x="6580532" y="6264490"/>
                  <a:pt x="6580532" y="6264490"/>
                </a:cubicBezTo>
                <a:cubicBezTo>
                  <a:pt x="6580532" y="6264490"/>
                  <a:pt x="6580532" y="6267848"/>
                  <a:pt x="6580532" y="6267848"/>
                </a:cubicBezTo>
                <a:cubicBezTo>
                  <a:pt x="6580532" y="6267848"/>
                  <a:pt x="6577039" y="6271207"/>
                  <a:pt x="6573545" y="6271207"/>
                </a:cubicBezTo>
                <a:cubicBezTo>
                  <a:pt x="6573545" y="6271207"/>
                  <a:pt x="6573545" y="6271207"/>
                  <a:pt x="6563065" y="6267848"/>
                </a:cubicBezTo>
                <a:cubicBezTo>
                  <a:pt x="6563065" y="6267848"/>
                  <a:pt x="6563065" y="6267848"/>
                  <a:pt x="6566559" y="6264490"/>
                </a:cubicBezTo>
                <a:cubicBezTo>
                  <a:pt x="6566559" y="6264490"/>
                  <a:pt x="6566559" y="6264490"/>
                  <a:pt x="6566559" y="6257772"/>
                </a:cubicBezTo>
                <a:close/>
                <a:moveTo>
                  <a:pt x="6016373" y="6255886"/>
                </a:moveTo>
                <a:lnTo>
                  <a:pt x="6016373" y="6269580"/>
                </a:lnTo>
                <a:lnTo>
                  <a:pt x="6028662" y="6269580"/>
                </a:lnTo>
                <a:lnTo>
                  <a:pt x="6028662" y="6255886"/>
                </a:lnTo>
                <a:close/>
                <a:moveTo>
                  <a:pt x="6717573" y="6253740"/>
                </a:moveTo>
                <a:cubicBezTo>
                  <a:pt x="6731393" y="6296734"/>
                  <a:pt x="6731393" y="6296734"/>
                  <a:pt x="6731393" y="6296734"/>
                </a:cubicBezTo>
                <a:cubicBezTo>
                  <a:pt x="6734848" y="6293151"/>
                  <a:pt x="6738302" y="6293151"/>
                  <a:pt x="6741757" y="6293151"/>
                </a:cubicBezTo>
                <a:cubicBezTo>
                  <a:pt x="6727938" y="6253740"/>
                  <a:pt x="6727938" y="6253740"/>
                  <a:pt x="6727938" y="6253740"/>
                </a:cubicBezTo>
                <a:cubicBezTo>
                  <a:pt x="6724483" y="6253740"/>
                  <a:pt x="6721028" y="6253740"/>
                  <a:pt x="6717573" y="6253740"/>
                </a:cubicBezTo>
                <a:close/>
                <a:moveTo>
                  <a:pt x="5348499" y="6253740"/>
                </a:moveTo>
                <a:lnTo>
                  <a:pt x="5348499" y="6384064"/>
                </a:lnTo>
                <a:lnTo>
                  <a:pt x="5363278" y="6384064"/>
                </a:lnTo>
                <a:lnTo>
                  <a:pt x="5363278" y="6324948"/>
                </a:lnTo>
                <a:lnTo>
                  <a:pt x="5408960" y="6324948"/>
                </a:lnTo>
                <a:lnTo>
                  <a:pt x="5408960" y="6314200"/>
                </a:lnTo>
                <a:lnTo>
                  <a:pt x="5363278" y="6314200"/>
                </a:lnTo>
                <a:lnTo>
                  <a:pt x="5363278" y="6264488"/>
                </a:lnTo>
                <a:lnTo>
                  <a:pt x="5411646" y="6264488"/>
                </a:lnTo>
                <a:lnTo>
                  <a:pt x="5411646" y="6253740"/>
                </a:lnTo>
                <a:close/>
                <a:moveTo>
                  <a:pt x="6562954" y="6247023"/>
                </a:moveTo>
                <a:cubicBezTo>
                  <a:pt x="6562954" y="6247023"/>
                  <a:pt x="6562954" y="6247023"/>
                  <a:pt x="6556012" y="6264490"/>
                </a:cubicBezTo>
                <a:cubicBezTo>
                  <a:pt x="6556012" y="6264490"/>
                  <a:pt x="6556012" y="6264490"/>
                  <a:pt x="6556012" y="6267982"/>
                </a:cubicBezTo>
                <a:cubicBezTo>
                  <a:pt x="6556012" y="6267982"/>
                  <a:pt x="6556012" y="6267982"/>
                  <a:pt x="6545599" y="6285449"/>
                </a:cubicBezTo>
                <a:cubicBezTo>
                  <a:pt x="6549070" y="6288942"/>
                  <a:pt x="6552541" y="6288942"/>
                  <a:pt x="6556012" y="6288942"/>
                </a:cubicBezTo>
                <a:cubicBezTo>
                  <a:pt x="6556012" y="6288942"/>
                  <a:pt x="6556012" y="6288942"/>
                  <a:pt x="6559483" y="6274969"/>
                </a:cubicBezTo>
                <a:cubicBezTo>
                  <a:pt x="6559483" y="6274969"/>
                  <a:pt x="6559483" y="6274969"/>
                  <a:pt x="6569896" y="6278463"/>
                </a:cubicBezTo>
                <a:cubicBezTo>
                  <a:pt x="6569896" y="6278463"/>
                  <a:pt x="6569896" y="6278463"/>
                  <a:pt x="6569896" y="6295928"/>
                </a:cubicBezTo>
                <a:cubicBezTo>
                  <a:pt x="6573367" y="6295928"/>
                  <a:pt x="6576837" y="6299422"/>
                  <a:pt x="6580308" y="6299422"/>
                </a:cubicBezTo>
                <a:cubicBezTo>
                  <a:pt x="6580308" y="6299422"/>
                  <a:pt x="6580308" y="6299422"/>
                  <a:pt x="6576837" y="6278463"/>
                </a:cubicBezTo>
                <a:cubicBezTo>
                  <a:pt x="6583779" y="6278463"/>
                  <a:pt x="6587250" y="6271476"/>
                  <a:pt x="6587250" y="6267982"/>
                </a:cubicBezTo>
                <a:cubicBezTo>
                  <a:pt x="6587250" y="6267982"/>
                  <a:pt x="6587250" y="6264490"/>
                  <a:pt x="6587250" y="6264490"/>
                </a:cubicBezTo>
                <a:cubicBezTo>
                  <a:pt x="6587250" y="6260996"/>
                  <a:pt x="6587250" y="6257503"/>
                  <a:pt x="6580308" y="6254010"/>
                </a:cubicBezTo>
                <a:cubicBezTo>
                  <a:pt x="6580308" y="6254010"/>
                  <a:pt x="6580308" y="6254010"/>
                  <a:pt x="6562954" y="6247023"/>
                </a:cubicBezTo>
                <a:close/>
                <a:moveTo>
                  <a:pt x="6768052" y="6244316"/>
                </a:moveTo>
                <a:cubicBezTo>
                  <a:pt x="6771507" y="6244757"/>
                  <a:pt x="6774962" y="6246520"/>
                  <a:pt x="6776689" y="6250047"/>
                </a:cubicBezTo>
                <a:cubicBezTo>
                  <a:pt x="6776689" y="6253574"/>
                  <a:pt x="6776689" y="6257100"/>
                  <a:pt x="6776689" y="6257100"/>
                </a:cubicBezTo>
                <a:cubicBezTo>
                  <a:pt x="6776689" y="6260627"/>
                  <a:pt x="6776689" y="6264155"/>
                  <a:pt x="6773234" y="6267681"/>
                </a:cubicBezTo>
                <a:cubicBezTo>
                  <a:pt x="6773234" y="6267681"/>
                  <a:pt x="6773234" y="6267681"/>
                  <a:pt x="6769780" y="6271208"/>
                </a:cubicBezTo>
                <a:cubicBezTo>
                  <a:pt x="6766325" y="6271208"/>
                  <a:pt x="6759415" y="6271208"/>
                  <a:pt x="6755960" y="6267681"/>
                </a:cubicBezTo>
                <a:cubicBezTo>
                  <a:pt x="6752505" y="6267681"/>
                  <a:pt x="6752505" y="6264155"/>
                  <a:pt x="6752505" y="6264155"/>
                </a:cubicBezTo>
                <a:cubicBezTo>
                  <a:pt x="6752505" y="6264155"/>
                  <a:pt x="6752505" y="6260627"/>
                  <a:pt x="6752505" y="6257100"/>
                </a:cubicBezTo>
                <a:cubicBezTo>
                  <a:pt x="6752505" y="6253574"/>
                  <a:pt x="6752505" y="6250047"/>
                  <a:pt x="6759415" y="6246520"/>
                </a:cubicBezTo>
                <a:cubicBezTo>
                  <a:pt x="6761143" y="6244757"/>
                  <a:pt x="6764598" y="6243875"/>
                  <a:pt x="6768052" y="6244316"/>
                </a:cubicBezTo>
                <a:close/>
                <a:moveTo>
                  <a:pt x="5812549" y="6242991"/>
                </a:moveTo>
                <a:cubicBezTo>
                  <a:pt x="5812549" y="6242991"/>
                  <a:pt x="5812549" y="6242991"/>
                  <a:pt x="5812549" y="6306695"/>
                </a:cubicBezTo>
                <a:cubicBezTo>
                  <a:pt x="5812549" y="6299617"/>
                  <a:pt x="5801859" y="6288999"/>
                  <a:pt x="5784042" y="6288999"/>
                </a:cubicBezTo>
                <a:cubicBezTo>
                  <a:pt x="5755536" y="6288999"/>
                  <a:pt x="5744846" y="6310234"/>
                  <a:pt x="5744846" y="6338547"/>
                </a:cubicBezTo>
                <a:cubicBezTo>
                  <a:pt x="5744846" y="6366860"/>
                  <a:pt x="5755536" y="6388094"/>
                  <a:pt x="5784042" y="6388094"/>
                </a:cubicBezTo>
                <a:cubicBezTo>
                  <a:pt x="5798295" y="6388094"/>
                  <a:pt x="5805422" y="6384555"/>
                  <a:pt x="5812549" y="6370398"/>
                </a:cubicBezTo>
                <a:cubicBezTo>
                  <a:pt x="5812549" y="6370398"/>
                  <a:pt x="5812549" y="6370398"/>
                  <a:pt x="5812549" y="6384555"/>
                </a:cubicBezTo>
                <a:cubicBezTo>
                  <a:pt x="5812549" y="6384555"/>
                  <a:pt x="5812549" y="6384555"/>
                  <a:pt x="5826802" y="6384555"/>
                </a:cubicBezTo>
                <a:lnTo>
                  <a:pt x="5826802" y="6242991"/>
                </a:lnTo>
                <a:cubicBezTo>
                  <a:pt x="5826802" y="6242991"/>
                  <a:pt x="5826802" y="6242991"/>
                  <a:pt x="5812549" y="6242991"/>
                </a:cubicBezTo>
                <a:close/>
                <a:moveTo>
                  <a:pt x="6769972" y="6237475"/>
                </a:moveTo>
                <a:cubicBezTo>
                  <a:pt x="6764149" y="6236180"/>
                  <a:pt x="6757880" y="6237043"/>
                  <a:pt x="6752505" y="6240498"/>
                </a:cubicBezTo>
                <a:cubicBezTo>
                  <a:pt x="6745339" y="6243953"/>
                  <a:pt x="6741757" y="6250863"/>
                  <a:pt x="6741757" y="6257772"/>
                </a:cubicBezTo>
                <a:cubicBezTo>
                  <a:pt x="6741757" y="6261227"/>
                  <a:pt x="6745339" y="6264682"/>
                  <a:pt x="6745339" y="6268137"/>
                </a:cubicBezTo>
                <a:cubicBezTo>
                  <a:pt x="6752505" y="6278502"/>
                  <a:pt x="6766836" y="6281956"/>
                  <a:pt x="6774002" y="6275047"/>
                </a:cubicBezTo>
                <a:cubicBezTo>
                  <a:pt x="6781168" y="6275047"/>
                  <a:pt x="6781168" y="6271592"/>
                  <a:pt x="6784750" y="6268137"/>
                </a:cubicBezTo>
                <a:cubicBezTo>
                  <a:pt x="6784750" y="6264682"/>
                  <a:pt x="6784750" y="6261227"/>
                  <a:pt x="6784750" y="6257772"/>
                </a:cubicBezTo>
                <a:cubicBezTo>
                  <a:pt x="6784750" y="6254318"/>
                  <a:pt x="6784750" y="6250863"/>
                  <a:pt x="6784750" y="6247408"/>
                </a:cubicBezTo>
                <a:cubicBezTo>
                  <a:pt x="6781168" y="6242225"/>
                  <a:pt x="6775794" y="6238771"/>
                  <a:pt x="6769972" y="6237475"/>
                </a:cubicBezTo>
                <a:close/>
                <a:moveTo>
                  <a:pt x="6527720" y="6229557"/>
                </a:moveTo>
                <a:cubicBezTo>
                  <a:pt x="6506636" y="6264489"/>
                  <a:pt x="6506636" y="6264489"/>
                  <a:pt x="6506636" y="6264489"/>
                </a:cubicBezTo>
                <a:cubicBezTo>
                  <a:pt x="6513664" y="6271475"/>
                  <a:pt x="6520692" y="6274969"/>
                  <a:pt x="6531234" y="6281955"/>
                </a:cubicBezTo>
                <a:cubicBezTo>
                  <a:pt x="6534748" y="6274969"/>
                  <a:pt x="6534748" y="6274969"/>
                  <a:pt x="6534748" y="6274969"/>
                </a:cubicBezTo>
                <a:cubicBezTo>
                  <a:pt x="6517178" y="6264489"/>
                  <a:pt x="6517178" y="6264489"/>
                  <a:pt x="6517178" y="6264489"/>
                </a:cubicBezTo>
                <a:cubicBezTo>
                  <a:pt x="6524206" y="6254010"/>
                  <a:pt x="6524206" y="6254010"/>
                  <a:pt x="6524206" y="6254010"/>
                </a:cubicBezTo>
                <a:cubicBezTo>
                  <a:pt x="6534748" y="6260996"/>
                  <a:pt x="6534748" y="6260996"/>
                  <a:pt x="6534748" y="6260996"/>
                </a:cubicBezTo>
                <a:cubicBezTo>
                  <a:pt x="6538261" y="6254010"/>
                  <a:pt x="6538261" y="6254010"/>
                  <a:pt x="6538261" y="6254010"/>
                </a:cubicBezTo>
                <a:cubicBezTo>
                  <a:pt x="6534748" y="6254010"/>
                  <a:pt x="6531234" y="6250516"/>
                  <a:pt x="6527720" y="6247023"/>
                </a:cubicBezTo>
                <a:lnTo>
                  <a:pt x="6531234" y="6240037"/>
                </a:lnTo>
                <a:cubicBezTo>
                  <a:pt x="6538261" y="6243529"/>
                  <a:pt x="6541775" y="6247023"/>
                  <a:pt x="6548803" y="6250516"/>
                </a:cubicBezTo>
                <a:cubicBezTo>
                  <a:pt x="6552317" y="6243529"/>
                  <a:pt x="6552317" y="6243529"/>
                  <a:pt x="6552317" y="6243529"/>
                </a:cubicBezTo>
                <a:cubicBezTo>
                  <a:pt x="6545289" y="6240037"/>
                  <a:pt x="6534748" y="6233050"/>
                  <a:pt x="6527720" y="6229557"/>
                </a:cubicBezTo>
                <a:close/>
                <a:moveTo>
                  <a:pt x="6805172" y="6201343"/>
                </a:moveTo>
                <a:cubicBezTo>
                  <a:pt x="6801679" y="6204869"/>
                  <a:pt x="6801679" y="6204869"/>
                  <a:pt x="6798186" y="6208396"/>
                </a:cubicBezTo>
                <a:cubicBezTo>
                  <a:pt x="6815652" y="6226030"/>
                  <a:pt x="6815652" y="6226030"/>
                  <a:pt x="6815652" y="6226030"/>
                </a:cubicBezTo>
                <a:cubicBezTo>
                  <a:pt x="6787706" y="6218977"/>
                  <a:pt x="6787706" y="6218977"/>
                  <a:pt x="6787706" y="6218977"/>
                </a:cubicBezTo>
                <a:cubicBezTo>
                  <a:pt x="6784213" y="6218977"/>
                  <a:pt x="6784213" y="6222503"/>
                  <a:pt x="6780719" y="6222503"/>
                </a:cubicBezTo>
                <a:cubicBezTo>
                  <a:pt x="6805172" y="6257772"/>
                  <a:pt x="6805172" y="6257772"/>
                  <a:pt x="6805172" y="6257772"/>
                </a:cubicBezTo>
                <a:cubicBezTo>
                  <a:pt x="6808665" y="6254245"/>
                  <a:pt x="6808665" y="6254245"/>
                  <a:pt x="6812159" y="6250718"/>
                </a:cubicBezTo>
                <a:cubicBezTo>
                  <a:pt x="6798186" y="6229557"/>
                  <a:pt x="6798186" y="6229557"/>
                  <a:pt x="6798186" y="6229557"/>
                </a:cubicBezTo>
                <a:cubicBezTo>
                  <a:pt x="6826132" y="6240137"/>
                  <a:pt x="6826132" y="6240137"/>
                  <a:pt x="6826132" y="6240137"/>
                </a:cubicBezTo>
                <a:cubicBezTo>
                  <a:pt x="6829625" y="6236611"/>
                  <a:pt x="6829625" y="6236611"/>
                  <a:pt x="6833118" y="6233084"/>
                </a:cubicBezTo>
                <a:cubicBezTo>
                  <a:pt x="6805172" y="6201343"/>
                  <a:pt x="6805172" y="6201343"/>
                  <a:pt x="6805172" y="6201343"/>
                </a:cubicBezTo>
                <a:close/>
                <a:moveTo>
                  <a:pt x="6496819" y="6201343"/>
                </a:moveTo>
                <a:cubicBezTo>
                  <a:pt x="6496819" y="6201343"/>
                  <a:pt x="6496819" y="6201343"/>
                  <a:pt x="6489791" y="6204856"/>
                </a:cubicBezTo>
                <a:cubicBezTo>
                  <a:pt x="6493305" y="6208370"/>
                  <a:pt x="6496819" y="6211884"/>
                  <a:pt x="6500333" y="6215398"/>
                </a:cubicBezTo>
                <a:cubicBezTo>
                  <a:pt x="6500333" y="6215398"/>
                  <a:pt x="6500333" y="6215398"/>
                  <a:pt x="6475735" y="6239995"/>
                </a:cubicBezTo>
                <a:cubicBezTo>
                  <a:pt x="6475735" y="6239995"/>
                  <a:pt x="6475735" y="6239995"/>
                  <a:pt x="6482763" y="6247023"/>
                </a:cubicBezTo>
                <a:cubicBezTo>
                  <a:pt x="6482763" y="6247023"/>
                  <a:pt x="6482763" y="6247023"/>
                  <a:pt x="6507360" y="6222426"/>
                </a:cubicBezTo>
                <a:cubicBezTo>
                  <a:pt x="6510874" y="6222426"/>
                  <a:pt x="6514388" y="6225939"/>
                  <a:pt x="6517902" y="6229453"/>
                </a:cubicBezTo>
                <a:cubicBezTo>
                  <a:pt x="6517902" y="6229453"/>
                  <a:pt x="6517902" y="6229453"/>
                  <a:pt x="6521416" y="6222426"/>
                </a:cubicBezTo>
                <a:cubicBezTo>
                  <a:pt x="6510874" y="6215398"/>
                  <a:pt x="6503847" y="6208370"/>
                  <a:pt x="6496819" y="6201343"/>
                </a:cubicBezTo>
                <a:close/>
                <a:moveTo>
                  <a:pt x="6826400" y="6190594"/>
                </a:moveTo>
                <a:lnTo>
                  <a:pt x="6843866" y="6197312"/>
                </a:lnTo>
                <a:lnTo>
                  <a:pt x="6843866" y="6201343"/>
                </a:lnTo>
                <a:lnTo>
                  <a:pt x="6837148" y="6208061"/>
                </a:lnTo>
                <a:lnTo>
                  <a:pt x="6833118" y="6201343"/>
                </a:lnTo>
                <a:close/>
                <a:moveTo>
                  <a:pt x="6822753" y="6183876"/>
                </a:moveTo>
                <a:lnTo>
                  <a:pt x="6815652" y="6190818"/>
                </a:lnTo>
                <a:cubicBezTo>
                  <a:pt x="6815652" y="6190818"/>
                  <a:pt x="6815652" y="6190818"/>
                  <a:pt x="6822753" y="6201230"/>
                </a:cubicBezTo>
                <a:cubicBezTo>
                  <a:pt x="6822753" y="6201230"/>
                  <a:pt x="6822753" y="6201230"/>
                  <a:pt x="6840507" y="6225526"/>
                </a:cubicBezTo>
                <a:cubicBezTo>
                  <a:pt x="6840507" y="6225526"/>
                  <a:pt x="6844059" y="6222056"/>
                  <a:pt x="6844059" y="6222056"/>
                </a:cubicBezTo>
                <a:cubicBezTo>
                  <a:pt x="6844059" y="6222056"/>
                  <a:pt x="6844059" y="6222056"/>
                  <a:pt x="6840507" y="6215114"/>
                </a:cubicBezTo>
                <a:cubicBezTo>
                  <a:pt x="6840507" y="6215114"/>
                  <a:pt x="6840507" y="6215114"/>
                  <a:pt x="6851160" y="6201230"/>
                </a:cubicBezTo>
                <a:cubicBezTo>
                  <a:pt x="6851160" y="6201230"/>
                  <a:pt x="6851160" y="6201230"/>
                  <a:pt x="6858262" y="6201230"/>
                </a:cubicBezTo>
                <a:cubicBezTo>
                  <a:pt x="6861813" y="6201230"/>
                  <a:pt x="6861813" y="6201230"/>
                  <a:pt x="6861813" y="6201230"/>
                </a:cubicBezTo>
                <a:cubicBezTo>
                  <a:pt x="6861813" y="6197759"/>
                  <a:pt x="6865363" y="6197759"/>
                  <a:pt x="6865363" y="6194288"/>
                </a:cubicBezTo>
                <a:cubicBezTo>
                  <a:pt x="6865363" y="6194288"/>
                  <a:pt x="6865363" y="6194288"/>
                  <a:pt x="6822753" y="6183876"/>
                </a:cubicBezTo>
                <a:close/>
                <a:moveTo>
                  <a:pt x="6468010" y="6169097"/>
                </a:moveTo>
                <a:cubicBezTo>
                  <a:pt x="6432742" y="6194177"/>
                  <a:pt x="6432742" y="6194177"/>
                  <a:pt x="6432742" y="6194177"/>
                </a:cubicBezTo>
                <a:cubicBezTo>
                  <a:pt x="6436268" y="6197760"/>
                  <a:pt x="6436268" y="6197760"/>
                  <a:pt x="6439796" y="6201343"/>
                </a:cubicBezTo>
                <a:cubicBezTo>
                  <a:pt x="6460956" y="6187012"/>
                  <a:pt x="6460956" y="6187012"/>
                  <a:pt x="6460956" y="6187012"/>
                </a:cubicBezTo>
                <a:cubicBezTo>
                  <a:pt x="6450376" y="6215673"/>
                  <a:pt x="6450376" y="6215673"/>
                  <a:pt x="6450376" y="6215673"/>
                </a:cubicBezTo>
                <a:cubicBezTo>
                  <a:pt x="6453902" y="6219257"/>
                  <a:pt x="6453902" y="6219257"/>
                  <a:pt x="6457429" y="6222839"/>
                </a:cubicBezTo>
                <a:cubicBezTo>
                  <a:pt x="6489170" y="6194177"/>
                  <a:pt x="6489170" y="6194177"/>
                  <a:pt x="6489170" y="6194177"/>
                </a:cubicBezTo>
                <a:cubicBezTo>
                  <a:pt x="6489170" y="6190594"/>
                  <a:pt x="6485644" y="6190594"/>
                  <a:pt x="6485644" y="6187012"/>
                </a:cubicBezTo>
                <a:cubicBezTo>
                  <a:pt x="6464483" y="6204925"/>
                  <a:pt x="6464483" y="6204925"/>
                  <a:pt x="6464483" y="6204925"/>
                </a:cubicBezTo>
                <a:cubicBezTo>
                  <a:pt x="6475063" y="6176263"/>
                  <a:pt x="6475063" y="6176263"/>
                  <a:pt x="6475063" y="6176263"/>
                </a:cubicBezTo>
                <a:cubicBezTo>
                  <a:pt x="6471536" y="6172680"/>
                  <a:pt x="6471536" y="6172680"/>
                  <a:pt x="6468010" y="6169097"/>
                </a:cubicBezTo>
                <a:close/>
                <a:moveTo>
                  <a:pt x="6837149" y="6158349"/>
                </a:moveTo>
                <a:lnTo>
                  <a:pt x="6833118" y="6166410"/>
                </a:lnTo>
                <a:lnTo>
                  <a:pt x="6872081" y="6186564"/>
                </a:lnTo>
                <a:lnTo>
                  <a:pt x="6885517" y="6162380"/>
                </a:lnTo>
                <a:lnTo>
                  <a:pt x="6878799" y="6158349"/>
                </a:lnTo>
                <a:lnTo>
                  <a:pt x="6868050" y="6177159"/>
                </a:lnTo>
                <a:close/>
                <a:moveTo>
                  <a:pt x="6461445" y="6155662"/>
                </a:moveTo>
                <a:cubicBezTo>
                  <a:pt x="6426023" y="6176824"/>
                  <a:pt x="6426023" y="6176824"/>
                  <a:pt x="6426023" y="6176824"/>
                </a:cubicBezTo>
                <a:cubicBezTo>
                  <a:pt x="6426023" y="6176824"/>
                  <a:pt x="6426023" y="6180350"/>
                  <a:pt x="6429565" y="6183877"/>
                </a:cubicBezTo>
                <a:cubicBezTo>
                  <a:pt x="6464987" y="6162716"/>
                  <a:pt x="6464987" y="6162716"/>
                  <a:pt x="6464987" y="6162716"/>
                </a:cubicBezTo>
                <a:cubicBezTo>
                  <a:pt x="6464987" y="6159189"/>
                  <a:pt x="6461445" y="6159189"/>
                  <a:pt x="6461445" y="6155662"/>
                </a:cubicBezTo>
                <a:close/>
                <a:moveTo>
                  <a:pt x="6452739" y="6122052"/>
                </a:moveTo>
                <a:cubicBezTo>
                  <a:pt x="6454494" y="6122493"/>
                  <a:pt x="6456248" y="6124256"/>
                  <a:pt x="6458004" y="6127783"/>
                </a:cubicBezTo>
                <a:cubicBezTo>
                  <a:pt x="6489596" y="6205374"/>
                  <a:pt x="6563311" y="6258276"/>
                  <a:pt x="6651068" y="6258276"/>
                </a:cubicBezTo>
                <a:cubicBezTo>
                  <a:pt x="6738824" y="6258276"/>
                  <a:pt x="6812539" y="6205374"/>
                  <a:pt x="6844131" y="6127783"/>
                </a:cubicBezTo>
                <a:cubicBezTo>
                  <a:pt x="6845887" y="6124256"/>
                  <a:pt x="6847642" y="6122493"/>
                  <a:pt x="6849397" y="6122052"/>
                </a:cubicBezTo>
                <a:cubicBezTo>
                  <a:pt x="6851152" y="6121612"/>
                  <a:pt x="6852907" y="6122493"/>
                  <a:pt x="6854662" y="6124256"/>
                </a:cubicBezTo>
                <a:cubicBezTo>
                  <a:pt x="6854662" y="6124256"/>
                  <a:pt x="6854662" y="6124256"/>
                  <a:pt x="6893275" y="6134837"/>
                </a:cubicBezTo>
                <a:cubicBezTo>
                  <a:pt x="6896786" y="6138364"/>
                  <a:pt x="6900295" y="6141890"/>
                  <a:pt x="6900295" y="6145417"/>
                </a:cubicBezTo>
                <a:cubicBezTo>
                  <a:pt x="6861682" y="6247695"/>
                  <a:pt x="6763396" y="6318232"/>
                  <a:pt x="6651068" y="6318232"/>
                </a:cubicBezTo>
                <a:cubicBezTo>
                  <a:pt x="6538740" y="6318232"/>
                  <a:pt x="6440452" y="6247695"/>
                  <a:pt x="6401840" y="6148945"/>
                </a:cubicBezTo>
                <a:cubicBezTo>
                  <a:pt x="6401840" y="6141890"/>
                  <a:pt x="6401840" y="6138364"/>
                  <a:pt x="6408860" y="6134837"/>
                </a:cubicBezTo>
                <a:cubicBezTo>
                  <a:pt x="6408860" y="6134837"/>
                  <a:pt x="6408860" y="6134837"/>
                  <a:pt x="6447473" y="6124256"/>
                </a:cubicBezTo>
                <a:cubicBezTo>
                  <a:pt x="6449228" y="6122493"/>
                  <a:pt x="6450983" y="6121612"/>
                  <a:pt x="6452739" y="6122052"/>
                </a:cubicBezTo>
                <a:close/>
                <a:moveTo>
                  <a:pt x="6605253" y="6116214"/>
                </a:moveTo>
                <a:cubicBezTo>
                  <a:pt x="6608746" y="6112668"/>
                  <a:pt x="6612239" y="6112668"/>
                  <a:pt x="6615733" y="6116214"/>
                </a:cubicBezTo>
                <a:cubicBezTo>
                  <a:pt x="6615733" y="6116214"/>
                  <a:pt x="6619226" y="6119760"/>
                  <a:pt x="6619226" y="6123305"/>
                </a:cubicBezTo>
                <a:cubicBezTo>
                  <a:pt x="6619226" y="6123305"/>
                  <a:pt x="6626212" y="6226124"/>
                  <a:pt x="6626212" y="6226124"/>
                </a:cubicBezTo>
                <a:cubicBezTo>
                  <a:pt x="6626212" y="6233215"/>
                  <a:pt x="6626212" y="6236761"/>
                  <a:pt x="6622719" y="6236761"/>
                </a:cubicBezTo>
                <a:cubicBezTo>
                  <a:pt x="6622719" y="6240306"/>
                  <a:pt x="6619226" y="6240306"/>
                  <a:pt x="6615733" y="6236761"/>
                </a:cubicBezTo>
                <a:cubicBezTo>
                  <a:pt x="6570321" y="6226124"/>
                  <a:pt x="6538881" y="6208397"/>
                  <a:pt x="6507443" y="6172941"/>
                </a:cubicBezTo>
                <a:cubicBezTo>
                  <a:pt x="6503949" y="6172941"/>
                  <a:pt x="6503949" y="6169396"/>
                  <a:pt x="6503949" y="6169396"/>
                </a:cubicBezTo>
                <a:cubicBezTo>
                  <a:pt x="6503949" y="6165851"/>
                  <a:pt x="6503949" y="6165851"/>
                  <a:pt x="6503949" y="6165851"/>
                </a:cubicBezTo>
                <a:cubicBezTo>
                  <a:pt x="6503949" y="6162306"/>
                  <a:pt x="6507443" y="6162306"/>
                  <a:pt x="6510935" y="6162306"/>
                </a:cubicBezTo>
                <a:cubicBezTo>
                  <a:pt x="6510935" y="6162306"/>
                  <a:pt x="6510935" y="6162306"/>
                  <a:pt x="6605253" y="6116214"/>
                </a:cubicBezTo>
                <a:close/>
                <a:moveTo>
                  <a:pt x="6689896" y="6112668"/>
                </a:moveTo>
                <a:cubicBezTo>
                  <a:pt x="6693389" y="6112668"/>
                  <a:pt x="6696882" y="6112668"/>
                  <a:pt x="6700376" y="6112668"/>
                </a:cubicBezTo>
                <a:cubicBezTo>
                  <a:pt x="6700376" y="6112668"/>
                  <a:pt x="6700376" y="6112668"/>
                  <a:pt x="6791199" y="6158579"/>
                </a:cubicBezTo>
                <a:cubicBezTo>
                  <a:pt x="6794693" y="6162111"/>
                  <a:pt x="6798186" y="6162111"/>
                  <a:pt x="6798186" y="6165643"/>
                </a:cubicBezTo>
                <a:cubicBezTo>
                  <a:pt x="6798186" y="6169174"/>
                  <a:pt x="6798186" y="6169174"/>
                  <a:pt x="6794693" y="6172706"/>
                </a:cubicBezTo>
                <a:cubicBezTo>
                  <a:pt x="6763254" y="6208022"/>
                  <a:pt x="6731814" y="6225680"/>
                  <a:pt x="6686403" y="6236275"/>
                </a:cubicBezTo>
                <a:cubicBezTo>
                  <a:pt x="6682909" y="6236275"/>
                  <a:pt x="6679416" y="6236275"/>
                  <a:pt x="6679416" y="6236275"/>
                </a:cubicBezTo>
                <a:cubicBezTo>
                  <a:pt x="6675923" y="6232743"/>
                  <a:pt x="6675923" y="6229211"/>
                  <a:pt x="6675923" y="6225680"/>
                </a:cubicBezTo>
                <a:cubicBezTo>
                  <a:pt x="6675923" y="6225680"/>
                  <a:pt x="6675923" y="6225680"/>
                  <a:pt x="6686403" y="6123264"/>
                </a:cubicBezTo>
                <a:cubicBezTo>
                  <a:pt x="6686403" y="6119732"/>
                  <a:pt x="6686403" y="6116200"/>
                  <a:pt x="6689896" y="6112668"/>
                </a:cubicBezTo>
                <a:close/>
                <a:moveTo>
                  <a:pt x="5812094" y="6073704"/>
                </a:moveTo>
                <a:lnTo>
                  <a:pt x="5853673" y="6073704"/>
                </a:lnTo>
                <a:cubicBezTo>
                  <a:pt x="5853673" y="6073704"/>
                  <a:pt x="5853673" y="6073704"/>
                  <a:pt x="5853673" y="6116314"/>
                </a:cubicBezTo>
                <a:cubicBezTo>
                  <a:pt x="5853673" y="6116314"/>
                  <a:pt x="5825954" y="6123416"/>
                  <a:pt x="5805164" y="6123416"/>
                </a:cubicBezTo>
                <a:cubicBezTo>
                  <a:pt x="5787839" y="6123416"/>
                  <a:pt x="5787839" y="6109213"/>
                  <a:pt x="5787839" y="6098560"/>
                </a:cubicBezTo>
                <a:cubicBezTo>
                  <a:pt x="5787839" y="6084357"/>
                  <a:pt x="5794769" y="6077255"/>
                  <a:pt x="5812094" y="6073704"/>
                </a:cubicBezTo>
                <a:close/>
                <a:moveTo>
                  <a:pt x="5496290" y="6003839"/>
                </a:moveTo>
                <a:cubicBezTo>
                  <a:pt x="5527527" y="6003839"/>
                  <a:pt x="5537940" y="6017907"/>
                  <a:pt x="5537940" y="6060111"/>
                </a:cubicBezTo>
                <a:cubicBezTo>
                  <a:pt x="5537940" y="6098796"/>
                  <a:pt x="5530998" y="6123415"/>
                  <a:pt x="5496290" y="6123415"/>
                </a:cubicBezTo>
                <a:cubicBezTo>
                  <a:pt x="5461581" y="6123415"/>
                  <a:pt x="5454640" y="6102314"/>
                  <a:pt x="5454640" y="6060111"/>
                </a:cubicBezTo>
                <a:cubicBezTo>
                  <a:pt x="5454640" y="6017907"/>
                  <a:pt x="5465052" y="6003839"/>
                  <a:pt x="5496290" y="6003839"/>
                </a:cubicBezTo>
                <a:close/>
                <a:moveTo>
                  <a:pt x="6640816" y="5999810"/>
                </a:moveTo>
                <a:cubicBezTo>
                  <a:pt x="6640816" y="5999810"/>
                  <a:pt x="6640816" y="5999810"/>
                  <a:pt x="6661845" y="5999810"/>
                </a:cubicBezTo>
                <a:cubicBezTo>
                  <a:pt x="6661845" y="5999810"/>
                  <a:pt x="6661845" y="6006903"/>
                  <a:pt x="6661845" y="6010450"/>
                </a:cubicBezTo>
                <a:cubicBezTo>
                  <a:pt x="6679370" y="6013997"/>
                  <a:pt x="6693389" y="6031732"/>
                  <a:pt x="6693389" y="6049467"/>
                </a:cubicBezTo>
                <a:cubicBezTo>
                  <a:pt x="6693389" y="6070749"/>
                  <a:pt x="6672360" y="6088484"/>
                  <a:pt x="6651330" y="6088484"/>
                </a:cubicBezTo>
                <a:cubicBezTo>
                  <a:pt x="6630302" y="6088484"/>
                  <a:pt x="6612777" y="6070749"/>
                  <a:pt x="6612777" y="6049467"/>
                </a:cubicBezTo>
                <a:cubicBezTo>
                  <a:pt x="6612777" y="6031732"/>
                  <a:pt x="6623291" y="6013997"/>
                  <a:pt x="6640816" y="6010450"/>
                </a:cubicBezTo>
                <a:cubicBezTo>
                  <a:pt x="6640816" y="6010450"/>
                  <a:pt x="6640816" y="5999810"/>
                  <a:pt x="6640816" y="5999810"/>
                </a:cubicBezTo>
                <a:close/>
                <a:moveTo>
                  <a:pt x="6651068" y="5989061"/>
                </a:moveTo>
                <a:cubicBezTo>
                  <a:pt x="6618048" y="5989061"/>
                  <a:pt x="6591280" y="6016130"/>
                  <a:pt x="6591280" y="6049521"/>
                </a:cubicBezTo>
                <a:cubicBezTo>
                  <a:pt x="6591280" y="6082912"/>
                  <a:pt x="6618048" y="6109981"/>
                  <a:pt x="6651068" y="6109981"/>
                </a:cubicBezTo>
                <a:cubicBezTo>
                  <a:pt x="6684088" y="6109981"/>
                  <a:pt x="6710856" y="6082912"/>
                  <a:pt x="6710856" y="6049521"/>
                </a:cubicBezTo>
                <a:cubicBezTo>
                  <a:pt x="6710856" y="6016130"/>
                  <a:pt x="6684088" y="5989061"/>
                  <a:pt x="6651068" y="5989061"/>
                </a:cubicBezTo>
                <a:close/>
                <a:moveTo>
                  <a:pt x="6651068" y="5982344"/>
                </a:moveTo>
                <a:cubicBezTo>
                  <a:pt x="6687799" y="5982344"/>
                  <a:pt x="6717574" y="6012420"/>
                  <a:pt x="6717574" y="6049521"/>
                </a:cubicBezTo>
                <a:cubicBezTo>
                  <a:pt x="6717574" y="6086623"/>
                  <a:pt x="6687799" y="6116699"/>
                  <a:pt x="6651068" y="6116699"/>
                </a:cubicBezTo>
                <a:cubicBezTo>
                  <a:pt x="6614337" y="6116699"/>
                  <a:pt x="6584562" y="6086623"/>
                  <a:pt x="6584562" y="6049521"/>
                </a:cubicBezTo>
                <a:cubicBezTo>
                  <a:pt x="6584562" y="6012420"/>
                  <a:pt x="6614337" y="5982344"/>
                  <a:pt x="6651068" y="5982344"/>
                </a:cubicBezTo>
                <a:close/>
                <a:moveTo>
                  <a:pt x="6826360" y="5979657"/>
                </a:moveTo>
                <a:cubicBezTo>
                  <a:pt x="6829861" y="5979657"/>
                  <a:pt x="6829861" y="5983183"/>
                  <a:pt x="6829861" y="5986710"/>
                </a:cubicBezTo>
                <a:cubicBezTo>
                  <a:pt x="6843866" y="6029032"/>
                  <a:pt x="6843866" y="6067827"/>
                  <a:pt x="6829861" y="6110149"/>
                </a:cubicBezTo>
                <a:cubicBezTo>
                  <a:pt x="6829861" y="6117203"/>
                  <a:pt x="6829861" y="6117203"/>
                  <a:pt x="6826360" y="6117203"/>
                </a:cubicBezTo>
                <a:cubicBezTo>
                  <a:pt x="6822858" y="6120730"/>
                  <a:pt x="6819357" y="6117203"/>
                  <a:pt x="6819357" y="6117203"/>
                </a:cubicBezTo>
                <a:lnTo>
                  <a:pt x="6731823" y="6057247"/>
                </a:lnTo>
                <a:cubicBezTo>
                  <a:pt x="6728322" y="6053720"/>
                  <a:pt x="6728322" y="6050193"/>
                  <a:pt x="6728322" y="6050193"/>
                </a:cubicBezTo>
                <a:cubicBezTo>
                  <a:pt x="6728322" y="6046667"/>
                  <a:pt x="6728322" y="6043140"/>
                  <a:pt x="6731823" y="6039612"/>
                </a:cubicBezTo>
                <a:cubicBezTo>
                  <a:pt x="6731823" y="6039612"/>
                  <a:pt x="6731823" y="6039612"/>
                  <a:pt x="6815856" y="5983183"/>
                </a:cubicBezTo>
                <a:cubicBezTo>
                  <a:pt x="6822858" y="5979657"/>
                  <a:pt x="6826360" y="5979657"/>
                  <a:pt x="6826360" y="5979657"/>
                </a:cubicBezTo>
                <a:close/>
                <a:moveTo>
                  <a:pt x="6475776" y="5979657"/>
                </a:moveTo>
                <a:cubicBezTo>
                  <a:pt x="6479277" y="5979657"/>
                  <a:pt x="6482778" y="5979657"/>
                  <a:pt x="6482778" y="5983183"/>
                </a:cubicBezTo>
                <a:lnTo>
                  <a:pt x="6570312" y="6039612"/>
                </a:lnTo>
                <a:cubicBezTo>
                  <a:pt x="6573813" y="6043140"/>
                  <a:pt x="6573813" y="6046667"/>
                  <a:pt x="6573813" y="6050193"/>
                </a:cubicBezTo>
                <a:cubicBezTo>
                  <a:pt x="6573813" y="6053720"/>
                  <a:pt x="6573813" y="6057247"/>
                  <a:pt x="6570312" y="6057247"/>
                </a:cubicBezTo>
                <a:cubicBezTo>
                  <a:pt x="6570312" y="6057247"/>
                  <a:pt x="6570312" y="6057247"/>
                  <a:pt x="6482778" y="6117203"/>
                </a:cubicBezTo>
                <a:cubicBezTo>
                  <a:pt x="6479277" y="6117203"/>
                  <a:pt x="6475776" y="6120730"/>
                  <a:pt x="6475776" y="6117203"/>
                </a:cubicBezTo>
                <a:cubicBezTo>
                  <a:pt x="6472274" y="6117203"/>
                  <a:pt x="6472274" y="6113676"/>
                  <a:pt x="6468772" y="6113676"/>
                </a:cubicBezTo>
                <a:cubicBezTo>
                  <a:pt x="6458269" y="6067827"/>
                  <a:pt x="6458269" y="6029032"/>
                  <a:pt x="6468772" y="5986710"/>
                </a:cubicBezTo>
                <a:cubicBezTo>
                  <a:pt x="6472274" y="5983183"/>
                  <a:pt x="6472274" y="5979657"/>
                  <a:pt x="6475776" y="5979657"/>
                </a:cubicBezTo>
                <a:close/>
                <a:moveTo>
                  <a:pt x="6072127" y="5968908"/>
                </a:moveTo>
                <a:cubicBezTo>
                  <a:pt x="6072127" y="5972434"/>
                  <a:pt x="6068640" y="5972434"/>
                  <a:pt x="6072127" y="5975961"/>
                </a:cubicBezTo>
                <a:cubicBezTo>
                  <a:pt x="6113977" y="6138195"/>
                  <a:pt x="6113977" y="6138195"/>
                  <a:pt x="6113977" y="6138195"/>
                </a:cubicBezTo>
                <a:cubicBezTo>
                  <a:pt x="6113977" y="6145249"/>
                  <a:pt x="6120952" y="6159356"/>
                  <a:pt x="6134902" y="6159356"/>
                </a:cubicBezTo>
                <a:cubicBezTo>
                  <a:pt x="6145365" y="6159356"/>
                  <a:pt x="6145365" y="6159356"/>
                  <a:pt x="6145365" y="6159356"/>
                </a:cubicBezTo>
                <a:cubicBezTo>
                  <a:pt x="6141877" y="6162883"/>
                  <a:pt x="6141877" y="6162883"/>
                  <a:pt x="6141877" y="6166409"/>
                </a:cubicBezTo>
                <a:cubicBezTo>
                  <a:pt x="6138390" y="6176989"/>
                  <a:pt x="6134902" y="6187570"/>
                  <a:pt x="6113977" y="6187570"/>
                </a:cubicBezTo>
                <a:cubicBezTo>
                  <a:pt x="6079102" y="6184044"/>
                  <a:pt x="6079102" y="6184044"/>
                  <a:pt x="6079102" y="6184044"/>
                </a:cubicBezTo>
                <a:cubicBezTo>
                  <a:pt x="6079102" y="6184044"/>
                  <a:pt x="6075615" y="6184044"/>
                  <a:pt x="6075615" y="6187570"/>
                </a:cubicBezTo>
                <a:cubicBezTo>
                  <a:pt x="6072127" y="6187570"/>
                  <a:pt x="6072127" y="6191097"/>
                  <a:pt x="6072127" y="6191097"/>
                </a:cubicBezTo>
                <a:cubicBezTo>
                  <a:pt x="6072127" y="6212258"/>
                  <a:pt x="6072127" y="6212258"/>
                  <a:pt x="6072127" y="6212258"/>
                </a:cubicBezTo>
                <a:cubicBezTo>
                  <a:pt x="6072127" y="6215785"/>
                  <a:pt x="6075615" y="6215785"/>
                  <a:pt x="6079102" y="6219312"/>
                </a:cubicBezTo>
                <a:cubicBezTo>
                  <a:pt x="6089566" y="6219312"/>
                  <a:pt x="6110490" y="6222838"/>
                  <a:pt x="6124440" y="6222838"/>
                </a:cubicBezTo>
                <a:cubicBezTo>
                  <a:pt x="6127927" y="6222838"/>
                  <a:pt x="6127927" y="6222838"/>
                  <a:pt x="6127927" y="6222838"/>
                </a:cubicBezTo>
                <a:cubicBezTo>
                  <a:pt x="6155827" y="6222838"/>
                  <a:pt x="6173264" y="6205204"/>
                  <a:pt x="6183727" y="6169936"/>
                </a:cubicBezTo>
                <a:cubicBezTo>
                  <a:pt x="6194190" y="6131141"/>
                  <a:pt x="6208140" y="6078239"/>
                  <a:pt x="6215114" y="6039444"/>
                </a:cubicBezTo>
                <a:cubicBezTo>
                  <a:pt x="6222090" y="6021810"/>
                  <a:pt x="6225577" y="6007702"/>
                  <a:pt x="6229064" y="5997122"/>
                </a:cubicBezTo>
                <a:cubicBezTo>
                  <a:pt x="6232552" y="5975961"/>
                  <a:pt x="6232552" y="5975961"/>
                  <a:pt x="6232552" y="5975961"/>
                </a:cubicBezTo>
                <a:cubicBezTo>
                  <a:pt x="6232552" y="5972434"/>
                  <a:pt x="6232552" y="5972434"/>
                  <a:pt x="6232552" y="5968908"/>
                </a:cubicBezTo>
                <a:cubicBezTo>
                  <a:pt x="6229064" y="5968908"/>
                  <a:pt x="6229064" y="5968908"/>
                  <a:pt x="6225577" y="5968908"/>
                </a:cubicBezTo>
                <a:cubicBezTo>
                  <a:pt x="6197677" y="5968908"/>
                  <a:pt x="6197677" y="5968908"/>
                  <a:pt x="6197677" y="5968908"/>
                </a:cubicBezTo>
                <a:cubicBezTo>
                  <a:pt x="6194190" y="5968908"/>
                  <a:pt x="6190702" y="5968908"/>
                  <a:pt x="6190702" y="5972434"/>
                </a:cubicBezTo>
                <a:cubicBezTo>
                  <a:pt x="6152340" y="6117034"/>
                  <a:pt x="6152340" y="6117034"/>
                  <a:pt x="6152340" y="6117034"/>
                </a:cubicBezTo>
                <a:cubicBezTo>
                  <a:pt x="6148852" y="6117034"/>
                  <a:pt x="6148852" y="6117034"/>
                  <a:pt x="6148852" y="6117034"/>
                </a:cubicBezTo>
                <a:cubicBezTo>
                  <a:pt x="6113977" y="5972434"/>
                  <a:pt x="6113977" y="5972434"/>
                  <a:pt x="6113977" y="5972434"/>
                </a:cubicBezTo>
                <a:cubicBezTo>
                  <a:pt x="6110490" y="5968908"/>
                  <a:pt x="6110490" y="5968908"/>
                  <a:pt x="6107002" y="5968908"/>
                </a:cubicBezTo>
                <a:cubicBezTo>
                  <a:pt x="6079102" y="5968908"/>
                  <a:pt x="6079102" y="5968908"/>
                  <a:pt x="6079102" y="5968908"/>
                </a:cubicBezTo>
                <a:cubicBezTo>
                  <a:pt x="6075615" y="5968908"/>
                  <a:pt x="6072127" y="5968908"/>
                  <a:pt x="6072127" y="5968908"/>
                </a:cubicBezTo>
                <a:close/>
                <a:moveTo>
                  <a:pt x="6040101" y="5964877"/>
                </a:moveTo>
                <a:cubicBezTo>
                  <a:pt x="6018975" y="5964877"/>
                  <a:pt x="6001370" y="5978948"/>
                  <a:pt x="5987285" y="5985983"/>
                </a:cubicBezTo>
                <a:cubicBezTo>
                  <a:pt x="5987285" y="5975430"/>
                  <a:pt x="5987285" y="5975430"/>
                  <a:pt x="5987285" y="5975430"/>
                </a:cubicBezTo>
                <a:cubicBezTo>
                  <a:pt x="5987285" y="5968395"/>
                  <a:pt x="5983765" y="5968395"/>
                  <a:pt x="5980244" y="5968395"/>
                </a:cubicBezTo>
                <a:cubicBezTo>
                  <a:pt x="5952076" y="5968395"/>
                  <a:pt x="5952076" y="5968395"/>
                  <a:pt x="5952076" y="5968395"/>
                </a:cubicBezTo>
                <a:cubicBezTo>
                  <a:pt x="5948554" y="5968395"/>
                  <a:pt x="5945033" y="5968395"/>
                  <a:pt x="5945033" y="5975430"/>
                </a:cubicBezTo>
                <a:cubicBezTo>
                  <a:pt x="5945033" y="6151313"/>
                  <a:pt x="5945033" y="6151313"/>
                  <a:pt x="5945033" y="6151313"/>
                </a:cubicBezTo>
                <a:cubicBezTo>
                  <a:pt x="5945033" y="6154831"/>
                  <a:pt x="5948554" y="6158348"/>
                  <a:pt x="5952076" y="6158348"/>
                </a:cubicBezTo>
                <a:cubicBezTo>
                  <a:pt x="5980244" y="6158348"/>
                  <a:pt x="5980244" y="6158348"/>
                  <a:pt x="5980244" y="6158348"/>
                </a:cubicBezTo>
                <a:cubicBezTo>
                  <a:pt x="5983765" y="6158348"/>
                  <a:pt x="5987285" y="6154831"/>
                  <a:pt x="5987285" y="6151313"/>
                </a:cubicBezTo>
                <a:cubicBezTo>
                  <a:pt x="5987285" y="6028195"/>
                  <a:pt x="5987285" y="6028195"/>
                  <a:pt x="5987285" y="6028195"/>
                </a:cubicBezTo>
                <a:cubicBezTo>
                  <a:pt x="5994328" y="6024677"/>
                  <a:pt x="6015454" y="6007089"/>
                  <a:pt x="6040101" y="6007089"/>
                </a:cubicBezTo>
                <a:cubicBezTo>
                  <a:pt x="6043622" y="6003571"/>
                  <a:pt x="6047143" y="6003571"/>
                  <a:pt x="6047143" y="6000054"/>
                </a:cubicBezTo>
                <a:cubicBezTo>
                  <a:pt x="6047143" y="5971913"/>
                  <a:pt x="6047143" y="5971913"/>
                  <a:pt x="6047143" y="5971913"/>
                </a:cubicBezTo>
                <a:cubicBezTo>
                  <a:pt x="6047143" y="5971913"/>
                  <a:pt x="6047143" y="5968395"/>
                  <a:pt x="6043622" y="5968395"/>
                </a:cubicBezTo>
                <a:cubicBezTo>
                  <a:pt x="6043622" y="5964877"/>
                  <a:pt x="6040101" y="5964877"/>
                  <a:pt x="6040101" y="5964877"/>
                </a:cubicBezTo>
                <a:close/>
                <a:moveTo>
                  <a:pt x="5833459" y="5960846"/>
                </a:moveTo>
                <a:cubicBezTo>
                  <a:pt x="5812389" y="5960846"/>
                  <a:pt x="5777274" y="5967917"/>
                  <a:pt x="5763228" y="5967917"/>
                </a:cubicBezTo>
                <a:cubicBezTo>
                  <a:pt x="5759716" y="5967917"/>
                  <a:pt x="5756205" y="5971453"/>
                  <a:pt x="5756205" y="5974989"/>
                </a:cubicBezTo>
                <a:cubicBezTo>
                  <a:pt x="5756205" y="5974989"/>
                  <a:pt x="5756205" y="5974989"/>
                  <a:pt x="5756205" y="5999738"/>
                </a:cubicBezTo>
                <a:cubicBezTo>
                  <a:pt x="5756205" y="6003274"/>
                  <a:pt x="5756205" y="6003274"/>
                  <a:pt x="5759716" y="6006810"/>
                </a:cubicBezTo>
                <a:cubicBezTo>
                  <a:pt x="5759716" y="6006810"/>
                  <a:pt x="5763228" y="6006810"/>
                  <a:pt x="5763228" y="6006810"/>
                </a:cubicBezTo>
                <a:cubicBezTo>
                  <a:pt x="5780786" y="6006810"/>
                  <a:pt x="5808878" y="6003274"/>
                  <a:pt x="5829947" y="6003274"/>
                </a:cubicBezTo>
                <a:cubicBezTo>
                  <a:pt x="5843994" y="6003274"/>
                  <a:pt x="5854528" y="6013881"/>
                  <a:pt x="5854528" y="6028024"/>
                </a:cubicBezTo>
                <a:cubicBezTo>
                  <a:pt x="5854528" y="6028024"/>
                  <a:pt x="5854528" y="6028024"/>
                  <a:pt x="5854528" y="6038631"/>
                </a:cubicBezTo>
                <a:cubicBezTo>
                  <a:pt x="5854528" y="6038631"/>
                  <a:pt x="5854528" y="6038631"/>
                  <a:pt x="5805366" y="6042167"/>
                </a:cubicBezTo>
                <a:cubicBezTo>
                  <a:pt x="5763228" y="6045702"/>
                  <a:pt x="5742158" y="6063380"/>
                  <a:pt x="5742158" y="6102272"/>
                </a:cubicBezTo>
                <a:cubicBezTo>
                  <a:pt x="5742158" y="6141164"/>
                  <a:pt x="5763228" y="6162378"/>
                  <a:pt x="5798344" y="6162378"/>
                </a:cubicBezTo>
                <a:cubicBezTo>
                  <a:pt x="5826436" y="6162378"/>
                  <a:pt x="5861552" y="6148235"/>
                  <a:pt x="5861552" y="6148235"/>
                </a:cubicBezTo>
                <a:cubicBezTo>
                  <a:pt x="5868574" y="6155307"/>
                  <a:pt x="5875597" y="6158842"/>
                  <a:pt x="5889644" y="6162378"/>
                </a:cubicBezTo>
                <a:cubicBezTo>
                  <a:pt x="5893155" y="6162378"/>
                  <a:pt x="5893155" y="6162378"/>
                  <a:pt x="5896667" y="6158842"/>
                </a:cubicBezTo>
                <a:cubicBezTo>
                  <a:pt x="5896667" y="6158842"/>
                  <a:pt x="5896667" y="6155307"/>
                  <a:pt x="5896667" y="6155307"/>
                </a:cubicBezTo>
                <a:cubicBezTo>
                  <a:pt x="5896667" y="6155307"/>
                  <a:pt x="5896667" y="6155307"/>
                  <a:pt x="5896667" y="6028024"/>
                </a:cubicBezTo>
                <a:cubicBezTo>
                  <a:pt x="5896667" y="5982060"/>
                  <a:pt x="5875597" y="5960846"/>
                  <a:pt x="5833459" y="5960846"/>
                </a:cubicBezTo>
                <a:close/>
                <a:moveTo>
                  <a:pt x="5497633" y="5960845"/>
                </a:moveTo>
                <a:cubicBezTo>
                  <a:pt x="5450145" y="5960845"/>
                  <a:pt x="5411646" y="6005960"/>
                  <a:pt x="5411646" y="6061612"/>
                </a:cubicBezTo>
                <a:cubicBezTo>
                  <a:pt x="5411646" y="6117264"/>
                  <a:pt x="5450145" y="6162378"/>
                  <a:pt x="5497633" y="6162378"/>
                </a:cubicBezTo>
                <a:cubicBezTo>
                  <a:pt x="5545122" y="6162378"/>
                  <a:pt x="5583620" y="6117264"/>
                  <a:pt x="5583620" y="6061612"/>
                </a:cubicBezTo>
                <a:cubicBezTo>
                  <a:pt x="5583620" y="6005960"/>
                  <a:pt x="5545122" y="5960845"/>
                  <a:pt x="5497633" y="5960845"/>
                </a:cubicBezTo>
                <a:close/>
                <a:moveTo>
                  <a:pt x="5243703" y="5936662"/>
                </a:moveTo>
                <a:cubicBezTo>
                  <a:pt x="5250670" y="5936662"/>
                  <a:pt x="5257636" y="5936662"/>
                  <a:pt x="5275052" y="5936662"/>
                </a:cubicBezTo>
                <a:cubicBezTo>
                  <a:pt x="5275052" y="5936662"/>
                  <a:pt x="5275052" y="5936662"/>
                  <a:pt x="5292468" y="5936662"/>
                </a:cubicBezTo>
                <a:cubicBezTo>
                  <a:pt x="5323818" y="5936662"/>
                  <a:pt x="5337751" y="5957915"/>
                  <a:pt x="5337751" y="5975626"/>
                </a:cubicBezTo>
                <a:cubicBezTo>
                  <a:pt x="5337751" y="6000420"/>
                  <a:pt x="5320334" y="6014588"/>
                  <a:pt x="5288986" y="6014588"/>
                </a:cubicBezTo>
                <a:cubicBezTo>
                  <a:pt x="5268085" y="6014588"/>
                  <a:pt x="5250670" y="6014588"/>
                  <a:pt x="5243703" y="6014588"/>
                </a:cubicBezTo>
                <a:cubicBezTo>
                  <a:pt x="5243703" y="6014588"/>
                  <a:pt x="5243703" y="6014588"/>
                  <a:pt x="5243703" y="5936662"/>
                </a:cubicBezTo>
                <a:close/>
                <a:moveTo>
                  <a:pt x="5660874" y="5923227"/>
                </a:moveTo>
                <a:cubicBezTo>
                  <a:pt x="5660874" y="5923227"/>
                  <a:pt x="5660874" y="5923227"/>
                  <a:pt x="5629222" y="5930261"/>
                </a:cubicBezTo>
                <a:cubicBezTo>
                  <a:pt x="5625705" y="5930261"/>
                  <a:pt x="5625705" y="5933778"/>
                  <a:pt x="5625705" y="5937295"/>
                </a:cubicBezTo>
                <a:cubicBezTo>
                  <a:pt x="5625705" y="5937295"/>
                  <a:pt x="5625705" y="5937295"/>
                  <a:pt x="5625705" y="5968947"/>
                </a:cubicBezTo>
                <a:cubicBezTo>
                  <a:pt x="5625705" y="5968947"/>
                  <a:pt x="5625705" y="5968947"/>
                  <a:pt x="5608120" y="5968947"/>
                </a:cubicBezTo>
                <a:cubicBezTo>
                  <a:pt x="5604603" y="5968947"/>
                  <a:pt x="5601086" y="5968947"/>
                  <a:pt x="5601086" y="5975981"/>
                </a:cubicBezTo>
                <a:cubicBezTo>
                  <a:pt x="5601086" y="5975981"/>
                  <a:pt x="5601086" y="5975981"/>
                  <a:pt x="5601086" y="6000599"/>
                </a:cubicBezTo>
                <a:cubicBezTo>
                  <a:pt x="5601086" y="6004117"/>
                  <a:pt x="5604603" y="6007633"/>
                  <a:pt x="5608120" y="6007633"/>
                </a:cubicBezTo>
                <a:cubicBezTo>
                  <a:pt x="5608120" y="6007633"/>
                  <a:pt x="5608120" y="6007633"/>
                  <a:pt x="5625705" y="6007633"/>
                </a:cubicBezTo>
                <a:cubicBezTo>
                  <a:pt x="5625705" y="6007633"/>
                  <a:pt x="5625705" y="6007633"/>
                  <a:pt x="5625705" y="6092040"/>
                </a:cubicBezTo>
                <a:cubicBezTo>
                  <a:pt x="5625705" y="6144793"/>
                  <a:pt x="5639772" y="6162378"/>
                  <a:pt x="5681975" y="6162378"/>
                </a:cubicBezTo>
                <a:cubicBezTo>
                  <a:pt x="5692527" y="6162378"/>
                  <a:pt x="5703077" y="6158862"/>
                  <a:pt x="5713628" y="6158862"/>
                </a:cubicBezTo>
                <a:cubicBezTo>
                  <a:pt x="5717145" y="6158862"/>
                  <a:pt x="5720662" y="6155345"/>
                  <a:pt x="5720662" y="6151827"/>
                </a:cubicBezTo>
                <a:cubicBezTo>
                  <a:pt x="5720662" y="6151827"/>
                  <a:pt x="5720662" y="6151827"/>
                  <a:pt x="5720662" y="6127209"/>
                </a:cubicBezTo>
                <a:cubicBezTo>
                  <a:pt x="5720662" y="6123692"/>
                  <a:pt x="5717145" y="6120175"/>
                  <a:pt x="5713628" y="6120175"/>
                </a:cubicBezTo>
                <a:cubicBezTo>
                  <a:pt x="5706595" y="6120175"/>
                  <a:pt x="5696043" y="6120175"/>
                  <a:pt x="5689009" y="6120175"/>
                </a:cubicBezTo>
                <a:cubicBezTo>
                  <a:pt x="5667908" y="6120175"/>
                  <a:pt x="5667908" y="6113141"/>
                  <a:pt x="5667908" y="6085006"/>
                </a:cubicBezTo>
                <a:cubicBezTo>
                  <a:pt x="5667908" y="6085006"/>
                  <a:pt x="5667908" y="6085006"/>
                  <a:pt x="5667908" y="6007633"/>
                </a:cubicBezTo>
                <a:cubicBezTo>
                  <a:pt x="5667908" y="6007633"/>
                  <a:pt x="5667908" y="6007633"/>
                  <a:pt x="5713628" y="6007633"/>
                </a:cubicBezTo>
                <a:cubicBezTo>
                  <a:pt x="5717145" y="6007633"/>
                  <a:pt x="5720662" y="6004117"/>
                  <a:pt x="5720662" y="6000599"/>
                </a:cubicBezTo>
                <a:cubicBezTo>
                  <a:pt x="5720662" y="6000599"/>
                  <a:pt x="5720662" y="6000599"/>
                  <a:pt x="5720662" y="5975981"/>
                </a:cubicBezTo>
                <a:cubicBezTo>
                  <a:pt x="5720662" y="5968947"/>
                  <a:pt x="5717145" y="5968947"/>
                  <a:pt x="5713628" y="5968947"/>
                </a:cubicBezTo>
                <a:cubicBezTo>
                  <a:pt x="5713628" y="5968947"/>
                  <a:pt x="5713628" y="5968947"/>
                  <a:pt x="5667908" y="5968947"/>
                </a:cubicBezTo>
                <a:cubicBezTo>
                  <a:pt x="5667908" y="5968947"/>
                  <a:pt x="5667908" y="5968947"/>
                  <a:pt x="5667908" y="5930261"/>
                </a:cubicBezTo>
                <a:cubicBezTo>
                  <a:pt x="5667908" y="5926744"/>
                  <a:pt x="5667908" y="5926744"/>
                  <a:pt x="5664391" y="5923227"/>
                </a:cubicBezTo>
                <a:cubicBezTo>
                  <a:pt x="5664391" y="5923227"/>
                  <a:pt x="5660874" y="5923227"/>
                  <a:pt x="5660874" y="5923227"/>
                </a:cubicBezTo>
                <a:close/>
                <a:moveTo>
                  <a:pt x="5285479" y="5895013"/>
                </a:moveTo>
                <a:cubicBezTo>
                  <a:pt x="5274985" y="5895013"/>
                  <a:pt x="5243501" y="5895013"/>
                  <a:pt x="5205019" y="5898524"/>
                </a:cubicBezTo>
                <a:cubicBezTo>
                  <a:pt x="5201521" y="5898524"/>
                  <a:pt x="5198022" y="5902035"/>
                  <a:pt x="5198022" y="5905546"/>
                </a:cubicBezTo>
                <a:cubicBezTo>
                  <a:pt x="5198022" y="5905546"/>
                  <a:pt x="5198022" y="5905546"/>
                  <a:pt x="5198022" y="6151326"/>
                </a:cubicBezTo>
                <a:cubicBezTo>
                  <a:pt x="5198022" y="6154837"/>
                  <a:pt x="5201521" y="6158348"/>
                  <a:pt x="5205019" y="6158348"/>
                </a:cubicBezTo>
                <a:cubicBezTo>
                  <a:pt x="5205019" y="6158348"/>
                  <a:pt x="5205019" y="6158348"/>
                  <a:pt x="5236504" y="6158348"/>
                </a:cubicBezTo>
                <a:cubicBezTo>
                  <a:pt x="5240002" y="6158348"/>
                  <a:pt x="5243501" y="6154837"/>
                  <a:pt x="5243501" y="6151326"/>
                </a:cubicBezTo>
                <a:cubicBezTo>
                  <a:pt x="5243501" y="6151326"/>
                  <a:pt x="5243501" y="6151326"/>
                  <a:pt x="5243501" y="6053014"/>
                </a:cubicBezTo>
                <a:cubicBezTo>
                  <a:pt x="5253995" y="6056525"/>
                  <a:pt x="5271486" y="6056525"/>
                  <a:pt x="5292476" y="6056525"/>
                </a:cubicBezTo>
                <a:cubicBezTo>
                  <a:pt x="5292476" y="6056525"/>
                  <a:pt x="5292476" y="6056525"/>
                  <a:pt x="5337954" y="6154837"/>
                </a:cubicBezTo>
                <a:cubicBezTo>
                  <a:pt x="5337954" y="6154837"/>
                  <a:pt x="5341452" y="6158348"/>
                  <a:pt x="5344951" y="6158348"/>
                </a:cubicBezTo>
                <a:cubicBezTo>
                  <a:pt x="5344951" y="6158348"/>
                  <a:pt x="5344951" y="6158348"/>
                  <a:pt x="5376435" y="6158348"/>
                </a:cubicBezTo>
                <a:cubicBezTo>
                  <a:pt x="5379934" y="6158348"/>
                  <a:pt x="5383431" y="6154837"/>
                  <a:pt x="5383431" y="6154837"/>
                </a:cubicBezTo>
                <a:cubicBezTo>
                  <a:pt x="5383431" y="6151326"/>
                  <a:pt x="5383431" y="6151326"/>
                  <a:pt x="5383431" y="6147815"/>
                </a:cubicBezTo>
                <a:lnTo>
                  <a:pt x="5337954" y="6042481"/>
                </a:lnTo>
                <a:cubicBezTo>
                  <a:pt x="5369438" y="6028436"/>
                  <a:pt x="5383431" y="6007369"/>
                  <a:pt x="5383431" y="5975769"/>
                </a:cubicBezTo>
                <a:cubicBezTo>
                  <a:pt x="5383431" y="5937146"/>
                  <a:pt x="5365940" y="5895013"/>
                  <a:pt x="5292476" y="5895013"/>
                </a:cubicBezTo>
                <a:cubicBezTo>
                  <a:pt x="5292476" y="5895013"/>
                  <a:pt x="5288978" y="5895013"/>
                  <a:pt x="5285479" y="5895013"/>
                </a:cubicBezTo>
                <a:close/>
                <a:moveTo>
                  <a:pt x="6840997" y="5864091"/>
                </a:moveTo>
                <a:cubicBezTo>
                  <a:pt x="6843176" y="5864532"/>
                  <a:pt x="6845791" y="5866295"/>
                  <a:pt x="6847534" y="5869822"/>
                </a:cubicBezTo>
                <a:cubicBezTo>
                  <a:pt x="6903309" y="5926252"/>
                  <a:pt x="6931196" y="6017949"/>
                  <a:pt x="6910281" y="6109646"/>
                </a:cubicBezTo>
                <a:cubicBezTo>
                  <a:pt x="6910281" y="6113173"/>
                  <a:pt x="6906795" y="6116699"/>
                  <a:pt x="6899823" y="6113173"/>
                </a:cubicBezTo>
                <a:cubicBezTo>
                  <a:pt x="6899823" y="6113173"/>
                  <a:pt x="6899823" y="6113173"/>
                  <a:pt x="6861478" y="6102592"/>
                </a:cubicBezTo>
                <a:cubicBezTo>
                  <a:pt x="6857992" y="6102592"/>
                  <a:pt x="6854506" y="6099065"/>
                  <a:pt x="6854506" y="6092012"/>
                </a:cubicBezTo>
                <a:cubicBezTo>
                  <a:pt x="6868450" y="6017949"/>
                  <a:pt x="6851020" y="5957992"/>
                  <a:pt x="6809188" y="5912144"/>
                </a:cubicBezTo>
                <a:cubicBezTo>
                  <a:pt x="6802216" y="5908618"/>
                  <a:pt x="6802216" y="5901563"/>
                  <a:pt x="6809188" y="5898037"/>
                </a:cubicBezTo>
                <a:cubicBezTo>
                  <a:pt x="6809188" y="5898037"/>
                  <a:pt x="6809188" y="5898037"/>
                  <a:pt x="6837075" y="5866295"/>
                </a:cubicBezTo>
                <a:cubicBezTo>
                  <a:pt x="6837075" y="5864532"/>
                  <a:pt x="6838819" y="5863650"/>
                  <a:pt x="6840997" y="5864091"/>
                </a:cubicBezTo>
                <a:close/>
                <a:moveTo>
                  <a:pt x="6460734" y="5864091"/>
                </a:moveTo>
                <a:cubicBezTo>
                  <a:pt x="6462935" y="5863650"/>
                  <a:pt x="6464696" y="5864532"/>
                  <a:pt x="6464696" y="5866295"/>
                </a:cubicBezTo>
                <a:cubicBezTo>
                  <a:pt x="6464696" y="5866295"/>
                  <a:pt x="6464696" y="5866295"/>
                  <a:pt x="6496396" y="5898037"/>
                </a:cubicBezTo>
                <a:cubicBezTo>
                  <a:pt x="6499919" y="5901563"/>
                  <a:pt x="6499919" y="5908618"/>
                  <a:pt x="6492874" y="5912144"/>
                </a:cubicBezTo>
                <a:cubicBezTo>
                  <a:pt x="6450607" y="5957992"/>
                  <a:pt x="6432995" y="6017949"/>
                  <a:pt x="6447085" y="6092012"/>
                </a:cubicBezTo>
                <a:cubicBezTo>
                  <a:pt x="6447085" y="6099065"/>
                  <a:pt x="6443563" y="6102592"/>
                  <a:pt x="6440040" y="6102592"/>
                </a:cubicBezTo>
                <a:cubicBezTo>
                  <a:pt x="6440040" y="6102592"/>
                  <a:pt x="6440040" y="6102592"/>
                  <a:pt x="6401295" y="6113173"/>
                </a:cubicBezTo>
                <a:cubicBezTo>
                  <a:pt x="6394251" y="6116699"/>
                  <a:pt x="6390728" y="6113173"/>
                  <a:pt x="6390728" y="6109646"/>
                </a:cubicBezTo>
                <a:cubicBezTo>
                  <a:pt x="6369595" y="6017949"/>
                  <a:pt x="6397773" y="5926252"/>
                  <a:pt x="6454129" y="5869822"/>
                </a:cubicBezTo>
                <a:cubicBezTo>
                  <a:pt x="6455890" y="5866295"/>
                  <a:pt x="6458533" y="5864532"/>
                  <a:pt x="6460734" y="5864091"/>
                </a:cubicBezTo>
                <a:close/>
                <a:moveTo>
                  <a:pt x="6679416" y="5858737"/>
                </a:moveTo>
                <a:cubicBezTo>
                  <a:pt x="6682909" y="5858737"/>
                  <a:pt x="6682909" y="5858737"/>
                  <a:pt x="6686403" y="5858737"/>
                </a:cubicBezTo>
                <a:cubicBezTo>
                  <a:pt x="6731814" y="5869333"/>
                  <a:pt x="6763254" y="5886990"/>
                  <a:pt x="6794693" y="5922306"/>
                </a:cubicBezTo>
                <a:cubicBezTo>
                  <a:pt x="6798186" y="5925838"/>
                  <a:pt x="6798186" y="5925838"/>
                  <a:pt x="6798186" y="5929370"/>
                </a:cubicBezTo>
                <a:cubicBezTo>
                  <a:pt x="6798186" y="5932901"/>
                  <a:pt x="6794693" y="5932901"/>
                  <a:pt x="6791199" y="5936433"/>
                </a:cubicBezTo>
                <a:cubicBezTo>
                  <a:pt x="6791199" y="5936433"/>
                  <a:pt x="6791199" y="5936433"/>
                  <a:pt x="6700376" y="5982344"/>
                </a:cubicBezTo>
                <a:cubicBezTo>
                  <a:pt x="6696882" y="5982344"/>
                  <a:pt x="6693389" y="5982344"/>
                  <a:pt x="6689896" y="5982344"/>
                </a:cubicBezTo>
                <a:cubicBezTo>
                  <a:pt x="6686403" y="5978812"/>
                  <a:pt x="6686403" y="5975280"/>
                  <a:pt x="6682909" y="5971749"/>
                </a:cubicBezTo>
                <a:cubicBezTo>
                  <a:pt x="6682909" y="5971749"/>
                  <a:pt x="6682909" y="5971749"/>
                  <a:pt x="6675923" y="5869333"/>
                </a:cubicBezTo>
                <a:cubicBezTo>
                  <a:pt x="6675923" y="5865801"/>
                  <a:pt x="6675923" y="5862269"/>
                  <a:pt x="6679416" y="5858737"/>
                </a:cubicBezTo>
                <a:close/>
                <a:moveTo>
                  <a:pt x="6615733" y="5858737"/>
                </a:moveTo>
                <a:cubicBezTo>
                  <a:pt x="6619226" y="5858737"/>
                  <a:pt x="6619226" y="5858737"/>
                  <a:pt x="6622719" y="5858737"/>
                </a:cubicBezTo>
                <a:cubicBezTo>
                  <a:pt x="6622719" y="5862269"/>
                  <a:pt x="6626212" y="5865801"/>
                  <a:pt x="6626212" y="5869333"/>
                </a:cubicBezTo>
                <a:cubicBezTo>
                  <a:pt x="6626212" y="5869333"/>
                  <a:pt x="6626212" y="5869333"/>
                  <a:pt x="6615733" y="5975280"/>
                </a:cubicBezTo>
                <a:cubicBezTo>
                  <a:pt x="6615733" y="5978812"/>
                  <a:pt x="6615733" y="5982344"/>
                  <a:pt x="6612239" y="5982344"/>
                </a:cubicBezTo>
                <a:cubicBezTo>
                  <a:pt x="6608746" y="5982344"/>
                  <a:pt x="6605253" y="5982344"/>
                  <a:pt x="6601760" y="5982344"/>
                </a:cubicBezTo>
                <a:cubicBezTo>
                  <a:pt x="6601760" y="5982344"/>
                  <a:pt x="6601760" y="5982344"/>
                  <a:pt x="6510935" y="5936433"/>
                </a:cubicBezTo>
                <a:cubicBezTo>
                  <a:pt x="6507443" y="5936433"/>
                  <a:pt x="6503949" y="5932901"/>
                  <a:pt x="6503949" y="5929370"/>
                </a:cubicBezTo>
                <a:cubicBezTo>
                  <a:pt x="6503949" y="5929370"/>
                  <a:pt x="6503949" y="5925838"/>
                  <a:pt x="6507443" y="5922306"/>
                </a:cubicBezTo>
                <a:cubicBezTo>
                  <a:pt x="6538881" y="5890522"/>
                  <a:pt x="6570321" y="5869333"/>
                  <a:pt x="6615733" y="5858737"/>
                </a:cubicBezTo>
                <a:close/>
                <a:moveTo>
                  <a:pt x="6534583" y="5823805"/>
                </a:moveTo>
                <a:cubicBezTo>
                  <a:pt x="6538076" y="5823805"/>
                  <a:pt x="6541569" y="5827500"/>
                  <a:pt x="6541569" y="5831195"/>
                </a:cubicBezTo>
                <a:cubicBezTo>
                  <a:pt x="6541569" y="5834890"/>
                  <a:pt x="6541569" y="5834890"/>
                  <a:pt x="6538076" y="5834890"/>
                </a:cubicBezTo>
                <a:cubicBezTo>
                  <a:pt x="6538076" y="5834890"/>
                  <a:pt x="6538076" y="5834890"/>
                  <a:pt x="6531089" y="5838585"/>
                </a:cubicBezTo>
                <a:cubicBezTo>
                  <a:pt x="6531089" y="5838585"/>
                  <a:pt x="6531089" y="5838585"/>
                  <a:pt x="6527596" y="5831195"/>
                </a:cubicBezTo>
                <a:cubicBezTo>
                  <a:pt x="6527596" y="5831195"/>
                  <a:pt x="6527596" y="5831195"/>
                  <a:pt x="6524103" y="5831195"/>
                </a:cubicBezTo>
                <a:cubicBezTo>
                  <a:pt x="6527596" y="5827500"/>
                  <a:pt x="6531089" y="5827500"/>
                  <a:pt x="6534583" y="5823805"/>
                </a:cubicBezTo>
                <a:close/>
                <a:moveTo>
                  <a:pt x="6531109" y="5816608"/>
                </a:moveTo>
                <a:cubicBezTo>
                  <a:pt x="6527557" y="5820158"/>
                  <a:pt x="6520456" y="5823710"/>
                  <a:pt x="6513354" y="5827260"/>
                </a:cubicBezTo>
                <a:cubicBezTo>
                  <a:pt x="6513354" y="5827260"/>
                  <a:pt x="6513354" y="5827260"/>
                  <a:pt x="6516905" y="5830811"/>
                </a:cubicBezTo>
                <a:lnTo>
                  <a:pt x="6534660" y="5862769"/>
                </a:lnTo>
                <a:cubicBezTo>
                  <a:pt x="6538210" y="5862769"/>
                  <a:pt x="6538210" y="5859217"/>
                  <a:pt x="6541761" y="5859217"/>
                </a:cubicBezTo>
                <a:cubicBezTo>
                  <a:pt x="6541761" y="5859217"/>
                  <a:pt x="6541761" y="5859217"/>
                  <a:pt x="6534660" y="5845014"/>
                </a:cubicBezTo>
                <a:cubicBezTo>
                  <a:pt x="6534660" y="5845014"/>
                  <a:pt x="6534660" y="5845014"/>
                  <a:pt x="6541761" y="5841464"/>
                </a:cubicBezTo>
                <a:cubicBezTo>
                  <a:pt x="6541761" y="5841464"/>
                  <a:pt x="6541761" y="5841464"/>
                  <a:pt x="6555964" y="5852116"/>
                </a:cubicBezTo>
                <a:cubicBezTo>
                  <a:pt x="6559516" y="5848565"/>
                  <a:pt x="6559516" y="5848565"/>
                  <a:pt x="6563066" y="5848565"/>
                </a:cubicBezTo>
                <a:cubicBezTo>
                  <a:pt x="6563066" y="5848565"/>
                  <a:pt x="6563066" y="5848565"/>
                  <a:pt x="6548863" y="5834362"/>
                </a:cubicBezTo>
                <a:cubicBezTo>
                  <a:pt x="6548863" y="5834362"/>
                  <a:pt x="6548863" y="5834362"/>
                  <a:pt x="6548863" y="5830811"/>
                </a:cubicBezTo>
                <a:cubicBezTo>
                  <a:pt x="6552413" y="5823710"/>
                  <a:pt x="6541761" y="5813057"/>
                  <a:pt x="6531109" y="5816608"/>
                </a:cubicBezTo>
                <a:close/>
                <a:moveTo>
                  <a:pt x="6752016" y="5810370"/>
                </a:moveTo>
                <a:cubicBezTo>
                  <a:pt x="6755559" y="5834554"/>
                  <a:pt x="6755559" y="5834554"/>
                  <a:pt x="6755559" y="5834554"/>
                </a:cubicBezTo>
                <a:cubicBezTo>
                  <a:pt x="6748474" y="5851828"/>
                  <a:pt x="6748474" y="5851828"/>
                  <a:pt x="6748474" y="5851828"/>
                </a:cubicBezTo>
                <a:lnTo>
                  <a:pt x="6755559" y="5858737"/>
                </a:lnTo>
                <a:cubicBezTo>
                  <a:pt x="6762643" y="5841463"/>
                  <a:pt x="6762643" y="5841463"/>
                  <a:pt x="6762643" y="5841463"/>
                </a:cubicBezTo>
                <a:cubicBezTo>
                  <a:pt x="6787438" y="5827644"/>
                  <a:pt x="6787438" y="5827644"/>
                  <a:pt x="6787438" y="5827644"/>
                </a:cubicBezTo>
                <a:cubicBezTo>
                  <a:pt x="6787438" y="5827644"/>
                  <a:pt x="6783896" y="5824189"/>
                  <a:pt x="6780354" y="5824189"/>
                </a:cubicBezTo>
                <a:cubicBezTo>
                  <a:pt x="6762643" y="5831099"/>
                  <a:pt x="6762643" y="5831099"/>
                  <a:pt x="6762643" y="5831099"/>
                </a:cubicBezTo>
                <a:cubicBezTo>
                  <a:pt x="6759101" y="5813824"/>
                  <a:pt x="6759101" y="5813824"/>
                  <a:pt x="6759101" y="5813824"/>
                </a:cubicBezTo>
                <a:cubicBezTo>
                  <a:pt x="6755559" y="5810370"/>
                  <a:pt x="6755559" y="5810370"/>
                  <a:pt x="6752016" y="5810370"/>
                </a:cubicBezTo>
                <a:close/>
                <a:moveTo>
                  <a:pt x="6717036" y="5806340"/>
                </a:moveTo>
                <a:cubicBezTo>
                  <a:pt x="6720529" y="5806340"/>
                  <a:pt x="6724022" y="5806340"/>
                  <a:pt x="6727516" y="5809699"/>
                </a:cubicBezTo>
                <a:cubicBezTo>
                  <a:pt x="6727516" y="5809699"/>
                  <a:pt x="6731009" y="5809699"/>
                  <a:pt x="6731009" y="5813058"/>
                </a:cubicBezTo>
                <a:cubicBezTo>
                  <a:pt x="6731009" y="5816416"/>
                  <a:pt x="6727516" y="5819775"/>
                  <a:pt x="6724022" y="5819775"/>
                </a:cubicBezTo>
                <a:cubicBezTo>
                  <a:pt x="6724022" y="5819775"/>
                  <a:pt x="6724022" y="5819775"/>
                  <a:pt x="6713542" y="5816416"/>
                </a:cubicBezTo>
                <a:lnTo>
                  <a:pt x="6713542" y="5813058"/>
                </a:lnTo>
                <a:cubicBezTo>
                  <a:pt x="6713542" y="5813058"/>
                  <a:pt x="6713542" y="5813058"/>
                  <a:pt x="6717036" y="5806340"/>
                </a:cubicBezTo>
                <a:close/>
                <a:moveTo>
                  <a:pt x="6583891" y="5805835"/>
                </a:moveTo>
                <a:cubicBezTo>
                  <a:pt x="6590945" y="5802308"/>
                  <a:pt x="6597998" y="5809363"/>
                  <a:pt x="6597998" y="5816416"/>
                </a:cubicBezTo>
                <a:cubicBezTo>
                  <a:pt x="6597998" y="5823470"/>
                  <a:pt x="6590945" y="5830523"/>
                  <a:pt x="6583891" y="5830523"/>
                </a:cubicBezTo>
                <a:cubicBezTo>
                  <a:pt x="6576837" y="5830523"/>
                  <a:pt x="6569783" y="5826997"/>
                  <a:pt x="6569783" y="5819943"/>
                </a:cubicBezTo>
                <a:cubicBezTo>
                  <a:pt x="6569783" y="5819943"/>
                  <a:pt x="6569783" y="5819943"/>
                  <a:pt x="6569783" y="5816416"/>
                </a:cubicBezTo>
                <a:cubicBezTo>
                  <a:pt x="6569783" y="5809363"/>
                  <a:pt x="6576837" y="5805835"/>
                  <a:pt x="6583891" y="5805835"/>
                </a:cubicBezTo>
                <a:close/>
                <a:moveTo>
                  <a:pt x="6671893" y="5799621"/>
                </a:moveTo>
                <a:cubicBezTo>
                  <a:pt x="6671893" y="5799621"/>
                  <a:pt x="6671893" y="5799621"/>
                  <a:pt x="6675251" y="5810101"/>
                </a:cubicBezTo>
                <a:cubicBezTo>
                  <a:pt x="6675251" y="5810101"/>
                  <a:pt x="6675251" y="5810101"/>
                  <a:pt x="6678610" y="5817088"/>
                </a:cubicBezTo>
                <a:cubicBezTo>
                  <a:pt x="6675251" y="5817088"/>
                  <a:pt x="6668534" y="5817088"/>
                  <a:pt x="6665174" y="5817088"/>
                </a:cubicBezTo>
                <a:lnTo>
                  <a:pt x="6668534" y="5810101"/>
                </a:lnTo>
                <a:cubicBezTo>
                  <a:pt x="6668534" y="5810101"/>
                  <a:pt x="6668534" y="5810101"/>
                  <a:pt x="6671893" y="5799621"/>
                </a:cubicBezTo>
                <a:close/>
                <a:moveTo>
                  <a:pt x="6580420" y="5799105"/>
                </a:moveTo>
                <a:cubicBezTo>
                  <a:pt x="6570007" y="5799105"/>
                  <a:pt x="6563065" y="5806133"/>
                  <a:pt x="6563065" y="5816675"/>
                </a:cubicBezTo>
                <a:cubicBezTo>
                  <a:pt x="6563065" y="5820188"/>
                  <a:pt x="6563065" y="5820188"/>
                  <a:pt x="6563065" y="5820188"/>
                </a:cubicBezTo>
                <a:cubicBezTo>
                  <a:pt x="6563065" y="5830730"/>
                  <a:pt x="6573477" y="5841272"/>
                  <a:pt x="6583891" y="5837758"/>
                </a:cubicBezTo>
                <a:cubicBezTo>
                  <a:pt x="6597774" y="5837758"/>
                  <a:pt x="6604715" y="5830730"/>
                  <a:pt x="6604715" y="5816675"/>
                </a:cubicBezTo>
                <a:cubicBezTo>
                  <a:pt x="6604715" y="5806133"/>
                  <a:pt x="6594303" y="5795591"/>
                  <a:pt x="6580420" y="5799105"/>
                </a:cubicBezTo>
                <a:close/>
                <a:moveTo>
                  <a:pt x="6710733" y="5795591"/>
                </a:moveTo>
                <a:cubicBezTo>
                  <a:pt x="6710733" y="5795591"/>
                  <a:pt x="6710733" y="5795591"/>
                  <a:pt x="6707191" y="5813345"/>
                </a:cubicBezTo>
                <a:cubicBezTo>
                  <a:pt x="6707191" y="5813345"/>
                  <a:pt x="6707191" y="5813345"/>
                  <a:pt x="6700107" y="5834650"/>
                </a:cubicBezTo>
                <a:cubicBezTo>
                  <a:pt x="6703649" y="5838201"/>
                  <a:pt x="6707191" y="5838201"/>
                  <a:pt x="6710733" y="5838201"/>
                </a:cubicBezTo>
                <a:lnTo>
                  <a:pt x="6714275" y="5823998"/>
                </a:lnTo>
                <a:cubicBezTo>
                  <a:pt x="6714275" y="5823998"/>
                  <a:pt x="6714275" y="5823998"/>
                  <a:pt x="6721360" y="5823998"/>
                </a:cubicBezTo>
                <a:cubicBezTo>
                  <a:pt x="6721360" y="5823998"/>
                  <a:pt x="6721360" y="5823998"/>
                  <a:pt x="6724902" y="5841752"/>
                </a:cubicBezTo>
                <a:cubicBezTo>
                  <a:pt x="6728443" y="5845303"/>
                  <a:pt x="6728443" y="5845303"/>
                  <a:pt x="6731986" y="5845303"/>
                </a:cubicBezTo>
                <a:cubicBezTo>
                  <a:pt x="6731986" y="5845303"/>
                  <a:pt x="6731986" y="5845303"/>
                  <a:pt x="6728443" y="5827549"/>
                </a:cubicBezTo>
                <a:cubicBezTo>
                  <a:pt x="6735528" y="5823998"/>
                  <a:pt x="6739070" y="5816896"/>
                  <a:pt x="6739070" y="5813345"/>
                </a:cubicBezTo>
                <a:cubicBezTo>
                  <a:pt x="6739070" y="5806244"/>
                  <a:pt x="6735528" y="5802693"/>
                  <a:pt x="6731986" y="5802693"/>
                </a:cubicBezTo>
                <a:cubicBezTo>
                  <a:pt x="6724902" y="5799142"/>
                  <a:pt x="6717817" y="5795591"/>
                  <a:pt x="6710733" y="5795591"/>
                </a:cubicBezTo>
                <a:close/>
                <a:moveTo>
                  <a:pt x="6668106" y="5788873"/>
                </a:moveTo>
                <a:cubicBezTo>
                  <a:pt x="6668106" y="5788873"/>
                  <a:pt x="6668106" y="5788873"/>
                  <a:pt x="6661022" y="5809957"/>
                </a:cubicBezTo>
                <a:cubicBezTo>
                  <a:pt x="6661022" y="5809957"/>
                  <a:pt x="6661022" y="5809957"/>
                  <a:pt x="6650396" y="5831040"/>
                </a:cubicBezTo>
                <a:cubicBezTo>
                  <a:pt x="6653938" y="5831040"/>
                  <a:pt x="6653938" y="5831040"/>
                  <a:pt x="6657481" y="5831040"/>
                </a:cubicBezTo>
                <a:lnTo>
                  <a:pt x="6661022" y="5824012"/>
                </a:lnTo>
                <a:cubicBezTo>
                  <a:pt x="6668106" y="5824012"/>
                  <a:pt x="6671649" y="5824012"/>
                  <a:pt x="6678733" y="5824012"/>
                </a:cubicBezTo>
                <a:cubicBezTo>
                  <a:pt x="6678733" y="5824012"/>
                  <a:pt x="6678733" y="5824012"/>
                  <a:pt x="6682275" y="5831040"/>
                </a:cubicBezTo>
                <a:cubicBezTo>
                  <a:pt x="6685817" y="5831040"/>
                  <a:pt x="6685817" y="5834554"/>
                  <a:pt x="6689359" y="5834554"/>
                </a:cubicBezTo>
                <a:cubicBezTo>
                  <a:pt x="6689359" y="5834554"/>
                  <a:pt x="6689359" y="5834554"/>
                  <a:pt x="6682275" y="5809957"/>
                </a:cubicBezTo>
                <a:cubicBezTo>
                  <a:pt x="6682275" y="5809957"/>
                  <a:pt x="6682275" y="5809957"/>
                  <a:pt x="6678733" y="5788873"/>
                </a:cubicBezTo>
                <a:cubicBezTo>
                  <a:pt x="6678733" y="5788873"/>
                  <a:pt x="6678733" y="5788873"/>
                  <a:pt x="6668106" y="5788873"/>
                </a:cubicBezTo>
                <a:close/>
                <a:moveTo>
                  <a:pt x="6647709" y="5788873"/>
                </a:moveTo>
                <a:cubicBezTo>
                  <a:pt x="6629999" y="5788873"/>
                  <a:pt x="6622914" y="5788873"/>
                  <a:pt x="6608746" y="5792344"/>
                </a:cubicBezTo>
                <a:cubicBezTo>
                  <a:pt x="6608746" y="5799285"/>
                  <a:pt x="6608746" y="5799285"/>
                  <a:pt x="6608746" y="5799285"/>
                </a:cubicBezTo>
                <a:lnTo>
                  <a:pt x="6622914" y="5795815"/>
                </a:lnTo>
                <a:cubicBezTo>
                  <a:pt x="6626456" y="5830523"/>
                  <a:pt x="6626456" y="5830523"/>
                  <a:pt x="6626456" y="5830523"/>
                </a:cubicBezTo>
                <a:cubicBezTo>
                  <a:pt x="6637082" y="5830523"/>
                  <a:pt x="6637082" y="5830523"/>
                  <a:pt x="6637082" y="5830523"/>
                </a:cubicBezTo>
                <a:cubicBezTo>
                  <a:pt x="6633540" y="5795815"/>
                  <a:pt x="6633540" y="5795815"/>
                  <a:pt x="6633540" y="5795815"/>
                </a:cubicBezTo>
                <a:cubicBezTo>
                  <a:pt x="6647709" y="5795815"/>
                  <a:pt x="6647709" y="5795815"/>
                  <a:pt x="6647709" y="5795815"/>
                </a:cubicBezTo>
                <a:cubicBezTo>
                  <a:pt x="6647709" y="5788873"/>
                  <a:pt x="6647709" y="5788873"/>
                  <a:pt x="6647709" y="5788873"/>
                </a:cubicBezTo>
                <a:close/>
                <a:moveTo>
                  <a:pt x="6198068" y="5788872"/>
                </a:moveTo>
                <a:cubicBezTo>
                  <a:pt x="6215982" y="5788872"/>
                  <a:pt x="6223148" y="5806339"/>
                  <a:pt x="6223148" y="5823804"/>
                </a:cubicBezTo>
                <a:lnTo>
                  <a:pt x="6169406" y="5823804"/>
                </a:lnTo>
                <a:cubicBezTo>
                  <a:pt x="6169406" y="5806339"/>
                  <a:pt x="6180154" y="5788872"/>
                  <a:pt x="6198068" y="5788872"/>
                </a:cubicBezTo>
                <a:close/>
                <a:moveTo>
                  <a:pt x="6650396" y="5782156"/>
                </a:moveTo>
                <a:cubicBezTo>
                  <a:pt x="6713570" y="5782156"/>
                  <a:pt x="6769725" y="5803115"/>
                  <a:pt x="6815350" y="5838047"/>
                </a:cubicBezTo>
                <a:cubicBezTo>
                  <a:pt x="6822370" y="5845034"/>
                  <a:pt x="6822370" y="5848527"/>
                  <a:pt x="6818860" y="5852020"/>
                </a:cubicBezTo>
                <a:cubicBezTo>
                  <a:pt x="6818860" y="5852020"/>
                  <a:pt x="6818860" y="5852020"/>
                  <a:pt x="6790783" y="5883460"/>
                </a:cubicBezTo>
                <a:cubicBezTo>
                  <a:pt x="6787273" y="5886952"/>
                  <a:pt x="6783764" y="5886952"/>
                  <a:pt x="6776744" y="5883460"/>
                </a:cubicBezTo>
                <a:cubicBezTo>
                  <a:pt x="6741648" y="5855514"/>
                  <a:pt x="6696021" y="5838047"/>
                  <a:pt x="6650396" y="5838047"/>
                </a:cubicBezTo>
                <a:cubicBezTo>
                  <a:pt x="6601261" y="5838047"/>
                  <a:pt x="6559145" y="5855514"/>
                  <a:pt x="6524048" y="5883460"/>
                </a:cubicBezTo>
                <a:cubicBezTo>
                  <a:pt x="6517028" y="5886952"/>
                  <a:pt x="6513519" y="5886952"/>
                  <a:pt x="6510010" y="5883460"/>
                </a:cubicBezTo>
                <a:cubicBezTo>
                  <a:pt x="6510010" y="5883460"/>
                  <a:pt x="6510010" y="5883460"/>
                  <a:pt x="6481932" y="5852020"/>
                </a:cubicBezTo>
                <a:cubicBezTo>
                  <a:pt x="6478422" y="5848527"/>
                  <a:pt x="6478422" y="5845034"/>
                  <a:pt x="6485442" y="5838047"/>
                </a:cubicBezTo>
                <a:cubicBezTo>
                  <a:pt x="6531067" y="5803115"/>
                  <a:pt x="6587222" y="5782156"/>
                  <a:pt x="6650396" y="5782156"/>
                </a:cubicBezTo>
                <a:close/>
                <a:moveTo>
                  <a:pt x="6198292" y="5782155"/>
                </a:moveTo>
                <a:cubicBezTo>
                  <a:pt x="6173924" y="5782155"/>
                  <a:pt x="6160001" y="5799669"/>
                  <a:pt x="6160001" y="5831195"/>
                </a:cubicBezTo>
                <a:cubicBezTo>
                  <a:pt x="6160001" y="5859217"/>
                  <a:pt x="6170443" y="5880234"/>
                  <a:pt x="6201773" y="5880234"/>
                </a:cubicBezTo>
                <a:cubicBezTo>
                  <a:pt x="6208735" y="5880234"/>
                  <a:pt x="6222659" y="5876731"/>
                  <a:pt x="6229621" y="5873228"/>
                </a:cubicBezTo>
                <a:lnTo>
                  <a:pt x="6229621" y="5862720"/>
                </a:lnTo>
                <a:cubicBezTo>
                  <a:pt x="6222659" y="5866223"/>
                  <a:pt x="6212216" y="5869725"/>
                  <a:pt x="6201773" y="5869725"/>
                </a:cubicBezTo>
                <a:cubicBezTo>
                  <a:pt x="6180887" y="5869725"/>
                  <a:pt x="6170443" y="5852211"/>
                  <a:pt x="6170443" y="5834698"/>
                </a:cubicBezTo>
                <a:cubicBezTo>
                  <a:pt x="6170443" y="5834698"/>
                  <a:pt x="6170443" y="5834698"/>
                  <a:pt x="6236583" y="5834698"/>
                </a:cubicBezTo>
                <a:cubicBezTo>
                  <a:pt x="6236583" y="5834698"/>
                  <a:pt x="6236583" y="5834698"/>
                  <a:pt x="6236583" y="5827692"/>
                </a:cubicBezTo>
                <a:cubicBezTo>
                  <a:pt x="6236583" y="5803172"/>
                  <a:pt x="6226140" y="5782155"/>
                  <a:pt x="6198292" y="5782155"/>
                </a:cubicBezTo>
                <a:close/>
                <a:moveTo>
                  <a:pt x="5949064" y="5745879"/>
                </a:moveTo>
                <a:lnTo>
                  <a:pt x="5949064" y="5756627"/>
                </a:lnTo>
                <a:lnTo>
                  <a:pt x="5988028" y="5756627"/>
                </a:lnTo>
                <a:lnTo>
                  <a:pt x="5988028" y="5876203"/>
                </a:lnTo>
                <a:lnTo>
                  <a:pt x="6001464" y="5876203"/>
                </a:lnTo>
                <a:lnTo>
                  <a:pt x="6001464" y="5756627"/>
                </a:lnTo>
                <a:lnTo>
                  <a:pt x="6040426" y="5756627"/>
                </a:lnTo>
                <a:lnTo>
                  <a:pt x="6040426" y="5745879"/>
                </a:lnTo>
                <a:close/>
                <a:moveTo>
                  <a:pt x="6061922" y="5735130"/>
                </a:moveTo>
                <a:lnTo>
                  <a:pt x="6061922" y="5876203"/>
                </a:lnTo>
                <a:cubicBezTo>
                  <a:pt x="6061922" y="5876203"/>
                  <a:pt x="6061922" y="5876203"/>
                  <a:pt x="6072287" y="5876203"/>
                </a:cubicBezTo>
                <a:cubicBezTo>
                  <a:pt x="6072287" y="5876203"/>
                  <a:pt x="6072287" y="5876203"/>
                  <a:pt x="6072287" y="5826827"/>
                </a:cubicBezTo>
                <a:cubicBezTo>
                  <a:pt x="6072287" y="5809193"/>
                  <a:pt x="6079197" y="5788033"/>
                  <a:pt x="6099926" y="5788033"/>
                </a:cubicBezTo>
                <a:cubicBezTo>
                  <a:pt x="6120655" y="5788033"/>
                  <a:pt x="6120655" y="5802140"/>
                  <a:pt x="6120655" y="5819774"/>
                </a:cubicBezTo>
                <a:cubicBezTo>
                  <a:pt x="6120655" y="5819774"/>
                  <a:pt x="6120655" y="5819774"/>
                  <a:pt x="6120655" y="5876203"/>
                </a:cubicBezTo>
                <a:cubicBezTo>
                  <a:pt x="6120655" y="5876203"/>
                  <a:pt x="6120655" y="5876203"/>
                  <a:pt x="6134474" y="5876203"/>
                </a:cubicBezTo>
                <a:cubicBezTo>
                  <a:pt x="6134474" y="5876203"/>
                  <a:pt x="6134474" y="5876203"/>
                  <a:pt x="6134474" y="5819774"/>
                </a:cubicBezTo>
                <a:cubicBezTo>
                  <a:pt x="6134474" y="5795086"/>
                  <a:pt x="6127564" y="5780979"/>
                  <a:pt x="6103380" y="5780979"/>
                </a:cubicBezTo>
                <a:cubicBezTo>
                  <a:pt x="6089561" y="5780979"/>
                  <a:pt x="6079197" y="5788033"/>
                  <a:pt x="6072287" y="5798613"/>
                </a:cubicBezTo>
                <a:cubicBezTo>
                  <a:pt x="6072287" y="5798613"/>
                  <a:pt x="6072287" y="5798613"/>
                  <a:pt x="6072287" y="5735130"/>
                </a:cubicBezTo>
                <a:cubicBezTo>
                  <a:pt x="6072287" y="5735130"/>
                  <a:pt x="6072287" y="5735130"/>
                  <a:pt x="6061922" y="5735130"/>
                </a:cubicBezTo>
                <a:close/>
                <a:moveTo>
                  <a:pt x="6640551" y="5710947"/>
                </a:moveTo>
                <a:cubicBezTo>
                  <a:pt x="6630033" y="5728568"/>
                  <a:pt x="6626527" y="5746189"/>
                  <a:pt x="6626527" y="5763810"/>
                </a:cubicBezTo>
                <a:cubicBezTo>
                  <a:pt x="6623021" y="5763810"/>
                  <a:pt x="6605492" y="5767334"/>
                  <a:pt x="6601987" y="5767334"/>
                </a:cubicBezTo>
                <a:cubicBezTo>
                  <a:pt x="6598480" y="5749713"/>
                  <a:pt x="6587963" y="5732092"/>
                  <a:pt x="6577446" y="5721520"/>
                </a:cubicBezTo>
                <a:cubicBezTo>
                  <a:pt x="6577446" y="5721520"/>
                  <a:pt x="6577446" y="5721520"/>
                  <a:pt x="6573940" y="5721520"/>
                </a:cubicBezTo>
                <a:cubicBezTo>
                  <a:pt x="6566929" y="5721520"/>
                  <a:pt x="6559917" y="5725044"/>
                  <a:pt x="6552905" y="5725044"/>
                </a:cubicBezTo>
                <a:cubicBezTo>
                  <a:pt x="6552905" y="5725044"/>
                  <a:pt x="6552905" y="5725044"/>
                  <a:pt x="6552905" y="5728568"/>
                </a:cubicBezTo>
                <a:cubicBezTo>
                  <a:pt x="6549399" y="5735617"/>
                  <a:pt x="6549399" y="5742665"/>
                  <a:pt x="6549399" y="5753237"/>
                </a:cubicBezTo>
                <a:cubicBezTo>
                  <a:pt x="6549399" y="5763810"/>
                  <a:pt x="6549399" y="5770858"/>
                  <a:pt x="6552905" y="5781431"/>
                </a:cubicBezTo>
                <a:cubicBezTo>
                  <a:pt x="6549399" y="5781431"/>
                  <a:pt x="6531870" y="5788479"/>
                  <a:pt x="6531870" y="5788479"/>
                </a:cubicBezTo>
                <a:cubicBezTo>
                  <a:pt x="6521353" y="5774382"/>
                  <a:pt x="6507329" y="5760286"/>
                  <a:pt x="6493306" y="5753237"/>
                </a:cubicBezTo>
                <a:cubicBezTo>
                  <a:pt x="6486295" y="5753237"/>
                  <a:pt x="6479283" y="5760286"/>
                  <a:pt x="6472271" y="5763810"/>
                </a:cubicBezTo>
                <a:cubicBezTo>
                  <a:pt x="6472271" y="5781431"/>
                  <a:pt x="6475777" y="5799052"/>
                  <a:pt x="6486295" y="5816672"/>
                </a:cubicBezTo>
                <a:cubicBezTo>
                  <a:pt x="6482789" y="5816672"/>
                  <a:pt x="6472271" y="5827245"/>
                  <a:pt x="6468766" y="5827245"/>
                </a:cubicBezTo>
                <a:cubicBezTo>
                  <a:pt x="6458248" y="5816672"/>
                  <a:pt x="6440719" y="5806100"/>
                  <a:pt x="6423190" y="5802576"/>
                </a:cubicBezTo>
                <a:cubicBezTo>
                  <a:pt x="6416178" y="5806100"/>
                  <a:pt x="6409167" y="5813148"/>
                  <a:pt x="6405661" y="5816672"/>
                </a:cubicBezTo>
                <a:cubicBezTo>
                  <a:pt x="6405661" y="5816672"/>
                  <a:pt x="6405661" y="5816672"/>
                  <a:pt x="6405661" y="5820196"/>
                </a:cubicBezTo>
                <a:cubicBezTo>
                  <a:pt x="6409167" y="5834294"/>
                  <a:pt x="6419684" y="5851914"/>
                  <a:pt x="6433707" y="5866011"/>
                </a:cubicBezTo>
                <a:cubicBezTo>
                  <a:pt x="6430202" y="5866011"/>
                  <a:pt x="6419684" y="5883632"/>
                  <a:pt x="6419684" y="5883632"/>
                </a:cubicBezTo>
                <a:cubicBezTo>
                  <a:pt x="6402155" y="5876583"/>
                  <a:pt x="6384626" y="5869535"/>
                  <a:pt x="6367097" y="5869535"/>
                </a:cubicBezTo>
                <a:cubicBezTo>
                  <a:pt x="6363592" y="5876583"/>
                  <a:pt x="6356580" y="5883632"/>
                  <a:pt x="6356580" y="5890680"/>
                </a:cubicBezTo>
                <a:cubicBezTo>
                  <a:pt x="6363592" y="5904777"/>
                  <a:pt x="6377614" y="5918873"/>
                  <a:pt x="6391638" y="5929447"/>
                </a:cubicBezTo>
                <a:cubicBezTo>
                  <a:pt x="6391638" y="5932971"/>
                  <a:pt x="6384626" y="5947067"/>
                  <a:pt x="6384626" y="5950591"/>
                </a:cubicBezTo>
                <a:cubicBezTo>
                  <a:pt x="6367097" y="5943543"/>
                  <a:pt x="6346062" y="5943543"/>
                  <a:pt x="6332039" y="5950591"/>
                </a:cubicBezTo>
                <a:cubicBezTo>
                  <a:pt x="6328533" y="5957640"/>
                  <a:pt x="6325027" y="5964688"/>
                  <a:pt x="6325027" y="5971736"/>
                </a:cubicBezTo>
                <a:cubicBezTo>
                  <a:pt x="6335544" y="5985833"/>
                  <a:pt x="6353073" y="5992881"/>
                  <a:pt x="6370602" y="5999930"/>
                </a:cubicBezTo>
                <a:cubicBezTo>
                  <a:pt x="6370602" y="6003454"/>
                  <a:pt x="6367097" y="6017550"/>
                  <a:pt x="6367097" y="6021074"/>
                </a:cubicBezTo>
                <a:cubicBezTo>
                  <a:pt x="6349568" y="6021074"/>
                  <a:pt x="6332039" y="6028123"/>
                  <a:pt x="6318016" y="6035172"/>
                </a:cubicBezTo>
                <a:cubicBezTo>
                  <a:pt x="6318016" y="6035172"/>
                  <a:pt x="6318016" y="6035172"/>
                  <a:pt x="6314510" y="6035172"/>
                </a:cubicBezTo>
                <a:cubicBezTo>
                  <a:pt x="6314510" y="6038696"/>
                  <a:pt x="6314510" y="6042220"/>
                  <a:pt x="6314510" y="6049268"/>
                </a:cubicBezTo>
                <a:cubicBezTo>
                  <a:pt x="6314510" y="6052792"/>
                  <a:pt x="6314510" y="6056316"/>
                  <a:pt x="6314510" y="6059841"/>
                </a:cubicBezTo>
                <a:cubicBezTo>
                  <a:pt x="6314510" y="6059841"/>
                  <a:pt x="6314510" y="6059841"/>
                  <a:pt x="6318016" y="6059841"/>
                </a:cubicBezTo>
                <a:cubicBezTo>
                  <a:pt x="6332039" y="6070414"/>
                  <a:pt x="6349568" y="6073938"/>
                  <a:pt x="6367097" y="6073938"/>
                </a:cubicBezTo>
                <a:cubicBezTo>
                  <a:pt x="6367097" y="6077462"/>
                  <a:pt x="6370602" y="6095083"/>
                  <a:pt x="6370602" y="6095083"/>
                </a:cubicBezTo>
                <a:cubicBezTo>
                  <a:pt x="6353073" y="6102131"/>
                  <a:pt x="6335544" y="6112703"/>
                  <a:pt x="6325027" y="6123276"/>
                </a:cubicBezTo>
                <a:cubicBezTo>
                  <a:pt x="6325027" y="6123276"/>
                  <a:pt x="6325027" y="6123276"/>
                  <a:pt x="6325027" y="6126800"/>
                </a:cubicBezTo>
                <a:cubicBezTo>
                  <a:pt x="6325027" y="6130325"/>
                  <a:pt x="6328533" y="6140897"/>
                  <a:pt x="6332039" y="6147945"/>
                </a:cubicBezTo>
                <a:cubicBezTo>
                  <a:pt x="6349568" y="6151469"/>
                  <a:pt x="6367097" y="6151469"/>
                  <a:pt x="6384626" y="6147945"/>
                </a:cubicBezTo>
                <a:cubicBezTo>
                  <a:pt x="6384626" y="6147945"/>
                  <a:pt x="6391638" y="6165566"/>
                  <a:pt x="6395143" y="6169091"/>
                </a:cubicBezTo>
                <a:cubicBezTo>
                  <a:pt x="6377614" y="6176139"/>
                  <a:pt x="6363592" y="6190235"/>
                  <a:pt x="6356580" y="6204332"/>
                </a:cubicBezTo>
                <a:cubicBezTo>
                  <a:pt x="6356580" y="6204332"/>
                  <a:pt x="6356580" y="6204332"/>
                  <a:pt x="6356580" y="6207856"/>
                </a:cubicBezTo>
                <a:cubicBezTo>
                  <a:pt x="6360085" y="6211380"/>
                  <a:pt x="6363592" y="6221953"/>
                  <a:pt x="6367097" y="6225477"/>
                </a:cubicBezTo>
                <a:cubicBezTo>
                  <a:pt x="6384626" y="6225477"/>
                  <a:pt x="6402155" y="6221953"/>
                  <a:pt x="6419684" y="6211380"/>
                </a:cubicBezTo>
                <a:cubicBezTo>
                  <a:pt x="6419684" y="6214905"/>
                  <a:pt x="6430202" y="6229001"/>
                  <a:pt x="6433707" y="6232526"/>
                </a:cubicBezTo>
                <a:cubicBezTo>
                  <a:pt x="6419684" y="6243098"/>
                  <a:pt x="6412673" y="6260718"/>
                  <a:pt x="6405661" y="6278340"/>
                </a:cubicBezTo>
                <a:cubicBezTo>
                  <a:pt x="6412673" y="6281864"/>
                  <a:pt x="6416178" y="6288912"/>
                  <a:pt x="6423190" y="6292436"/>
                </a:cubicBezTo>
                <a:cubicBezTo>
                  <a:pt x="6440719" y="6288912"/>
                  <a:pt x="6458248" y="6281864"/>
                  <a:pt x="6468766" y="6267768"/>
                </a:cubicBezTo>
                <a:cubicBezTo>
                  <a:pt x="6472271" y="6267768"/>
                  <a:pt x="6486295" y="6281864"/>
                  <a:pt x="6486295" y="6281864"/>
                </a:cubicBezTo>
                <a:cubicBezTo>
                  <a:pt x="6479283" y="6295960"/>
                  <a:pt x="6475777" y="6317106"/>
                  <a:pt x="6475777" y="6331202"/>
                </a:cubicBezTo>
                <a:cubicBezTo>
                  <a:pt x="6475777" y="6331202"/>
                  <a:pt x="6475777" y="6334727"/>
                  <a:pt x="6475777" y="6334727"/>
                </a:cubicBezTo>
                <a:cubicBezTo>
                  <a:pt x="6479283" y="6338251"/>
                  <a:pt x="6486295" y="6341775"/>
                  <a:pt x="6493306" y="6345299"/>
                </a:cubicBezTo>
                <a:cubicBezTo>
                  <a:pt x="6493306" y="6345299"/>
                  <a:pt x="6493306" y="6345299"/>
                  <a:pt x="6496812" y="6345299"/>
                </a:cubicBezTo>
                <a:cubicBezTo>
                  <a:pt x="6510836" y="6338251"/>
                  <a:pt x="6524858" y="6324154"/>
                  <a:pt x="6531870" y="6306533"/>
                </a:cubicBezTo>
                <a:cubicBezTo>
                  <a:pt x="6535376" y="6310057"/>
                  <a:pt x="6549399" y="6313582"/>
                  <a:pt x="6552905" y="6317106"/>
                </a:cubicBezTo>
                <a:cubicBezTo>
                  <a:pt x="6549399" y="6324154"/>
                  <a:pt x="6549399" y="6334727"/>
                  <a:pt x="6549399" y="6341775"/>
                </a:cubicBezTo>
                <a:cubicBezTo>
                  <a:pt x="6549399" y="6352347"/>
                  <a:pt x="6549399" y="6359396"/>
                  <a:pt x="6552905" y="6369969"/>
                </a:cubicBezTo>
                <a:cubicBezTo>
                  <a:pt x="6559917" y="6373493"/>
                  <a:pt x="6566929" y="6373493"/>
                  <a:pt x="6573940" y="6377017"/>
                </a:cubicBezTo>
                <a:cubicBezTo>
                  <a:pt x="6573940" y="6377017"/>
                  <a:pt x="6573940" y="6377017"/>
                  <a:pt x="6577446" y="6377017"/>
                </a:cubicBezTo>
                <a:cubicBezTo>
                  <a:pt x="6587963" y="6362920"/>
                  <a:pt x="6598480" y="6345299"/>
                  <a:pt x="6601987" y="6331202"/>
                </a:cubicBezTo>
                <a:cubicBezTo>
                  <a:pt x="6605492" y="6331202"/>
                  <a:pt x="6623021" y="6331202"/>
                  <a:pt x="6626527" y="6331202"/>
                </a:cubicBezTo>
                <a:cubicBezTo>
                  <a:pt x="6626527" y="6352347"/>
                  <a:pt x="6630033" y="6369969"/>
                  <a:pt x="6640551" y="6384065"/>
                </a:cubicBezTo>
                <a:cubicBezTo>
                  <a:pt x="6647562" y="6384065"/>
                  <a:pt x="6658080" y="6384065"/>
                  <a:pt x="6661585" y="6384065"/>
                </a:cubicBezTo>
                <a:cubicBezTo>
                  <a:pt x="6661585" y="6384065"/>
                  <a:pt x="6661585" y="6384065"/>
                  <a:pt x="6665092" y="6384065"/>
                </a:cubicBezTo>
                <a:cubicBezTo>
                  <a:pt x="6672103" y="6369969"/>
                  <a:pt x="6679114" y="6352347"/>
                  <a:pt x="6679114" y="6331202"/>
                </a:cubicBezTo>
                <a:cubicBezTo>
                  <a:pt x="6679114" y="6331202"/>
                  <a:pt x="6696643" y="6331202"/>
                  <a:pt x="6700150" y="6331202"/>
                </a:cubicBezTo>
                <a:cubicBezTo>
                  <a:pt x="6703655" y="6345299"/>
                  <a:pt x="6714173" y="6362920"/>
                  <a:pt x="6724690" y="6377017"/>
                </a:cubicBezTo>
                <a:cubicBezTo>
                  <a:pt x="6724690" y="6377017"/>
                  <a:pt x="6724690" y="6377017"/>
                  <a:pt x="6728196" y="6377017"/>
                </a:cubicBezTo>
                <a:cubicBezTo>
                  <a:pt x="6735207" y="6373493"/>
                  <a:pt x="6742219" y="6373493"/>
                  <a:pt x="6749231" y="6369969"/>
                </a:cubicBezTo>
                <a:cubicBezTo>
                  <a:pt x="6752736" y="6359396"/>
                  <a:pt x="6752736" y="6352347"/>
                  <a:pt x="6752736" y="6341775"/>
                </a:cubicBezTo>
                <a:cubicBezTo>
                  <a:pt x="6752736" y="6334727"/>
                  <a:pt x="6752736" y="6324154"/>
                  <a:pt x="6749231" y="6317106"/>
                </a:cubicBezTo>
                <a:cubicBezTo>
                  <a:pt x="6752736" y="6313582"/>
                  <a:pt x="6766760" y="6306533"/>
                  <a:pt x="6770266" y="6306533"/>
                </a:cubicBezTo>
                <a:cubicBezTo>
                  <a:pt x="6780783" y="6324154"/>
                  <a:pt x="6791301" y="6334727"/>
                  <a:pt x="6808830" y="6345299"/>
                </a:cubicBezTo>
                <a:cubicBezTo>
                  <a:pt x="6815841" y="6341775"/>
                  <a:pt x="6822853" y="6338251"/>
                  <a:pt x="6826358" y="6334727"/>
                </a:cubicBezTo>
                <a:cubicBezTo>
                  <a:pt x="6826358" y="6334727"/>
                  <a:pt x="6826358" y="6334727"/>
                  <a:pt x="6829865" y="6334727"/>
                </a:cubicBezTo>
                <a:cubicBezTo>
                  <a:pt x="6829865" y="6334727"/>
                  <a:pt x="6829865" y="6331202"/>
                  <a:pt x="6829865" y="6331202"/>
                </a:cubicBezTo>
                <a:cubicBezTo>
                  <a:pt x="6829865" y="6313582"/>
                  <a:pt x="6822853" y="6295960"/>
                  <a:pt x="6815841" y="6281864"/>
                </a:cubicBezTo>
                <a:cubicBezTo>
                  <a:pt x="6815841" y="6278340"/>
                  <a:pt x="6829865" y="6267768"/>
                  <a:pt x="6833370" y="6267768"/>
                </a:cubicBezTo>
                <a:cubicBezTo>
                  <a:pt x="6843888" y="6278340"/>
                  <a:pt x="6861417" y="6288912"/>
                  <a:pt x="6878946" y="6292436"/>
                </a:cubicBezTo>
                <a:cubicBezTo>
                  <a:pt x="6885958" y="6288912"/>
                  <a:pt x="6892970" y="6281864"/>
                  <a:pt x="6896475" y="6278340"/>
                </a:cubicBezTo>
                <a:cubicBezTo>
                  <a:pt x="6896475" y="6278340"/>
                  <a:pt x="6896475" y="6278340"/>
                  <a:pt x="6896475" y="6274816"/>
                </a:cubicBezTo>
                <a:cubicBezTo>
                  <a:pt x="6892970" y="6260718"/>
                  <a:pt x="6882452" y="6243098"/>
                  <a:pt x="6868429" y="6229001"/>
                </a:cubicBezTo>
                <a:cubicBezTo>
                  <a:pt x="6871934" y="6229001"/>
                  <a:pt x="6882452" y="6214905"/>
                  <a:pt x="6882452" y="6211380"/>
                </a:cubicBezTo>
                <a:cubicBezTo>
                  <a:pt x="6899981" y="6221953"/>
                  <a:pt x="6917510" y="6225477"/>
                  <a:pt x="6935039" y="6225477"/>
                </a:cubicBezTo>
                <a:cubicBezTo>
                  <a:pt x="6938545" y="6218429"/>
                  <a:pt x="6942051" y="6211380"/>
                  <a:pt x="6945557" y="6207856"/>
                </a:cubicBezTo>
                <a:cubicBezTo>
                  <a:pt x="6945557" y="6207856"/>
                  <a:pt x="6945557" y="6207856"/>
                  <a:pt x="6945557" y="6204332"/>
                </a:cubicBezTo>
                <a:cubicBezTo>
                  <a:pt x="6938545" y="6190235"/>
                  <a:pt x="6924521" y="6176139"/>
                  <a:pt x="6910499" y="6165566"/>
                </a:cubicBezTo>
                <a:cubicBezTo>
                  <a:pt x="6910499" y="6165566"/>
                  <a:pt x="6917510" y="6147945"/>
                  <a:pt x="6917510" y="6147945"/>
                </a:cubicBezTo>
                <a:cubicBezTo>
                  <a:pt x="6935039" y="6151469"/>
                  <a:pt x="6952568" y="6151469"/>
                  <a:pt x="6970097" y="6147945"/>
                </a:cubicBezTo>
                <a:cubicBezTo>
                  <a:pt x="6970097" y="6147945"/>
                  <a:pt x="6970097" y="6147945"/>
                  <a:pt x="6970097" y="6144421"/>
                </a:cubicBezTo>
                <a:cubicBezTo>
                  <a:pt x="6973603" y="6140897"/>
                  <a:pt x="6977109" y="6130325"/>
                  <a:pt x="6977109" y="6123276"/>
                </a:cubicBezTo>
                <a:cubicBezTo>
                  <a:pt x="6963086" y="6109179"/>
                  <a:pt x="6949062" y="6102131"/>
                  <a:pt x="6931533" y="6095083"/>
                </a:cubicBezTo>
                <a:cubicBezTo>
                  <a:pt x="6931533" y="6095083"/>
                  <a:pt x="6931533" y="6077462"/>
                  <a:pt x="6935039" y="6073938"/>
                </a:cubicBezTo>
                <a:cubicBezTo>
                  <a:pt x="6952568" y="6073938"/>
                  <a:pt x="6970097" y="6070414"/>
                  <a:pt x="6984121" y="6059841"/>
                </a:cubicBezTo>
                <a:cubicBezTo>
                  <a:pt x="6987626" y="6056316"/>
                  <a:pt x="6987626" y="6052792"/>
                  <a:pt x="6987626" y="6049268"/>
                </a:cubicBezTo>
                <a:cubicBezTo>
                  <a:pt x="6987626" y="6045744"/>
                  <a:pt x="6987626" y="6042220"/>
                  <a:pt x="6984121" y="6038696"/>
                </a:cubicBezTo>
                <a:cubicBezTo>
                  <a:pt x="6984121" y="6038696"/>
                  <a:pt x="6984121" y="6038696"/>
                  <a:pt x="6984121" y="6035172"/>
                </a:cubicBezTo>
                <a:cubicBezTo>
                  <a:pt x="6970097" y="6028123"/>
                  <a:pt x="6952568" y="6021074"/>
                  <a:pt x="6935039" y="6021074"/>
                </a:cubicBezTo>
                <a:cubicBezTo>
                  <a:pt x="6935039" y="6021074"/>
                  <a:pt x="6931533" y="6003454"/>
                  <a:pt x="6931533" y="5999930"/>
                </a:cubicBezTo>
                <a:cubicBezTo>
                  <a:pt x="6949062" y="5996406"/>
                  <a:pt x="6966592" y="5985833"/>
                  <a:pt x="6977109" y="5975261"/>
                </a:cubicBezTo>
                <a:cubicBezTo>
                  <a:pt x="6977109" y="5975261"/>
                  <a:pt x="6977109" y="5975261"/>
                  <a:pt x="6977109" y="5971736"/>
                </a:cubicBezTo>
                <a:cubicBezTo>
                  <a:pt x="6977109" y="5964688"/>
                  <a:pt x="6973603" y="5957640"/>
                  <a:pt x="6970097" y="5950591"/>
                </a:cubicBezTo>
                <a:cubicBezTo>
                  <a:pt x="6952568" y="5947067"/>
                  <a:pt x="6935039" y="5947067"/>
                  <a:pt x="6917510" y="5950591"/>
                </a:cubicBezTo>
                <a:cubicBezTo>
                  <a:pt x="6917510" y="5947067"/>
                  <a:pt x="6910499" y="5932971"/>
                  <a:pt x="6910499" y="5929447"/>
                </a:cubicBezTo>
                <a:cubicBezTo>
                  <a:pt x="6924521" y="5918873"/>
                  <a:pt x="6938545" y="5908301"/>
                  <a:pt x="6945557" y="5890680"/>
                </a:cubicBezTo>
                <a:cubicBezTo>
                  <a:pt x="6945557" y="5883632"/>
                  <a:pt x="6938545" y="5876583"/>
                  <a:pt x="6935039" y="5873059"/>
                </a:cubicBezTo>
                <a:cubicBezTo>
                  <a:pt x="6935039" y="5873059"/>
                  <a:pt x="6935039" y="5873059"/>
                  <a:pt x="6935039" y="5869535"/>
                </a:cubicBezTo>
                <a:cubicBezTo>
                  <a:pt x="6917510" y="5869535"/>
                  <a:pt x="6899981" y="5876583"/>
                  <a:pt x="6882452" y="5883632"/>
                </a:cubicBezTo>
                <a:cubicBezTo>
                  <a:pt x="6882452" y="5883632"/>
                  <a:pt x="6871934" y="5869535"/>
                  <a:pt x="6868429" y="5866011"/>
                </a:cubicBezTo>
                <a:cubicBezTo>
                  <a:pt x="6882452" y="5851914"/>
                  <a:pt x="6892970" y="5837818"/>
                  <a:pt x="6896475" y="5820196"/>
                </a:cubicBezTo>
                <a:cubicBezTo>
                  <a:pt x="6892970" y="5813148"/>
                  <a:pt x="6885958" y="5806100"/>
                  <a:pt x="6878946" y="5802576"/>
                </a:cubicBezTo>
                <a:cubicBezTo>
                  <a:pt x="6861417" y="5806100"/>
                  <a:pt x="6847394" y="5816672"/>
                  <a:pt x="6833370" y="5830770"/>
                </a:cubicBezTo>
                <a:cubicBezTo>
                  <a:pt x="6829865" y="5827245"/>
                  <a:pt x="6815841" y="5816672"/>
                  <a:pt x="6815841" y="5816672"/>
                </a:cubicBezTo>
                <a:cubicBezTo>
                  <a:pt x="6822853" y="5799052"/>
                  <a:pt x="6829865" y="5781431"/>
                  <a:pt x="6829865" y="5763810"/>
                </a:cubicBezTo>
                <a:cubicBezTo>
                  <a:pt x="6822853" y="5760286"/>
                  <a:pt x="6815841" y="5753237"/>
                  <a:pt x="6808830" y="5753237"/>
                </a:cubicBezTo>
                <a:cubicBezTo>
                  <a:pt x="6794806" y="5760286"/>
                  <a:pt x="6780783" y="5774382"/>
                  <a:pt x="6770266" y="5788479"/>
                </a:cubicBezTo>
                <a:cubicBezTo>
                  <a:pt x="6766760" y="5788479"/>
                  <a:pt x="6752736" y="5781431"/>
                  <a:pt x="6749231" y="5781431"/>
                </a:cubicBezTo>
                <a:cubicBezTo>
                  <a:pt x="6752736" y="5770858"/>
                  <a:pt x="6752736" y="5763810"/>
                  <a:pt x="6752736" y="5753237"/>
                </a:cubicBezTo>
                <a:cubicBezTo>
                  <a:pt x="6752736" y="5742665"/>
                  <a:pt x="6752736" y="5735617"/>
                  <a:pt x="6749231" y="5728568"/>
                </a:cubicBezTo>
                <a:cubicBezTo>
                  <a:pt x="6749231" y="5728568"/>
                  <a:pt x="6749231" y="5728568"/>
                  <a:pt x="6749231" y="5725044"/>
                </a:cubicBezTo>
                <a:cubicBezTo>
                  <a:pt x="6742219" y="5725044"/>
                  <a:pt x="6735207" y="5721520"/>
                  <a:pt x="6728196" y="5721520"/>
                </a:cubicBezTo>
                <a:cubicBezTo>
                  <a:pt x="6728196" y="5721520"/>
                  <a:pt x="6728196" y="5721520"/>
                  <a:pt x="6724690" y="5721520"/>
                </a:cubicBezTo>
                <a:cubicBezTo>
                  <a:pt x="6714173" y="5732092"/>
                  <a:pt x="6703655" y="5749713"/>
                  <a:pt x="6700150" y="5767334"/>
                </a:cubicBezTo>
                <a:cubicBezTo>
                  <a:pt x="6696643" y="5767334"/>
                  <a:pt x="6679114" y="5763810"/>
                  <a:pt x="6675609" y="5763810"/>
                </a:cubicBezTo>
                <a:cubicBezTo>
                  <a:pt x="6675609" y="5746189"/>
                  <a:pt x="6672103" y="5728568"/>
                  <a:pt x="6661585" y="5710947"/>
                </a:cubicBezTo>
                <a:cubicBezTo>
                  <a:pt x="6654574" y="5710947"/>
                  <a:pt x="6647562" y="5710947"/>
                  <a:pt x="6640551" y="5710947"/>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4761F3CC-A4B3-4267-B0DB-F55218BAE8C8}"/>
              </a:ext>
            </a:extLst>
          </p:cNvPr>
          <p:cNvSpPr>
            <a:spLocks noGrp="1"/>
          </p:cNvSpPr>
          <p:nvPr>
            <p:ph type="body" sz="quarter" idx="14" hasCustomPrompt="1"/>
          </p:nvPr>
        </p:nvSpPr>
        <p:spPr>
          <a:xfrm>
            <a:off x="0" y="0"/>
            <a:ext cx="9144000" cy="6858000"/>
          </a:xfrm>
          <a:custGeom>
            <a:avLst/>
            <a:gdLst>
              <a:gd name="connsiteX0" fmla="*/ 6948486 w 12192000"/>
              <a:gd name="connsiteY0" fmla="*/ 6345467 h 6858000"/>
              <a:gd name="connsiteX1" fmla="*/ 6954599 w 12192000"/>
              <a:gd name="connsiteY1" fmla="*/ 6345467 h 6858000"/>
              <a:gd name="connsiteX2" fmla="*/ 6959994 w 12192000"/>
              <a:gd name="connsiteY2" fmla="*/ 6346042 h 6858000"/>
              <a:gd name="connsiteX3" fmla="*/ 6962272 w 12192000"/>
              <a:gd name="connsiteY3" fmla="*/ 6347785 h 6858000"/>
              <a:gd name="connsiteX4" fmla="*/ 6963092 w 12192000"/>
              <a:gd name="connsiteY4" fmla="*/ 6350432 h 6858000"/>
              <a:gd name="connsiteX5" fmla="*/ 6961389 w 12192000"/>
              <a:gd name="connsiteY5" fmla="*/ 6354124 h 6858000"/>
              <a:gd name="connsiteX6" fmla="*/ 6955010 w 12192000"/>
              <a:gd name="connsiteY6" fmla="*/ 6355519 h 6858000"/>
              <a:gd name="connsiteX7" fmla="*/ 6948486 w 12192000"/>
              <a:gd name="connsiteY7" fmla="*/ 6355519 h 6858000"/>
              <a:gd name="connsiteX8" fmla="*/ 6943111 w 12192000"/>
              <a:gd name="connsiteY8" fmla="*/ 6340955 h 6858000"/>
              <a:gd name="connsiteX9" fmla="*/ 6943111 w 12192000"/>
              <a:gd name="connsiteY9" fmla="*/ 6374269 h 6858000"/>
              <a:gd name="connsiteX10" fmla="*/ 6948486 w 12192000"/>
              <a:gd name="connsiteY10" fmla="*/ 6374269 h 6858000"/>
              <a:gd name="connsiteX11" fmla="*/ 6948486 w 12192000"/>
              <a:gd name="connsiteY11" fmla="*/ 6360115 h 6858000"/>
              <a:gd name="connsiteX12" fmla="*/ 6951645 w 12192000"/>
              <a:gd name="connsiteY12" fmla="*/ 6360115 h 6858000"/>
              <a:gd name="connsiteX13" fmla="*/ 6955953 w 12192000"/>
              <a:gd name="connsiteY13" fmla="*/ 6361263 h 6858000"/>
              <a:gd name="connsiteX14" fmla="*/ 6961574 w 12192000"/>
              <a:gd name="connsiteY14" fmla="*/ 6369017 h 6858000"/>
              <a:gd name="connsiteX15" fmla="*/ 6964528 w 12192000"/>
              <a:gd name="connsiteY15" fmla="*/ 6374269 h 6858000"/>
              <a:gd name="connsiteX16" fmla="*/ 6971092 w 12192000"/>
              <a:gd name="connsiteY16" fmla="*/ 6374269 h 6858000"/>
              <a:gd name="connsiteX17" fmla="*/ 6967031 w 12192000"/>
              <a:gd name="connsiteY17" fmla="*/ 6367745 h 6858000"/>
              <a:gd name="connsiteX18" fmla="*/ 6962108 w 12192000"/>
              <a:gd name="connsiteY18" fmla="*/ 6361140 h 6858000"/>
              <a:gd name="connsiteX19" fmla="*/ 6959277 w 12192000"/>
              <a:gd name="connsiteY19" fmla="*/ 6359376 h 6858000"/>
              <a:gd name="connsiteX20" fmla="*/ 6966190 w 12192000"/>
              <a:gd name="connsiteY20" fmla="*/ 6356340 h 6858000"/>
              <a:gd name="connsiteX21" fmla="*/ 6968795 w 12192000"/>
              <a:gd name="connsiteY21" fmla="*/ 6349981 h 6858000"/>
              <a:gd name="connsiteX22" fmla="*/ 6967236 w 12192000"/>
              <a:gd name="connsiteY22" fmla="*/ 6345098 h 6858000"/>
              <a:gd name="connsiteX23" fmla="*/ 6963051 w 12192000"/>
              <a:gd name="connsiteY23" fmla="*/ 6341878 h 6858000"/>
              <a:gd name="connsiteX24" fmla="*/ 6954558 w 12192000"/>
              <a:gd name="connsiteY24" fmla="*/ 6340955 h 6858000"/>
              <a:gd name="connsiteX25" fmla="*/ 5903900 w 12192000"/>
              <a:gd name="connsiteY25" fmla="*/ 6338384 h 6858000"/>
              <a:gd name="connsiteX26" fmla="*/ 5907414 w 12192000"/>
              <a:gd name="connsiteY26" fmla="*/ 6338384 h 6858000"/>
              <a:gd name="connsiteX27" fmla="*/ 5907414 w 12192000"/>
              <a:gd name="connsiteY27" fmla="*/ 6341925 h 6858000"/>
              <a:gd name="connsiteX28" fmla="*/ 5879303 w 12192000"/>
              <a:gd name="connsiteY28" fmla="*/ 6377347 h 6858000"/>
              <a:gd name="connsiteX29" fmla="*/ 5861734 w 12192000"/>
              <a:gd name="connsiteY29" fmla="*/ 6359637 h 6858000"/>
              <a:gd name="connsiteX30" fmla="*/ 5903900 w 12192000"/>
              <a:gd name="connsiteY30" fmla="*/ 6338384 h 6858000"/>
              <a:gd name="connsiteX31" fmla="*/ 6956692 w 12192000"/>
              <a:gd name="connsiteY31" fmla="*/ 6331313 h 6858000"/>
              <a:gd name="connsiteX32" fmla="*/ 6969369 w 12192000"/>
              <a:gd name="connsiteY32" fmla="*/ 6334657 h 6858000"/>
              <a:gd name="connsiteX33" fmla="*/ 6979032 w 12192000"/>
              <a:gd name="connsiteY33" fmla="*/ 6344216 h 6858000"/>
              <a:gd name="connsiteX34" fmla="*/ 6982498 w 12192000"/>
              <a:gd name="connsiteY34" fmla="*/ 6357160 h 6858000"/>
              <a:gd name="connsiteX35" fmla="*/ 6979093 w 12192000"/>
              <a:gd name="connsiteY35" fmla="*/ 6369981 h 6858000"/>
              <a:gd name="connsiteX36" fmla="*/ 6969533 w 12192000"/>
              <a:gd name="connsiteY36" fmla="*/ 6379541 h 6858000"/>
              <a:gd name="connsiteX37" fmla="*/ 6956692 w 12192000"/>
              <a:gd name="connsiteY37" fmla="*/ 6382967 h 6858000"/>
              <a:gd name="connsiteX38" fmla="*/ 6943850 w 12192000"/>
              <a:gd name="connsiteY38" fmla="*/ 6379541 h 6858000"/>
              <a:gd name="connsiteX39" fmla="*/ 6934270 w 12192000"/>
              <a:gd name="connsiteY39" fmla="*/ 6369981 h 6858000"/>
              <a:gd name="connsiteX40" fmla="*/ 6930844 w 12192000"/>
              <a:gd name="connsiteY40" fmla="*/ 6357160 h 6858000"/>
              <a:gd name="connsiteX41" fmla="*/ 6934332 w 12192000"/>
              <a:gd name="connsiteY41" fmla="*/ 6344216 h 6858000"/>
              <a:gd name="connsiteX42" fmla="*/ 6943994 w 12192000"/>
              <a:gd name="connsiteY42" fmla="*/ 6334657 h 6858000"/>
              <a:gd name="connsiteX43" fmla="*/ 6956692 w 12192000"/>
              <a:gd name="connsiteY43" fmla="*/ 6331313 h 6858000"/>
              <a:gd name="connsiteX44" fmla="*/ 6956692 w 12192000"/>
              <a:gd name="connsiteY44" fmla="*/ 6326185 h 6858000"/>
              <a:gd name="connsiteX45" fmla="*/ 6941471 w 12192000"/>
              <a:gd name="connsiteY45" fmla="*/ 6330185 h 6858000"/>
              <a:gd name="connsiteX46" fmla="*/ 6929880 w 12192000"/>
              <a:gd name="connsiteY46" fmla="*/ 6341632 h 6858000"/>
              <a:gd name="connsiteX47" fmla="*/ 6925716 w 12192000"/>
              <a:gd name="connsiteY47" fmla="*/ 6357160 h 6858000"/>
              <a:gd name="connsiteX48" fmla="*/ 6929819 w 12192000"/>
              <a:gd name="connsiteY48" fmla="*/ 6372546 h 6858000"/>
              <a:gd name="connsiteX49" fmla="*/ 6941286 w 12192000"/>
              <a:gd name="connsiteY49" fmla="*/ 6384013 h 6858000"/>
              <a:gd name="connsiteX50" fmla="*/ 6956692 w 12192000"/>
              <a:gd name="connsiteY50" fmla="*/ 6388095 h 6858000"/>
              <a:gd name="connsiteX51" fmla="*/ 6972098 w 12192000"/>
              <a:gd name="connsiteY51" fmla="*/ 6384013 h 6858000"/>
              <a:gd name="connsiteX52" fmla="*/ 6983544 w 12192000"/>
              <a:gd name="connsiteY52" fmla="*/ 6372546 h 6858000"/>
              <a:gd name="connsiteX53" fmla="*/ 6987626 w 12192000"/>
              <a:gd name="connsiteY53" fmla="*/ 6357160 h 6858000"/>
              <a:gd name="connsiteX54" fmla="*/ 6983483 w 12192000"/>
              <a:gd name="connsiteY54" fmla="*/ 6341632 h 6858000"/>
              <a:gd name="connsiteX55" fmla="*/ 6971912 w 12192000"/>
              <a:gd name="connsiteY55" fmla="*/ 6330185 h 6858000"/>
              <a:gd name="connsiteX56" fmla="*/ 6956692 w 12192000"/>
              <a:gd name="connsiteY56" fmla="*/ 6326185 h 6858000"/>
              <a:gd name="connsiteX57" fmla="*/ 6093496 w 12192000"/>
              <a:gd name="connsiteY57" fmla="*/ 6296733 h 6858000"/>
              <a:gd name="connsiteX58" fmla="*/ 6125070 w 12192000"/>
              <a:gd name="connsiteY58" fmla="*/ 6337040 h 6858000"/>
              <a:gd name="connsiteX59" fmla="*/ 6093496 w 12192000"/>
              <a:gd name="connsiteY59" fmla="*/ 6377346 h 6858000"/>
              <a:gd name="connsiteX60" fmla="*/ 6061922 w 12192000"/>
              <a:gd name="connsiteY60" fmla="*/ 6337040 h 6858000"/>
              <a:gd name="connsiteX61" fmla="*/ 6093496 w 12192000"/>
              <a:gd name="connsiteY61" fmla="*/ 6296733 h 6858000"/>
              <a:gd name="connsiteX62" fmla="*/ 5783809 w 12192000"/>
              <a:gd name="connsiteY62" fmla="*/ 6296733 h 6858000"/>
              <a:gd name="connsiteX63" fmla="*/ 5812024 w 12192000"/>
              <a:gd name="connsiteY63" fmla="*/ 6337040 h 6858000"/>
              <a:gd name="connsiteX64" fmla="*/ 5783809 w 12192000"/>
              <a:gd name="connsiteY64" fmla="*/ 6377346 h 6858000"/>
              <a:gd name="connsiteX65" fmla="*/ 5755594 w 12192000"/>
              <a:gd name="connsiteY65" fmla="*/ 6337040 h 6858000"/>
              <a:gd name="connsiteX66" fmla="*/ 5783809 w 12192000"/>
              <a:gd name="connsiteY66" fmla="*/ 6296733 h 6858000"/>
              <a:gd name="connsiteX67" fmla="*/ 5471433 w 12192000"/>
              <a:gd name="connsiteY67" fmla="*/ 6296733 h 6858000"/>
              <a:gd name="connsiteX68" fmla="*/ 5503007 w 12192000"/>
              <a:gd name="connsiteY68" fmla="*/ 6337040 h 6858000"/>
              <a:gd name="connsiteX69" fmla="*/ 5471433 w 12192000"/>
              <a:gd name="connsiteY69" fmla="*/ 6377346 h 6858000"/>
              <a:gd name="connsiteX70" fmla="*/ 5439860 w 12192000"/>
              <a:gd name="connsiteY70" fmla="*/ 6337040 h 6858000"/>
              <a:gd name="connsiteX71" fmla="*/ 5471433 w 12192000"/>
              <a:gd name="connsiteY71" fmla="*/ 6296733 h 6858000"/>
              <a:gd name="connsiteX72" fmla="*/ 6016373 w 12192000"/>
              <a:gd name="connsiteY72" fmla="*/ 6291486 h 6858000"/>
              <a:gd name="connsiteX73" fmla="*/ 6016373 w 12192000"/>
              <a:gd name="connsiteY73" fmla="*/ 6387446 h 6858000"/>
              <a:gd name="connsiteX74" fmla="*/ 6028662 w 12192000"/>
              <a:gd name="connsiteY74" fmla="*/ 6387446 h 6858000"/>
              <a:gd name="connsiteX75" fmla="*/ 6028662 w 12192000"/>
              <a:gd name="connsiteY75" fmla="*/ 6291486 h 6858000"/>
              <a:gd name="connsiteX76" fmla="*/ 6160001 w 12192000"/>
              <a:gd name="connsiteY76" fmla="*/ 6290016 h 6858000"/>
              <a:gd name="connsiteX77" fmla="*/ 6160001 w 12192000"/>
              <a:gd name="connsiteY77" fmla="*/ 6314399 h 6858000"/>
              <a:gd name="connsiteX78" fmla="*/ 6160001 w 12192000"/>
              <a:gd name="connsiteY78" fmla="*/ 6384064 h 6858000"/>
              <a:gd name="connsiteX79" fmla="*/ 6173820 w 12192000"/>
              <a:gd name="connsiteY79" fmla="*/ 6384064 h 6858000"/>
              <a:gd name="connsiteX80" fmla="*/ 6173820 w 12192000"/>
              <a:gd name="connsiteY80" fmla="*/ 6331815 h 6858000"/>
              <a:gd name="connsiteX81" fmla="*/ 6201459 w 12192000"/>
              <a:gd name="connsiteY81" fmla="*/ 6296982 h 6858000"/>
              <a:gd name="connsiteX82" fmla="*/ 6222188 w 12192000"/>
              <a:gd name="connsiteY82" fmla="*/ 6328332 h 6858000"/>
              <a:gd name="connsiteX83" fmla="*/ 6222188 w 12192000"/>
              <a:gd name="connsiteY83" fmla="*/ 6384064 h 6858000"/>
              <a:gd name="connsiteX84" fmla="*/ 6232552 w 12192000"/>
              <a:gd name="connsiteY84" fmla="*/ 6384064 h 6858000"/>
              <a:gd name="connsiteX85" fmla="*/ 6232552 w 12192000"/>
              <a:gd name="connsiteY85" fmla="*/ 6324848 h 6858000"/>
              <a:gd name="connsiteX86" fmla="*/ 6201459 w 12192000"/>
              <a:gd name="connsiteY86" fmla="*/ 6290016 h 6858000"/>
              <a:gd name="connsiteX87" fmla="*/ 6170366 w 12192000"/>
              <a:gd name="connsiteY87" fmla="*/ 6307432 h 6858000"/>
              <a:gd name="connsiteX88" fmla="*/ 6170366 w 12192000"/>
              <a:gd name="connsiteY88" fmla="*/ 6290016 h 6858000"/>
              <a:gd name="connsiteX89" fmla="*/ 6160001 w 12192000"/>
              <a:gd name="connsiteY89" fmla="*/ 6290016 h 6858000"/>
              <a:gd name="connsiteX90" fmla="*/ 6090808 w 12192000"/>
              <a:gd name="connsiteY90" fmla="*/ 6290016 h 6858000"/>
              <a:gd name="connsiteX91" fmla="*/ 6047143 w 12192000"/>
              <a:gd name="connsiteY91" fmla="*/ 6339056 h 6858000"/>
              <a:gd name="connsiteX92" fmla="*/ 6090808 w 12192000"/>
              <a:gd name="connsiteY92" fmla="*/ 6388095 h 6858000"/>
              <a:gd name="connsiteX93" fmla="*/ 6134474 w 12192000"/>
              <a:gd name="connsiteY93" fmla="*/ 6339056 h 6858000"/>
              <a:gd name="connsiteX94" fmla="*/ 6090808 w 12192000"/>
              <a:gd name="connsiteY94" fmla="*/ 6290016 h 6858000"/>
              <a:gd name="connsiteX95" fmla="*/ 5885663 w 12192000"/>
              <a:gd name="connsiteY95" fmla="*/ 6290016 h 6858000"/>
              <a:gd name="connsiteX96" fmla="*/ 5857511 w 12192000"/>
              <a:gd name="connsiteY96" fmla="*/ 6293519 h 6858000"/>
              <a:gd name="connsiteX97" fmla="*/ 5857511 w 12192000"/>
              <a:gd name="connsiteY97" fmla="*/ 6307530 h 6858000"/>
              <a:gd name="connsiteX98" fmla="*/ 5885663 w 12192000"/>
              <a:gd name="connsiteY98" fmla="*/ 6297022 h 6858000"/>
              <a:gd name="connsiteX99" fmla="*/ 5906775 w 12192000"/>
              <a:gd name="connsiteY99" fmla="*/ 6321542 h 6858000"/>
              <a:gd name="connsiteX100" fmla="*/ 5906775 w 12192000"/>
              <a:gd name="connsiteY100" fmla="*/ 6328547 h 6858000"/>
              <a:gd name="connsiteX101" fmla="*/ 5846955 w 12192000"/>
              <a:gd name="connsiteY101" fmla="*/ 6360072 h 6858000"/>
              <a:gd name="connsiteX102" fmla="*/ 5878625 w 12192000"/>
              <a:gd name="connsiteY102" fmla="*/ 6388095 h 6858000"/>
              <a:gd name="connsiteX103" fmla="*/ 5906775 w 12192000"/>
              <a:gd name="connsiteY103" fmla="*/ 6370581 h 6858000"/>
              <a:gd name="connsiteX104" fmla="*/ 5910294 w 12192000"/>
              <a:gd name="connsiteY104" fmla="*/ 6370581 h 6858000"/>
              <a:gd name="connsiteX105" fmla="*/ 5910294 w 12192000"/>
              <a:gd name="connsiteY105" fmla="*/ 6384592 h 6858000"/>
              <a:gd name="connsiteX106" fmla="*/ 5920851 w 12192000"/>
              <a:gd name="connsiteY106" fmla="*/ 6384592 h 6858000"/>
              <a:gd name="connsiteX107" fmla="*/ 5920851 w 12192000"/>
              <a:gd name="connsiteY107" fmla="*/ 6367078 h 6858000"/>
              <a:gd name="connsiteX108" fmla="*/ 5920851 w 12192000"/>
              <a:gd name="connsiteY108" fmla="*/ 6325045 h 6858000"/>
              <a:gd name="connsiteX109" fmla="*/ 5885663 w 12192000"/>
              <a:gd name="connsiteY109" fmla="*/ 6290016 h 6858000"/>
              <a:gd name="connsiteX110" fmla="*/ 5644079 w 12192000"/>
              <a:gd name="connsiteY110" fmla="*/ 6290016 h 6858000"/>
              <a:gd name="connsiteX111" fmla="*/ 5644079 w 12192000"/>
              <a:gd name="connsiteY111" fmla="*/ 6314399 h 6858000"/>
              <a:gd name="connsiteX112" fmla="*/ 5644079 w 12192000"/>
              <a:gd name="connsiteY112" fmla="*/ 6384064 h 6858000"/>
              <a:gd name="connsiteX113" fmla="*/ 5658155 w 12192000"/>
              <a:gd name="connsiteY113" fmla="*/ 6384064 h 6858000"/>
              <a:gd name="connsiteX114" fmla="*/ 5658155 w 12192000"/>
              <a:gd name="connsiteY114" fmla="*/ 6331815 h 6858000"/>
              <a:gd name="connsiteX115" fmla="*/ 5686305 w 12192000"/>
              <a:gd name="connsiteY115" fmla="*/ 6296982 h 6858000"/>
              <a:gd name="connsiteX116" fmla="*/ 5707418 w 12192000"/>
              <a:gd name="connsiteY116" fmla="*/ 6328332 h 6858000"/>
              <a:gd name="connsiteX117" fmla="*/ 5707418 w 12192000"/>
              <a:gd name="connsiteY117" fmla="*/ 6384064 h 6858000"/>
              <a:gd name="connsiteX118" fmla="*/ 5717975 w 12192000"/>
              <a:gd name="connsiteY118" fmla="*/ 6384064 h 6858000"/>
              <a:gd name="connsiteX119" fmla="*/ 5717975 w 12192000"/>
              <a:gd name="connsiteY119" fmla="*/ 6324848 h 6858000"/>
              <a:gd name="connsiteX120" fmla="*/ 5686305 w 12192000"/>
              <a:gd name="connsiteY120" fmla="*/ 6290016 h 6858000"/>
              <a:gd name="connsiteX121" fmla="*/ 5654636 w 12192000"/>
              <a:gd name="connsiteY121" fmla="*/ 6307432 h 6858000"/>
              <a:gd name="connsiteX122" fmla="*/ 5654636 w 12192000"/>
              <a:gd name="connsiteY122" fmla="*/ 6290016 h 6858000"/>
              <a:gd name="connsiteX123" fmla="*/ 5644079 w 12192000"/>
              <a:gd name="connsiteY123" fmla="*/ 6290016 h 6858000"/>
              <a:gd name="connsiteX124" fmla="*/ 5541970 w 12192000"/>
              <a:gd name="connsiteY124" fmla="*/ 6290016 h 6858000"/>
              <a:gd name="connsiteX125" fmla="*/ 5541970 w 12192000"/>
              <a:gd name="connsiteY125" fmla="*/ 6353066 h 6858000"/>
              <a:gd name="connsiteX126" fmla="*/ 5573640 w 12192000"/>
              <a:gd name="connsiteY126" fmla="*/ 6388095 h 6858000"/>
              <a:gd name="connsiteX127" fmla="*/ 5605309 w 12192000"/>
              <a:gd name="connsiteY127" fmla="*/ 6370581 h 6858000"/>
              <a:gd name="connsiteX128" fmla="*/ 5605309 w 12192000"/>
              <a:gd name="connsiteY128" fmla="*/ 6384592 h 6858000"/>
              <a:gd name="connsiteX129" fmla="*/ 5615865 w 12192000"/>
              <a:gd name="connsiteY129" fmla="*/ 6384592 h 6858000"/>
              <a:gd name="connsiteX130" fmla="*/ 5615865 w 12192000"/>
              <a:gd name="connsiteY130" fmla="*/ 6363575 h 6858000"/>
              <a:gd name="connsiteX131" fmla="*/ 5615865 w 12192000"/>
              <a:gd name="connsiteY131" fmla="*/ 6290016 h 6858000"/>
              <a:gd name="connsiteX132" fmla="*/ 5601790 w 12192000"/>
              <a:gd name="connsiteY132" fmla="*/ 6290016 h 6858000"/>
              <a:gd name="connsiteX133" fmla="*/ 5601790 w 12192000"/>
              <a:gd name="connsiteY133" fmla="*/ 6342558 h 6858000"/>
              <a:gd name="connsiteX134" fmla="*/ 5573640 w 12192000"/>
              <a:gd name="connsiteY134" fmla="*/ 6377586 h 6858000"/>
              <a:gd name="connsiteX135" fmla="*/ 5552527 w 12192000"/>
              <a:gd name="connsiteY135" fmla="*/ 6349564 h 6858000"/>
              <a:gd name="connsiteX136" fmla="*/ 5552527 w 12192000"/>
              <a:gd name="connsiteY136" fmla="*/ 6290016 h 6858000"/>
              <a:gd name="connsiteX137" fmla="*/ 5541970 w 12192000"/>
              <a:gd name="connsiteY137" fmla="*/ 6290016 h 6858000"/>
              <a:gd name="connsiteX138" fmla="*/ 5473449 w 12192000"/>
              <a:gd name="connsiteY138" fmla="*/ 6290016 h 6858000"/>
              <a:gd name="connsiteX139" fmla="*/ 5429111 w 12192000"/>
              <a:gd name="connsiteY139" fmla="*/ 6339056 h 6858000"/>
              <a:gd name="connsiteX140" fmla="*/ 5473449 w 12192000"/>
              <a:gd name="connsiteY140" fmla="*/ 6388095 h 6858000"/>
              <a:gd name="connsiteX141" fmla="*/ 5517786 w 12192000"/>
              <a:gd name="connsiteY141" fmla="*/ 6339056 h 6858000"/>
              <a:gd name="connsiteX142" fmla="*/ 5473449 w 12192000"/>
              <a:gd name="connsiteY142" fmla="*/ 6290016 h 6858000"/>
              <a:gd name="connsiteX143" fmla="*/ 6657114 w 12192000"/>
              <a:gd name="connsiteY143" fmla="*/ 6275237 h 6858000"/>
              <a:gd name="connsiteX144" fmla="*/ 6661144 w 12192000"/>
              <a:gd name="connsiteY144" fmla="*/ 6285986 h 6858000"/>
              <a:gd name="connsiteX145" fmla="*/ 6665175 w 12192000"/>
              <a:gd name="connsiteY145" fmla="*/ 6292704 h 6858000"/>
              <a:gd name="connsiteX146" fmla="*/ 6650396 w 12192000"/>
              <a:gd name="connsiteY146" fmla="*/ 6292704 h 6858000"/>
              <a:gd name="connsiteX147" fmla="*/ 6654427 w 12192000"/>
              <a:gd name="connsiteY147" fmla="*/ 6285986 h 6858000"/>
              <a:gd name="connsiteX148" fmla="*/ 6661257 w 12192000"/>
              <a:gd name="connsiteY148" fmla="*/ 6264489 h 6858000"/>
              <a:gd name="connsiteX149" fmla="*/ 6650844 w 12192000"/>
              <a:gd name="connsiteY149" fmla="*/ 6268003 h 6858000"/>
              <a:gd name="connsiteX150" fmla="*/ 6647373 w 12192000"/>
              <a:gd name="connsiteY150" fmla="*/ 6285573 h 6858000"/>
              <a:gd name="connsiteX151" fmla="*/ 6636960 w 12192000"/>
              <a:gd name="connsiteY151" fmla="*/ 6306655 h 6858000"/>
              <a:gd name="connsiteX152" fmla="*/ 6647373 w 12192000"/>
              <a:gd name="connsiteY152" fmla="*/ 6310169 h 6858000"/>
              <a:gd name="connsiteX153" fmla="*/ 6647373 w 12192000"/>
              <a:gd name="connsiteY153" fmla="*/ 6299628 h 6858000"/>
              <a:gd name="connsiteX154" fmla="*/ 6668198 w 12192000"/>
              <a:gd name="connsiteY154" fmla="*/ 6299628 h 6858000"/>
              <a:gd name="connsiteX155" fmla="*/ 6668198 w 12192000"/>
              <a:gd name="connsiteY155" fmla="*/ 6306655 h 6858000"/>
              <a:gd name="connsiteX156" fmla="*/ 6678611 w 12192000"/>
              <a:gd name="connsiteY156" fmla="*/ 6306655 h 6858000"/>
              <a:gd name="connsiteX157" fmla="*/ 6668198 w 12192000"/>
              <a:gd name="connsiteY157" fmla="*/ 6285573 h 6858000"/>
              <a:gd name="connsiteX158" fmla="*/ 6661257 w 12192000"/>
              <a:gd name="connsiteY158" fmla="*/ 6268003 h 6858000"/>
              <a:gd name="connsiteX159" fmla="*/ 6661257 w 12192000"/>
              <a:gd name="connsiteY159" fmla="*/ 6264489 h 6858000"/>
              <a:gd name="connsiteX160" fmla="*/ 5966262 w 12192000"/>
              <a:gd name="connsiteY160" fmla="*/ 6264488 h 6858000"/>
              <a:gd name="connsiteX161" fmla="*/ 5955783 w 12192000"/>
              <a:gd name="connsiteY161" fmla="*/ 6268020 h 6858000"/>
              <a:gd name="connsiteX162" fmla="*/ 5955783 w 12192000"/>
              <a:gd name="connsiteY162" fmla="*/ 6289209 h 6858000"/>
              <a:gd name="connsiteX163" fmla="*/ 5938316 w 12192000"/>
              <a:gd name="connsiteY163" fmla="*/ 6289209 h 6858000"/>
              <a:gd name="connsiteX164" fmla="*/ 5938316 w 12192000"/>
              <a:gd name="connsiteY164" fmla="*/ 6299804 h 6858000"/>
              <a:gd name="connsiteX165" fmla="*/ 5955783 w 12192000"/>
              <a:gd name="connsiteY165" fmla="*/ 6299804 h 6858000"/>
              <a:gd name="connsiteX166" fmla="*/ 5955783 w 12192000"/>
              <a:gd name="connsiteY166" fmla="*/ 6356310 h 6858000"/>
              <a:gd name="connsiteX167" fmla="*/ 5976742 w 12192000"/>
              <a:gd name="connsiteY167" fmla="*/ 6388094 h 6858000"/>
              <a:gd name="connsiteX168" fmla="*/ 5990715 w 12192000"/>
              <a:gd name="connsiteY168" fmla="*/ 6384563 h 6858000"/>
              <a:gd name="connsiteX169" fmla="*/ 5990715 w 12192000"/>
              <a:gd name="connsiteY169" fmla="*/ 6373968 h 6858000"/>
              <a:gd name="connsiteX170" fmla="*/ 5980235 w 12192000"/>
              <a:gd name="connsiteY170" fmla="*/ 6377499 h 6858000"/>
              <a:gd name="connsiteX171" fmla="*/ 5966262 w 12192000"/>
              <a:gd name="connsiteY171" fmla="*/ 6363373 h 6858000"/>
              <a:gd name="connsiteX172" fmla="*/ 5966262 w 12192000"/>
              <a:gd name="connsiteY172" fmla="*/ 6299804 h 6858000"/>
              <a:gd name="connsiteX173" fmla="*/ 5987221 w 12192000"/>
              <a:gd name="connsiteY173" fmla="*/ 6299804 h 6858000"/>
              <a:gd name="connsiteX174" fmla="*/ 5987221 w 12192000"/>
              <a:gd name="connsiteY174" fmla="*/ 6289209 h 6858000"/>
              <a:gd name="connsiteX175" fmla="*/ 5966262 w 12192000"/>
              <a:gd name="connsiteY175" fmla="*/ 6289209 h 6858000"/>
              <a:gd name="connsiteX176" fmla="*/ 5966262 w 12192000"/>
              <a:gd name="connsiteY176" fmla="*/ 6264488 h 6858000"/>
              <a:gd name="connsiteX177" fmla="*/ 6601692 w 12192000"/>
              <a:gd name="connsiteY177" fmla="*/ 6261802 h 6858000"/>
              <a:gd name="connsiteX178" fmla="*/ 6591280 w 12192000"/>
              <a:gd name="connsiteY178" fmla="*/ 6303968 h 6858000"/>
              <a:gd name="connsiteX179" fmla="*/ 6601692 w 12192000"/>
              <a:gd name="connsiteY179" fmla="*/ 6303968 h 6858000"/>
              <a:gd name="connsiteX180" fmla="*/ 6605163 w 12192000"/>
              <a:gd name="connsiteY180" fmla="*/ 6279372 h 6858000"/>
              <a:gd name="connsiteX181" fmla="*/ 6619047 w 12192000"/>
              <a:gd name="connsiteY181" fmla="*/ 6307482 h 6858000"/>
              <a:gd name="connsiteX182" fmla="*/ 6625989 w 12192000"/>
              <a:gd name="connsiteY182" fmla="*/ 6307482 h 6858000"/>
              <a:gd name="connsiteX183" fmla="*/ 6632930 w 12192000"/>
              <a:gd name="connsiteY183" fmla="*/ 6265316 h 6858000"/>
              <a:gd name="connsiteX184" fmla="*/ 6625989 w 12192000"/>
              <a:gd name="connsiteY184" fmla="*/ 6265316 h 6858000"/>
              <a:gd name="connsiteX185" fmla="*/ 6622518 w 12192000"/>
              <a:gd name="connsiteY185" fmla="*/ 6293427 h 6858000"/>
              <a:gd name="connsiteX186" fmla="*/ 6608635 w 12192000"/>
              <a:gd name="connsiteY186" fmla="*/ 6261802 h 6858000"/>
              <a:gd name="connsiteX187" fmla="*/ 6601692 w 12192000"/>
              <a:gd name="connsiteY187" fmla="*/ 6261802 h 6858000"/>
              <a:gd name="connsiteX188" fmla="*/ 6710855 w 12192000"/>
              <a:gd name="connsiteY188" fmla="*/ 6257772 h 6858000"/>
              <a:gd name="connsiteX189" fmla="*/ 6675923 w 12192000"/>
              <a:gd name="connsiteY189" fmla="*/ 6264873 h 6858000"/>
              <a:gd name="connsiteX190" fmla="*/ 6675923 w 12192000"/>
              <a:gd name="connsiteY190" fmla="*/ 6271975 h 6858000"/>
              <a:gd name="connsiteX191" fmla="*/ 6689896 w 12192000"/>
              <a:gd name="connsiteY191" fmla="*/ 6271975 h 6858000"/>
              <a:gd name="connsiteX192" fmla="*/ 6696882 w 12192000"/>
              <a:gd name="connsiteY192" fmla="*/ 6307483 h 6858000"/>
              <a:gd name="connsiteX193" fmla="*/ 6703869 w 12192000"/>
              <a:gd name="connsiteY193" fmla="*/ 6303932 h 6858000"/>
              <a:gd name="connsiteX194" fmla="*/ 6696882 w 12192000"/>
              <a:gd name="connsiteY194" fmla="*/ 6268424 h 6858000"/>
              <a:gd name="connsiteX195" fmla="*/ 6710855 w 12192000"/>
              <a:gd name="connsiteY195" fmla="*/ 6264873 h 6858000"/>
              <a:gd name="connsiteX196" fmla="*/ 6566559 w 12192000"/>
              <a:gd name="connsiteY196" fmla="*/ 6257772 h 6858000"/>
              <a:gd name="connsiteX197" fmla="*/ 6577039 w 12192000"/>
              <a:gd name="connsiteY197" fmla="*/ 6261131 h 6858000"/>
              <a:gd name="connsiteX198" fmla="*/ 6580532 w 12192000"/>
              <a:gd name="connsiteY198" fmla="*/ 6264490 h 6858000"/>
              <a:gd name="connsiteX199" fmla="*/ 6580532 w 12192000"/>
              <a:gd name="connsiteY199" fmla="*/ 6267848 h 6858000"/>
              <a:gd name="connsiteX200" fmla="*/ 6573545 w 12192000"/>
              <a:gd name="connsiteY200" fmla="*/ 6271207 h 6858000"/>
              <a:gd name="connsiteX201" fmla="*/ 6563065 w 12192000"/>
              <a:gd name="connsiteY201" fmla="*/ 6267848 h 6858000"/>
              <a:gd name="connsiteX202" fmla="*/ 6566559 w 12192000"/>
              <a:gd name="connsiteY202" fmla="*/ 6264490 h 6858000"/>
              <a:gd name="connsiteX203" fmla="*/ 6566559 w 12192000"/>
              <a:gd name="connsiteY203" fmla="*/ 6257772 h 6858000"/>
              <a:gd name="connsiteX204" fmla="*/ 6016373 w 12192000"/>
              <a:gd name="connsiteY204" fmla="*/ 6255886 h 6858000"/>
              <a:gd name="connsiteX205" fmla="*/ 6016373 w 12192000"/>
              <a:gd name="connsiteY205" fmla="*/ 6269580 h 6858000"/>
              <a:gd name="connsiteX206" fmla="*/ 6028662 w 12192000"/>
              <a:gd name="connsiteY206" fmla="*/ 6269580 h 6858000"/>
              <a:gd name="connsiteX207" fmla="*/ 6028662 w 12192000"/>
              <a:gd name="connsiteY207" fmla="*/ 6255886 h 6858000"/>
              <a:gd name="connsiteX208" fmla="*/ 6717573 w 12192000"/>
              <a:gd name="connsiteY208" fmla="*/ 6253740 h 6858000"/>
              <a:gd name="connsiteX209" fmla="*/ 6731393 w 12192000"/>
              <a:gd name="connsiteY209" fmla="*/ 6296734 h 6858000"/>
              <a:gd name="connsiteX210" fmla="*/ 6741757 w 12192000"/>
              <a:gd name="connsiteY210" fmla="*/ 6293151 h 6858000"/>
              <a:gd name="connsiteX211" fmla="*/ 6727938 w 12192000"/>
              <a:gd name="connsiteY211" fmla="*/ 6253740 h 6858000"/>
              <a:gd name="connsiteX212" fmla="*/ 6717573 w 12192000"/>
              <a:gd name="connsiteY212" fmla="*/ 6253740 h 6858000"/>
              <a:gd name="connsiteX213" fmla="*/ 5348499 w 12192000"/>
              <a:gd name="connsiteY213" fmla="*/ 6253740 h 6858000"/>
              <a:gd name="connsiteX214" fmla="*/ 5348499 w 12192000"/>
              <a:gd name="connsiteY214" fmla="*/ 6384064 h 6858000"/>
              <a:gd name="connsiteX215" fmla="*/ 5363278 w 12192000"/>
              <a:gd name="connsiteY215" fmla="*/ 6384064 h 6858000"/>
              <a:gd name="connsiteX216" fmla="*/ 5363278 w 12192000"/>
              <a:gd name="connsiteY216" fmla="*/ 6324948 h 6858000"/>
              <a:gd name="connsiteX217" fmla="*/ 5408960 w 12192000"/>
              <a:gd name="connsiteY217" fmla="*/ 6324948 h 6858000"/>
              <a:gd name="connsiteX218" fmla="*/ 5408960 w 12192000"/>
              <a:gd name="connsiteY218" fmla="*/ 6314200 h 6858000"/>
              <a:gd name="connsiteX219" fmla="*/ 5363278 w 12192000"/>
              <a:gd name="connsiteY219" fmla="*/ 6314200 h 6858000"/>
              <a:gd name="connsiteX220" fmla="*/ 5363278 w 12192000"/>
              <a:gd name="connsiteY220" fmla="*/ 6264488 h 6858000"/>
              <a:gd name="connsiteX221" fmla="*/ 5411646 w 12192000"/>
              <a:gd name="connsiteY221" fmla="*/ 6264488 h 6858000"/>
              <a:gd name="connsiteX222" fmla="*/ 5411646 w 12192000"/>
              <a:gd name="connsiteY222" fmla="*/ 6253740 h 6858000"/>
              <a:gd name="connsiteX223" fmla="*/ 6562954 w 12192000"/>
              <a:gd name="connsiteY223" fmla="*/ 6247023 h 6858000"/>
              <a:gd name="connsiteX224" fmla="*/ 6556012 w 12192000"/>
              <a:gd name="connsiteY224" fmla="*/ 6264490 h 6858000"/>
              <a:gd name="connsiteX225" fmla="*/ 6556012 w 12192000"/>
              <a:gd name="connsiteY225" fmla="*/ 6267982 h 6858000"/>
              <a:gd name="connsiteX226" fmla="*/ 6545599 w 12192000"/>
              <a:gd name="connsiteY226" fmla="*/ 6285449 h 6858000"/>
              <a:gd name="connsiteX227" fmla="*/ 6556012 w 12192000"/>
              <a:gd name="connsiteY227" fmla="*/ 6288942 h 6858000"/>
              <a:gd name="connsiteX228" fmla="*/ 6559483 w 12192000"/>
              <a:gd name="connsiteY228" fmla="*/ 6274969 h 6858000"/>
              <a:gd name="connsiteX229" fmla="*/ 6569896 w 12192000"/>
              <a:gd name="connsiteY229" fmla="*/ 6278463 h 6858000"/>
              <a:gd name="connsiteX230" fmla="*/ 6569896 w 12192000"/>
              <a:gd name="connsiteY230" fmla="*/ 6295928 h 6858000"/>
              <a:gd name="connsiteX231" fmla="*/ 6580308 w 12192000"/>
              <a:gd name="connsiteY231" fmla="*/ 6299422 h 6858000"/>
              <a:gd name="connsiteX232" fmla="*/ 6576837 w 12192000"/>
              <a:gd name="connsiteY232" fmla="*/ 6278463 h 6858000"/>
              <a:gd name="connsiteX233" fmla="*/ 6587250 w 12192000"/>
              <a:gd name="connsiteY233" fmla="*/ 6267982 h 6858000"/>
              <a:gd name="connsiteX234" fmla="*/ 6587250 w 12192000"/>
              <a:gd name="connsiteY234" fmla="*/ 6264490 h 6858000"/>
              <a:gd name="connsiteX235" fmla="*/ 6580308 w 12192000"/>
              <a:gd name="connsiteY235" fmla="*/ 6254010 h 6858000"/>
              <a:gd name="connsiteX236" fmla="*/ 6562954 w 12192000"/>
              <a:gd name="connsiteY236" fmla="*/ 6247023 h 6858000"/>
              <a:gd name="connsiteX237" fmla="*/ 6768052 w 12192000"/>
              <a:gd name="connsiteY237" fmla="*/ 6244316 h 6858000"/>
              <a:gd name="connsiteX238" fmla="*/ 6776689 w 12192000"/>
              <a:gd name="connsiteY238" fmla="*/ 6250047 h 6858000"/>
              <a:gd name="connsiteX239" fmla="*/ 6776689 w 12192000"/>
              <a:gd name="connsiteY239" fmla="*/ 6257100 h 6858000"/>
              <a:gd name="connsiteX240" fmla="*/ 6773234 w 12192000"/>
              <a:gd name="connsiteY240" fmla="*/ 6267681 h 6858000"/>
              <a:gd name="connsiteX241" fmla="*/ 6769780 w 12192000"/>
              <a:gd name="connsiteY241" fmla="*/ 6271208 h 6858000"/>
              <a:gd name="connsiteX242" fmla="*/ 6755960 w 12192000"/>
              <a:gd name="connsiteY242" fmla="*/ 6267681 h 6858000"/>
              <a:gd name="connsiteX243" fmla="*/ 6752505 w 12192000"/>
              <a:gd name="connsiteY243" fmla="*/ 6264155 h 6858000"/>
              <a:gd name="connsiteX244" fmla="*/ 6752505 w 12192000"/>
              <a:gd name="connsiteY244" fmla="*/ 6257100 h 6858000"/>
              <a:gd name="connsiteX245" fmla="*/ 6759415 w 12192000"/>
              <a:gd name="connsiteY245" fmla="*/ 6246520 h 6858000"/>
              <a:gd name="connsiteX246" fmla="*/ 6768052 w 12192000"/>
              <a:gd name="connsiteY246" fmla="*/ 6244316 h 6858000"/>
              <a:gd name="connsiteX247" fmla="*/ 5812549 w 12192000"/>
              <a:gd name="connsiteY247" fmla="*/ 6242991 h 6858000"/>
              <a:gd name="connsiteX248" fmla="*/ 5812549 w 12192000"/>
              <a:gd name="connsiteY248" fmla="*/ 6306695 h 6858000"/>
              <a:gd name="connsiteX249" fmla="*/ 5784042 w 12192000"/>
              <a:gd name="connsiteY249" fmla="*/ 6288999 h 6858000"/>
              <a:gd name="connsiteX250" fmla="*/ 5744846 w 12192000"/>
              <a:gd name="connsiteY250" fmla="*/ 6338547 h 6858000"/>
              <a:gd name="connsiteX251" fmla="*/ 5784042 w 12192000"/>
              <a:gd name="connsiteY251" fmla="*/ 6388094 h 6858000"/>
              <a:gd name="connsiteX252" fmla="*/ 5812549 w 12192000"/>
              <a:gd name="connsiteY252" fmla="*/ 6370398 h 6858000"/>
              <a:gd name="connsiteX253" fmla="*/ 5812549 w 12192000"/>
              <a:gd name="connsiteY253" fmla="*/ 6384555 h 6858000"/>
              <a:gd name="connsiteX254" fmla="*/ 5826802 w 12192000"/>
              <a:gd name="connsiteY254" fmla="*/ 6384555 h 6858000"/>
              <a:gd name="connsiteX255" fmla="*/ 5826802 w 12192000"/>
              <a:gd name="connsiteY255" fmla="*/ 6242991 h 6858000"/>
              <a:gd name="connsiteX256" fmla="*/ 5812549 w 12192000"/>
              <a:gd name="connsiteY256" fmla="*/ 6242991 h 6858000"/>
              <a:gd name="connsiteX257" fmla="*/ 6769972 w 12192000"/>
              <a:gd name="connsiteY257" fmla="*/ 6237475 h 6858000"/>
              <a:gd name="connsiteX258" fmla="*/ 6752505 w 12192000"/>
              <a:gd name="connsiteY258" fmla="*/ 6240498 h 6858000"/>
              <a:gd name="connsiteX259" fmla="*/ 6741757 w 12192000"/>
              <a:gd name="connsiteY259" fmla="*/ 6257772 h 6858000"/>
              <a:gd name="connsiteX260" fmla="*/ 6745339 w 12192000"/>
              <a:gd name="connsiteY260" fmla="*/ 6268137 h 6858000"/>
              <a:gd name="connsiteX261" fmla="*/ 6774002 w 12192000"/>
              <a:gd name="connsiteY261" fmla="*/ 6275047 h 6858000"/>
              <a:gd name="connsiteX262" fmla="*/ 6784750 w 12192000"/>
              <a:gd name="connsiteY262" fmla="*/ 6268137 h 6858000"/>
              <a:gd name="connsiteX263" fmla="*/ 6784750 w 12192000"/>
              <a:gd name="connsiteY263" fmla="*/ 6257772 h 6858000"/>
              <a:gd name="connsiteX264" fmla="*/ 6784750 w 12192000"/>
              <a:gd name="connsiteY264" fmla="*/ 6247408 h 6858000"/>
              <a:gd name="connsiteX265" fmla="*/ 6769972 w 12192000"/>
              <a:gd name="connsiteY265" fmla="*/ 6237475 h 6858000"/>
              <a:gd name="connsiteX266" fmla="*/ 6527720 w 12192000"/>
              <a:gd name="connsiteY266" fmla="*/ 6229557 h 6858000"/>
              <a:gd name="connsiteX267" fmla="*/ 6506636 w 12192000"/>
              <a:gd name="connsiteY267" fmla="*/ 6264489 h 6858000"/>
              <a:gd name="connsiteX268" fmla="*/ 6531234 w 12192000"/>
              <a:gd name="connsiteY268" fmla="*/ 6281955 h 6858000"/>
              <a:gd name="connsiteX269" fmla="*/ 6534748 w 12192000"/>
              <a:gd name="connsiteY269" fmla="*/ 6274969 h 6858000"/>
              <a:gd name="connsiteX270" fmla="*/ 6517178 w 12192000"/>
              <a:gd name="connsiteY270" fmla="*/ 6264489 h 6858000"/>
              <a:gd name="connsiteX271" fmla="*/ 6524206 w 12192000"/>
              <a:gd name="connsiteY271" fmla="*/ 6254010 h 6858000"/>
              <a:gd name="connsiteX272" fmla="*/ 6534748 w 12192000"/>
              <a:gd name="connsiteY272" fmla="*/ 6260996 h 6858000"/>
              <a:gd name="connsiteX273" fmla="*/ 6538261 w 12192000"/>
              <a:gd name="connsiteY273" fmla="*/ 6254010 h 6858000"/>
              <a:gd name="connsiteX274" fmla="*/ 6527720 w 12192000"/>
              <a:gd name="connsiteY274" fmla="*/ 6247023 h 6858000"/>
              <a:gd name="connsiteX275" fmla="*/ 6531234 w 12192000"/>
              <a:gd name="connsiteY275" fmla="*/ 6240037 h 6858000"/>
              <a:gd name="connsiteX276" fmla="*/ 6548803 w 12192000"/>
              <a:gd name="connsiteY276" fmla="*/ 6250516 h 6858000"/>
              <a:gd name="connsiteX277" fmla="*/ 6552317 w 12192000"/>
              <a:gd name="connsiteY277" fmla="*/ 6243529 h 6858000"/>
              <a:gd name="connsiteX278" fmla="*/ 6527720 w 12192000"/>
              <a:gd name="connsiteY278" fmla="*/ 6229557 h 6858000"/>
              <a:gd name="connsiteX279" fmla="*/ 6805172 w 12192000"/>
              <a:gd name="connsiteY279" fmla="*/ 6201343 h 6858000"/>
              <a:gd name="connsiteX280" fmla="*/ 6798186 w 12192000"/>
              <a:gd name="connsiteY280" fmla="*/ 6208396 h 6858000"/>
              <a:gd name="connsiteX281" fmla="*/ 6815652 w 12192000"/>
              <a:gd name="connsiteY281" fmla="*/ 6226030 h 6858000"/>
              <a:gd name="connsiteX282" fmla="*/ 6787706 w 12192000"/>
              <a:gd name="connsiteY282" fmla="*/ 6218977 h 6858000"/>
              <a:gd name="connsiteX283" fmla="*/ 6780719 w 12192000"/>
              <a:gd name="connsiteY283" fmla="*/ 6222503 h 6858000"/>
              <a:gd name="connsiteX284" fmla="*/ 6805172 w 12192000"/>
              <a:gd name="connsiteY284" fmla="*/ 6257772 h 6858000"/>
              <a:gd name="connsiteX285" fmla="*/ 6812159 w 12192000"/>
              <a:gd name="connsiteY285" fmla="*/ 6250718 h 6858000"/>
              <a:gd name="connsiteX286" fmla="*/ 6798186 w 12192000"/>
              <a:gd name="connsiteY286" fmla="*/ 6229557 h 6858000"/>
              <a:gd name="connsiteX287" fmla="*/ 6826132 w 12192000"/>
              <a:gd name="connsiteY287" fmla="*/ 6240137 h 6858000"/>
              <a:gd name="connsiteX288" fmla="*/ 6833118 w 12192000"/>
              <a:gd name="connsiteY288" fmla="*/ 6233084 h 6858000"/>
              <a:gd name="connsiteX289" fmla="*/ 6805172 w 12192000"/>
              <a:gd name="connsiteY289" fmla="*/ 6201343 h 6858000"/>
              <a:gd name="connsiteX290" fmla="*/ 6496819 w 12192000"/>
              <a:gd name="connsiteY290" fmla="*/ 6201343 h 6858000"/>
              <a:gd name="connsiteX291" fmla="*/ 6489791 w 12192000"/>
              <a:gd name="connsiteY291" fmla="*/ 6204856 h 6858000"/>
              <a:gd name="connsiteX292" fmla="*/ 6500333 w 12192000"/>
              <a:gd name="connsiteY292" fmla="*/ 6215398 h 6858000"/>
              <a:gd name="connsiteX293" fmla="*/ 6475735 w 12192000"/>
              <a:gd name="connsiteY293" fmla="*/ 6239995 h 6858000"/>
              <a:gd name="connsiteX294" fmla="*/ 6482763 w 12192000"/>
              <a:gd name="connsiteY294" fmla="*/ 6247023 h 6858000"/>
              <a:gd name="connsiteX295" fmla="*/ 6507360 w 12192000"/>
              <a:gd name="connsiteY295" fmla="*/ 6222426 h 6858000"/>
              <a:gd name="connsiteX296" fmla="*/ 6517902 w 12192000"/>
              <a:gd name="connsiteY296" fmla="*/ 6229453 h 6858000"/>
              <a:gd name="connsiteX297" fmla="*/ 6521416 w 12192000"/>
              <a:gd name="connsiteY297" fmla="*/ 6222426 h 6858000"/>
              <a:gd name="connsiteX298" fmla="*/ 6496819 w 12192000"/>
              <a:gd name="connsiteY298" fmla="*/ 6201343 h 6858000"/>
              <a:gd name="connsiteX299" fmla="*/ 6826400 w 12192000"/>
              <a:gd name="connsiteY299" fmla="*/ 6190594 h 6858000"/>
              <a:gd name="connsiteX300" fmla="*/ 6843866 w 12192000"/>
              <a:gd name="connsiteY300" fmla="*/ 6197312 h 6858000"/>
              <a:gd name="connsiteX301" fmla="*/ 6843866 w 12192000"/>
              <a:gd name="connsiteY301" fmla="*/ 6201343 h 6858000"/>
              <a:gd name="connsiteX302" fmla="*/ 6837148 w 12192000"/>
              <a:gd name="connsiteY302" fmla="*/ 6208061 h 6858000"/>
              <a:gd name="connsiteX303" fmla="*/ 6833118 w 12192000"/>
              <a:gd name="connsiteY303" fmla="*/ 6201343 h 6858000"/>
              <a:gd name="connsiteX304" fmla="*/ 6822753 w 12192000"/>
              <a:gd name="connsiteY304" fmla="*/ 6183876 h 6858000"/>
              <a:gd name="connsiteX305" fmla="*/ 6815652 w 12192000"/>
              <a:gd name="connsiteY305" fmla="*/ 6190818 h 6858000"/>
              <a:gd name="connsiteX306" fmla="*/ 6822753 w 12192000"/>
              <a:gd name="connsiteY306" fmla="*/ 6201230 h 6858000"/>
              <a:gd name="connsiteX307" fmla="*/ 6840507 w 12192000"/>
              <a:gd name="connsiteY307" fmla="*/ 6225526 h 6858000"/>
              <a:gd name="connsiteX308" fmla="*/ 6844059 w 12192000"/>
              <a:gd name="connsiteY308" fmla="*/ 6222056 h 6858000"/>
              <a:gd name="connsiteX309" fmla="*/ 6840507 w 12192000"/>
              <a:gd name="connsiteY309" fmla="*/ 6215114 h 6858000"/>
              <a:gd name="connsiteX310" fmla="*/ 6851160 w 12192000"/>
              <a:gd name="connsiteY310" fmla="*/ 6201230 h 6858000"/>
              <a:gd name="connsiteX311" fmla="*/ 6858262 w 12192000"/>
              <a:gd name="connsiteY311" fmla="*/ 6201230 h 6858000"/>
              <a:gd name="connsiteX312" fmla="*/ 6861813 w 12192000"/>
              <a:gd name="connsiteY312" fmla="*/ 6201230 h 6858000"/>
              <a:gd name="connsiteX313" fmla="*/ 6865363 w 12192000"/>
              <a:gd name="connsiteY313" fmla="*/ 6194288 h 6858000"/>
              <a:gd name="connsiteX314" fmla="*/ 6822753 w 12192000"/>
              <a:gd name="connsiteY314" fmla="*/ 6183876 h 6858000"/>
              <a:gd name="connsiteX315" fmla="*/ 6468010 w 12192000"/>
              <a:gd name="connsiteY315" fmla="*/ 6169097 h 6858000"/>
              <a:gd name="connsiteX316" fmla="*/ 6432742 w 12192000"/>
              <a:gd name="connsiteY316" fmla="*/ 6194177 h 6858000"/>
              <a:gd name="connsiteX317" fmla="*/ 6439796 w 12192000"/>
              <a:gd name="connsiteY317" fmla="*/ 6201343 h 6858000"/>
              <a:gd name="connsiteX318" fmla="*/ 6460956 w 12192000"/>
              <a:gd name="connsiteY318" fmla="*/ 6187012 h 6858000"/>
              <a:gd name="connsiteX319" fmla="*/ 6450376 w 12192000"/>
              <a:gd name="connsiteY319" fmla="*/ 6215673 h 6858000"/>
              <a:gd name="connsiteX320" fmla="*/ 6457429 w 12192000"/>
              <a:gd name="connsiteY320" fmla="*/ 6222839 h 6858000"/>
              <a:gd name="connsiteX321" fmla="*/ 6489170 w 12192000"/>
              <a:gd name="connsiteY321" fmla="*/ 6194177 h 6858000"/>
              <a:gd name="connsiteX322" fmla="*/ 6485644 w 12192000"/>
              <a:gd name="connsiteY322" fmla="*/ 6187012 h 6858000"/>
              <a:gd name="connsiteX323" fmla="*/ 6464483 w 12192000"/>
              <a:gd name="connsiteY323" fmla="*/ 6204925 h 6858000"/>
              <a:gd name="connsiteX324" fmla="*/ 6475063 w 12192000"/>
              <a:gd name="connsiteY324" fmla="*/ 6176263 h 6858000"/>
              <a:gd name="connsiteX325" fmla="*/ 6468010 w 12192000"/>
              <a:gd name="connsiteY325" fmla="*/ 6169097 h 6858000"/>
              <a:gd name="connsiteX326" fmla="*/ 6837149 w 12192000"/>
              <a:gd name="connsiteY326" fmla="*/ 6158349 h 6858000"/>
              <a:gd name="connsiteX327" fmla="*/ 6833118 w 12192000"/>
              <a:gd name="connsiteY327" fmla="*/ 6166410 h 6858000"/>
              <a:gd name="connsiteX328" fmla="*/ 6872081 w 12192000"/>
              <a:gd name="connsiteY328" fmla="*/ 6186564 h 6858000"/>
              <a:gd name="connsiteX329" fmla="*/ 6885517 w 12192000"/>
              <a:gd name="connsiteY329" fmla="*/ 6162380 h 6858000"/>
              <a:gd name="connsiteX330" fmla="*/ 6878799 w 12192000"/>
              <a:gd name="connsiteY330" fmla="*/ 6158349 h 6858000"/>
              <a:gd name="connsiteX331" fmla="*/ 6868050 w 12192000"/>
              <a:gd name="connsiteY331" fmla="*/ 6177159 h 6858000"/>
              <a:gd name="connsiteX332" fmla="*/ 6461445 w 12192000"/>
              <a:gd name="connsiteY332" fmla="*/ 6155662 h 6858000"/>
              <a:gd name="connsiteX333" fmla="*/ 6426023 w 12192000"/>
              <a:gd name="connsiteY333" fmla="*/ 6176824 h 6858000"/>
              <a:gd name="connsiteX334" fmla="*/ 6429565 w 12192000"/>
              <a:gd name="connsiteY334" fmla="*/ 6183877 h 6858000"/>
              <a:gd name="connsiteX335" fmla="*/ 6464987 w 12192000"/>
              <a:gd name="connsiteY335" fmla="*/ 6162716 h 6858000"/>
              <a:gd name="connsiteX336" fmla="*/ 6461445 w 12192000"/>
              <a:gd name="connsiteY336" fmla="*/ 6155662 h 6858000"/>
              <a:gd name="connsiteX337" fmla="*/ 6452739 w 12192000"/>
              <a:gd name="connsiteY337" fmla="*/ 6122052 h 6858000"/>
              <a:gd name="connsiteX338" fmla="*/ 6458004 w 12192000"/>
              <a:gd name="connsiteY338" fmla="*/ 6127783 h 6858000"/>
              <a:gd name="connsiteX339" fmla="*/ 6651068 w 12192000"/>
              <a:gd name="connsiteY339" fmla="*/ 6258276 h 6858000"/>
              <a:gd name="connsiteX340" fmla="*/ 6844131 w 12192000"/>
              <a:gd name="connsiteY340" fmla="*/ 6127783 h 6858000"/>
              <a:gd name="connsiteX341" fmla="*/ 6849397 w 12192000"/>
              <a:gd name="connsiteY341" fmla="*/ 6122052 h 6858000"/>
              <a:gd name="connsiteX342" fmla="*/ 6854662 w 12192000"/>
              <a:gd name="connsiteY342" fmla="*/ 6124256 h 6858000"/>
              <a:gd name="connsiteX343" fmla="*/ 6893275 w 12192000"/>
              <a:gd name="connsiteY343" fmla="*/ 6134837 h 6858000"/>
              <a:gd name="connsiteX344" fmla="*/ 6900295 w 12192000"/>
              <a:gd name="connsiteY344" fmla="*/ 6145417 h 6858000"/>
              <a:gd name="connsiteX345" fmla="*/ 6651068 w 12192000"/>
              <a:gd name="connsiteY345" fmla="*/ 6318232 h 6858000"/>
              <a:gd name="connsiteX346" fmla="*/ 6401840 w 12192000"/>
              <a:gd name="connsiteY346" fmla="*/ 6148945 h 6858000"/>
              <a:gd name="connsiteX347" fmla="*/ 6408860 w 12192000"/>
              <a:gd name="connsiteY347" fmla="*/ 6134837 h 6858000"/>
              <a:gd name="connsiteX348" fmla="*/ 6447473 w 12192000"/>
              <a:gd name="connsiteY348" fmla="*/ 6124256 h 6858000"/>
              <a:gd name="connsiteX349" fmla="*/ 6452739 w 12192000"/>
              <a:gd name="connsiteY349" fmla="*/ 6122052 h 6858000"/>
              <a:gd name="connsiteX350" fmla="*/ 6605253 w 12192000"/>
              <a:gd name="connsiteY350" fmla="*/ 6116214 h 6858000"/>
              <a:gd name="connsiteX351" fmla="*/ 6615733 w 12192000"/>
              <a:gd name="connsiteY351" fmla="*/ 6116214 h 6858000"/>
              <a:gd name="connsiteX352" fmla="*/ 6619226 w 12192000"/>
              <a:gd name="connsiteY352" fmla="*/ 6123305 h 6858000"/>
              <a:gd name="connsiteX353" fmla="*/ 6626212 w 12192000"/>
              <a:gd name="connsiteY353" fmla="*/ 6226124 h 6858000"/>
              <a:gd name="connsiteX354" fmla="*/ 6622719 w 12192000"/>
              <a:gd name="connsiteY354" fmla="*/ 6236761 h 6858000"/>
              <a:gd name="connsiteX355" fmla="*/ 6615733 w 12192000"/>
              <a:gd name="connsiteY355" fmla="*/ 6236761 h 6858000"/>
              <a:gd name="connsiteX356" fmla="*/ 6507443 w 12192000"/>
              <a:gd name="connsiteY356" fmla="*/ 6172941 h 6858000"/>
              <a:gd name="connsiteX357" fmla="*/ 6503949 w 12192000"/>
              <a:gd name="connsiteY357" fmla="*/ 6169396 h 6858000"/>
              <a:gd name="connsiteX358" fmla="*/ 6503949 w 12192000"/>
              <a:gd name="connsiteY358" fmla="*/ 6165851 h 6858000"/>
              <a:gd name="connsiteX359" fmla="*/ 6510935 w 12192000"/>
              <a:gd name="connsiteY359" fmla="*/ 6162306 h 6858000"/>
              <a:gd name="connsiteX360" fmla="*/ 6605253 w 12192000"/>
              <a:gd name="connsiteY360" fmla="*/ 6116214 h 6858000"/>
              <a:gd name="connsiteX361" fmla="*/ 6689896 w 12192000"/>
              <a:gd name="connsiteY361" fmla="*/ 6112668 h 6858000"/>
              <a:gd name="connsiteX362" fmla="*/ 6700376 w 12192000"/>
              <a:gd name="connsiteY362" fmla="*/ 6112668 h 6858000"/>
              <a:gd name="connsiteX363" fmla="*/ 6791199 w 12192000"/>
              <a:gd name="connsiteY363" fmla="*/ 6158579 h 6858000"/>
              <a:gd name="connsiteX364" fmla="*/ 6798186 w 12192000"/>
              <a:gd name="connsiteY364" fmla="*/ 6165643 h 6858000"/>
              <a:gd name="connsiteX365" fmla="*/ 6794693 w 12192000"/>
              <a:gd name="connsiteY365" fmla="*/ 6172706 h 6858000"/>
              <a:gd name="connsiteX366" fmla="*/ 6686403 w 12192000"/>
              <a:gd name="connsiteY366" fmla="*/ 6236275 h 6858000"/>
              <a:gd name="connsiteX367" fmla="*/ 6679416 w 12192000"/>
              <a:gd name="connsiteY367" fmla="*/ 6236275 h 6858000"/>
              <a:gd name="connsiteX368" fmla="*/ 6675923 w 12192000"/>
              <a:gd name="connsiteY368" fmla="*/ 6225680 h 6858000"/>
              <a:gd name="connsiteX369" fmla="*/ 6686403 w 12192000"/>
              <a:gd name="connsiteY369" fmla="*/ 6123264 h 6858000"/>
              <a:gd name="connsiteX370" fmla="*/ 6689896 w 12192000"/>
              <a:gd name="connsiteY370" fmla="*/ 6112668 h 6858000"/>
              <a:gd name="connsiteX371" fmla="*/ 5812094 w 12192000"/>
              <a:gd name="connsiteY371" fmla="*/ 6073704 h 6858000"/>
              <a:gd name="connsiteX372" fmla="*/ 5853673 w 12192000"/>
              <a:gd name="connsiteY372" fmla="*/ 6073704 h 6858000"/>
              <a:gd name="connsiteX373" fmla="*/ 5853673 w 12192000"/>
              <a:gd name="connsiteY373" fmla="*/ 6116314 h 6858000"/>
              <a:gd name="connsiteX374" fmla="*/ 5805164 w 12192000"/>
              <a:gd name="connsiteY374" fmla="*/ 6123416 h 6858000"/>
              <a:gd name="connsiteX375" fmla="*/ 5787839 w 12192000"/>
              <a:gd name="connsiteY375" fmla="*/ 6098560 h 6858000"/>
              <a:gd name="connsiteX376" fmla="*/ 5812094 w 12192000"/>
              <a:gd name="connsiteY376" fmla="*/ 6073704 h 6858000"/>
              <a:gd name="connsiteX377" fmla="*/ 5496290 w 12192000"/>
              <a:gd name="connsiteY377" fmla="*/ 6003839 h 6858000"/>
              <a:gd name="connsiteX378" fmla="*/ 5537940 w 12192000"/>
              <a:gd name="connsiteY378" fmla="*/ 6060111 h 6858000"/>
              <a:gd name="connsiteX379" fmla="*/ 5496290 w 12192000"/>
              <a:gd name="connsiteY379" fmla="*/ 6123415 h 6858000"/>
              <a:gd name="connsiteX380" fmla="*/ 5454640 w 12192000"/>
              <a:gd name="connsiteY380" fmla="*/ 6060111 h 6858000"/>
              <a:gd name="connsiteX381" fmla="*/ 5496290 w 12192000"/>
              <a:gd name="connsiteY381" fmla="*/ 6003839 h 6858000"/>
              <a:gd name="connsiteX382" fmla="*/ 6640816 w 12192000"/>
              <a:gd name="connsiteY382" fmla="*/ 5999810 h 6858000"/>
              <a:gd name="connsiteX383" fmla="*/ 6661845 w 12192000"/>
              <a:gd name="connsiteY383" fmla="*/ 5999810 h 6858000"/>
              <a:gd name="connsiteX384" fmla="*/ 6661845 w 12192000"/>
              <a:gd name="connsiteY384" fmla="*/ 6010450 h 6858000"/>
              <a:gd name="connsiteX385" fmla="*/ 6693389 w 12192000"/>
              <a:gd name="connsiteY385" fmla="*/ 6049467 h 6858000"/>
              <a:gd name="connsiteX386" fmla="*/ 6651330 w 12192000"/>
              <a:gd name="connsiteY386" fmla="*/ 6088484 h 6858000"/>
              <a:gd name="connsiteX387" fmla="*/ 6612777 w 12192000"/>
              <a:gd name="connsiteY387" fmla="*/ 6049467 h 6858000"/>
              <a:gd name="connsiteX388" fmla="*/ 6640816 w 12192000"/>
              <a:gd name="connsiteY388" fmla="*/ 6010450 h 6858000"/>
              <a:gd name="connsiteX389" fmla="*/ 6640816 w 12192000"/>
              <a:gd name="connsiteY389" fmla="*/ 5999810 h 6858000"/>
              <a:gd name="connsiteX390" fmla="*/ 6651068 w 12192000"/>
              <a:gd name="connsiteY390" fmla="*/ 5989061 h 6858000"/>
              <a:gd name="connsiteX391" fmla="*/ 6591280 w 12192000"/>
              <a:gd name="connsiteY391" fmla="*/ 6049521 h 6858000"/>
              <a:gd name="connsiteX392" fmla="*/ 6651068 w 12192000"/>
              <a:gd name="connsiteY392" fmla="*/ 6109981 h 6858000"/>
              <a:gd name="connsiteX393" fmla="*/ 6710856 w 12192000"/>
              <a:gd name="connsiteY393" fmla="*/ 6049521 h 6858000"/>
              <a:gd name="connsiteX394" fmla="*/ 6651068 w 12192000"/>
              <a:gd name="connsiteY394" fmla="*/ 5989061 h 6858000"/>
              <a:gd name="connsiteX395" fmla="*/ 6651068 w 12192000"/>
              <a:gd name="connsiteY395" fmla="*/ 5982344 h 6858000"/>
              <a:gd name="connsiteX396" fmla="*/ 6717574 w 12192000"/>
              <a:gd name="connsiteY396" fmla="*/ 6049521 h 6858000"/>
              <a:gd name="connsiteX397" fmla="*/ 6651068 w 12192000"/>
              <a:gd name="connsiteY397" fmla="*/ 6116699 h 6858000"/>
              <a:gd name="connsiteX398" fmla="*/ 6584562 w 12192000"/>
              <a:gd name="connsiteY398" fmla="*/ 6049521 h 6858000"/>
              <a:gd name="connsiteX399" fmla="*/ 6651068 w 12192000"/>
              <a:gd name="connsiteY399" fmla="*/ 5982344 h 6858000"/>
              <a:gd name="connsiteX400" fmla="*/ 6826360 w 12192000"/>
              <a:gd name="connsiteY400" fmla="*/ 5979657 h 6858000"/>
              <a:gd name="connsiteX401" fmla="*/ 6829861 w 12192000"/>
              <a:gd name="connsiteY401" fmla="*/ 5986710 h 6858000"/>
              <a:gd name="connsiteX402" fmla="*/ 6829861 w 12192000"/>
              <a:gd name="connsiteY402" fmla="*/ 6110149 h 6858000"/>
              <a:gd name="connsiteX403" fmla="*/ 6826360 w 12192000"/>
              <a:gd name="connsiteY403" fmla="*/ 6117203 h 6858000"/>
              <a:gd name="connsiteX404" fmla="*/ 6819357 w 12192000"/>
              <a:gd name="connsiteY404" fmla="*/ 6117203 h 6858000"/>
              <a:gd name="connsiteX405" fmla="*/ 6731823 w 12192000"/>
              <a:gd name="connsiteY405" fmla="*/ 6057247 h 6858000"/>
              <a:gd name="connsiteX406" fmla="*/ 6728322 w 12192000"/>
              <a:gd name="connsiteY406" fmla="*/ 6050193 h 6858000"/>
              <a:gd name="connsiteX407" fmla="*/ 6731823 w 12192000"/>
              <a:gd name="connsiteY407" fmla="*/ 6039612 h 6858000"/>
              <a:gd name="connsiteX408" fmla="*/ 6815856 w 12192000"/>
              <a:gd name="connsiteY408" fmla="*/ 5983183 h 6858000"/>
              <a:gd name="connsiteX409" fmla="*/ 6826360 w 12192000"/>
              <a:gd name="connsiteY409" fmla="*/ 5979657 h 6858000"/>
              <a:gd name="connsiteX410" fmla="*/ 6475776 w 12192000"/>
              <a:gd name="connsiteY410" fmla="*/ 5979657 h 6858000"/>
              <a:gd name="connsiteX411" fmla="*/ 6482778 w 12192000"/>
              <a:gd name="connsiteY411" fmla="*/ 5983183 h 6858000"/>
              <a:gd name="connsiteX412" fmla="*/ 6570312 w 12192000"/>
              <a:gd name="connsiteY412" fmla="*/ 6039612 h 6858000"/>
              <a:gd name="connsiteX413" fmla="*/ 6573813 w 12192000"/>
              <a:gd name="connsiteY413" fmla="*/ 6050193 h 6858000"/>
              <a:gd name="connsiteX414" fmla="*/ 6570312 w 12192000"/>
              <a:gd name="connsiteY414" fmla="*/ 6057247 h 6858000"/>
              <a:gd name="connsiteX415" fmla="*/ 6482778 w 12192000"/>
              <a:gd name="connsiteY415" fmla="*/ 6117203 h 6858000"/>
              <a:gd name="connsiteX416" fmla="*/ 6475776 w 12192000"/>
              <a:gd name="connsiteY416" fmla="*/ 6117203 h 6858000"/>
              <a:gd name="connsiteX417" fmla="*/ 6468772 w 12192000"/>
              <a:gd name="connsiteY417" fmla="*/ 6113676 h 6858000"/>
              <a:gd name="connsiteX418" fmla="*/ 6468772 w 12192000"/>
              <a:gd name="connsiteY418" fmla="*/ 5986710 h 6858000"/>
              <a:gd name="connsiteX419" fmla="*/ 6475776 w 12192000"/>
              <a:gd name="connsiteY419" fmla="*/ 5979657 h 6858000"/>
              <a:gd name="connsiteX420" fmla="*/ 6072127 w 12192000"/>
              <a:gd name="connsiteY420" fmla="*/ 5968908 h 6858000"/>
              <a:gd name="connsiteX421" fmla="*/ 6072127 w 12192000"/>
              <a:gd name="connsiteY421" fmla="*/ 5975961 h 6858000"/>
              <a:gd name="connsiteX422" fmla="*/ 6113977 w 12192000"/>
              <a:gd name="connsiteY422" fmla="*/ 6138195 h 6858000"/>
              <a:gd name="connsiteX423" fmla="*/ 6134902 w 12192000"/>
              <a:gd name="connsiteY423" fmla="*/ 6159356 h 6858000"/>
              <a:gd name="connsiteX424" fmla="*/ 6145365 w 12192000"/>
              <a:gd name="connsiteY424" fmla="*/ 6159356 h 6858000"/>
              <a:gd name="connsiteX425" fmla="*/ 6141877 w 12192000"/>
              <a:gd name="connsiteY425" fmla="*/ 6166409 h 6858000"/>
              <a:gd name="connsiteX426" fmla="*/ 6113977 w 12192000"/>
              <a:gd name="connsiteY426" fmla="*/ 6187570 h 6858000"/>
              <a:gd name="connsiteX427" fmla="*/ 6079102 w 12192000"/>
              <a:gd name="connsiteY427" fmla="*/ 6184044 h 6858000"/>
              <a:gd name="connsiteX428" fmla="*/ 6075615 w 12192000"/>
              <a:gd name="connsiteY428" fmla="*/ 6187570 h 6858000"/>
              <a:gd name="connsiteX429" fmla="*/ 6072127 w 12192000"/>
              <a:gd name="connsiteY429" fmla="*/ 6191097 h 6858000"/>
              <a:gd name="connsiteX430" fmla="*/ 6072127 w 12192000"/>
              <a:gd name="connsiteY430" fmla="*/ 6212258 h 6858000"/>
              <a:gd name="connsiteX431" fmla="*/ 6079102 w 12192000"/>
              <a:gd name="connsiteY431" fmla="*/ 6219312 h 6858000"/>
              <a:gd name="connsiteX432" fmla="*/ 6124440 w 12192000"/>
              <a:gd name="connsiteY432" fmla="*/ 6222838 h 6858000"/>
              <a:gd name="connsiteX433" fmla="*/ 6127927 w 12192000"/>
              <a:gd name="connsiteY433" fmla="*/ 6222838 h 6858000"/>
              <a:gd name="connsiteX434" fmla="*/ 6183727 w 12192000"/>
              <a:gd name="connsiteY434" fmla="*/ 6169936 h 6858000"/>
              <a:gd name="connsiteX435" fmla="*/ 6215114 w 12192000"/>
              <a:gd name="connsiteY435" fmla="*/ 6039444 h 6858000"/>
              <a:gd name="connsiteX436" fmla="*/ 6229064 w 12192000"/>
              <a:gd name="connsiteY436" fmla="*/ 5997122 h 6858000"/>
              <a:gd name="connsiteX437" fmla="*/ 6232552 w 12192000"/>
              <a:gd name="connsiteY437" fmla="*/ 5975961 h 6858000"/>
              <a:gd name="connsiteX438" fmla="*/ 6232552 w 12192000"/>
              <a:gd name="connsiteY438" fmla="*/ 5968908 h 6858000"/>
              <a:gd name="connsiteX439" fmla="*/ 6225577 w 12192000"/>
              <a:gd name="connsiteY439" fmla="*/ 5968908 h 6858000"/>
              <a:gd name="connsiteX440" fmla="*/ 6197677 w 12192000"/>
              <a:gd name="connsiteY440" fmla="*/ 5968908 h 6858000"/>
              <a:gd name="connsiteX441" fmla="*/ 6190702 w 12192000"/>
              <a:gd name="connsiteY441" fmla="*/ 5972434 h 6858000"/>
              <a:gd name="connsiteX442" fmla="*/ 6152340 w 12192000"/>
              <a:gd name="connsiteY442" fmla="*/ 6117034 h 6858000"/>
              <a:gd name="connsiteX443" fmla="*/ 6148852 w 12192000"/>
              <a:gd name="connsiteY443" fmla="*/ 6117034 h 6858000"/>
              <a:gd name="connsiteX444" fmla="*/ 6113977 w 12192000"/>
              <a:gd name="connsiteY444" fmla="*/ 5972434 h 6858000"/>
              <a:gd name="connsiteX445" fmla="*/ 6107002 w 12192000"/>
              <a:gd name="connsiteY445" fmla="*/ 5968908 h 6858000"/>
              <a:gd name="connsiteX446" fmla="*/ 6079102 w 12192000"/>
              <a:gd name="connsiteY446" fmla="*/ 5968908 h 6858000"/>
              <a:gd name="connsiteX447" fmla="*/ 6072127 w 12192000"/>
              <a:gd name="connsiteY447" fmla="*/ 5968908 h 6858000"/>
              <a:gd name="connsiteX448" fmla="*/ 6040101 w 12192000"/>
              <a:gd name="connsiteY448" fmla="*/ 5964877 h 6858000"/>
              <a:gd name="connsiteX449" fmla="*/ 5987285 w 12192000"/>
              <a:gd name="connsiteY449" fmla="*/ 5985983 h 6858000"/>
              <a:gd name="connsiteX450" fmla="*/ 5987285 w 12192000"/>
              <a:gd name="connsiteY450" fmla="*/ 5975430 h 6858000"/>
              <a:gd name="connsiteX451" fmla="*/ 5980244 w 12192000"/>
              <a:gd name="connsiteY451" fmla="*/ 5968395 h 6858000"/>
              <a:gd name="connsiteX452" fmla="*/ 5952076 w 12192000"/>
              <a:gd name="connsiteY452" fmla="*/ 5968395 h 6858000"/>
              <a:gd name="connsiteX453" fmla="*/ 5945033 w 12192000"/>
              <a:gd name="connsiteY453" fmla="*/ 5975430 h 6858000"/>
              <a:gd name="connsiteX454" fmla="*/ 5945033 w 12192000"/>
              <a:gd name="connsiteY454" fmla="*/ 6151313 h 6858000"/>
              <a:gd name="connsiteX455" fmla="*/ 5952076 w 12192000"/>
              <a:gd name="connsiteY455" fmla="*/ 6158348 h 6858000"/>
              <a:gd name="connsiteX456" fmla="*/ 5980244 w 12192000"/>
              <a:gd name="connsiteY456" fmla="*/ 6158348 h 6858000"/>
              <a:gd name="connsiteX457" fmla="*/ 5987285 w 12192000"/>
              <a:gd name="connsiteY457" fmla="*/ 6151313 h 6858000"/>
              <a:gd name="connsiteX458" fmla="*/ 5987285 w 12192000"/>
              <a:gd name="connsiteY458" fmla="*/ 6028195 h 6858000"/>
              <a:gd name="connsiteX459" fmla="*/ 6040101 w 12192000"/>
              <a:gd name="connsiteY459" fmla="*/ 6007089 h 6858000"/>
              <a:gd name="connsiteX460" fmla="*/ 6047143 w 12192000"/>
              <a:gd name="connsiteY460" fmla="*/ 6000054 h 6858000"/>
              <a:gd name="connsiteX461" fmla="*/ 6047143 w 12192000"/>
              <a:gd name="connsiteY461" fmla="*/ 5971913 h 6858000"/>
              <a:gd name="connsiteX462" fmla="*/ 6043622 w 12192000"/>
              <a:gd name="connsiteY462" fmla="*/ 5968395 h 6858000"/>
              <a:gd name="connsiteX463" fmla="*/ 6040101 w 12192000"/>
              <a:gd name="connsiteY463" fmla="*/ 5964877 h 6858000"/>
              <a:gd name="connsiteX464" fmla="*/ 5833459 w 12192000"/>
              <a:gd name="connsiteY464" fmla="*/ 5960846 h 6858000"/>
              <a:gd name="connsiteX465" fmla="*/ 5763228 w 12192000"/>
              <a:gd name="connsiteY465" fmla="*/ 5967917 h 6858000"/>
              <a:gd name="connsiteX466" fmla="*/ 5756205 w 12192000"/>
              <a:gd name="connsiteY466" fmla="*/ 5974989 h 6858000"/>
              <a:gd name="connsiteX467" fmla="*/ 5756205 w 12192000"/>
              <a:gd name="connsiteY467" fmla="*/ 5999738 h 6858000"/>
              <a:gd name="connsiteX468" fmla="*/ 5759716 w 12192000"/>
              <a:gd name="connsiteY468" fmla="*/ 6006810 h 6858000"/>
              <a:gd name="connsiteX469" fmla="*/ 5763228 w 12192000"/>
              <a:gd name="connsiteY469" fmla="*/ 6006810 h 6858000"/>
              <a:gd name="connsiteX470" fmla="*/ 5829947 w 12192000"/>
              <a:gd name="connsiteY470" fmla="*/ 6003274 h 6858000"/>
              <a:gd name="connsiteX471" fmla="*/ 5854528 w 12192000"/>
              <a:gd name="connsiteY471" fmla="*/ 6028024 h 6858000"/>
              <a:gd name="connsiteX472" fmla="*/ 5854528 w 12192000"/>
              <a:gd name="connsiteY472" fmla="*/ 6038631 h 6858000"/>
              <a:gd name="connsiteX473" fmla="*/ 5805366 w 12192000"/>
              <a:gd name="connsiteY473" fmla="*/ 6042167 h 6858000"/>
              <a:gd name="connsiteX474" fmla="*/ 5742158 w 12192000"/>
              <a:gd name="connsiteY474" fmla="*/ 6102272 h 6858000"/>
              <a:gd name="connsiteX475" fmla="*/ 5798344 w 12192000"/>
              <a:gd name="connsiteY475" fmla="*/ 6162378 h 6858000"/>
              <a:gd name="connsiteX476" fmla="*/ 5861552 w 12192000"/>
              <a:gd name="connsiteY476" fmla="*/ 6148235 h 6858000"/>
              <a:gd name="connsiteX477" fmla="*/ 5889644 w 12192000"/>
              <a:gd name="connsiteY477" fmla="*/ 6162378 h 6858000"/>
              <a:gd name="connsiteX478" fmla="*/ 5896667 w 12192000"/>
              <a:gd name="connsiteY478" fmla="*/ 6158842 h 6858000"/>
              <a:gd name="connsiteX479" fmla="*/ 5896667 w 12192000"/>
              <a:gd name="connsiteY479" fmla="*/ 6155307 h 6858000"/>
              <a:gd name="connsiteX480" fmla="*/ 5896667 w 12192000"/>
              <a:gd name="connsiteY480" fmla="*/ 6028024 h 6858000"/>
              <a:gd name="connsiteX481" fmla="*/ 5833459 w 12192000"/>
              <a:gd name="connsiteY481" fmla="*/ 5960846 h 6858000"/>
              <a:gd name="connsiteX482" fmla="*/ 5497633 w 12192000"/>
              <a:gd name="connsiteY482" fmla="*/ 5960845 h 6858000"/>
              <a:gd name="connsiteX483" fmla="*/ 5411646 w 12192000"/>
              <a:gd name="connsiteY483" fmla="*/ 6061612 h 6858000"/>
              <a:gd name="connsiteX484" fmla="*/ 5497633 w 12192000"/>
              <a:gd name="connsiteY484" fmla="*/ 6162378 h 6858000"/>
              <a:gd name="connsiteX485" fmla="*/ 5583620 w 12192000"/>
              <a:gd name="connsiteY485" fmla="*/ 6061612 h 6858000"/>
              <a:gd name="connsiteX486" fmla="*/ 5497633 w 12192000"/>
              <a:gd name="connsiteY486" fmla="*/ 5960845 h 6858000"/>
              <a:gd name="connsiteX487" fmla="*/ 5243703 w 12192000"/>
              <a:gd name="connsiteY487" fmla="*/ 5936662 h 6858000"/>
              <a:gd name="connsiteX488" fmla="*/ 5275052 w 12192000"/>
              <a:gd name="connsiteY488" fmla="*/ 5936662 h 6858000"/>
              <a:gd name="connsiteX489" fmla="*/ 5292468 w 12192000"/>
              <a:gd name="connsiteY489" fmla="*/ 5936662 h 6858000"/>
              <a:gd name="connsiteX490" fmla="*/ 5337751 w 12192000"/>
              <a:gd name="connsiteY490" fmla="*/ 5975626 h 6858000"/>
              <a:gd name="connsiteX491" fmla="*/ 5288986 w 12192000"/>
              <a:gd name="connsiteY491" fmla="*/ 6014588 h 6858000"/>
              <a:gd name="connsiteX492" fmla="*/ 5243703 w 12192000"/>
              <a:gd name="connsiteY492" fmla="*/ 6014588 h 6858000"/>
              <a:gd name="connsiteX493" fmla="*/ 5243703 w 12192000"/>
              <a:gd name="connsiteY493" fmla="*/ 5936662 h 6858000"/>
              <a:gd name="connsiteX494" fmla="*/ 5660874 w 12192000"/>
              <a:gd name="connsiteY494" fmla="*/ 5923227 h 6858000"/>
              <a:gd name="connsiteX495" fmla="*/ 5629222 w 12192000"/>
              <a:gd name="connsiteY495" fmla="*/ 5930261 h 6858000"/>
              <a:gd name="connsiteX496" fmla="*/ 5625705 w 12192000"/>
              <a:gd name="connsiteY496" fmla="*/ 5937295 h 6858000"/>
              <a:gd name="connsiteX497" fmla="*/ 5625705 w 12192000"/>
              <a:gd name="connsiteY497" fmla="*/ 5968947 h 6858000"/>
              <a:gd name="connsiteX498" fmla="*/ 5608120 w 12192000"/>
              <a:gd name="connsiteY498" fmla="*/ 5968947 h 6858000"/>
              <a:gd name="connsiteX499" fmla="*/ 5601086 w 12192000"/>
              <a:gd name="connsiteY499" fmla="*/ 5975981 h 6858000"/>
              <a:gd name="connsiteX500" fmla="*/ 5601086 w 12192000"/>
              <a:gd name="connsiteY500" fmla="*/ 6000599 h 6858000"/>
              <a:gd name="connsiteX501" fmla="*/ 5608120 w 12192000"/>
              <a:gd name="connsiteY501" fmla="*/ 6007633 h 6858000"/>
              <a:gd name="connsiteX502" fmla="*/ 5625705 w 12192000"/>
              <a:gd name="connsiteY502" fmla="*/ 6007633 h 6858000"/>
              <a:gd name="connsiteX503" fmla="*/ 5625705 w 12192000"/>
              <a:gd name="connsiteY503" fmla="*/ 6092040 h 6858000"/>
              <a:gd name="connsiteX504" fmla="*/ 5681975 w 12192000"/>
              <a:gd name="connsiteY504" fmla="*/ 6162378 h 6858000"/>
              <a:gd name="connsiteX505" fmla="*/ 5713628 w 12192000"/>
              <a:gd name="connsiteY505" fmla="*/ 6158862 h 6858000"/>
              <a:gd name="connsiteX506" fmla="*/ 5720662 w 12192000"/>
              <a:gd name="connsiteY506" fmla="*/ 6151827 h 6858000"/>
              <a:gd name="connsiteX507" fmla="*/ 5720662 w 12192000"/>
              <a:gd name="connsiteY507" fmla="*/ 6127209 h 6858000"/>
              <a:gd name="connsiteX508" fmla="*/ 5713628 w 12192000"/>
              <a:gd name="connsiteY508" fmla="*/ 6120175 h 6858000"/>
              <a:gd name="connsiteX509" fmla="*/ 5689009 w 12192000"/>
              <a:gd name="connsiteY509" fmla="*/ 6120175 h 6858000"/>
              <a:gd name="connsiteX510" fmla="*/ 5667908 w 12192000"/>
              <a:gd name="connsiteY510" fmla="*/ 6085006 h 6858000"/>
              <a:gd name="connsiteX511" fmla="*/ 5667908 w 12192000"/>
              <a:gd name="connsiteY511" fmla="*/ 6007633 h 6858000"/>
              <a:gd name="connsiteX512" fmla="*/ 5713628 w 12192000"/>
              <a:gd name="connsiteY512" fmla="*/ 6007633 h 6858000"/>
              <a:gd name="connsiteX513" fmla="*/ 5720662 w 12192000"/>
              <a:gd name="connsiteY513" fmla="*/ 6000599 h 6858000"/>
              <a:gd name="connsiteX514" fmla="*/ 5720662 w 12192000"/>
              <a:gd name="connsiteY514" fmla="*/ 5975981 h 6858000"/>
              <a:gd name="connsiteX515" fmla="*/ 5713628 w 12192000"/>
              <a:gd name="connsiteY515" fmla="*/ 5968947 h 6858000"/>
              <a:gd name="connsiteX516" fmla="*/ 5667908 w 12192000"/>
              <a:gd name="connsiteY516" fmla="*/ 5968947 h 6858000"/>
              <a:gd name="connsiteX517" fmla="*/ 5667908 w 12192000"/>
              <a:gd name="connsiteY517" fmla="*/ 5930261 h 6858000"/>
              <a:gd name="connsiteX518" fmla="*/ 5664391 w 12192000"/>
              <a:gd name="connsiteY518" fmla="*/ 5923227 h 6858000"/>
              <a:gd name="connsiteX519" fmla="*/ 5660874 w 12192000"/>
              <a:gd name="connsiteY519" fmla="*/ 5923227 h 6858000"/>
              <a:gd name="connsiteX520" fmla="*/ 5285479 w 12192000"/>
              <a:gd name="connsiteY520" fmla="*/ 5895013 h 6858000"/>
              <a:gd name="connsiteX521" fmla="*/ 5205019 w 12192000"/>
              <a:gd name="connsiteY521" fmla="*/ 5898524 h 6858000"/>
              <a:gd name="connsiteX522" fmla="*/ 5198022 w 12192000"/>
              <a:gd name="connsiteY522" fmla="*/ 5905546 h 6858000"/>
              <a:gd name="connsiteX523" fmla="*/ 5198022 w 12192000"/>
              <a:gd name="connsiteY523" fmla="*/ 6151326 h 6858000"/>
              <a:gd name="connsiteX524" fmla="*/ 5205019 w 12192000"/>
              <a:gd name="connsiteY524" fmla="*/ 6158348 h 6858000"/>
              <a:gd name="connsiteX525" fmla="*/ 5236504 w 12192000"/>
              <a:gd name="connsiteY525" fmla="*/ 6158348 h 6858000"/>
              <a:gd name="connsiteX526" fmla="*/ 5243501 w 12192000"/>
              <a:gd name="connsiteY526" fmla="*/ 6151326 h 6858000"/>
              <a:gd name="connsiteX527" fmla="*/ 5243501 w 12192000"/>
              <a:gd name="connsiteY527" fmla="*/ 6053014 h 6858000"/>
              <a:gd name="connsiteX528" fmla="*/ 5292476 w 12192000"/>
              <a:gd name="connsiteY528" fmla="*/ 6056525 h 6858000"/>
              <a:gd name="connsiteX529" fmla="*/ 5337954 w 12192000"/>
              <a:gd name="connsiteY529" fmla="*/ 6154837 h 6858000"/>
              <a:gd name="connsiteX530" fmla="*/ 5344951 w 12192000"/>
              <a:gd name="connsiteY530" fmla="*/ 6158348 h 6858000"/>
              <a:gd name="connsiteX531" fmla="*/ 5376435 w 12192000"/>
              <a:gd name="connsiteY531" fmla="*/ 6158348 h 6858000"/>
              <a:gd name="connsiteX532" fmla="*/ 5383431 w 12192000"/>
              <a:gd name="connsiteY532" fmla="*/ 6154837 h 6858000"/>
              <a:gd name="connsiteX533" fmla="*/ 5383431 w 12192000"/>
              <a:gd name="connsiteY533" fmla="*/ 6147815 h 6858000"/>
              <a:gd name="connsiteX534" fmla="*/ 5337954 w 12192000"/>
              <a:gd name="connsiteY534" fmla="*/ 6042481 h 6858000"/>
              <a:gd name="connsiteX535" fmla="*/ 5383431 w 12192000"/>
              <a:gd name="connsiteY535" fmla="*/ 5975769 h 6858000"/>
              <a:gd name="connsiteX536" fmla="*/ 5292476 w 12192000"/>
              <a:gd name="connsiteY536" fmla="*/ 5895013 h 6858000"/>
              <a:gd name="connsiteX537" fmla="*/ 5285479 w 12192000"/>
              <a:gd name="connsiteY537" fmla="*/ 5895013 h 6858000"/>
              <a:gd name="connsiteX538" fmla="*/ 6840997 w 12192000"/>
              <a:gd name="connsiteY538" fmla="*/ 5864091 h 6858000"/>
              <a:gd name="connsiteX539" fmla="*/ 6847534 w 12192000"/>
              <a:gd name="connsiteY539" fmla="*/ 5869822 h 6858000"/>
              <a:gd name="connsiteX540" fmla="*/ 6910281 w 12192000"/>
              <a:gd name="connsiteY540" fmla="*/ 6109646 h 6858000"/>
              <a:gd name="connsiteX541" fmla="*/ 6899823 w 12192000"/>
              <a:gd name="connsiteY541" fmla="*/ 6113173 h 6858000"/>
              <a:gd name="connsiteX542" fmla="*/ 6861478 w 12192000"/>
              <a:gd name="connsiteY542" fmla="*/ 6102592 h 6858000"/>
              <a:gd name="connsiteX543" fmla="*/ 6854506 w 12192000"/>
              <a:gd name="connsiteY543" fmla="*/ 6092012 h 6858000"/>
              <a:gd name="connsiteX544" fmla="*/ 6809188 w 12192000"/>
              <a:gd name="connsiteY544" fmla="*/ 5912144 h 6858000"/>
              <a:gd name="connsiteX545" fmla="*/ 6809188 w 12192000"/>
              <a:gd name="connsiteY545" fmla="*/ 5898037 h 6858000"/>
              <a:gd name="connsiteX546" fmla="*/ 6837075 w 12192000"/>
              <a:gd name="connsiteY546" fmla="*/ 5866295 h 6858000"/>
              <a:gd name="connsiteX547" fmla="*/ 6840997 w 12192000"/>
              <a:gd name="connsiteY547" fmla="*/ 5864091 h 6858000"/>
              <a:gd name="connsiteX548" fmla="*/ 6460734 w 12192000"/>
              <a:gd name="connsiteY548" fmla="*/ 5864091 h 6858000"/>
              <a:gd name="connsiteX549" fmla="*/ 6464696 w 12192000"/>
              <a:gd name="connsiteY549" fmla="*/ 5866295 h 6858000"/>
              <a:gd name="connsiteX550" fmla="*/ 6496396 w 12192000"/>
              <a:gd name="connsiteY550" fmla="*/ 5898037 h 6858000"/>
              <a:gd name="connsiteX551" fmla="*/ 6492874 w 12192000"/>
              <a:gd name="connsiteY551" fmla="*/ 5912144 h 6858000"/>
              <a:gd name="connsiteX552" fmla="*/ 6447085 w 12192000"/>
              <a:gd name="connsiteY552" fmla="*/ 6092012 h 6858000"/>
              <a:gd name="connsiteX553" fmla="*/ 6440040 w 12192000"/>
              <a:gd name="connsiteY553" fmla="*/ 6102592 h 6858000"/>
              <a:gd name="connsiteX554" fmla="*/ 6401295 w 12192000"/>
              <a:gd name="connsiteY554" fmla="*/ 6113173 h 6858000"/>
              <a:gd name="connsiteX555" fmla="*/ 6390728 w 12192000"/>
              <a:gd name="connsiteY555" fmla="*/ 6109646 h 6858000"/>
              <a:gd name="connsiteX556" fmla="*/ 6454129 w 12192000"/>
              <a:gd name="connsiteY556" fmla="*/ 5869822 h 6858000"/>
              <a:gd name="connsiteX557" fmla="*/ 6460734 w 12192000"/>
              <a:gd name="connsiteY557" fmla="*/ 5864091 h 6858000"/>
              <a:gd name="connsiteX558" fmla="*/ 6679416 w 12192000"/>
              <a:gd name="connsiteY558" fmla="*/ 5858737 h 6858000"/>
              <a:gd name="connsiteX559" fmla="*/ 6686403 w 12192000"/>
              <a:gd name="connsiteY559" fmla="*/ 5858737 h 6858000"/>
              <a:gd name="connsiteX560" fmla="*/ 6794693 w 12192000"/>
              <a:gd name="connsiteY560" fmla="*/ 5922306 h 6858000"/>
              <a:gd name="connsiteX561" fmla="*/ 6798186 w 12192000"/>
              <a:gd name="connsiteY561" fmla="*/ 5929370 h 6858000"/>
              <a:gd name="connsiteX562" fmla="*/ 6791199 w 12192000"/>
              <a:gd name="connsiteY562" fmla="*/ 5936433 h 6858000"/>
              <a:gd name="connsiteX563" fmla="*/ 6700376 w 12192000"/>
              <a:gd name="connsiteY563" fmla="*/ 5982344 h 6858000"/>
              <a:gd name="connsiteX564" fmla="*/ 6689896 w 12192000"/>
              <a:gd name="connsiteY564" fmla="*/ 5982344 h 6858000"/>
              <a:gd name="connsiteX565" fmla="*/ 6682909 w 12192000"/>
              <a:gd name="connsiteY565" fmla="*/ 5971749 h 6858000"/>
              <a:gd name="connsiteX566" fmla="*/ 6675923 w 12192000"/>
              <a:gd name="connsiteY566" fmla="*/ 5869333 h 6858000"/>
              <a:gd name="connsiteX567" fmla="*/ 6679416 w 12192000"/>
              <a:gd name="connsiteY567" fmla="*/ 5858737 h 6858000"/>
              <a:gd name="connsiteX568" fmla="*/ 6615733 w 12192000"/>
              <a:gd name="connsiteY568" fmla="*/ 5858737 h 6858000"/>
              <a:gd name="connsiteX569" fmla="*/ 6622719 w 12192000"/>
              <a:gd name="connsiteY569" fmla="*/ 5858737 h 6858000"/>
              <a:gd name="connsiteX570" fmla="*/ 6626212 w 12192000"/>
              <a:gd name="connsiteY570" fmla="*/ 5869333 h 6858000"/>
              <a:gd name="connsiteX571" fmla="*/ 6615733 w 12192000"/>
              <a:gd name="connsiteY571" fmla="*/ 5975280 h 6858000"/>
              <a:gd name="connsiteX572" fmla="*/ 6612239 w 12192000"/>
              <a:gd name="connsiteY572" fmla="*/ 5982344 h 6858000"/>
              <a:gd name="connsiteX573" fmla="*/ 6601760 w 12192000"/>
              <a:gd name="connsiteY573" fmla="*/ 5982344 h 6858000"/>
              <a:gd name="connsiteX574" fmla="*/ 6510935 w 12192000"/>
              <a:gd name="connsiteY574" fmla="*/ 5936433 h 6858000"/>
              <a:gd name="connsiteX575" fmla="*/ 6503949 w 12192000"/>
              <a:gd name="connsiteY575" fmla="*/ 5929370 h 6858000"/>
              <a:gd name="connsiteX576" fmla="*/ 6507443 w 12192000"/>
              <a:gd name="connsiteY576" fmla="*/ 5922306 h 6858000"/>
              <a:gd name="connsiteX577" fmla="*/ 6615733 w 12192000"/>
              <a:gd name="connsiteY577" fmla="*/ 5858737 h 6858000"/>
              <a:gd name="connsiteX578" fmla="*/ 6534583 w 12192000"/>
              <a:gd name="connsiteY578" fmla="*/ 5823805 h 6858000"/>
              <a:gd name="connsiteX579" fmla="*/ 6541569 w 12192000"/>
              <a:gd name="connsiteY579" fmla="*/ 5831195 h 6858000"/>
              <a:gd name="connsiteX580" fmla="*/ 6538076 w 12192000"/>
              <a:gd name="connsiteY580" fmla="*/ 5834890 h 6858000"/>
              <a:gd name="connsiteX581" fmla="*/ 6531089 w 12192000"/>
              <a:gd name="connsiteY581" fmla="*/ 5838585 h 6858000"/>
              <a:gd name="connsiteX582" fmla="*/ 6527596 w 12192000"/>
              <a:gd name="connsiteY582" fmla="*/ 5831195 h 6858000"/>
              <a:gd name="connsiteX583" fmla="*/ 6524103 w 12192000"/>
              <a:gd name="connsiteY583" fmla="*/ 5831195 h 6858000"/>
              <a:gd name="connsiteX584" fmla="*/ 6534583 w 12192000"/>
              <a:gd name="connsiteY584" fmla="*/ 5823805 h 6858000"/>
              <a:gd name="connsiteX585" fmla="*/ 6531109 w 12192000"/>
              <a:gd name="connsiteY585" fmla="*/ 5816608 h 6858000"/>
              <a:gd name="connsiteX586" fmla="*/ 6513354 w 12192000"/>
              <a:gd name="connsiteY586" fmla="*/ 5827260 h 6858000"/>
              <a:gd name="connsiteX587" fmla="*/ 6516905 w 12192000"/>
              <a:gd name="connsiteY587" fmla="*/ 5830811 h 6858000"/>
              <a:gd name="connsiteX588" fmla="*/ 6534660 w 12192000"/>
              <a:gd name="connsiteY588" fmla="*/ 5862769 h 6858000"/>
              <a:gd name="connsiteX589" fmla="*/ 6541761 w 12192000"/>
              <a:gd name="connsiteY589" fmla="*/ 5859217 h 6858000"/>
              <a:gd name="connsiteX590" fmla="*/ 6534660 w 12192000"/>
              <a:gd name="connsiteY590" fmla="*/ 5845014 h 6858000"/>
              <a:gd name="connsiteX591" fmla="*/ 6541761 w 12192000"/>
              <a:gd name="connsiteY591" fmla="*/ 5841464 h 6858000"/>
              <a:gd name="connsiteX592" fmla="*/ 6555964 w 12192000"/>
              <a:gd name="connsiteY592" fmla="*/ 5852116 h 6858000"/>
              <a:gd name="connsiteX593" fmla="*/ 6563066 w 12192000"/>
              <a:gd name="connsiteY593" fmla="*/ 5848565 h 6858000"/>
              <a:gd name="connsiteX594" fmla="*/ 6548863 w 12192000"/>
              <a:gd name="connsiteY594" fmla="*/ 5834362 h 6858000"/>
              <a:gd name="connsiteX595" fmla="*/ 6548863 w 12192000"/>
              <a:gd name="connsiteY595" fmla="*/ 5830811 h 6858000"/>
              <a:gd name="connsiteX596" fmla="*/ 6531109 w 12192000"/>
              <a:gd name="connsiteY596" fmla="*/ 5816608 h 6858000"/>
              <a:gd name="connsiteX597" fmla="*/ 6752016 w 12192000"/>
              <a:gd name="connsiteY597" fmla="*/ 5810370 h 6858000"/>
              <a:gd name="connsiteX598" fmla="*/ 6755559 w 12192000"/>
              <a:gd name="connsiteY598" fmla="*/ 5834554 h 6858000"/>
              <a:gd name="connsiteX599" fmla="*/ 6748474 w 12192000"/>
              <a:gd name="connsiteY599" fmla="*/ 5851828 h 6858000"/>
              <a:gd name="connsiteX600" fmla="*/ 6755559 w 12192000"/>
              <a:gd name="connsiteY600" fmla="*/ 5858737 h 6858000"/>
              <a:gd name="connsiteX601" fmla="*/ 6762643 w 12192000"/>
              <a:gd name="connsiteY601" fmla="*/ 5841463 h 6858000"/>
              <a:gd name="connsiteX602" fmla="*/ 6787438 w 12192000"/>
              <a:gd name="connsiteY602" fmla="*/ 5827644 h 6858000"/>
              <a:gd name="connsiteX603" fmla="*/ 6780354 w 12192000"/>
              <a:gd name="connsiteY603" fmla="*/ 5824189 h 6858000"/>
              <a:gd name="connsiteX604" fmla="*/ 6762643 w 12192000"/>
              <a:gd name="connsiteY604" fmla="*/ 5831099 h 6858000"/>
              <a:gd name="connsiteX605" fmla="*/ 6759101 w 12192000"/>
              <a:gd name="connsiteY605" fmla="*/ 5813824 h 6858000"/>
              <a:gd name="connsiteX606" fmla="*/ 6752016 w 12192000"/>
              <a:gd name="connsiteY606" fmla="*/ 5810370 h 6858000"/>
              <a:gd name="connsiteX607" fmla="*/ 6717036 w 12192000"/>
              <a:gd name="connsiteY607" fmla="*/ 5806340 h 6858000"/>
              <a:gd name="connsiteX608" fmla="*/ 6727516 w 12192000"/>
              <a:gd name="connsiteY608" fmla="*/ 5809699 h 6858000"/>
              <a:gd name="connsiteX609" fmla="*/ 6731009 w 12192000"/>
              <a:gd name="connsiteY609" fmla="*/ 5813058 h 6858000"/>
              <a:gd name="connsiteX610" fmla="*/ 6724022 w 12192000"/>
              <a:gd name="connsiteY610" fmla="*/ 5819775 h 6858000"/>
              <a:gd name="connsiteX611" fmla="*/ 6713542 w 12192000"/>
              <a:gd name="connsiteY611" fmla="*/ 5816416 h 6858000"/>
              <a:gd name="connsiteX612" fmla="*/ 6713542 w 12192000"/>
              <a:gd name="connsiteY612" fmla="*/ 5813058 h 6858000"/>
              <a:gd name="connsiteX613" fmla="*/ 6717036 w 12192000"/>
              <a:gd name="connsiteY613" fmla="*/ 5806340 h 6858000"/>
              <a:gd name="connsiteX614" fmla="*/ 6583891 w 12192000"/>
              <a:gd name="connsiteY614" fmla="*/ 5805835 h 6858000"/>
              <a:gd name="connsiteX615" fmla="*/ 6597998 w 12192000"/>
              <a:gd name="connsiteY615" fmla="*/ 5816416 h 6858000"/>
              <a:gd name="connsiteX616" fmla="*/ 6583891 w 12192000"/>
              <a:gd name="connsiteY616" fmla="*/ 5830523 h 6858000"/>
              <a:gd name="connsiteX617" fmla="*/ 6569783 w 12192000"/>
              <a:gd name="connsiteY617" fmla="*/ 5819943 h 6858000"/>
              <a:gd name="connsiteX618" fmla="*/ 6569783 w 12192000"/>
              <a:gd name="connsiteY618" fmla="*/ 5816416 h 6858000"/>
              <a:gd name="connsiteX619" fmla="*/ 6583891 w 12192000"/>
              <a:gd name="connsiteY619" fmla="*/ 5805835 h 6858000"/>
              <a:gd name="connsiteX620" fmla="*/ 6671893 w 12192000"/>
              <a:gd name="connsiteY620" fmla="*/ 5799621 h 6858000"/>
              <a:gd name="connsiteX621" fmla="*/ 6675251 w 12192000"/>
              <a:gd name="connsiteY621" fmla="*/ 5810101 h 6858000"/>
              <a:gd name="connsiteX622" fmla="*/ 6678610 w 12192000"/>
              <a:gd name="connsiteY622" fmla="*/ 5817088 h 6858000"/>
              <a:gd name="connsiteX623" fmla="*/ 6665174 w 12192000"/>
              <a:gd name="connsiteY623" fmla="*/ 5817088 h 6858000"/>
              <a:gd name="connsiteX624" fmla="*/ 6668534 w 12192000"/>
              <a:gd name="connsiteY624" fmla="*/ 5810101 h 6858000"/>
              <a:gd name="connsiteX625" fmla="*/ 6671893 w 12192000"/>
              <a:gd name="connsiteY625" fmla="*/ 5799621 h 6858000"/>
              <a:gd name="connsiteX626" fmla="*/ 6580420 w 12192000"/>
              <a:gd name="connsiteY626" fmla="*/ 5799105 h 6858000"/>
              <a:gd name="connsiteX627" fmla="*/ 6563065 w 12192000"/>
              <a:gd name="connsiteY627" fmla="*/ 5816675 h 6858000"/>
              <a:gd name="connsiteX628" fmla="*/ 6563065 w 12192000"/>
              <a:gd name="connsiteY628" fmla="*/ 5820188 h 6858000"/>
              <a:gd name="connsiteX629" fmla="*/ 6583891 w 12192000"/>
              <a:gd name="connsiteY629" fmla="*/ 5837758 h 6858000"/>
              <a:gd name="connsiteX630" fmla="*/ 6604715 w 12192000"/>
              <a:gd name="connsiteY630" fmla="*/ 5816675 h 6858000"/>
              <a:gd name="connsiteX631" fmla="*/ 6580420 w 12192000"/>
              <a:gd name="connsiteY631" fmla="*/ 5799105 h 6858000"/>
              <a:gd name="connsiteX632" fmla="*/ 6710733 w 12192000"/>
              <a:gd name="connsiteY632" fmla="*/ 5795591 h 6858000"/>
              <a:gd name="connsiteX633" fmla="*/ 6707191 w 12192000"/>
              <a:gd name="connsiteY633" fmla="*/ 5813345 h 6858000"/>
              <a:gd name="connsiteX634" fmla="*/ 6700107 w 12192000"/>
              <a:gd name="connsiteY634" fmla="*/ 5834650 h 6858000"/>
              <a:gd name="connsiteX635" fmla="*/ 6710733 w 12192000"/>
              <a:gd name="connsiteY635" fmla="*/ 5838201 h 6858000"/>
              <a:gd name="connsiteX636" fmla="*/ 6714275 w 12192000"/>
              <a:gd name="connsiteY636" fmla="*/ 5823998 h 6858000"/>
              <a:gd name="connsiteX637" fmla="*/ 6721360 w 12192000"/>
              <a:gd name="connsiteY637" fmla="*/ 5823998 h 6858000"/>
              <a:gd name="connsiteX638" fmla="*/ 6724902 w 12192000"/>
              <a:gd name="connsiteY638" fmla="*/ 5841752 h 6858000"/>
              <a:gd name="connsiteX639" fmla="*/ 6731986 w 12192000"/>
              <a:gd name="connsiteY639" fmla="*/ 5845303 h 6858000"/>
              <a:gd name="connsiteX640" fmla="*/ 6728443 w 12192000"/>
              <a:gd name="connsiteY640" fmla="*/ 5827549 h 6858000"/>
              <a:gd name="connsiteX641" fmla="*/ 6739070 w 12192000"/>
              <a:gd name="connsiteY641" fmla="*/ 5813345 h 6858000"/>
              <a:gd name="connsiteX642" fmla="*/ 6731986 w 12192000"/>
              <a:gd name="connsiteY642" fmla="*/ 5802693 h 6858000"/>
              <a:gd name="connsiteX643" fmla="*/ 6710733 w 12192000"/>
              <a:gd name="connsiteY643" fmla="*/ 5795591 h 6858000"/>
              <a:gd name="connsiteX644" fmla="*/ 6668106 w 12192000"/>
              <a:gd name="connsiteY644" fmla="*/ 5788873 h 6858000"/>
              <a:gd name="connsiteX645" fmla="*/ 6661022 w 12192000"/>
              <a:gd name="connsiteY645" fmla="*/ 5809957 h 6858000"/>
              <a:gd name="connsiteX646" fmla="*/ 6650396 w 12192000"/>
              <a:gd name="connsiteY646" fmla="*/ 5831040 h 6858000"/>
              <a:gd name="connsiteX647" fmla="*/ 6657481 w 12192000"/>
              <a:gd name="connsiteY647" fmla="*/ 5831040 h 6858000"/>
              <a:gd name="connsiteX648" fmla="*/ 6661022 w 12192000"/>
              <a:gd name="connsiteY648" fmla="*/ 5824012 h 6858000"/>
              <a:gd name="connsiteX649" fmla="*/ 6678733 w 12192000"/>
              <a:gd name="connsiteY649" fmla="*/ 5824012 h 6858000"/>
              <a:gd name="connsiteX650" fmla="*/ 6682275 w 12192000"/>
              <a:gd name="connsiteY650" fmla="*/ 5831040 h 6858000"/>
              <a:gd name="connsiteX651" fmla="*/ 6689359 w 12192000"/>
              <a:gd name="connsiteY651" fmla="*/ 5834554 h 6858000"/>
              <a:gd name="connsiteX652" fmla="*/ 6682275 w 12192000"/>
              <a:gd name="connsiteY652" fmla="*/ 5809957 h 6858000"/>
              <a:gd name="connsiteX653" fmla="*/ 6678733 w 12192000"/>
              <a:gd name="connsiteY653" fmla="*/ 5788873 h 6858000"/>
              <a:gd name="connsiteX654" fmla="*/ 6668106 w 12192000"/>
              <a:gd name="connsiteY654" fmla="*/ 5788873 h 6858000"/>
              <a:gd name="connsiteX655" fmla="*/ 6647709 w 12192000"/>
              <a:gd name="connsiteY655" fmla="*/ 5788873 h 6858000"/>
              <a:gd name="connsiteX656" fmla="*/ 6608746 w 12192000"/>
              <a:gd name="connsiteY656" fmla="*/ 5792344 h 6858000"/>
              <a:gd name="connsiteX657" fmla="*/ 6608746 w 12192000"/>
              <a:gd name="connsiteY657" fmla="*/ 5799285 h 6858000"/>
              <a:gd name="connsiteX658" fmla="*/ 6622914 w 12192000"/>
              <a:gd name="connsiteY658" fmla="*/ 5795815 h 6858000"/>
              <a:gd name="connsiteX659" fmla="*/ 6626456 w 12192000"/>
              <a:gd name="connsiteY659" fmla="*/ 5830523 h 6858000"/>
              <a:gd name="connsiteX660" fmla="*/ 6637082 w 12192000"/>
              <a:gd name="connsiteY660" fmla="*/ 5830523 h 6858000"/>
              <a:gd name="connsiteX661" fmla="*/ 6633540 w 12192000"/>
              <a:gd name="connsiteY661" fmla="*/ 5795815 h 6858000"/>
              <a:gd name="connsiteX662" fmla="*/ 6647709 w 12192000"/>
              <a:gd name="connsiteY662" fmla="*/ 5795815 h 6858000"/>
              <a:gd name="connsiteX663" fmla="*/ 6647709 w 12192000"/>
              <a:gd name="connsiteY663" fmla="*/ 5788873 h 6858000"/>
              <a:gd name="connsiteX664" fmla="*/ 6198068 w 12192000"/>
              <a:gd name="connsiteY664" fmla="*/ 5788872 h 6858000"/>
              <a:gd name="connsiteX665" fmla="*/ 6223148 w 12192000"/>
              <a:gd name="connsiteY665" fmla="*/ 5823804 h 6858000"/>
              <a:gd name="connsiteX666" fmla="*/ 6169406 w 12192000"/>
              <a:gd name="connsiteY666" fmla="*/ 5823804 h 6858000"/>
              <a:gd name="connsiteX667" fmla="*/ 6198068 w 12192000"/>
              <a:gd name="connsiteY667" fmla="*/ 5788872 h 6858000"/>
              <a:gd name="connsiteX668" fmla="*/ 6650396 w 12192000"/>
              <a:gd name="connsiteY668" fmla="*/ 5782156 h 6858000"/>
              <a:gd name="connsiteX669" fmla="*/ 6815350 w 12192000"/>
              <a:gd name="connsiteY669" fmla="*/ 5838047 h 6858000"/>
              <a:gd name="connsiteX670" fmla="*/ 6818860 w 12192000"/>
              <a:gd name="connsiteY670" fmla="*/ 5852020 h 6858000"/>
              <a:gd name="connsiteX671" fmla="*/ 6790783 w 12192000"/>
              <a:gd name="connsiteY671" fmla="*/ 5883460 h 6858000"/>
              <a:gd name="connsiteX672" fmla="*/ 6776744 w 12192000"/>
              <a:gd name="connsiteY672" fmla="*/ 5883460 h 6858000"/>
              <a:gd name="connsiteX673" fmla="*/ 6650396 w 12192000"/>
              <a:gd name="connsiteY673" fmla="*/ 5838047 h 6858000"/>
              <a:gd name="connsiteX674" fmla="*/ 6524048 w 12192000"/>
              <a:gd name="connsiteY674" fmla="*/ 5883460 h 6858000"/>
              <a:gd name="connsiteX675" fmla="*/ 6510010 w 12192000"/>
              <a:gd name="connsiteY675" fmla="*/ 5883460 h 6858000"/>
              <a:gd name="connsiteX676" fmla="*/ 6481932 w 12192000"/>
              <a:gd name="connsiteY676" fmla="*/ 5852020 h 6858000"/>
              <a:gd name="connsiteX677" fmla="*/ 6485442 w 12192000"/>
              <a:gd name="connsiteY677" fmla="*/ 5838047 h 6858000"/>
              <a:gd name="connsiteX678" fmla="*/ 6650396 w 12192000"/>
              <a:gd name="connsiteY678" fmla="*/ 5782156 h 6858000"/>
              <a:gd name="connsiteX679" fmla="*/ 6198292 w 12192000"/>
              <a:gd name="connsiteY679" fmla="*/ 5782155 h 6858000"/>
              <a:gd name="connsiteX680" fmla="*/ 6160001 w 12192000"/>
              <a:gd name="connsiteY680" fmla="*/ 5831195 h 6858000"/>
              <a:gd name="connsiteX681" fmla="*/ 6201773 w 12192000"/>
              <a:gd name="connsiteY681" fmla="*/ 5880234 h 6858000"/>
              <a:gd name="connsiteX682" fmla="*/ 6229621 w 12192000"/>
              <a:gd name="connsiteY682" fmla="*/ 5873228 h 6858000"/>
              <a:gd name="connsiteX683" fmla="*/ 6229621 w 12192000"/>
              <a:gd name="connsiteY683" fmla="*/ 5862720 h 6858000"/>
              <a:gd name="connsiteX684" fmla="*/ 6201773 w 12192000"/>
              <a:gd name="connsiteY684" fmla="*/ 5869725 h 6858000"/>
              <a:gd name="connsiteX685" fmla="*/ 6170443 w 12192000"/>
              <a:gd name="connsiteY685" fmla="*/ 5834698 h 6858000"/>
              <a:gd name="connsiteX686" fmla="*/ 6236583 w 12192000"/>
              <a:gd name="connsiteY686" fmla="*/ 5834698 h 6858000"/>
              <a:gd name="connsiteX687" fmla="*/ 6236583 w 12192000"/>
              <a:gd name="connsiteY687" fmla="*/ 5827692 h 6858000"/>
              <a:gd name="connsiteX688" fmla="*/ 6198292 w 12192000"/>
              <a:gd name="connsiteY688" fmla="*/ 5782155 h 6858000"/>
              <a:gd name="connsiteX689" fmla="*/ 5949064 w 12192000"/>
              <a:gd name="connsiteY689" fmla="*/ 5745879 h 6858000"/>
              <a:gd name="connsiteX690" fmla="*/ 5949064 w 12192000"/>
              <a:gd name="connsiteY690" fmla="*/ 5756627 h 6858000"/>
              <a:gd name="connsiteX691" fmla="*/ 5988028 w 12192000"/>
              <a:gd name="connsiteY691" fmla="*/ 5756627 h 6858000"/>
              <a:gd name="connsiteX692" fmla="*/ 5988028 w 12192000"/>
              <a:gd name="connsiteY692" fmla="*/ 5876203 h 6858000"/>
              <a:gd name="connsiteX693" fmla="*/ 6001464 w 12192000"/>
              <a:gd name="connsiteY693" fmla="*/ 5876203 h 6858000"/>
              <a:gd name="connsiteX694" fmla="*/ 6001464 w 12192000"/>
              <a:gd name="connsiteY694" fmla="*/ 5756627 h 6858000"/>
              <a:gd name="connsiteX695" fmla="*/ 6040426 w 12192000"/>
              <a:gd name="connsiteY695" fmla="*/ 5756627 h 6858000"/>
              <a:gd name="connsiteX696" fmla="*/ 6040426 w 12192000"/>
              <a:gd name="connsiteY696" fmla="*/ 5745879 h 6858000"/>
              <a:gd name="connsiteX697" fmla="*/ 6061922 w 12192000"/>
              <a:gd name="connsiteY697" fmla="*/ 5735130 h 6858000"/>
              <a:gd name="connsiteX698" fmla="*/ 6061922 w 12192000"/>
              <a:gd name="connsiteY698" fmla="*/ 5876203 h 6858000"/>
              <a:gd name="connsiteX699" fmla="*/ 6072287 w 12192000"/>
              <a:gd name="connsiteY699" fmla="*/ 5876203 h 6858000"/>
              <a:gd name="connsiteX700" fmla="*/ 6072287 w 12192000"/>
              <a:gd name="connsiteY700" fmla="*/ 5826827 h 6858000"/>
              <a:gd name="connsiteX701" fmla="*/ 6099926 w 12192000"/>
              <a:gd name="connsiteY701" fmla="*/ 5788033 h 6858000"/>
              <a:gd name="connsiteX702" fmla="*/ 6120655 w 12192000"/>
              <a:gd name="connsiteY702" fmla="*/ 5819774 h 6858000"/>
              <a:gd name="connsiteX703" fmla="*/ 6120655 w 12192000"/>
              <a:gd name="connsiteY703" fmla="*/ 5876203 h 6858000"/>
              <a:gd name="connsiteX704" fmla="*/ 6134474 w 12192000"/>
              <a:gd name="connsiteY704" fmla="*/ 5876203 h 6858000"/>
              <a:gd name="connsiteX705" fmla="*/ 6134474 w 12192000"/>
              <a:gd name="connsiteY705" fmla="*/ 5819774 h 6858000"/>
              <a:gd name="connsiteX706" fmla="*/ 6103380 w 12192000"/>
              <a:gd name="connsiteY706" fmla="*/ 5780979 h 6858000"/>
              <a:gd name="connsiteX707" fmla="*/ 6072287 w 12192000"/>
              <a:gd name="connsiteY707" fmla="*/ 5798613 h 6858000"/>
              <a:gd name="connsiteX708" fmla="*/ 6072287 w 12192000"/>
              <a:gd name="connsiteY708" fmla="*/ 5735130 h 6858000"/>
              <a:gd name="connsiteX709" fmla="*/ 6061922 w 12192000"/>
              <a:gd name="connsiteY709" fmla="*/ 5735130 h 6858000"/>
              <a:gd name="connsiteX710" fmla="*/ 6640551 w 12192000"/>
              <a:gd name="connsiteY710" fmla="*/ 5710947 h 6858000"/>
              <a:gd name="connsiteX711" fmla="*/ 6626527 w 12192000"/>
              <a:gd name="connsiteY711" fmla="*/ 5763810 h 6858000"/>
              <a:gd name="connsiteX712" fmla="*/ 6601987 w 12192000"/>
              <a:gd name="connsiteY712" fmla="*/ 5767334 h 6858000"/>
              <a:gd name="connsiteX713" fmla="*/ 6577446 w 12192000"/>
              <a:gd name="connsiteY713" fmla="*/ 5721520 h 6858000"/>
              <a:gd name="connsiteX714" fmla="*/ 6573940 w 12192000"/>
              <a:gd name="connsiteY714" fmla="*/ 5721520 h 6858000"/>
              <a:gd name="connsiteX715" fmla="*/ 6552905 w 12192000"/>
              <a:gd name="connsiteY715" fmla="*/ 5725044 h 6858000"/>
              <a:gd name="connsiteX716" fmla="*/ 6552905 w 12192000"/>
              <a:gd name="connsiteY716" fmla="*/ 5728568 h 6858000"/>
              <a:gd name="connsiteX717" fmla="*/ 6549399 w 12192000"/>
              <a:gd name="connsiteY717" fmla="*/ 5753237 h 6858000"/>
              <a:gd name="connsiteX718" fmla="*/ 6552905 w 12192000"/>
              <a:gd name="connsiteY718" fmla="*/ 5781431 h 6858000"/>
              <a:gd name="connsiteX719" fmla="*/ 6531870 w 12192000"/>
              <a:gd name="connsiteY719" fmla="*/ 5788479 h 6858000"/>
              <a:gd name="connsiteX720" fmla="*/ 6493306 w 12192000"/>
              <a:gd name="connsiteY720" fmla="*/ 5753237 h 6858000"/>
              <a:gd name="connsiteX721" fmla="*/ 6472271 w 12192000"/>
              <a:gd name="connsiteY721" fmla="*/ 5763810 h 6858000"/>
              <a:gd name="connsiteX722" fmla="*/ 6486295 w 12192000"/>
              <a:gd name="connsiteY722" fmla="*/ 5816672 h 6858000"/>
              <a:gd name="connsiteX723" fmla="*/ 6468766 w 12192000"/>
              <a:gd name="connsiteY723" fmla="*/ 5827245 h 6858000"/>
              <a:gd name="connsiteX724" fmla="*/ 6423190 w 12192000"/>
              <a:gd name="connsiteY724" fmla="*/ 5802576 h 6858000"/>
              <a:gd name="connsiteX725" fmla="*/ 6405661 w 12192000"/>
              <a:gd name="connsiteY725" fmla="*/ 5816672 h 6858000"/>
              <a:gd name="connsiteX726" fmla="*/ 6405661 w 12192000"/>
              <a:gd name="connsiteY726" fmla="*/ 5820196 h 6858000"/>
              <a:gd name="connsiteX727" fmla="*/ 6433707 w 12192000"/>
              <a:gd name="connsiteY727" fmla="*/ 5866011 h 6858000"/>
              <a:gd name="connsiteX728" fmla="*/ 6419684 w 12192000"/>
              <a:gd name="connsiteY728" fmla="*/ 5883632 h 6858000"/>
              <a:gd name="connsiteX729" fmla="*/ 6367097 w 12192000"/>
              <a:gd name="connsiteY729" fmla="*/ 5869535 h 6858000"/>
              <a:gd name="connsiteX730" fmla="*/ 6356580 w 12192000"/>
              <a:gd name="connsiteY730" fmla="*/ 5890680 h 6858000"/>
              <a:gd name="connsiteX731" fmla="*/ 6391638 w 12192000"/>
              <a:gd name="connsiteY731" fmla="*/ 5929447 h 6858000"/>
              <a:gd name="connsiteX732" fmla="*/ 6384626 w 12192000"/>
              <a:gd name="connsiteY732" fmla="*/ 5950591 h 6858000"/>
              <a:gd name="connsiteX733" fmla="*/ 6332039 w 12192000"/>
              <a:gd name="connsiteY733" fmla="*/ 5950591 h 6858000"/>
              <a:gd name="connsiteX734" fmla="*/ 6325027 w 12192000"/>
              <a:gd name="connsiteY734" fmla="*/ 5971736 h 6858000"/>
              <a:gd name="connsiteX735" fmla="*/ 6370602 w 12192000"/>
              <a:gd name="connsiteY735" fmla="*/ 5999930 h 6858000"/>
              <a:gd name="connsiteX736" fmla="*/ 6367097 w 12192000"/>
              <a:gd name="connsiteY736" fmla="*/ 6021074 h 6858000"/>
              <a:gd name="connsiteX737" fmla="*/ 6318016 w 12192000"/>
              <a:gd name="connsiteY737" fmla="*/ 6035172 h 6858000"/>
              <a:gd name="connsiteX738" fmla="*/ 6314510 w 12192000"/>
              <a:gd name="connsiteY738" fmla="*/ 6035172 h 6858000"/>
              <a:gd name="connsiteX739" fmla="*/ 6314510 w 12192000"/>
              <a:gd name="connsiteY739" fmla="*/ 6049268 h 6858000"/>
              <a:gd name="connsiteX740" fmla="*/ 6314510 w 12192000"/>
              <a:gd name="connsiteY740" fmla="*/ 6059841 h 6858000"/>
              <a:gd name="connsiteX741" fmla="*/ 6318016 w 12192000"/>
              <a:gd name="connsiteY741" fmla="*/ 6059841 h 6858000"/>
              <a:gd name="connsiteX742" fmla="*/ 6367097 w 12192000"/>
              <a:gd name="connsiteY742" fmla="*/ 6073938 h 6858000"/>
              <a:gd name="connsiteX743" fmla="*/ 6370602 w 12192000"/>
              <a:gd name="connsiteY743" fmla="*/ 6095083 h 6858000"/>
              <a:gd name="connsiteX744" fmla="*/ 6325027 w 12192000"/>
              <a:gd name="connsiteY744" fmla="*/ 6123276 h 6858000"/>
              <a:gd name="connsiteX745" fmla="*/ 6325027 w 12192000"/>
              <a:gd name="connsiteY745" fmla="*/ 6126800 h 6858000"/>
              <a:gd name="connsiteX746" fmla="*/ 6332039 w 12192000"/>
              <a:gd name="connsiteY746" fmla="*/ 6147945 h 6858000"/>
              <a:gd name="connsiteX747" fmla="*/ 6384626 w 12192000"/>
              <a:gd name="connsiteY747" fmla="*/ 6147945 h 6858000"/>
              <a:gd name="connsiteX748" fmla="*/ 6395143 w 12192000"/>
              <a:gd name="connsiteY748" fmla="*/ 6169091 h 6858000"/>
              <a:gd name="connsiteX749" fmla="*/ 6356580 w 12192000"/>
              <a:gd name="connsiteY749" fmla="*/ 6204332 h 6858000"/>
              <a:gd name="connsiteX750" fmla="*/ 6356580 w 12192000"/>
              <a:gd name="connsiteY750" fmla="*/ 6207856 h 6858000"/>
              <a:gd name="connsiteX751" fmla="*/ 6367097 w 12192000"/>
              <a:gd name="connsiteY751" fmla="*/ 6225477 h 6858000"/>
              <a:gd name="connsiteX752" fmla="*/ 6419684 w 12192000"/>
              <a:gd name="connsiteY752" fmla="*/ 6211380 h 6858000"/>
              <a:gd name="connsiteX753" fmla="*/ 6433707 w 12192000"/>
              <a:gd name="connsiteY753" fmla="*/ 6232526 h 6858000"/>
              <a:gd name="connsiteX754" fmla="*/ 6405661 w 12192000"/>
              <a:gd name="connsiteY754" fmla="*/ 6278340 h 6858000"/>
              <a:gd name="connsiteX755" fmla="*/ 6423190 w 12192000"/>
              <a:gd name="connsiteY755" fmla="*/ 6292436 h 6858000"/>
              <a:gd name="connsiteX756" fmla="*/ 6468766 w 12192000"/>
              <a:gd name="connsiteY756" fmla="*/ 6267768 h 6858000"/>
              <a:gd name="connsiteX757" fmla="*/ 6486295 w 12192000"/>
              <a:gd name="connsiteY757" fmla="*/ 6281864 h 6858000"/>
              <a:gd name="connsiteX758" fmla="*/ 6475777 w 12192000"/>
              <a:gd name="connsiteY758" fmla="*/ 6331202 h 6858000"/>
              <a:gd name="connsiteX759" fmla="*/ 6475777 w 12192000"/>
              <a:gd name="connsiteY759" fmla="*/ 6334727 h 6858000"/>
              <a:gd name="connsiteX760" fmla="*/ 6493306 w 12192000"/>
              <a:gd name="connsiteY760" fmla="*/ 6345299 h 6858000"/>
              <a:gd name="connsiteX761" fmla="*/ 6496812 w 12192000"/>
              <a:gd name="connsiteY761" fmla="*/ 6345299 h 6858000"/>
              <a:gd name="connsiteX762" fmla="*/ 6531870 w 12192000"/>
              <a:gd name="connsiteY762" fmla="*/ 6306533 h 6858000"/>
              <a:gd name="connsiteX763" fmla="*/ 6552905 w 12192000"/>
              <a:gd name="connsiteY763" fmla="*/ 6317106 h 6858000"/>
              <a:gd name="connsiteX764" fmla="*/ 6549399 w 12192000"/>
              <a:gd name="connsiteY764" fmla="*/ 6341775 h 6858000"/>
              <a:gd name="connsiteX765" fmla="*/ 6552905 w 12192000"/>
              <a:gd name="connsiteY765" fmla="*/ 6369969 h 6858000"/>
              <a:gd name="connsiteX766" fmla="*/ 6573940 w 12192000"/>
              <a:gd name="connsiteY766" fmla="*/ 6377017 h 6858000"/>
              <a:gd name="connsiteX767" fmla="*/ 6577446 w 12192000"/>
              <a:gd name="connsiteY767" fmla="*/ 6377017 h 6858000"/>
              <a:gd name="connsiteX768" fmla="*/ 6601987 w 12192000"/>
              <a:gd name="connsiteY768" fmla="*/ 6331202 h 6858000"/>
              <a:gd name="connsiteX769" fmla="*/ 6626527 w 12192000"/>
              <a:gd name="connsiteY769" fmla="*/ 6331202 h 6858000"/>
              <a:gd name="connsiteX770" fmla="*/ 6640551 w 12192000"/>
              <a:gd name="connsiteY770" fmla="*/ 6384065 h 6858000"/>
              <a:gd name="connsiteX771" fmla="*/ 6661585 w 12192000"/>
              <a:gd name="connsiteY771" fmla="*/ 6384065 h 6858000"/>
              <a:gd name="connsiteX772" fmla="*/ 6665092 w 12192000"/>
              <a:gd name="connsiteY772" fmla="*/ 6384065 h 6858000"/>
              <a:gd name="connsiteX773" fmla="*/ 6679114 w 12192000"/>
              <a:gd name="connsiteY773" fmla="*/ 6331202 h 6858000"/>
              <a:gd name="connsiteX774" fmla="*/ 6700150 w 12192000"/>
              <a:gd name="connsiteY774" fmla="*/ 6331202 h 6858000"/>
              <a:gd name="connsiteX775" fmla="*/ 6724690 w 12192000"/>
              <a:gd name="connsiteY775" fmla="*/ 6377017 h 6858000"/>
              <a:gd name="connsiteX776" fmla="*/ 6728196 w 12192000"/>
              <a:gd name="connsiteY776" fmla="*/ 6377017 h 6858000"/>
              <a:gd name="connsiteX777" fmla="*/ 6749231 w 12192000"/>
              <a:gd name="connsiteY777" fmla="*/ 6369969 h 6858000"/>
              <a:gd name="connsiteX778" fmla="*/ 6752736 w 12192000"/>
              <a:gd name="connsiteY778" fmla="*/ 6341775 h 6858000"/>
              <a:gd name="connsiteX779" fmla="*/ 6749231 w 12192000"/>
              <a:gd name="connsiteY779" fmla="*/ 6317106 h 6858000"/>
              <a:gd name="connsiteX780" fmla="*/ 6770266 w 12192000"/>
              <a:gd name="connsiteY780" fmla="*/ 6306533 h 6858000"/>
              <a:gd name="connsiteX781" fmla="*/ 6808830 w 12192000"/>
              <a:gd name="connsiteY781" fmla="*/ 6345299 h 6858000"/>
              <a:gd name="connsiteX782" fmla="*/ 6826358 w 12192000"/>
              <a:gd name="connsiteY782" fmla="*/ 6334727 h 6858000"/>
              <a:gd name="connsiteX783" fmla="*/ 6829865 w 12192000"/>
              <a:gd name="connsiteY783" fmla="*/ 6334727 h 6858000"/>
              <a:gd name="connsiteX784" fmla="*/ 6829865 w 12192000"/>
              <a:gd name="connsiteY784" fmla="*/ 6331202 h 6858000"/>
              <a:gd name="connsiteX785" fmla="*/ 6815841 w 12192000"/>
              <a:gd name="connsiteY785" fmla="*/ 6281864 h 6858000"/>
              <a:gd name="connsiteX786" fmla="*/ 6833370 w 12192000"/>
              <a:gd name="connsiteY786" fmla="*/ 6267768 h 6858000"/>
              <a:gd name="connsiteX787" fmla="*/ 6878946 w 12192000"/>
              <a:gd name="connsiteY787" fmla="*/ 6292436 h 6858000"/>
              <a:gd name="connsiteX788" fmla="*/ 6896475 w 12192000"/>
              <a:gd name="connsiteY788" fmla="*/ 6278340 h 6858000"/>
              <a:gd name="connsiteX789" fmla="*/ 6896475 w 12192000"/>
              <a:gd name="connsiteY789" fmla="*/ 6274816 h 6858000"/>
              <a:gd name="connsiteX790" fmla="*/ 6868429 w 12192000"/>
              <a:gd name="connsiteY790" fmla="*/ 6229001 h 6858000"/>
              <a:gd name="connsiteX791" fmla="*/ 6882452 w 12192000"/>
              <a:gd name="connsiteY791" fmla="*/ 6211380 h 6858000"/>
              <a:gd name="connsiteX792" fmla="*/ 6935039 w 12192000"/>
              <a:gd name="connsiteY792" fmla="*/ 6225477 h 6858000"/>
              <a:gd name="connsiteX793" fmla="*/ 6945557 w 12192000"/>
              <a:gd name="connsiteY793" fmla="*/ 6207856 h 6858000"/>
              <a:gd name="connsiteX794" fmla="*/ 6945557 w 12192000"/>
              <a:gd name="connsiteY794" fmla="*/ 6204332 h 6858000"/>
              <a:gd name="connsiteX795" fmla="*/ 6910499 w 12192000"/>
              <a:gd name="connsiteY795" fmla="*/ 6165566 h 6858000"/>
              <a:gd name="connsiteX796" fmla="*/ 6917510 w 12192000"/>
              <a:gd name="connsiteY796" fmla="*/ 6147945 h 6858000"/>
              <a:gd name="connsiteX797" fmla="*/ 6970097 w 12192000"/>
              <a:gd name="connsiteY797" fmla="*/ 6147945 h 6858000"/>
              <a:gd name="connsiteX798" fmla="*/ 6970097 w 12192000"/>
              <a:gd name="connsiteY798" fmla="*/ 6144421 h 6858000"/>
              <a:gd name="connsiteX799" fmla="*/ 6977109 w 12192000"/>
              <a:gd name="connsiteY799" fmla="*/ 6123276 h 6858000"/>
              <a:gd name="connsiteX800" fmla="*/ 6931533 w 12192000"/>
              <a:gd name="connsiteY800" fmla="*/ 6095083 h 6858000"/>
              <a:gd name="connsiteX801" fmla="*/ 6935039 w 12192000"/>
              <a:gd name="connsiteY801" fmla="*/ 6073938 h 6858000"/>
              <a:gd name="connsiteX802" fmla="*/ 6984121 w 12192000"/>
              <a:gd name="connsiteY802" fmla="*/ 6059841 h 6858000"/>
              <a:gd name="connsiteX803" fmla="*/ 6987626 w 12192000"/>
              <a:gd name="connsiteY803" fmla="*/ 6049268 h 6858000"/>
              <a:gd name="connsiteX804" fmla="*/ 6984121 w 12192000"/>
              <a:gd name="connsiteY804" fmla="*/ 6038696 h 6858000"/>
              <a:gd name="connsiteX805" fmla="*/ 6984121 w 12192000"/>
              <a:gd name="connsiteY805" fmla="*/ 6035172 h 6858000"/>
              <a:gd name="connsiteX806" fmla="*/ 6935039 w 12192000"/>
              <a:gd name="connsiteY806" fmla="*/ 6021074 h 6858000"/>
              <a:gd name="connsiteX807" fmla="*/ 6931533 w 12192000"/>
              <a:gd name="connsiteY807" fmla="*/ 5999930 h 6858000"/>
              <a:gd name="connsiteX808" fmla="*/ 6977109 w 12192000"/>
              <a:gd name="connsiteY808" fmla="*/ 5975261 h 6858000"/>
              <a:gd name="connsiteX809" fmla="*/ 6977109 w 12192000"/>
              <a:gd name="connsiteY809" fmla="*/ 5971736 h 6858000"/>
              <a:gd name="connsiteX810" fmla="*/ 6970097 w 12192000"/>
              <a:gd name="connsiteY810" fmla="*/ 5950591 h 6858000"/>
              <a:gd name="connsiteX811" fmla="*/ 6917510 w 12192000"/>
              <a:gd name="connsiteY811" fmla="*/ 5950591 h 6858000"/>
              <a:gd name="connsiteX812" fmla="*/ 6910499 w 12192000"/>
              <a:gd name="connsiteY812" fmla="*/ 5929447 h 6858000"/>
              <a:gd name="connsiteX813" fmla="*/ 6945557 w 12192000"/>
              <a:gd name="connsiteY813" fmla="*/ 5890680 h 6858000"/>
              <a:gd name="connsiteX814" fmla="*/ 6935039 w 12192000"/>
              <a:gd name="connsiteY814" fmla="*/ 5873059 h 6858000"/>
              <a:gd name="connsiteX815" fmla="*/ 6935039 w 12192000"/>
              <a:gd name="connsiteY815" fmla="*/ 5869535 h 6858000"/>
              <a:gd name="connsiteX816" fmla="*/ 6882452 w 12192000"/>
              <a:gd name="connsiteY816" fmla="*/ 5883632 h 6858000"/>
              <a:gd name="connsiteX817" fmla="*/ 6868429 w 12192000"/>
              <a:gd name="connsiteY817" fmla="*/ 5866011 h 6858000"/>
              <a:gd name="connsiteX818" fmla="*/ 6896475 w 12192000"/>
              <a:gd name="connsiteY818" fmla="*/ 5820196 h 6858000"/>
              <a:gd name="connsiteX819" fmla="*/ 6878946 w 12192000"/>
              <a:gd name="connsiteY819" fmla="*/ 5802576 h 6858000"/>
              <a:gd name="connsiteX820" fmla="*/ 6833370 w 12192000"/>
              <a:gd name="connsiteY820" fmla="*/ 5830770 h 6858000"/>
              <a:gd name="connsiteX821" fmla="*/ 6815841 w 12192000"/>
              <a:gd name="connsiteY821" fmla="*/ 5816672 h 6858000"/>
              <a:gd name="connsiteX822" fmla="*/ 6829865 w 12192000"/>
              <a:gd name="connsiteY822" fmla="*/ 5763810 h 6858000"/>
              <a:gd name="connsiteX823" fmla="*/ 6808830 w 12192000"/>
              <a:gd name="connsiteY823" fmla="*/ 5753237 h 6858000"/>
              <a:gd name="connsiteX824" fmla="*/ 6770266 w 12192000"/>
              <a:gd name="connsiteY824" fmla="*/ 5788479 h 6858000"/>
              <a:gd name="connsiteX825" fmla="*/ 6749231 w 12192000"/>
              <a:gd name="connsiteY825" fmla="*/ 5781431 h 6858000"/>
              <a:gd name="connsiteX826" fmla="*/ 6752736 w 12192000"/>
              <a:gd name="connsiteY826" fmla="*/ 5753237 h 6858000"/>
              <a:gd name="connsiteX827" fmla="*/ 6749231 w 12192000"/>
              <a:gd name="connsiteY827" fmla="*/ 5728568 h 6858000"/>
              <a:gd name="connsiteX828" fmla="*/ 6749231 w 12192000"/>
              <a:gd name="connsiteY828" fmla="*/ 5725044 h 6858000"/>
              <a:gd name="connsiteX829" fmla="*/ 6728196 w 12192000"/>
              <a:gd name="connsiteY829" fmla="*/ 5721520 h 6858000"/>
              <a:gd name="connsiteX830" fmla="*/ 6724690 w 12192000"/>
              <a:gd name="connsiteY830" fmla="*/ 5721520 h 6858000"/>
              <a:gd name="connsiteX831" fmla="*/ 6700150 w 12192000"/>
              <a:gd name="connsiteY831" fmla="*/ 5767334 h 6858000"/>
              <a:gd name="connsiteX832" fmla="*/ 6675609 w 12192000"/>
              <a:gd name="connsiteY832" fmla="*/ 5763810 h 6858000"/>
              <a:gd name="connsiteX833" fmla="*/ 6661585 w 12192000"/>
              <a:gd name="connsiteY833" fmla="*/ 5710947 h 6858000"/>
              <a:gd name="connsiteX834" fmla="*/ 6640551 w 12192000"/>
              <a:gd name="connsiteY834" fmla="*/ 5710947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6948486" y="6345467"/>
                </a:moveTo>
                <a:lnTo>
                  <a:pt x="6954599" y="6345467"/>
                </a:lnTo>
                <a:cubicBezTo>
                  <a:pt x="6957225" y="6345467"/>
                  <a:pt x="6959024" y="6345659"/>
                  <a:pt x="6959994" y="6346042"/>
                </a:cubicBezTo>
                <a:cubicBezTo>
                  <a:pt x="6960965" y="6346425"/>
                  <a:pt x="6961724" y="6347006"/>
                  <a:pt x="6962272" y="6347785"/>
                </a:cubicBezTo>
                <a:cubicBezTo>
                  <a:pt x="6962819" y="6348565"/>
                  <a:pt x="6963092" y="6349448"/>
                  <a:pt x="6963092" y="6350432"/>
                </a:cubicBezTo>
                <a:cubicBezTo>
                  <a:pt x="6963092" y="6351964"/>
                  <a:pt x="6962524" y="6353194"/>
                  <a:pt x="6961389" y="6354124"/>
                </a:cubicBezTo>
                <a:cubicBezTo>
                  <a:pt x="6960254" y="6355055"/>
                  <a:pt x="6958127" y="6355519"/>
                  <a:pt x="6955010" y="6355519"/>
                </a:cubicBezTo>
                <a:lnTo>
                  <a:pt x="6948486" y="6355519"/>
                </a:lnTo>
                <a:close/>
                <a:moveTo>
                  <a:pt x="6943111" y="6340955"/>
                </a:moveTo>
                <a:lnTo>
                  <a:pt x="6943111" y="6374269"/>
                </a:lnTo>
                <a:lnTo>
                  <a:pt x="6948486" y="6374269"/>
                </a:lnTo>
                <a:lnTo>
                  <a:pt x="6948486" y="6360115"/>
                </a:lnTo>
                <a:lnTo>
                  <a:pt x="6951645" y="6360115"/>
                </a:lnTo>
                <a:cubicBezTo>
                  <a:pt x="6953533" y="6360115"/>
                  <a:pt x="6954969" y="6360497"/>
                  <a:pt x="6955953" y="6361263"/>
                </a:cubicBezTo>
                <a:cubicBezTo>
                  <a:pt x="6957375" y="6362302"/>
                  <a:pt x="6959249" y="6364887"/>
                  <a:pt x="6961574" y="6369017"/>
                </a:cubicBezTo>
                <a:lnTo>
                  <a:pt x="6964528" y="6374269"/>
                </a:lnTo>
                <a:lnTo>
                  <a:pt x="6971092" y="6374269"/>
                </a:lnTo>
                <a:lnTo>
                  <a:pt x="6967031" y="6367745"/>
                </a:lnTo>
                <a:cubicBezTo>
                  <a:pt x="6965088" y="6364654"/>
                  <a:pt x="6963447" y="6362453"/>
                  <a:pt x="6962108" y="6361140"/>
                </a:cubicBezTo>
                <a:cubicBezTo>
                  <a:pt x="6961396" y="6360457"/>
                  <a:pt x="6960452" y="6359868"/>
                  <a:pt x="6959277" y="6359376"/>
                </a:cubicBezTo>
                <a:cubicBezTo>
                  <a:pt x="6962148" y="6359157"/>
                  <a:pt x="6964453" y="6358145"/>
                  <a:pt x="6966190" y="6356340"/>
                </a:cubicBezTo>
                <a:cubicBezTo>
                  <a:pt x="6967926" y="6354535"/>
                  <a:pt x="6968795" y="6352415"/>
                  <a:pt x="6968795" y="6349981"/>
                </a:cubicBezTo>
                <a:cubicBezTo>
                  <a:pt x="6968795" y="6348258"/>
                  <a:pt x="6968275" y="6346630"/>
                  <a:pt x="6967236" y="6345098"/>
                </a:cubicBezTo>
                <a:cubicBezTo>
                  <a:pt x="6966196" y="6343566"/>
                  <a:pt x="6964802" y="6342493"/>
                  <a:pt x="6963051" y="6341878"/>
                </a:cubicBezTo>
                <a:cubicBezTo>
                  <a:pt x="6961300" y="6341262"/>
                  <a:pt x="6958469" y="6340955"/>
                  <a:pt x="6954558" y="6340955"/>
                </a:cubicBezTo>
                <a:close/>
                <a:moveTo>
                  <a:pt x="5903900" y="6338384"/>
                </a:moveTo>
                <a:cubicBezTo>
                  <a:pt x="5903900" y="6338384"/>
                  <a:pt x="5903900" y="6338384"/>
                  <a:pt x="5907414" y="6338384"/>
                </a:cubicBezTo>
                <a:lnTo>
                  <a:pt x="5907414" y="6341925"/>
                </a:lnTo>
                <a:cubicBezTo>
                  <a:pt x="5907414" y="6352552"/>
                  <a:pt x="5907414" y="6377347"/>
                  <a:pt x="5879303" y="6377347"/>
                </a:cubicBezTo>
                <a:cubicBezTo>
                  <a:pt x="5868761" y="6377347"/>
                  <a:pt x="5861734" y="6373805"/>
                  <a:pt x="5861734" y="6359637"/>
                </a:cubicBezTo>
                <a:cubicBezTo>
                  <a:pt x="5861734" y="6338384"/>
                  <a:pt x="5886331" y="6338384"/>
                  <a:pt x="5903900" y="6338384"/>
                </a:cubicBezTo>
                <a:close/>
                <a:moveTo>
                  <a:pt x="6956692" y="6331313"/>
                </a:moveTo>
                <a:cubicBezTo>
                  <a:pt x="6961013" y="6331313"/>
                  <a:pt x="6965239" y="6332428"/>
                  <a:pt x="6969369" y="6334657"/>
                </a:cubicBezTo>
                <a:cubicBezTo>
                  <a:pt x="6973499" y="6336886"/>
                  <a:pt x="6976720" y="6340073"/>
                  <a:pt x="6979032" y="6344216"/>
                </a:cubicBezTo>
                <a:cubicBezTo>
                  <a:pt x="6981342" y="6348360"/>
                  <a:pt x="6982498" y="6352675"/>
                  <a:pt x="6982498" y="6357160"/>
                </a:cubicBezTo>
                <a:cubicBezTo>
                  <a:pt x="6982498" y="6361619"/>
                  <a:pt x="6981363" y="6365893"/>
                  <a:pt x="6979093" y="6369981"/>
                </a:cubicBezTo>
                <a:cubicBezTo>
                  <a:pt x="6976823" y="6374071"/>
                  <a:pt x="6973636" y="6377257"/>
                  <a:pt x="6969533" y="6379541"/>
                </a:cubicBezTo>
                <a:cubicBezTo>
                  <a:pt x="6965430" y="6381825"/>
                  <a:pt x="6961151" y="6382967"/>
                  <a:pt x="6956692" y="6382967"/>
                </a:cubicBezTo>
                <a:cubicBezTo>
                  <a:pt x="6952234" y="6382967"/>
                  <a:pt x="6947953" y="6381825"/>
                  <a:pt x="6943850" y="6379541"/>
                </a:cubicBezTo>
                <a:cubicBezTo>
                  <a:pt x="6939748" y="6377257"/>
                  <a:pt x="6936554" y="6374071"/>
                  <a:pt x="6934270" y="6369981"/>
                </a:cubicBezTo>
                <a:cubicBezTo>
                  <a:pt x="6931986" y="6365893"/>
                  <a:pt x="6930844" y="6361619"/>
                  <a:pt x="6930844" y="6357160"/>
                </a:cubicBezTo>
                <a:cubicBezTo>
                  <a:pt x="6930844" y="6352675"/>
                  <a:pt x="6932006" y="6348360"/>
                  <a:pt x="6934332" y="6344216"/>
                </a:cubicBezTo>
                <a:cubicBezTo>
                  <a:pt x="6936657" y="6340073"/>
                  <a:pt x="6939877" y="6336886"/>
                  <a:pt x="6943994" y="6334657"/>
                </a:cubicBezTo>
                <a:cubicBezTo>
                  <a:pt x="6948110" y="6332428"/>
                  <a:pt x="6952343" y="6331313"/>
                  <a:pt x="6956692" y="6331313"/>
                </a:cubicBezTo>
                <a:close/>
                <a:moveTo>
                  <a:pt x="6956692" y="6326185"/>
                </a:moveTo>
                <a:cubicBezTo>
                  <a:pt x="6951495" y="6326185"/>
                  <a:pt x="6946421" y="6327518"/>
                  <a:pt x="6941471" y="6330185"/>
                </a:cubicBezTo>
                <a:cubicBezTo>
                  <a:pt x="6936520" y="6332851"/>
                  <a:pt x="6932656" y="6336667"/>
                  <a:pt x="6929880" y="6341632"/>
                </a:cubicBezTo>
                <a:cubicBezTo>
                  <a:pt x="6927104" y="6346595"/>
                  <a:pt x="6925716" y="6351772"/>
                  <a:pt x="6925716" y="6357160"/>
                </a:cubicBezTo>
                <a:cubicBezTo>
                  <a:pt x="6925716" y="6362494"/>
                  <a:pt x="6927083" y="6367623"/>
                  <a:pt x="6929819" y="6372546"/>
                </a:cubicBezTo>
                <a:cubicBezTo>
                  <a:pt x="6932554" y="6377469"/>
                  <a:pt x="6936376" y="6381292"/>
                  <a:pt x="6941286" y="6384013"/>
                </a:cubicBezTo>
                <a:cubicBezTo>
                  <a:pt x="6946196" y="6386734"/>
                  <a:pt x="6951331" y="6388095"/>
                  <a:pt x="6956692" y="6388095"/>
                </a:cubicBezTo>
                <a:cubicBezTo>
                  <a:pt x="6962053" y="6388095"/>
                  <a:pt x="6967187" y="6386734"/>
                  <a:pt x="6972098" y="6384013"/>
                </a:cubicBezTo>
                <a:cubicBezTo>
                  <a:pt x="6977007" y="6381292"/>
                  <a:pt x="6980823" y="6377469"/>
                  <a:pt x="6983544" y="6372546"/>
                </a:cubicBezTo>
                <a:cubicBezTo>
                  <a:pt x="6986265" y="6367623"/>
                  <a:pt x="6987626" y="6362494"/>
                  <a:pt x="6987626" y="6357160"/>
                </a:cubicBezTo>
                <a:cubicBezTo>
                  <a:pt x="6987626" y="6351772"/>
                  <a:pt x="6986245" y="6346595"/>
                  <a:pt x="6983483" y="6341632"/>
                </a:cubicBezTo>
                <a:cubicBezTo>
                  <a:pt x="6980720" y="6336667"/>
                  <a:pt x="6976863" y="6332851"/>
                  <a:pt x="6971912" y="6330185"/>
                </a:cubicBezTo>
                <a:cubicBezTo>
                  <a:pt x="6966962" y="6327518"/>
                  <a:pt x="6961889" y="6326185"/>
                  <a:pt x="6956692" y="6326185"/>
                </a:cubicBezTo>
                <a:close/>
                <a:moveTo>
                  <a:pt x="6093496" y="6296733"/>
                </a:moveTo>
                <a:cubicBezTo>
                  <a:pt x="6110934" y="6296733"/>
                  <a:pt x="6125070" y="6314779"/>
                  <a:pt x="6125070" y="6337040"/>
                </a:cubicBezTo>
                <a:cubicBezTo>
                  <a:pt x="6125070" y="6359301"/>
                  <a:pt x="6110934" y="6377346"/>
                  <a:pt x="6093496" y="6377346"/>
                </a:cubicBezTo>
                <a:cubicBezTo>
                  <a:pt x="6076059" y="6377346"/>
                  <a:pt x="6061922" y="6359301"/>
                  <a:pt x="6061922" y="6337040"/>
                </a:cubicBezTo>
                <a:cubicBezTo>
                  <a:pt x="6061922" y="6314779"/>
                  <a:pt x="6076059" y="6296733"/>
                  <a:pt x="6093496" y="6296733"/>
                </a:cubicBezTo>
                <a:close/>
                <a:moveTo>
                  <a:pt x="5783809" y="6296733"/>
                </a:moveTo>
                <a:cubicBezTo>
                  <a:pt x="5799391" y="6296733"/>
                  <a:pt x="5812024" y="6314779"/>
                  <a:pt x="5812024" y="6337040"/>
                </a:cubicBezTo>
                <a:cubicBezTo>
                  <a:pt x="5812024" y="6359301"/>
                  <a:pt x="5799391" y="6377346"/>
                  <a:pt x="5783809" y="6377346"/>
                </a:cubicBezTo>
                <a:cubicBezTo>
                  <a:pt x="5768226" y="6377346"/>
                  <a:pt x="5755594" y="6359301"/>
                  <a:pt x="5755594" y="6337040"/>
                </a:cubicBezTo>
                <a:cubicBezTo>
                  <a:pt x="5755594" y="6314779"/>
                  <a:pt x="5768226" y="6296733"/>
                  <a:pt x="5783809" y="6296733"/>
                </a:cubicBezTo>
                <a:close/>
                <a:moveTo>
                  <a:pt x="5471433" y="6296733"/>
                </a:moveTo>
                <a:cubicBezTo>
                  <a:pt x="5488871" y="6296733"/>
                  <a:pt x="5503007" y="6314779"/>
                  <a:pt x="5503007" y="6337040"/>
                </a:cubicBezTo>
                <a:cubicBezTo>
                  <a:pt x="5503007" y="6359301"/>
                  <a:pt x="5488871" y="6377346"/>
                  <a:pt x="5471433" y="6377346"/>
                </a:cubicBezTo>
                <a:cubicBezTo>
                  <a:pt x="5453996" y="6377346"/>
                  <a:pt x="5439860" y="6359301"/>
                  <a:pt x="5439860" y="6337040"/>
                </a:cubicBezTo>
                <a:cubicBezTo>
                  <a:pt x="5439860" y="6314779"/>
                  <a:pt x="5453996" y="6296733"/>
                  <a:pt x="5471433" y="6296733"/>
                </a:cubicBezTo>
                <a:close/>
                <a:moveTo>
                  <a:pt x="6016373" y="6291486"/>
                </a:moveTo>
                <a:lnTo>
                  <a:pt x="6016373" y="6387446"/>
                </a:lnTo>
                <a:lnTo>
                  <a:pt x="6028662" y="6387446"/>
                </a:lnTo>
                <a:lnTo>
                  <a:pt x="6028662" y="6291486"/>
                </a:lnTo>
                <a:close/>
                <a:moveTo>
                  <a:pt x="6160001" y="6290016"/>
                </a:moveTo>
                <a:cubicBezTo>
                  <a:pt x="6160001" y="6296982"/>
                  <a:pt x="6160001" y="6307432"/>
                  <a:pt x="6160001" y="6314399"/>
                </a:cubicBezTo>
                <a:lnTo>
                  <a:pt x="6160001" y="6384064"/>
                </a:lnTo>
                <a:cubicBezTo>
                  <a:pt x="6160001" y="6384064"/>
                  <a:pt x="6160001" y="6384064"/>
                  <a:pt x="6173820" y="6384064"/>
                </a:cubicBezTo>
                <a:cubicBezTo>
                  <a:pt x="6173820" y="6384064"/>
                  <a:pt x="6173820" y="6384064"/>
                  <a:pt x="6173820" y="6331815"/>
                </a:cubicBezTo>
                <a:cubicBezTo>
                  <a:pt x="6173820" y="6317882"/>
                  <a:pt x="6180730" y="6296982"/>
                  <a:pt x="6201459" y="6296982"/>
                </a:cubicBezTo>
                <a:cubicBezTo>
                  <a:pt x="6215278" y="6296982"/>
                  <a:pt x="6222188" y="6310915"/>
                  <a:pt x="6222188" y="6328332"/>
                </a:cubicBezTo>
                <a:cubicBezTo>
                  <a:pt x="6222188" y="6328332"/>
                  <a:pt x="6222188" y="6328332"/>
                  <a:pt x="6222188" y="6384064"/>
                </a:cubicBezTo>
                <a:cubicBezTo>
                  <a:pt x="6222188" y="6384064"/>
                  <a:pt x="6222188" y="6384064"/>
                  <a:pt x="6232552" y="6384064"/>
                </a:cubicBezTo>
                <a:cubicBezTo>
                  <a:pt x="6232552" y="6384064"/>
                  <a:pt x="6232552" y="6384064"/>
                  <a:pt x="6232552" y="6324848"/>
                </a:cubicBezTo>
                <a:cubicBezTo>
                  <a:pt x="6232552" y="6303949"/>
                  <a:pt x="6225643" y="6290016"/>
                  <a:pt x="6201459" y="6290016"/>
                </a:cubicBezTo>
                <a:cubicBezTo>
                  <a:pt x="6184184" y="6290016"/>
                  <a:pt x="6177275" y="6300465"/>
                  <a:pt x="6170366" y="6307432"/>
                </a:cubicBezTo>
                <a:cubicBezTo>
                  <a:pt x="6170366" y="6307432"/>
                  <a:pt x="6170366" y="6307432"/>
                  <a:pt x="6170366" y="6290016"/>
                </a:cubicBezTo>
                <a:cubicBezTo>
                  <a:pt x="6170366" y="6290016"/>
                  <a:pt x="6170366" y="6290016"/>
                  <a:pt x="6160001" y="6290016"/>
                </a:cubicBezTo>
                <a:close/>
                <a:moveTo>
                  <a:pt x="6090808" y="6290016"/>
                </a:moveTo>
                <a:cubicBezTo>
                  <a:pt x="6066692" y="6290016"/>
                  <a:pt x="6047143" y="6311971"/>
                  <a:pt x="6047143" y="6339056"/>
                </a:cubicBezTo>
                <a:cubicBezTo>
                  <a:pt x="6047143" y="6366140"/>
                  <a:pt x="6066692" y="6388095"/>
                  <a:pt x="6090808" y="6388095"/>
                </a:cubicBezTo>
                <a:cubicBezTo>
                  <a:pt x="6114924" y="6388095"/>
                  <a:pt x="6134474" y="6366140"/>
                  <a:pt x="6134474" y="6339056"/>
                </a:cubicBezTo>
                <a:cubicBezTo>
                  <a:pt x="6134474" y="6311971"/>
                  <a:pt x="6114924" y="6290016"/>
                  <a:pt x="6090808" y="6290016"/>
                </a:cubicBezTo>
                <a:close/>
                <a:moveTo>
                  <a:pt x="5885663" y="6290016"/>
                </a:moveTo>
                <a:cubicBezTo>
                  <a:pt x="5878625" y="6290016"/>
                  <a:pt x="5864549" y="6290016"/>
                  <a:pt x="5857511" y="6293519"/>
                </a:cubicBezTo>
                <a:cubicBezTo>
                  <a:pt x="5857511" y="6293519"/>
                  <a:pt x="5857511" y="6293519"/>
                  <a:pt x="5857511" y="6307530"/>
                </a:cubicBezTo>
                <a:cubicBezTo>
                  <a:pt x="5868068" y="6300525"/>
                  <a:pt x="5875106" y="6297022"/>
                  <a:pt x="5885663" y="6297022"/>
                </a:cubicBezTo>
                <a:cubicBezTo>
                  <a:pt x="5903256" y="6297022"/>
                  <a:pt x="5906775" y="6307530"/>
                  <a:pt x="5906775" y="6321542"/>
                </a:cubicBezTo>
                <a:cubicBezTo>
                  <a:pt x="5906775" y="6321542"/>
                  <a:pt x="5906775" y="6321542"/>
                  <a:pt x="5906775" y="6328547"/>
                </a:cubicBezTo>
                <a:cubicBezTo>
                  <a:pt x="5882144" y="6328547"/>
                  <a:pt x="5846955" y="6328547"/>
                  <a:pt x="5846955" y="6360072"/>
                </a:cubicBezTo>
                <a:cubicBezTo>
                  <a:pt x="5846955" y="6370581"/>
                  <a:pt x="5850474" y="6388095"/>
                  <a:pt x="5878625" y="6388095"/>
                </a:cubicBezTo>
                <a:cubicBezTo>
                  <a:pt x="5889181" y="6388095"/>
                  <a:pt x="5903256" y="6381089"/>
                  <a:pt x="5906775" y="6370581"/>
                </a:cubicBezTo>
                <a:cubicBezTo>
                  <a:pt x="5906775" y="6370581"/>
                  <a:pt x="5906775" y="6370581"/>
                  <a:pt x="5910294" y="6370581"/>
                </a:cubicBezTo>
                <a:lnTo>
                  <a:pt x="5910294" y="6384592"/>
                </a:lnTo>
                <a:cubicBezTo>
                  <a:pt x="5910294" y="6384592"/>
                  <a:pt x="5910294" y="6384592"/>
                  <a:pt x="5920851" y="6384592"/>
                </a:cubicBezTo>
                <a:cubicBezTo>
                  <a:pt x="5920851" y="6381089"/>
                  <a:pt x="5920851" y="6374084"/>
                  <a:pt x="5920851" y="6367078"/>
                </a:cubicBezTo>
                <a:cubicBezTo>
                  <a:pt x="5920851" y="6367078"/>
                  <a:pt x="5920851" y="6367078"/>
                  <a:pt x="5920851" y="6325045"/>
                </a:cubicBezTo>
                <a:cubicBezTo>
                  <a:pt x="5920851" y="6300525"/>
                  <a:pt x="5910294" y="6290016"/>
                  <a:pt x="5885663" y="6290016"/>
                </a:cubicBezTo>
                <a:close/>
                <a:moveTo>
                  <a:pt x="5644079" y="6290016"/>
                </a:moveTo>
                <a:cubicBezTo>
                  <a:pt x="5644079" y="6296982"/>
                  <a:pt x="5644079" y="6307432"/>
                  <a:pt x="5644079" y="6314399"/>
                </a:cubicBezTo>
                <a:lnTo>
                  <a:pt x="5644079" y="6384064"/>
                </a:lnTo>
                <a:cubicBezTo>
                  <a:pt x="5644079" y="6384064"/>
                  <a:pt x="5644079" y="6384064"/>
                  <a:pt x="5658155" y="6384064"/>
                </a:cubicBezTo>
                <a:cubicBezTo>
                  <a:pt x="5658155" y="6384064"/>
                  <a:pt x="5658155" y="6384064"/>
                  <a:pt x="5658155" y="6331815"/>
                </a:cubicBezTo>
                <a:cubicBezTo>
                  <a:pt x="5658155" y="6317882"/>
                  <a:pt x="5665192" y="6296982"/>
                  <a:pt x="5686305" y="6296982"/>
                </a:cubicBezTo>
                <a:cubicBezTo>
                  <a:pt x="5700381" y="6296982"/>
                  <a:pt x="5707418" y="6310915"/>
                  <a:pt x="5707418" y="6328332"/>
                </a:cubicBezTo>
                <a:cubicBezTo>
                  <a:pt x="5707418" y="6328332"/>
                  <a:pt x="5707418" y="6328332"/>
                  <a:pt x="5707418" y="6384064"/>
                </a:cubicBezTo>
                <a:cubicBezTo>
                  <a:pt x="5707418" y="6384064"/>
                  <a:pt x="5707418" y="6384064"/>
                  <a:pt x="5717975" y="6384064"/>
                </a:cubicBezTo>
                <a:cubicBezTo>
                  <a:pt x="5717975" y="6384064"/>
                  <a:pt x="5717975" y="6384064"/>
                  <a:pt x="5717975" y="6324848"/>
                </a:cubicBezTo>
                <a:cubicBezTo>
                  <a:pt x="5717975" y="6303949"/>
                  <a:pt x="5710937" y="6290016"/>
                  <a:pt x="5686305" y="6290016"/>
                </a:cubicBezTo>
                <a:cubicBezTo>
                  <a:pt x="5668711" y="6290016"/>
                  <a:pt x="5661674" y="6300465"/>
                  <a:pt x="5654636" y="6307432"/>
                </a:cubicBezTo>
                <a:cubicBezTo>
                  <a:pt x="5654636" y="6307432"/>
                  <a:pt x="5654636" y="6307432"/>
                  <a:pt x="5654636" y="6290016"/>
                </a:cubicBezTo>
                <a:cubicBezTo>
                  <a:pt x="5654636" y="6290016"/>
                  <a:pt x="5654636" y="6290016"/>
                  <a:pt x="5644079" y="6290016"/>
                </a:cubicBezTo>
                <a:close/>
                <a:moveTo>
                  <a:pt x="5541970" y="6290016"/>
                </a:moveTo>
                <a:cubicBezTo>
                  <a:pt x="5541970" y="6290016"/>
                  <a:pt x="5541970" y="6290016"/>
                  <a:pt x="5541970" y="6353066"/>
                </a:cubicBezTo>
                <a:cubicBezTo>
                  <a:pt x="5541970" y="6374084"/>
                  <a:pt x="5549007" y="6388095"/>
                  <a:pt x="5573640" y="6388095"/>
                </a:cubicBezTo>
                <a:cubicBezTo>
                  <a:pt x="5591234" y="6388095"/>
                  <a:pt x="5598271" y="6377586"/>
                  <a:pt x="5605309" y="6370581"/>
                </a:cubicBezTo>
                <a:cubicBezTo>
                  <a:pt x="5605309" y="6370581"/>
                  <a:pt x="5605309" y="6370581"/>
                  <a:pt x="5605309" y="6384592"/>
                </a:cubicBezTo>
                <a:cubicBezTo>
                  <a:pt x="5605309" y="6384592"/>
                  <a:pt x="5605309" y="6384592"/>
                  <a:pt x="5615865" y="6384592"/>
                </a:cubicBezTo>
                <a:cubicBezTo>
                  <a:pt x="5615865" y="6377586"/>
                  <a:pt x="5615865" y="6370581"/>
                  <a:pt x="5615865" y="6363575"/>
                </a:cubicBezTo>
                <a:lnTo>
                  <a:pt x="5615865" y="6290016"/>
                </a:lnTo>
                <a:cubicBezTo>
                  <a:pt x="5615865" y="6290016"/>
                  <a:pt x="5615865" y="6290016"/>
                  <a:pt x="5601790" y="6290016"/>
                </a:cubicBezTo>
                <a:cubicBezTo>
                  <a:pt x="5601790" y="6290016"/>
                  <a:pt x="5601790" y="6290016"/>
                  <a:pt x="5601790" y="6342558"/>
                </a:cubicBezTo>
                <a:cubicBezTo>
                  <a:pt x="5601790" y="6360072"/>
                  <a:pt x="5594752" y="6377586"/>
                  <a:pt x="5573640" y="6377586"/>
                </a:cubicBezTo>
                <a:cubicBezTo>
                  <a:pt x="5559564" y="6377586"/>
                  <a:pt x="5552527" y="6367078"/>
                  <a:pt x="5552527" y="6349564"/>
                </a:cubicBezTo>
                <a:cubicBezTo>
                  <a:pt x="5552527" y="6349564"/>
                  <a:pt x="5552527" y="6349564"/>
                  <a:pt x="5552527" y="6290016"/>
                </a:cubicBezTo>
                <a:cubicBezTo>
                  <a:pt x="5552527" y="6290016"/>
                  <a:pt x="5552527" y="6290016"/>
                  <a:pt x="5541970" y="6290016"/>
                </a:cubicBezTo>
                <a:close/>
                <a:moveTo>
                  <a:pt x="5473449" y="6290016"/>
                </a:moveTo>
                <a:cubicBezTo>
                  <a:pt x="5448962" y="6290016"/>
                  <a:pt x="5429111" y="6311971"/>
                  <a:pt x="5429111" y="6339056"/>
                </a:cubicBezTo>
                <a:cubicBezTo>
                  <a:pt x="5429111" y="6366140"/>
                  <a:pt x="5448962" y="6388095"/>
                  <a:pt x="5473449" y="6388095"/>
                </a:cubicBezTo>
                <a:cubicBezTo>
                  <a:pt x="5497935" y="6388095"/>
                  <a:pt x="5517786" y="6366140"/>
                  <a:pt x="5517786" y="6339056"/>
                </a:cubicBezTo>
                <a:cubicBezTo>
                  <a:pt x="5517786" y="6311971"/>
                  <a:pt x="5497935" y="6290016"/>
                  <a:pt x="5473449" y="6290016"/>
                </a:cubicBezTo>
                <a:close/>
                <a:moveTo>
                  <a:pt x="6657114" y="6275237"/>
                </a:moveTo>
                <a:lnTo>
                  <a:pt x="6661144" y="6285986"/>
                </a:lnTo>
                <a:lnTo>
                  <a:pt x="6665175" y="6292704"/>
                </a:lnTo>
                <a:lnTo>
                  <a:pt x="6650396" y="6292704"/>
                </a:lnTo>
                <a:lnTo>
                  <a:pt x="6654427" y="6285986"/>
                </a:lnTo>
                <a:close/>
                <a:moveTo>
                  <a:pt x="6661257" y="6264489"/>
                </a:moveTo>
                <a:cubicBezTo>
                  <a:pt x="6661257" y="6264489"/>
                  <a:pt x="6661257" y="6264489"/>
                  <a:pt x="6650844" y="6268003"/>
                </a:cubicBezTo>
                <a:cubicBezTo>
                  <a:pt x="6650844" y="6268003"/>
                  <a:pt x="6650844" y="6268003"/>
                  <a:pt x="6647373" y="6285573"/>
                </a:cubicBezTo>
                <a:cubicBezTo>
                  <a:pt x="6647373" y="6285573"/>
                  <a:pt x="6647373" y="6285573"/>
                  <a:pt x="6636960" y="6306655"/>
                </a:cubicBezTo>
                <a:cubicBezTo>
                  <a:pt x="6640431" y="6306655"/>
                  <a:pt x="6643902" y="6306655"/>
                  <a:pt x="6647373" y="6310169"/>
                </a:cubicBezTo>
                <a:cubicBezTo>
                  <a:pt x="6647373" y="6310169"/>
                  <a:pt x="6647373" y="6310169"/>
                  <a:pt x="6647373" y="6299628"/>
                </a:cubicBezTo>
                <a:cubicBezTo>
                  <a:pt x="6647373" y="6299628"/>
                  <a:pt x="6647373" y="6299628"/>
                  <a:pt x="6668198" y="6299628"/>
                </a:cubicBezTo>
                <a:cubicBezTo>
                  <a:pt x="6668198" y="6299628"/>
                  <a:pt x="6668198" y="6299628"/>
                  <a:pt x="6668198" y="6306655"/>
                </a:cubicBezTo>
                <a:cubicBezTo>
                  <a:pt x="6671669" y="6306655"/>
                  <a:pt x="6675140" y="6306655"/>
                  <a:pt x="6678611" y="6306655"/>
                </a:cubicBezTo>
                <a:cubicBezTo>
                  <a:pt x="6678611" y="6306655"/>
                  <a:pt x="6678611" y="6306655"/>
                  <a:pt x="6668198" y="6285573"/>
                </a:cubicBezTo>
                <a:lnTo>
                  <a:pt x="6661257" y="6268003"/>
                </a:lnTo>
                <a:cubicBezTo>
                  <a:pt x="6661257" y="6268003"/>
                  <a:pt x="6661257" y="6268003"/>
                  <a:pt x="6661257" y="6264489"/>
                </a:cubicBezTo>
                <a:close/>
                <a:moveTo>
                  <a:pt x="5966262" y="6264488"/>
                </a:moveTo>
                <a:cubicBezTo>
                  <a:pt x="5966262" y="6264488"/>
                  <a:pt x="5966262" y="6264488"/>
                  <a:pt x="5955783" y="6268020"/>
                </a:cubicBezTo>
                <a:cubicBezTo>
                  <a:pt x="5955783" y="6268020"/>
                  <a:pt x="5955783" y="6268020"/>
                  <a:pt x="5955783" y="6289209"/>
                </a:cubicBezTo>
                <a:cubicBezTo>
                  <a:pt x="5955783" y="6289209"/>
                  <a:pt x="5955783" y="6289209"/>
                  <a:pt x="5938316" y="6289209"/>
                </a:cubicBezTo>
                <a:cubicBezTo>
                  <a:pt x="5938316" y="6289209"/>
                  <a:pt x="5938316" y="6289209"/>
                  <a:pt x="5938316" y="6299804"/>
                </a:cubicBezTo>
                <a:cubicBezTo>
                  <a:pt x="5938316" y="6299804"/>
                  <a:pt x="5938316" y="6299804"/>
                  <a:pt x="5955783" y="6299804"/>
                </a:cubicBezTo>
                <a:cubicBezTo>
                  <a:pt x="5955783" y="6299804"/>
                  <a:pt x="5955783" y="6299804"/>
                  <a:pt x="5955783" y="6356310"/>
                </a:cubicBezTo>
                <a:cubicBezTo>
                  <a:pt x="5955783" y="6373968"/>
                  <a:pt x="5955783" y="6388094"/>
                  <a:pt x="5976742" y="6388094"/>
                </a:cubicBezTo>
                <a:cubicBezTo>
                  <a:pt x="5983728" y="6388094"/>
                  <a:pt x="5987221" y="6388094"/>
                  <a:pt x="5990715" y="6384563"/>
                </a:cubicBezTo>
                <a:cubicBezTo>
                  <a:pt x="5990715" y="6384563"/>
                  <a:pt x="5990715" y="6384563"/>
                  <a:pt x="5990715" y="6373968"/>
                </a:cubicBezTo>
                <a:cubicBezTo>
                  <a:pt x="5987221" y="6377499"/>
                  <a:pt x="5983728" y="6377499"/>
                  <a:pt x="5980235" y="6377499"/>
                </a:cubicBezTo>
                <a:cubicBezTo>
                  <a:pt x="5969755" y="6377499"/>
                  <a:pt x="5966262" y="6370437"/>
                  <a:pt x="5966262" y="6363373"/>
                </a:cubicBezTo>
                <a:cubicBezTo>
                  <a:pt x="5966262" y="6363373"/>
                  <a:pt x="5966262" y="6363373"/>
                  <a:pt x="5966262" y="6299804"/>
                </a:cubicBezTo>
                <a:cubicBezTo>
                  <a:pt x="5966262" y="6299804"/>
                  <a:pt x="5966262" y="6299804"/>
                  <a:pt x="5987221" y="6299804"/>
                </a:cubicBezTo>
                <a:lnTo>
                  <a:pt x="5987221" y="6289209"/>
                </a:lnTo>
                <a:cubicBezTo>
                  <a:pt x="5987221" y="6289209"/>
                  <a:pt x="5987221" y="6289209"/>
                  <a:pt x="5966262" y="6289209"/>
                </a:cubicBezTo>
                <a:cubicBezTo>
                  <a:pt x="5966262" y="6289209"/>
                  <a:pt x="5966262" y="6289209"/>
                  <a:pt x="5966262" y="6264488"/>
                </a:cubicBezTo>
                <a:close/>
                <a:moveTo>
                  <a:pt x="6601692" y="6261802"/>
                </a:moveTo>
                <a:cubicBezTo>
                  <a:pt x="6591280" y="6303968"/>
                  <a:pt x="6591280" y="6303968"/>
                  <a:pt x="6591280" y="6303968"/>
                </a:cubicBezTo>
                <a:cubicBezTo>
                  <a:pt x="6594751" y="6303968"/>
                  <a:pt x="6598221" y="6303968"/>
                  <a:pt x="6601692" y="6303968"/>
                </a:cubicBezTo>
                <a:cubicBezTo>
                  <a:pt x="6605163" y="6279372"/>
                  <a:pt x="6605163" y="6279372"/>
                  <a:pt x="6605163" y="6279372"/>
                </a:cubicBezTo>
                <a:cubicBezTo>
                  <a:pt x="6619047" y="6307482"/>
                  <a:pt x="6619047" y="6307482"/>
                  <a:pt x="6619047" y="6307482"/>
                </a:cubicBezTo>
                <a:cubicBezTo>
                  <a:pt x="6622518" y="6307482"/>
                  <a:pt x="6625989" y="6307482"/>
                  <a:pt x="6625989" y="6307482"/>
                </a:cubicBezTo>
                <a:cubicBezTo>
                  <a:pt x="6632930" y="6265316"/>
                  <a:pt x="6632930" y="6265316"/>
                  <a:pt x="6632930" y="6265316"/>
                </a:cubicBezTo>
                <a:cubicBezTo>
                  <a:pt x="6629459" y="6265316"/>
                  <a:pt x="6625989" y="6265316"/>
                  <a:pt x="6625989" y="6265316"/>
                </a:cubicBezTo>
                <a:cubicBezTo>
                  <a:pt x="6622518" y="6293427"/>
                  <a:pt x="6622518" y="6293427"/>
                  <a:pt x="6622518" y="6293427"/>
                </a:cubicBezTo>
                <a:cubicBezTo>
                  <a:pt x="6608635" y="6261802"/>
                  <a:pt x="6608635" y="6261802"/>
                  <a:pt x="6608635" y="6261802"/>
                </a:cubicBezTo>
                <a:cubicBezTo>
                  <a:pt x="6605163" y="6261802"/>
                  <a:pt x="6605163" y="6261802"/>
                  <a:pt x="6601692" y="6261802"/>
                </a:cubicBezTo>
                <a:close/>
                <a:moveTo>
                  <a:pt x="6710855" y="6257772"/>
                </a:moveTo>
                <a:cubicBezTo>
                  <a:pt x="6696882" y="6261323"/>
                  <a:pt x="6686403" y="6264873"/>
                  <a:pt x="6675923" y="6264873"/>
                </a:cubicBezTo>
                <a:cubicBezTo>
                  <a:pt x="6675923" y="6271975"/>
                  <a:pt x="6675923" y="6271975"/>
                  <a:pt x="6675923" y="6271975"/>
                </a:cubicBezTo>
                <a:cubicBezTo>
                  <a:pt x="6682909" y="6271975"/>
                  <a:pt x="6686403" y="6271975"/>
                  <a:pt x="6689896" y="6271975"/>
                </a:cubicBezTo>
                <a:cubicBezTo>
                  <a:pt x="6696882" y="6307483"/>
                  <a:pt x="6696882" y="6307483"/>
                  <a:pt x="6696882" y="6307483"/>
                </a:cubicBezTo>
                <a:cubicBezTo>
                  <a:pt x="6703869" y="6303932"/>
                  <a:pt x="6703869" y="6303932"/>
                  <a:pt x="6703869" y="6303932"/>
                </a:cubicBezTo>
                <a:cubicBezTo>
                  <a:pt x="6696882" y="6268424"/>
                  <a:pt x="6696882" y="6268424"/>
                  <a:pt x="6696882" y="6268424"/>
                </a:cubicBezTo>
                <a:cubicBezTo>
                  <a:pt x="6703869" y="6268424"/>
                  <a:pt x="6707362" y="6268424"/>
                  <a:pt x="6710855" y="6264873"/>
                </a:cubicBezTo>
                <a:close/>
                <a:moveTo>
                  <a:pt x="6566559" y="6257772"/>
                </a:moveTo>
                <a:cubicBezTo>
                  <a:pt x="6566559" y="6257772"/>
                  <a:pt x="6566559" y="6257772"/>
                  <a:pt x="6577039" y="6261131"/>
                </a:cubicBezTo>
                <a:cubicBezTo>
                  <a:pt x="6580532" y="6261131"/>
                  <a:pt x="6580532" y="6264490"/>
                  <a:pt x="6580532" y="6264490"/>
                </a:cubicBezTo>
                <a:cubicBezTo>
                  <a:pt x="6580532" y="6264490"/>
                  <a:pt x="6580532" y="6267848"/>
                  <a:pt x="6580532" y="6267848"/>
                </a:cubicBezTo>
                <a:cubicBezTo>
                  <a:pt x="6580532" y="6267848"/>
                  <a:pt x="6577039" y="6271207"/>
                  <a:pt x="6573545" y="6271207"/>
                </a:cubicBezTo>
                <a:cubicBezTo>
                  <a:pt x="6573545" y="6271207"/>
                  <a:pt x="6573545" y="6271207"/>
                  <a:pt x="6563065" y="6267848"/>
                </a:cubicBezTo>
                <a:cubicBezTo>
                  <a:pt x="6563065" y="6267848"/>
                  <a:pt x="6563065" y="6267848"/>
                  <a:pt x="6566559" y="6264490"/>
                </a:cubicBezTo>
                <a:cubicBezTo>
                  <a:pt x="6566559" y="6264490"/>
                  <a:pt x="6566559" y="6264490"/>
                  <a:pt x="6566559" y="6257772"/>
                </a:cubicBezTo>
                <a:close/>
                <a:moveTo>
                  <a:pt x="6016373" y="6255886"/>
                </a:moveTo>
                <a:lnTo>
                  <a:pt x="6016373" y="6269580"/>
                </a:lnTo>
                <a:lnTo>
                  <a:pt x="6028662" y="6269580"/>
                </a:lnTo>
                <a:lnTo>
                  <a:pt x="6028662" y="6255886"/>
                </a:lnTo>
                <a:close/>
                <a:moveTo>
                  <a:pt x="6717573" y="6253740"/>
                </a:moveTo>
                <a:cubicBezTo>
                  <a:pt x="6731393" y="6296734"/>
                  <a:pt x="6731393" y="6296734"/>
                  <a:pt x="6731393" y="6296734"/>
                </a:cubicBezTo>
                <a:cubicBezTo>
                  <a:pt x="6734848" y="6293151"/>
                  <a:pt x="6738302" y="6293151"/>
                  <a:pt x="6741757" y="6293151"/>
                </a:cubicBezTo>
                <a:cubicBezTo>
                  <a:pt x="6727938" y="6253740"/>
                  <a:pt x="6727938" y="6253740"/>
                  <a:pt x="6727938" y="6253740"/>
                </a:cubicBezTo>
                <a:cubicBezTo>
                  <a:pt x="6724483" y="6253740"/>
                  <a:pt x="6721028" y="6253740"/>
                  <a:pt x="6717573" y="6253740"/>
                </a:cubicBezTo>
                <a:close/>
                <a:moveTo>
                  <a:pt x="5348499" y="6253740"/>
                </a:moveTo>
                <a:lnTo>
                  <a:pt x="5348499" y="6384064"/>
                </a:lnTo>
                <a:lnTo>
                  <a:pt x="5363278" y="6384064"/>
                </a:lnTo>
                <a:lnTo>
                  <a:pt x="5363278" y="6324948"/>
                </a:lnTo>
                <a:lnTo>
                  <a:pt x="5408960" y="6324948"/>
                </a:lnTo>
                <a:lnTo>
                  <a:pt x="5408960" y="6314200"/>
                </a:lnTo>
                <a:lnTo>
                  <a:pt x="5363278" y="6314200"/>
                </a:lnTo>
                <a:lnTo>
                  <a:pt x="5363278" y="6264488"/>
                </a:lnTo>
                <a:lnTo>
                  <a:pt x="5411646" y="6264488"/>
                </a:lnTo>
                <a:lnTo>
                  <a:pt x="5411646" y="6253740"/>
                </a:lnTo>
                <a:close/>
                <a:moveTo>
                  <a:pt x="6562954" y="6247023"/>
                </a:moveTo>
                <a:cubicBezTo>
                  <a:pt x="6562954" y="6247023"/>
                  <a:pt x="6562954" y="6247023"/>
                  <a:pt x="6556012" y="6264490"/>
                </a:cubicBezTo>
                <a:cubicBezTo>
                  <a:pt x="6556012" y="6264490"/>
                  <a:pt x="6556012" y="6264490"/>
                  <a:pt x="6556012" y="6267982"/>
                </a:cubicBezTo>
                <a:cubicBezTo>
                  <a:pt x="6556012" y="6267982"/>
                  <a:pt x="6556012" y="6267982"/>
                  <a:pt x="6545599" y="6285449"/>
                </a:cubicBezTo>
                <a:cubicBezTo>
                  <a:pt x="6549070" y="6288942"/>
                  <a:pt x="6552541" y="6288942"/>
                  <a:pt x="6556012" y="6288942"/>
                </a:cubicBezTo>
                <a:cubicBezTo>
                  <a:pt x="6556012" y="6288942"/>
                  <a:pt x="6556012" y="6288942"/>
                  <a:pt x="6559483" y="6274969"/>
                </a:cubicBezTo>
                <a:cubicBezTo>
                  <a:pt x="6559483" y="6274969"/>
                  <a:pt x="6559483" y="6274969"/>
                  <a:pt x="6569896" y="6278463"/>
                </a:cubicBezTo>
                <a:cubicBezTo>
                  <a:pt x="6569896" y="6278463"/>
                  <a:pt x="6569896" y="6278463"/>
                  <a:pt x="6569896" y="6295928"/>
                </a:cubicBezTo>
                <a:cubicBezTo>
                  <a:pt x="6573367" y="6295928"/>
                  <a:pt x="6576837" y="6299422"/>
                  <a:pt x="6580308" y="6299422"/>
                </a:cubicBezTo>
                <a:cubicBezTo>
                  <a:pt x="6580308" y="6299422"/>
                  <a:pt x="6580308" y="6299422"/>
                  <a:pt x="6576837" y="6278463"/>
                </a:cubicBezTo>
                <a:cubicBezTo>
                  <a:pt x="6583779" y="6278463"/>
                  <a:pt x="6587250" y="6271476"/>
                  <a:pt x="6587250" y="6267982"/>
                </a:cubicBezTo>
                <a:cubicBezTo>
                  <a:pt x="6587250" y="6267982"/>
                  <a:pt x="6587250" y="6264490"/>
                  <a:pt x="6587250" y="6264490"/>
                </a:cubicBezTo>
                <a:cubicBezTo>
                  <a:pt x="6587250" y="6260996"/>
                  <a:pt x="6587250" y="6257503"/>
                  <a:pt x="6580308" y="6254010"/>
                </a:cubicBezTo>
                <a:cubicBezTo>
                  <a:pt x="6580308" y="6254010"/>
                  <a:pt x="6580308" y="6254010"/>
                  <a:pt x="6562954" y="6247023"/>
                </a:cubicBezTo>
                <a:close/>
                <a:moveTo>
                  <a:pt x="6768052" y="6244316"/>
                </a:moveTo>
                <a:cubicBezTo>
                  <a:pt x="6771507" y="6244757"/>
                  <a:pt x="6774962" y="6246520"/>
                  <a:pt x="6776689" y="6250047"/>
                </a:cubicBezTo>
                <a:cubicBezTo>
                  <a:pt x="6776689" y="6253574"/>
                  <a:pt x="6776689" y="6257100"/>
                  <a:pt x="6776689" y="6257100"/>
                </a:cubicBezTo>
                <a:cubicBezTo>
                  <a:pt x="6776689" y="6260627"/>
                  <a:pt x="6776689" y="6264155"/>
                  <a:pt x="6773234" y="6267681"/>
                </a:cubicBezTo>
                <a:cubicBezTo>
                  <a:pt x="6773234" y="6267681"/>
                  <a:pt x="6773234" y="6267681"/>
                  <a:pt x="6769780" y="6271208"/>
                </a:cubicBezTo>
                <a:cubicBezTo>
                  <a:pt x="6766325" y="6271208"/>
                  <a:pt x="6759415" y="6271208"/>
                  <a:pt x="6755960" y="6267681"/>
                </a:cubicBezTo>
                <a:cubicBezTo>
                  <a:pt x="6752505" y="6267681"/>
                  <a:pt x="6752505" y="6264155"/>
                  <a:pt x="6752505" y="6264155"/>
                </a:cubicBezTo>
                <a:cubicBezTo>
                  <a:pt x="6752505" y="6264155"/>
                  <a:pt x="6752505" y="6260627"/>
                  <a:pt x="6752505" y="6257100"/>
                </a:cubicBezTo>
                <a:cubicBezTo>
                  <a:pt x="6752505" y="6253574"/>
                  <a:pt x="6752505" y="6250047"/>
                  <a:pt x="6759415" y="6246520"/>
                </a:cubicBezTo>
                <a:cubicBezTo>
                  <a:pt x="6761143" y="6244757"/>
                  <a:pt x="6764598" y="6243875"/>
                  <a:pt x="6768052" y="6244316"/>
                </a:cubicBezTo>
                <a:close/>
                <a:moveTo>
                  <a:pt x="5812549" y="6242991"/>
                </a:moveTo>
                <a:cubicBezTo>
                  <a:pt x="5812549" y="6242991"/>
                  <a:pt x="5812549" y="6242991"/>
                  <a:pt x="5812549" y="6306695"/>
                </a:cubicBezTo>
                <a:cubicBezTo>
                  <a:pt x="5812549" y="6299617"/>
                  <a:pt x="5801859" y="6288999"/>
                  <a:pt x="5784042" y="6288999"/>
                </a:cubicBezTo>
                <a:cubicBezTo>
                  <a:pt x="5755536" y="6288999"/>
                  <a:pt x="5744846" y="6310234"/>
                  <a:pt x="5744846" y="6338547"/>
                </a:cubicBezTo>
                <a:cubicBezTo>
                  <a:pt x="5744846" y="6366860"/>
                  <a:pt x="5755536" y="6388094"/>
                  <a:pt x="5784042" y="6388094"/>
                </a:cubicBezTo>
                <a:cubicBezTo>
                  <a:pt x="5798295" y="6388094"/>
                  <a:pt x="5805422" y="6384555"/>
                  <a:pt x="5812549" y="6370398"/>
                </a:cubicBezTo>
                <a:cubicBezTo>
                  <a:pt x="5812549" y="6370398"/>
                  <a:pt x="5812549" y="6370398"/>
                  <a:pt x="5812549" y="6384555"/>
                </a:cubicBezTo>
                <a:cubicBezTo>
                  <a:pt x="5812549" y="6384555"/>
                  <a:pt x="5812549" y="6384555"/>
                  <a:pt x="5826802" y="6384555"/>
                </a:cubicBezTo>
                <a:lnTo>
                  <a:pt x="5826802" y="6242991"/>
                </a:lnTo>
                <a:cubicBezTo>
                  <a:pt x="5826802" y="6242991"/>
                  <a:pt x="5826802" y="6242991"/>
                  <a:pt x="5812549" y="6242991"/>
                </a:cubicBezTo>
                <a:close/>
                <a:moveTo>
                  <a:pt x="6769972" y="6237475"/>
                </a:moveTo>
                <a:cubicBezTo>
                  <a:pt x="6764149" y="6236180"/>
                  <a:pt x="6757880" y="6237043"/>
                  <a:pt x="6752505" y="6240498"/>
                </a:cubicBezTo>
                <a:cubicBezTo>
                  <a:pt x="6745339" y="6243953"/>
                  <a:pt x="6741757" y="6250863"/>
                  <a:pt x="6741757" y="6257772"/>
                </a:cubicBezTo>
                <a:cubicBezTo>
                  <a:pt x="6741757" y="6261227"/>
                  <a:pt x="6745339" y="6264682"/>
                  <a:pt x="6745339" y="6268137"/>
                </a:cubicBezTo>
                <a:cubicBezTo>
                  <a:pt x="6752505" y="6278502"/>
                  <a:pt x="6766836" y="6281956"/>
                  <a:pt x="6774002" y="6275047"/>
                </a:cubicBezTo>
                <a:cubicBezTo>
                  <a:pt x="6781168" y="6275047"/>
                  <a:pt x="6781168" y="6271592"/>
                  <a:pt x="6784750" y="6268137"/>
                </a:cubicBezTo>
                <a:cubicBezTo>
                  <a:pt x="6784750" y="6264682"/>
                  <a:pt x="6784750" y="6261227"/>
                  <a:pt x="6784750" y="6257772"/>
                </a:cubicBezTo>
                <a:cubicBezTo>
                  <a:pt x="6784750" y="6254318"/>
                  <a:pt x="6784750" y="6250863"/>
                  <a:pt x="6784750" y="6247408"/>
                </a:cubicBezTo>
                <a:cubicBezTo>
                  <a:pt x="6781168" y="6242225"/>
                  <a:pt x="6775794" y="6238771"/>
                  <a:pt x="6769972" y="6237475"/>
                </a:cubicBezTo>
                <a:close/>
                <a:moveTo>
                  <a:pt x="6527720" y="6229557"/>
                </a:moveTo>
                <a:cubicBezTo>
                  <a:pt x="6506636" y="6264489"/>
                  <a:pt x="6506636" y="6264489"/>
                  <a:pt x="6506636" y="6264489"/>
                </a:cubicBezTo>
                <a:cubicBezTo>
                  <a:pt x="6513664" y="6271475"/>
                  <a:pt x="6520692" y="6274969"/>
                  <a:pt x="6531234" y="6281955"/>
                </a:cubicBezTo>
                <a:cubicBezTo>
                  <a:pt x="6534748" y="6274969"/>
                  <a:pt x="6534748" y="6274969"/>
                  <a:pt x="6534748" y="6274969"/>
                </a:cubicBezTo>
                <a:cubicBezTo>
                  <a:pt x="6517178" y="6264489"/>
                  <a:pt x="6517178" y="6264489"/>
                  <a:pt x="6517178" y="6264489"/>
                </a:cubicBezTo>
                <a:cubicBezTo>
                  <a:pt x="6524206" y="6254010"/>
                  <a:pt x="6524206" y="6254010"/>
                  <a:pt x="6524206" y="6254010"/>
                </a:cubicBezTo>
                <a:cubicBezTo>
                  <a:pt x="6534748" y="6260996"/>
                  <a:pt x="6534748" y="6260996"/>
                  <a:pt x="6534748" y="6260996"/>
                </a:cubicBezTo>
                <a:cubicBezTo>
                  <a:pt x="6538261" y="6254010"/>
                  <a:pt x="6538261" y="6254010"/>
                  <a:pt x="6538261" y="6254010"/>
                </a:cubicBezTo>
                <a:cubicBezTo>
                  <a:pt x="6534748" y="6254010"/>
                  <a:pt x="6531234" y="6250516"/>
                  <a:pt x="6527720" y="6247023"/>
                </a:cubicBezTo>
                <a:lnTo>
                  <a:pt x="6531234" y="6240037"/>
                </a:lnTo>
                <a:cubicBezTo>
                  <a:pt x="6538261" y="6243529"/>
                  <a:pt x="6541775" y="6247023"/>
                  <a:pt x="6548803" y="6250516"/>
                </a:cubicBezTo>
                <a:cubicBezTo>
                  <a:pt x="6552317" y="6243529"/>
                  <a:pt x="6552317" y="6243529"/>
                  <a:pt x="6552317" y="6243529"/>
                </a:cubicBezTo>
                <a:cubicBezTo>
                  <a:pt x="6545289" y="6240037"/>
                  <a:pt x="6534748" y="6233050"/>
                  <a:pt x="6527720" y="6229557"/>
                </a:cubicBezTo>
                <a:close/>
                <a:moveTo>
                  <a:pt x="6805172" y="6201343"/>
                </a:moveTo>
                <a:cubicBezTo>
                  <a:pt x="6801679" y="6204869"/>
                  <a:pt x="6801679" y="6204869"/>
                  <a:pt x="6798186" y="6208396"/>
                </a:cubicBezTo>
                <a:cubicBezTo>
                  <a:pt x="6815652" y="6226030"/>
                  <a:pt x="6815652" y="6226030"/>
                  <a:pt x="6815652" y="6226030"/>
                </a:cubicBezTo>
                <a:cubicBezTo>
                  <a:pt x="6787706" y="6218977"/>
                  <a:pt x="6787706" y="6218977"/>
                  <a:pt x="6787706" y="6218977"/>
                </a:cubicBezTo>
                <a:cubicBezTo>
                  <a:pt x="6784213" y="6218977"/>
                  <a:pt x="6784213" y="6222503"/>
                  <a:pt x="6780719" y="6222503"/>
                </a:cubicBezTo>
                <a:cubicBezTo>
                  <a:pt x="6805172" y="6257772"/>
                  <a:pt x="6805172" y="6257772"/>
                  <a:pt x="6805172" y="6257772"/>
                </a:cubicBezTo>
                <a:cubicBezTo>
                  <a:pt x="6808665" y="6254245"/>
                  <a:pt x="6808665" y="6254245"/>
                  <a:pt x="6812159" y="6250718"/>
                </a:cubicBezTo>
                <a:cubicBezTo>
                  <a:pt x="6798186" y="6229557"/>
                  <a:pt x="6798186" y="6229557"/>
                  <a:pt x="6798186" y="6229557"/>
                </a:cubicBezTo>
                <a:cubicBezTo>
                  <a:pt x="6826132" y="6240137"/>
                  <a:pt x="6826132" y="6240137"/>
                  <a:pt x="6826132" y="6240137"/>
                </a:cubicBezTo>
                <a:cubicBezTo>
                  <a:pt x="6829625" y="6236611"/>
                  <a:pt x="6829625" y="6236611"/>
                  <a:pt x="6833118" y="6233084"/>
                </a:cubicBezTo>
                <a:cubicBezTo>
                  <a:pt x="6805172" y="6201343"/>
                  <a:pt x="6805172" y="6201343"/>
                  <a:pt x="6805172" y="6201343"/>
                </a:cubicBezTo>
                <a:close/>
                <a:moveTo>
                  <a:pt x="6496819" y="6201343"/>
                </a:moveTo>
                <a:cubicBezTo>
                  <a:pt x="6496819" y="6201343"/>
                  <a:pt x="6496819" y="6201343"/>
                  <a:pt x="6489791" y="6204856"/>
                </a:cubicBezTo>
                <a:cubicBezTo>
                  <a:pt x="6493305" y="6208370"/>
                  <a:pt x="6496819" y="6211884"/>
                  <a:pt x="6500333" y="6215398"/>
                </a:cubicBezTo>
                <a:cubicBezTo>
                  <a:pt x="6500333" y="6215398"/>
                  <a:pt x="6500333" y="6215398"/>
                  <a:pt x="6475735" y="6239995"/>
                </a:cubicBezTo>
                <a:cubicBezTo>
                  <a:pt x="6475735" y="6239995"/>
                  <a:pt x="6475735" y="6239995"/>
                  <a:pt x="6482763" y="6247023"/>
                </a:cubicBezTo>
                <a:cubicBezTo>
                  <a:pt x="6482763" y="6247023"/>
                  <a:pt x="6482763" y="6247023"/>
                  <a:pt x="6507360" y="6222426"/>
                </a:cubicBezTo>
                <a:cubicBezTo>
                  <a:pt x="6510874" y="6222426"/>
                  <a:pt x="6514388" y="6225939"/>
                  <a:pt x="6517902" y="6229453"/>
                </a:cubicBezTo>
                <a:cubicBezTo>
                  <a:pt x="6517902" y="6229453"/>
                  <a:pt x="6517902" y="6229453"/>
                  <a:pt x="6521416" y="6222426"/>
                </a:cubicBezTo>
                <a:cubicBezTo>
                  <a:pt x="6510874" y="6215398"/>
                  <a:pt x="6503847" y="6208370"/>
                  <a:pt x="6496819" y="6201343"/>
                </a:cubicBezTo>
                <a:close/>
                <a:moveTo>
                  <a:pt x="6826400" y="6190594"/>
                </a:moveTo>
                <a:lnTo>
                  <a:pt x="6843866" y="6197312"/>
                </a:lnTo>
                <a:lnTo>
                  <a:pt x="6843866" y="6201343"/>
                </a:lnTo>
                <a:lnTo>
                  <a:pt x="6837148" y="6208061"/>
                </a:lnTo>
                <a:lnTo>
                  <a:pt x="6833118" y="6201343"/>
                </a:lnTo>
                <a:close/>
                <a:moveTo>
                  <a:pt x="6822753" y="6183876"/>
                </a:moveTo>
                <a:lnTo>
                  <a:pt x="6815652" y="6190818"/>
                </a:lnTo>
                <a:cubicBezTo>
                  <a:pt x="6815652" y="6190818"/>
                  <a:pt x="6815652" y="6190818"/>
                  <a:pt x="6822753" y="6201230"/>
                </a:cubicBezTo>
                <a:cubicBezTo>
                  <a:pt x="6822753" y="6201230"/>
                  <a:pt x="6822753" y="6201230"/>
                  <a:pt x="6840507" y="6225526"/>
                </a:cubicBezTo>
                <a:cubicBezTo>
                  <a:pt x="6840507" y="6225526"/>
                  <a:pt x="6844059" y="6222056"/>
                  <a:pt x="6844059" y="6222056"/>
                </a:cubicBezTo>
                <a:cubicBezTo>
                  <a:pt x="6844059" y="6222056"/>
                  <a:pt x="6844059" y="6222056"/>
                  <a:pt x="6840507" y="6215114"/>
                </a:cubicBezTo>
                <a:cubicBezTo>
                  <a:pt x="6840507" y="6215114"/>
                  <a:pt x="6840507" y="6215114"/>
                  <a:pt x="6851160" y="6201230"/>
                </a:cubicBezTo>
                <a:cubicBezTo>
                  <a:pt x="6851160" y="6201230"/>
                  <a:pt x="6851160" y="6201230"/>
                  <a:pt x="6858262" y="6201230"/>
                </a:cubicBezTo>
                <a:cubicBezTo>
                  <a:pt x="6861813" y="6201230"/>
                  <a:pt x="6861813" y="6201230"/>
                  <a:pt x="6861813" y="6201230"/>
                </a:cubicBezTo>
                <a:cubicBezTo>
                  <a:pt x="6861813" y="6197759"/>
                  <a:pt x="6865363" y="6197759"/>
                  <a:pt x="6865363" y="6194288"/>
                </a:cubicBezTo>
                <a:cubicBezTo>
                  <a:pt x="6865363" y="6194288"/>
                  <a:pt x="6865363" y="6194288"/>
                  <a:pt x="6822753" y="6183876"/>
                </a:cubicBezTo>
                <a:close/>
                <a:moveTo>
                  <a:pt x="6468010" y="6169097"/>
                </a:moveTo>
                <a:cubicBezTo>
                  <a:pt x="6432742" y="6194177"/>
                  <a:pt x="6432742" y="6194177"/>
                  <a:pt x="6432742" y="6194177"/>
                </a:cubicBezTo>
                <a:cubicBezTo>
                  <a:pt x="6436268" y="6197760"/>
                  <a:pt x="6436268" y="6197760"/>
                  <a:pt x="6439796" y="6201343"/>
                </a:cubicBezTo>
                <a:cubicBezTo>
                  <a:pt x="6460956" y="6187012"/>
                  <a:pt x="6460956" y="6187012"/>
                  <a:pt x="6460956" y="6187012"/>
                </a:cubicBezTo>
                <a:cubicBezTo>
                  <a:pt x="6450376" y="6215673"/>
                  <a:pt x="6450376" y="6215673"/>
                  <a:pt x="6450376" y="6215673"/>
                </a:cubicBezTo>
                <a:cubicBezTo>
                  <a:pt x="6453902" y="6219257"/>
                  <a:pt x="6453902" y="6219257"/>
                  <a:pt x="6457429" y="6222839"/>
                </a:cubicBezTo>
                <a:cubicBezTo>
                  <a:pt x="6489170" y="6194177"/>
                  <a:pt x="6489170" y="6194177"/>
                  <a:pt x="6489170" y="6194177"/>
                </a:cubicBezTo>
                <a:cubicBezTo>
                  <a:pt x="6489170" y="6190594"/>
                  <a:pt x="6485644" y="6190594"/>
                  <a:pt x="6485644" y="6187012"/>
                </a:cubicBezTo>
                <a:cubicBezTo>
                  <a:pt x="6464483" y="6204925"/>
                  <a:pt x="6464483" y="6204925"/>
                  <a:pt x="6464483" y="6204925"/>
                </a:cubicBezTo>
                <a:cubicBezTo>
                  <a:pt x="6475063" y="6176263"/>
                  <a:pt x="6475063" y="6176263"/>
                  <a:pt x="6475063" y="6176263"/>
                </a:cubicBezTo>
                <a:cubicBezTo>
                  <a:pt x="6471536" y="6172680"/>
                  <a:pt x="6471536" y="6172680"/>
                  <a:pt x="6468010" y="6169097"/>
                </a:cubicBezTo>
                <a:close/>
                <a:moveTo>
                  <a:pt x="6837149" y="6158349"/>
                </a:moveTo>
                <a:lnTo>
                  <a:pt x="6833118" y="6166410"/>
                </a:lnTo>
                <a:lnTo>
                  <a:pt x="6872081" y="6186564"/>
                </a:lnTo>
                <a:lnTo>
                  <a:pt x="6885517" y="6162380"/>
                </a:lnTo>
                <a:lnTo>
                  <a:pt x="6878799" y="6158349"/>
                </a:lnTo>
                <a:lnTo>
                  <a:pt x="6868050" y="6177159"/>
                </a:lnTo>
                <a:close/>
                <a:moveTo>
                  <a:pt x="6461445" y="6155662"/>
                </a:moveTo>
                <a:cubicBezTo>
                  <a:pt x="6426023" y="6176824"/>
                  <a:pt x="6426023" y="6176824"/>
                  <a:pt x="6426023" y="6176824"/>
                </a:cubicBezTo>
                <a:cubicBezTo>
                  <a:pt x="6426023" y="6176824"/>
                  <a:pt x="6426023" y="6180350"/>
                  <a:pt x="6429565" y="6183877"/>
                </a:cubicBezTo>
                <a:cubicBezTo>
                  <a:pt x="6464987" y="6162716"/>
                  <a:pt x="6464987" y="6162716"/>
                  <a:pt x="6464987" y="6162716"/>
                </a:cubicBezTo>
                <a:cubicBezTo>
                  <a:pt x="6464987" y="6159189"/>
                  <a:pt x="6461445" y="6159189"/>
                  <a:pt x="6461445" y="6155662"/>
                </a:cubicBezTo>
                <a:close/>
                <a:moveTo>
                  <a:pt x="6452739" y="6122052"/>
                </a:moveTo>
                <a:cubicBezTo>
                  <a:pt x="6454494" y="6122493"/>
                  <a:pt x="6456248" y="6124256"/>
                  <a:pt x="6458004" y="6127783"/>
                </a:cubicBezTo>
                <a:cubicBezTo>
                  <a:pt x="6489596" y="6205374"/>
                  <a:pt x="6563311" y="6258276"/>
                  <a:pt x="6651068" y="6258276"/>
                </a:cubicBezTo>
                <a:cubicBezTo>
                  <a:pt x="6738824" y="6258276"/>
                  <a:pt x="6812539" y="6205374"/>
                  <a:pt x="6844131" y="6127783"/>
                </a:cubicBezTo>
                <a:cubicBezTo>
                  <a:pt x="6845887" y="6124256"/>
                  <a:pt x="6847642" y="6122493"/>
                  <a:pt x="6849397" y="6122052"/>
                </a:cubicBezTo>
                <a:cubicBezTo>
                  <a:pt x="6851152" y="6121612"/>
                  <a:pt x="6852907" y="6122493"/>
                  <a:pt x="6854662" y="6124256"/>
                </a:cubicBezTo>
                <a:cubicBezTo>
                  <a:pt x="6854662" y="6124256"/>
                  <a:pt x="6854662" y="6124256"/>
                  <a:pt x="6893275" y="6134837"/>
                </a:cubicBezTo>
                <a:cubicBezTo>
                  <a:pt x="6896786" y="6138364"/>
                  <a:pt x="6900295" y="6141890"/>
                  <a:pt x="6900295" y="6145417"/>
                </a:cubicBezTo>
                <a:cubicBezTo>
                  <a:pt x="6861682" y="6247695"/>
                  <a:pt x="6763396" y="6318232"/>
                  <a:pt x="6651068" y="6318232"/>
                </a:cubicBezTo>
                <a:cubicBezTo>
                  <a:pt x="6538740" y="6318232"/>
                  <a:pt x="6440452" y="6247695"/>
                  <a:pt x="6401840" y="6148945"/>
                </a:cubicBezTo>
                <a:cubicBezTo>
                  <a:pt x="6401840" y="6141890"/>
                  <a:pt x="6401840" y="6138364"/>
                  <a:pt x="6408860" y="6134837"/>
                </a:cubicBezTo>
                <a:cubicBezTo>
                  <a:pt x="6408860" y="6134837"/>
                  <a:pt x="6408860" y="6134837"/>
                  <a:pt x="6447473" y="6124256"/>
                </a:cubicBezTo>
                <a:cubicBezTo>
                  <a:pt x="6449228" y="6122493"/>
                  <a:pt x="6450983" y="6121612"/>
                  <a:pt x="6452739" y="6122052"/>
                </a:cubicBezTo>
                <a:close/>
                <a:moveTo>
                  <a:pt x="6605253" y="6116214"/>
                </a:moveTo>
                <a:cubicBezTo>
                  <a:pt x="6608746" y="6112668"/>
                  <a:pt x="6612239" y="6112668"/>
                  <a:pt x="6615733" y="6116214"/>
                </a:cubicBezTo>
                <a:cubicBezTo>
                  <a:pt x="6615733" y="6116214"/>
                  <a:pt x="6619226" y="6119760"/>
                  <a:pt x="6619226" y="6123305"/>
                </a:cubicBezTo>
                <a:cubicBezTo>
                  <a:pt x="6619226" y="6123305"/>
                  <a:pt x="6626212" y="6226124"/>
                  <a:pt x="6626212" y="6226124"/>
                </a:cubicBezTo>
                <a:cubicBezTo>
                  <a:pt x="6626212" y="6233215"/>
                  <a:pt x="6626212" y="6236761"/>
                  <a:pt x="6622719" y="6236761"/>
                </a:cubicBezTo>
                <a:cubicBezTo>
                  <a:pt x="6622719" y="6240306"/>
                  <a:pt x="6619226" y="6240306"/>
                  <a:pt x="6615733" y="6236761"/>
                </a:cubicBezTo>
                <a:cubicBezTo>
                  <a:pt x="6570321" y="6226124"/>
                  <a:pt x="6538881" y="6208397"/>
                  <a:pt x="6507443" y="6172941"/>
                </a:cubicBezTo>
                <a:cubicBezTo>
                  <a:pt x="6503949" y="6172941"/>
                  <a:pt x="6503949" y="6169396"/>
                  <a:pt x="6503949" y="6169396"/>
                </a:cubicBezTo>
                <a:cubicBezTo>
                  <a:pt x="6503949" y="6165851"/>
                  <a:pt x="6503949" y="6165851"/>
                  <a:pt x="6503949" y="6165851"/>
                </a:cubicBezTo>
                <a:cubicBezTo>
                  <a:pt x="6503949" y="6162306"/>
                  <a:pt x="6507443" y="6162306"/>
                  <a:pt x="6510935" y="6162306"/>
                </a:cubicBezTo>
                <a:cubicBezTo>
                  <a:pt x="6510935" y="6162306"/>
                  <a:pt x="6510935" y="6162306"/>
                  <a:pt x="6605253" y="6116214"/>
                </a:cubicBezTo>
                <a:close/>
                <a:moveTo>
                  <a:pt x="6689896" y="6112668"/>
                </a:moveTo>
                <a:cubicBezTo>
                  <a:pt x="6693389" y="6112668"/>
                  <a:pt x="6696882" y="6112668"/>
                  <a:pt x="6700376" y="6112668"/>
                </a:cubicBezTo>
                <a:cubicBezTo>
                  <a:pt x="6700376" y="6112668"/>
                  <a:pt x="6700376" y="6112668"/>
                  <a:pt x="6791199" y="6158579"/>
                </a:cubicBezTo>
                <a:cubicBezTo>
                  <a:pt x="6794693" y="6162111"/>
                  <a:pt x="6798186" y="6162111"/>
                  <a:pt x="6798186" y="6165643"/>
                </a:cubicBezTo>
                <a:cubicBezTo>
                  <a:pt x="6798186" y="6169174"/>
                  <a:pt x="6798186" y="6169174"/>
                  <a:pt x="6794693" y="6172706"/>
                </a:cubicBezTo>
                <a:cubicBezTo>
                  <a:pt x="6763254" y="6208022"/>
                  <a:pt x="6731814" y="6225680"/>
                  <a:pt x="6686403" y="6236275"/>
                </a:cubicBezTo>
                <a:cubicBezTo>
                  <a:pt x="6682909" y="6236275"/>
                  <a:pt x="6679416" y="6236275"/>
                  <a:pt x="6679416" y="6236275"/>
                </a:cubicBezTo>
                <a:cubicBezTo>
                  <a:pt x="6675923" y="6232743"/>
                  <a:pt x="6675923" y="6229211"/>
                  <a:pt x="6675923" y="6225680"/>
                </a:cubicBezTo>
                <a:cubicBezTo>
                  <a:pt x="6675923" y="6225680"/>
                  <a:pt x="6675923" y="6225680"/>
                  <a:pt x="6686403" y="6123264"/>
                </a:cubicBezTo>
                <a:cubicBezTo>
                  <a:pt x="6686403" y="6119732"/>
                  <a:pt x="6686403" y="6116200"/>
                  <a:pt x="6689896" y="6112668"/>
                </a:cubicBezTo>
                <a:close/>
                <a:moveTo>
                  <a:pt x="5812094" y="6073704"/>
                </a:moveTo>
                <a:lnTo>
                  <a:pt x="5853673" y="6073704"/>
                </a:lnTo>
                <a:cubicBezTo>
                  <a:pt x="5853673" y="6073704"/>
                  <a:pt x="5853673" y="6073704"/>
                  <a:pt x="5853673" y="6116314"/>
                </a:cubicBezTo>
                <a:cubicBezTo>
                  <a:pt x="5853673" y="6116314"/>
                  <a:pt x="5825954" y="6123416"/>
                  <a:pt x="5805164" y="6123416"/>
                </a:cubicBezTo>
                <a:cubicBezTo>
                  <a:pt x="5787839" y="6123416"/>
                  <a:pt x="5787839" y="6109213"/>
                  <a:pt x="5787839" y="6098560"/>
                </a:cubicBezTo>
                <a:cubicBezTo>
                  <a:pt x="5787839" y="6084357"/>
                  <a:pt x="5794769" y="6077255"/>
                  <a:pt x="5812094" y="6073704"/>
                </a:cubicBezTo>
                <a:close/>
                <a:moveTo>
                  <a:pt x="5496290" y="6003839"/>
                </a:moveTo>
                <a:cubicBezTo>
                  <a:pt x="5527527" y="6003839"/>
                  <a:pt x="5537940" y="6017907"/>
                  <a:pt x="5537940" y="6060111"/>
                </a:cubicBezTo>
                <a:cubicBezTo>
                  <a:pt x="5537940" y="6098796"/>
                  <a:pt x="5530998" y="6123415"/>
                  <a:pt x="5496290" y="6123415"/>
                </a:cubicBezTo>
                <a:cubicBezTo>
                  <a:pt x="5461581" y="6123415"/>
                  <a:pt x="5454640" y="6102314"/>
                  <a:pt x="5454640" y="6060111"/>
                </a:cubicBezTo>
                <a:cubicBezTo>
                  <a:pt x="5454640" y="6017907"/>
                  <a:pt x="5465052" y="6003839"/>
                  <a:pt x="5496290" y="6003839"/>
                </a:cubicBezTo>
                <a:close/>
                <a:moveTo>
                  <a:pt x="6640816" y="5999810"/>
                </a:moveTo>
                <a:cubicBezTo>
                  <a:pt x="6640816" y="5999810"/>
                  <a:pt x="6640816" y="5999810"/>
                  <a:pt x="6661845" y="5999810"/>
                </a:cubicBezTo>
                <a:cubicBezTo>
                  <a:pt x="6661845" y="5999810"/>
                  <a:pt x="6661845" y="6006903"/>
                  <a:pt x="6661845" y="6010450"/>
                </a:cubicBezTo>
                <a:cubicBezTo>
                  <a:pt x="6679370" y="6013997"/>
                  <a:pt x="6693389" y="6031732"/>
                  <a:pt x="6693389" y="6049467"/>
                </a:cubicBezTo>
                <a:cubicBezTo>
                  <a:pt x="6693389" y="6070749"/>
                  <a:pt x="6672360" y="6088484"/>
                  <a:pt x="6651330" y="6088484"/>
                </a:cubicBezTo>
                <a:cubicBezTo>
                  <a:pt x="6630302" y="6088484"/>
                  <a:pt x="6612777" y="6070749"/>
                  <a:pt x="6612777" y="6049467"/>
                </a:cubicBezTo>
                <a:cubicBezTo>
                  <a:pt x="6612777" y="6031732"/>
                  <a:pt x="6623291" y="6013997"/>
                  <a:pt x="6640816" y="6010450"/>
                </a:cubicBezTo>
                <a:cubicBezTo>
                  <a:pt x="6640816" y="6010450"/>
                  <a:pt x="6640816" y="5999810"/>
                  <a:pt x="6640816" y="5999810"/>
                </a:cubicBezTo>
                <a:close/>
                <a:moveTo>
                  <a:pt x="6651068" y="5989061"/>
                </a:moveTo>
                <a:cubicBezTo>
                  <a:pt x="6618048" y="5989061"/>
                  <a:pt x="6591280" y="6016130"/>
                  <a:pt x="6591280" y="6049521"/>
                </a:cubicBezTo>
                <a:cubicBezTo>
                  <a:pt x="6591280" y="6082912"/>
                  <a:pt x="6618048" y="6109981"/>
                  <a:pt x="6651068" y="6109981"/>
                </a:cubicBezTo>
                <a:cubicBezTo>
                  <a:pt x="6684088" y="6109981"/>
                  <a:pt x="6710856" y="6082912"/>
                  <a:pt x="6710856" y="6049521"/>
                </a:cubicBezTo>
                <a:cubicBezTo>
                  <a:pt x="6710856" y="6016130"/>
                  <a:pt x="6684088" y="5989061"/>
                  <a:pt x="6651068" y="5989061"/>
                </a:cubicBezTo>
                <a:close/>
                <a:moveTo>
                  <a:pt x="6651068" y="5982344"/>
                </a:moveTo>
                <a:cubicBezTo>
                  <a:pt x="6687799" y="5982344"/>
                  <a:pt x="6717574" y="6012420"/>
                  <a:pt x="6717574" y="6049521"/>
                </a:cubicBezTo>
                <a:cubicBezTo>
                  <a:pt x="6717574" y="6086623"/>
                  <a:pt x="6687799" y="6116699"/>
                  <a:pt x="6651068" y="6116699"/>
                </a:cubicBezTo>
                <a:cubicBezTo>
                  <a:pt x="6614337" y="6116699"/>
                  <a:pt x="6584562" y="6086623"/>
                  <a:pt x="6584562" y="6049521"/>
                </a:cubicBezTo>
                <a:cubicBezTo>
                  <a:pt x="6584562" y="6012420"/>
                  <a:pt x="6614337" y="5982344"/>
                  <a:pt x="6651068" y="5982344"/>
                </a:cubicBezTo>
                <a:close/>
                <a:moveTo>
                  <a:pt x="6826360" y="5979657"/>
                </a:moveTo>
                <a:cubicBezTo>
                  <a:pt x="6829861" y="5979657"/>
                  <a:pt x="6829861" y="5983183"/>
                  <a:pt x="6829861" y="5986710"/>
                </a:cubicBezTo>
                <a:cubicBezTo>
                  <a:pt x="6843866" y="6029032"/>
                  <a:pt x="6843866" y="6067827"/>
                  <a:pt x="6829861" y="6110149"/>
                </a:cubicBezTo>
                <a:cubicBezTo>
                  <a:pt x="6829861" y="6117203"/>
                  <a:pt x="6829861" y="6117203"/>
                  <a:pt x="6826360" y="6117203"/>
                </a:cubicBezTo>
                <a:cubicBezTo>
                  <a:pt x="6822858" y="6120730"/>
                  <a:pt x="6819357" y="6117203"/>
                  <a:pt x="6819357" y="6117203"/>
                </a:cubicBezTo>
                <a:lnTo>
                  <a:pt x="6731823" y="6057247"/>
                </a:lnTo>
                <a:cubicBezTo>
                  <a:pt x="6728322" y="6053720"/>
                  <a:pt x="6728322" y="6050193"/>
                  <a:pt x="6728322" y="6050193"/>
                </a:cubicBezTo>
                <a:cubicBezTo>
                  <a:pt x="6728322" y="6046667"/>
                  <a:pt x="6728322" y="6043140"/>
                  <a:pt x="6731823" y="6039612"/>
                </a:cubicBezTo>
                <a:cubicBezTo>
                  <a:pt x="6731823" y="6039612"/>
                  <a:pt x="6731823" y="6039612"/>
                  <a:pt x="6815856" y="5983183"/>
                </a:cubicBezTo>
                <a:cubicBezTo>
                  <a:pt x="6822858" y="5979657"/>
                  <a:pt x="6826360" y="5979657"/>
                  <a:pt x="6826360" y="5979657"/>
                </a:cubicBezTo>
                <a:close/>
                <a:moveTo>
                  <a:pt x="6475776" y="5979657"/>
                </a:moveTo>
                <a:cubicBezTo>
                  <a:pt x="6479277" y="5979657"/>
                  <a:pt x="6482778" y="5979657"/>
                  <a:pt x="6482778" y="5983183"/>
                </a:cubicBezTo>
                <a:lnTo>
                  <a:pt x="6570312" y="6039612"/>
                </a:lnTo>
                <a:cubicBezTo>
                  <a:pt x="6573813" y="6043140"/>
                  <a:pt x="6573813" y="6046667"/>
                  <a:pt x="6573813" y="6050193"/>
                </a:cubicBezTo>
                <a:cubicBezTo>
                  <a:pt x="6573813" y="6053720"/>
                  <a:pt x="6573813" y="6057247"/>
                  <a:pt x="6570312" y="6057247"/>
                </a:cubicBezTo>
                <a:cubicBezTo>
                  <a:pt x="6570312" y="6057247"/>
                  <a:pt x="6570312" y="6057247"/>
                  <a:pt x="6482778" y="6117203"/>
                </a:cubicBezTo>
                <a:cubicBezTo>
                  <a:pt x="6479277" y="6117203"/>
                  <a:pt x="6475776" y="6120730"/>
                  <a:pt x="6475776" y="6117203"/>
                </a:cubicBezTo>
                <a:cubicBezTo>
                  <a:pt x="6472274" y="6117203"/>
                  <a:pt x="6472274" y="6113676"/>
                  <a:pt x="6468772" y="6113676"/>
                </a:cubicBezTo>
                <a:cubicBezTo>
                  <a:pt x="6458269" y="6067827"/>
                  <a:pt x="6458269" y="6029032"/>
                  <a:pt x="6468772" y="5986710"/>
                </a:cubicBezTo>
                <a:cubicBezTo>
                  <a:pt x="6472274" y="5983183"/>
                  <a:pt x="6472274" y="5979657"/>
                  <a:pt x="6475776" y="5979657"/>
                </a:cubicBezTo>
                <a:close/>
                <a:moveTo>
                  <a:pt x="6072127" y="5968908"/>
                </a:moveTo>
                <a:cubicBezTo>
                  <a:pt x="6072127" y="5972434"/>
                  <a:pt x="6068640" y="5972434"/>
                  <a:pt x="6072127" y="5975961"/>
                </a:cubicBezTo>
                <a:cubicBezTo>
                  <a:pt x="6113977" y="6138195"/>
                  <a:pt x="6113977" y="6138195"/>
                  <a:pt x="6113977" y="6138195"/>
                </a:cubicBezTo>
                <a:cubicBezTo>
                  <a:pt x="6113977" y="6145249"/>
                  <a:pt x="6120952" y="6159356"/>
                  <a:pt x="6134902" y="6159356"/>
                </a:cubicBezTo>
                <a:cubicBezTo>
                  <a:pt x="6145365" y="6159356"/>
                  <a:pt x="6145365" y="6159356"/>
                  <a:pt x="6145365" y="6159356"/>
                </a:cubicBezTo>
                <a:cubicBezTo>
                  <a:pt x="6141877" y="6162883"/>
                  <a:pt x="6141877" y="6162883"/>
                  <a:pt x="6141877" y="6166409"/>
                </a:cubicBezTo>
                <a:cubicBezTo>
                  <a:pt x="6138390" y="6176989"/>
                  <a:pt x="6134902" y="6187570"/>
                  <a:pt x="6113977" y="6187570"/>
                </a:cubicBezTo>
                <a:cubicBezTo>
                  <a:pt x="6079102" y="6184044"/>
                  <a:pt x="6079102" y="6184044"/>
                  <a:pt x="6079102" y="6184044"/>
                </a:cubicBezTo>
                <a:cubicBezTo>
                  <a:pt x="6079102" y="6184044"/>
                  <a:pt x="6075615" y="6184044"/>
                  <a:pt x="6075615" y="6187570"/>
                </a:cubicBezTo>
                <a:cubicBezTo>
                  <a:pt x="6072127" y="6187570"/>
                  <a:pt x="6072127" y="6191097"/>
                  <a:pt x="6072127" y="6191097"/>
                </a:cubicBezTo>
                <a:cubicBezTo>
                  <a:pt x="6072127" y="6212258"/>
                  <a:pt x="6072127" y="6212258"/>
                  <a:pt x="6072127" y="6212258"/>
                </a:cubicBezTo>
                <a:cubicBezTo>
                  <a:pt x="6072127" y="6215785"/>
                  <a:pt x="6075615" y="6215785"/>
                  <a:pt x="6079102" y="6219312"/>
                </a:cubicBezTo>
                <a:cubicBezTo>
                  <a:pt x="6089566" y="6219312"/>
                  <a:pt x="6110490" y="6222838"/>
                  <a:pt x="6124440" y="6222838"/>
                </a:cubicBezTo>
                <a:cubicBezTo>
                  <a:pt x="6127927" y="6222838"/>
                  <a:pt x="6127927" y="6222838"/>
                  <a:pt x="6127927" y="6222838"/>
                </a:cubicBezTo>
                <a:cubicBezTo>
                  <a:pt x="6155827" y="6222838"/>
                  <a:pt x="6173264" y="6205204"/>
                  <a:pt x="6183727" y="6169936"/>
                </a:cubicBezTo>
                <a:cubicBezTo>
                  <a:pt x="6194190" y="6131141"/>
                  <a:pt x="6208140" y="6078239"/>
                  <a:pt x="6215114" y="6039444"/>
                </a:cubicBezTo>
                <a:cubicBezTo>
                  <a:pt x="6222090" y="6021810"/>
                  <a:pt x="6225577" y="6007702"/>
                  <a:pt x="6229064" y="5997122"/>
                </a:cubicBezTo>
                <a:cubicBezTo>
                  <a:pt x="6232552" y="5975961"/>
                  <a:pt x="6232552" y="5975961"/>
                  <a:pt x="6232552" y="5975961"/>
                </a:cubicBezTo>
                <a:cubicBezTo>
                  <a:pt x="6232552" y="5972434"/>
                  <a:pt x="6232552" y="5972434"/>
                  <a:pt x="6232552" y="5968908"/>
                </a:cubicBezTo>
                <a:cubicBezTo>
                  <a:pt x="6229064" y="5968908"/>
                  <a:pt x="6229064" y="5968908"/>
                  <a:pt x="6225577" y="5968908"/>
                </a:cubicBezTo>
                <a:cubicBezTo>
                  <a:pt x="6197677" y="5968908"/>
                  <a:pt x="6197677" y="5968908"/>
                  <a:pt x="6197677" y="5968908"/>
                </a:cubicBezTo>
                <a:cubicBezTo>
                  <a:pt x="6194190" y="5968908"/>
                  <a:pt x="6190702" y="5968908"/>
                  <a:pt x="6190702" y="5972434"/>
                </a:cubicBezTo>
                <a:cubicBezTo>
                  <a:pt x="6152340" y="6117034"/>
                  <a:pt x="6152340" y="6117034"/>
                  <a:pt x="6152340" y="6117034"/>
                </a:cubicBezTo>
                <a:cubicBezTo>
                  <a:pt x="6148852" y="6117034"/>
                  <a:pt x="6148852" y="6117034"/>
                  <a:pt x="6148852" y="6117034"/>
                </a:cubicBezTo>
                <a:cubicBezTo>
                  <a:pt x="6113977" y="5972434"/>
                  <a:pt x="6113977" y="5972434"/>
                  <a:pt x="6113977" y="5972434"/>
                </a:cubicBezTo>
                <a:cubicBezTo>
                  <a:pt x="6110490" y="5968908"/>
                  <a:pt x="6110490" y="5968908"/>
                  <a:pt x="6107002" y="5968908"/>
                </a:cubicBezTo>
                <a:cubicBezTo>
                  <a:pt x="6079102" y="5968908"/>
                  <a:pt x="6079102" y="5968908"/>
                  <a:pt x="6079102" y="5968908"/>
                </a:cubicBezTo>
                <a:cubicBezTo>
                  <a:pt x="6075615" y="5968908"/>
                  <a:pt x="6072127" y="5968908"/>
                  <a:pt x="6072127" y="5968908"/>
                </a:cubicBezTo>
                <a:close/>
                <a:moveTo>
                  <a:pt x="6040101" y="5964877"/>
                </a:moveTo>
                <a:cubicBezTo>
                  <a:pt x="6018975" y="5964877"/>
                  <a:pt x="6001370" y="5978948"/>
                  <a:pt x="5987285" y="5985983"/>
                </a:cubicBezTo>
                <a:cubicBezTo>
                  <a:pt x="5987285" y="5975430"/>
                  <a:pt x="5987285" y="5975430"/>
                  <a:pt x="5987285" y="5975430"/>
                </a:cubicBezTo>
                <a:cubicBezTo>
                  <a:pt x="5987285" y="5968395"/>
                  <a:pt x="5983765" y="5968395"/>
                  <a:pt x="5980244" y="5968395"/>
                </a:cubicBezTo>
                <a:cubicBezTo>
                  <a:pt x="5952076" y="5968395"/>
                  <a:pt x="5952076" y="5968395"/>
                  <a:pt x="5952076" y="5968395"/>
                </a:cubicBezTo>
                <a:cubicBezTo>
                  <a:pt x="5948554" y="5968395"/>
                  <a:pt x="5945033" y="5968395"/>
                  <a:pt x="5945033" y="5975430"/>
                </a:cubicBezTo>
                <a:cubicBezTo>
                  <a:pt x="5945033" y="6151313"/>
                  <a:pt x="5945033" y="6151313"/>
                  <a:pt x="5945033" y="6151313"/>
                </a:cubicBezTo>
                <a:cubicBezTo>
                  <a:pt x="5945033" y="6154831"/>
                  <a:pt x="5948554" y="6158348"/>
                  <a:pt x="5952076" y="6158348"/>
                </a:cubicBezTo>
                <a:cubicBezTo>
                  <a:pt x="5980244" y="6158348"/>
                  <a:pt x="5980244" y="6158348"/>
                  <a:pt x="5980244" y="6158348"/>
                </a:cubicBezTo>
                <a:cubicBezTo>
                  <a:pt x="5983765" y="6158348"/>
                  <a:pt x="5987285" y="6154831"/>
                  <a:pt x="5987285" y="6151313"/>
                </a:cubicBezTo>
                <a:cubicBezTo>
                  <a:pt x="5987285" y="6028195"/>
                  <a:pt x="5987285" y="6028195"/>
                  <a:pt x="5987285" y="6028195"/>
                </a:cubicBezTo>
                <a:cubicBezTo>
                  <a:pt x="5994328" y="6024677"/>
                  <a:pt x="6015454" y="6007089"/>
                  <a:pt x="6040101" y="6007089"/>
                </a:cubicBezTo>
                <a:cubicBezTo>
                  <a:pt x="6043622" y="6003571"/>
                  <a:pt x="6047143" y="6003571"/>
                  <a:pt x="6047143" y="6000054"/>
                </a:cubicBezTo>
                <a:cubicBezTo>
                  <a:pt x="6047143" y="5971913"/>
                  <a:pt x="6047143" y="5971913"/>
                  <a:pt x="6047143" y="5971913"/>
                </a:cubicBezTo>
                <a:cubicBezTo>
                  <a:pt x="6047143" y="5971913"/>
                  <a:pt x="6047143" y="5968395"/>
                  <a:pt x="6043622" y="5968395"/>
                </a:cubicBezTo>
                <a:cubicBezTo>
                  <a:pt x="6043622" y="5964877"/>
                  <a:pt x="6040101" y="5964877"/>
                  <a:pt x="6040101" y="5964877"/>
                </a:cubicBezTo>
                <a:close/>
                <a:moveTo>
                  <a:pt x="5833459" y="5960846"/>
                </a:moveTo>
                <a:cubicBezTo>
                  <a:pt x="5812389" y="5960846"/>
                  <a:pt x="5777274" y="5967917"/>
                  <a:pt x="5763228" y="5967917"/>
                </a:cubicBezTo>
                <a:cubicBezTo>
                  <a:pt x="5759716" y="5967917"/>
                  <a:pt x="5756205" y="5971453"/>
                  <a:pt x="5756205" y="5974989"/>
                </a:cubicBezTo>
                <a:cubicBezTo>
                  <a:pt x="5756205" y="5974989"/>
                  <a:pt x="5756205" y="5974989"/>
                  <a:pt x="5756205" y="5999738"/>
                </a:cubicBezTo>
                <a:cubicBezTo>
                  <a:pt x="5756205" y="6003274"/>
                  <a:pt x="5756205" y="6003274"/>
                  <a:pt x="5759716" y="6006810"/>
                </a:cubicBezTo>
                <a:cubicBezTo>
                  <a:pt x="5759716" y="6006810"/>
                  <a:pt x="5763228" y="6006810"/>
                  <a:pt x="5763228" y="6006810"/>
                </a:cubicBezTo>
                <a:cubicBezTo>
                  <a:pt x="5780786" y="6006810"/>
                  <a:pt x="5808878" y="6003274"/>
                  <a:pt x="5829947" y="6003274"/>
                </a:cubicBezTo>
                <a:cubicBezTo>
                  <a:pt x="5843994" y="6003274"/>
                  <a:pt x="5854528" y="6013881"/>
                  <a:pt x="5854528" y="6028024"/>
                </a:cubicBezTo>
                <a:cubicBezTo>
                  <a:pt x="5854528" y="6028024"/>
                  <a:pt x="5854528" y="6028024"/>
                  <a:pt x="5854528" y="6038631"/>
                </a:cubicBezTo>
                <a:cubicBezTo>
                  <a:pt x="5854528" y="6038631"/>
                  <a:pt x="5854528" y="6038631"/>
                  <a:pt x="5805366" y="6042167"/>
                </a:cubicBezTo>
                <a:cubicBezTo>
                  <a:pt x="5763228" y="6045702"/>
                  <a:pt x="5742158" y="6063380"/>
                  <a:pt x="5742158" y="6102272"/>
                </a:cubicBezTo>
                <a:cubicBezTo>
                  <a:pt x="5742158" y="6141164"/>
                  <a:pt x="5763228" y="6162378"/>
                  <a:pt x="5798344" y="6162378"/>
                </a:cubicBezTo>
                <a:cubicBezTo>
                  <a:pt x="5826436" y="6162378"/>
                  <a:pt x="5861552" y="6148235"/>
                  <a:pt x="5861552" y="6148235"/>
                </a:cubicBezTo>
                <a:cubicBezTo>
                  <a:pt x="5868574" y="6155307"/>
                  <a:pt x="5875597" y="6158842"/>
                  <a:pt x="5889644" y="6162378"/>
                </a:cubicBezTo>
                <a:cubicBezTo>
                  <a:pt x="5893155" y="6162378"/>
                  <a:pt x="5893155" y="6162378"/>
                  <a:pt x="5896667" y="6158842"/>
                </a:cubicBezTo>
                <a:cubicBezTo>
                  <a:pt x="5896667" y="6158842"/>
                  <a:pt x="5896667" y="6155307"/>
                  <a:pt x="5896667" y="6155307"/>
                </a:cubicBezTo>
                <a:cubicBezTo>
                  <a:pt x="5896667" y="6155307"/>
                  <a:pt x="5896667" y="6155307"/>
                  <a:pt x="5896667" y="6028024"/>
                </a:cubicBezTo>
                <a:cubicBezTo>
                  <a:pt x="5896667" y="5982060"/>
                  <a:pt x="5875597" y="5960846"/>
                  <a:pt x="5833459" y="5960846"/>
                </a:cubicBezTo>
                <a:close/>
                <a:moveTo>
                  <a:pt x="5497633" y="5960845"/>
                </a:moveTo>
                <a:cubicBezTo>
                  <a:pt x="5450145" y="5960845"/>
                  <a:pt x="5411646" y="6005960"/>
                  <a:pt x="5411646" y="6061612"/>
                </a:cubicBezTo>
                <a:cubicBezTo>
                  <a:pt x="5411646" y="6117264"/>
                  <a:pt x="5450145" y="6162378"/>
                  <a:pt x="5497633" y="6162378"/>
                </a:cubicBezTo>
                <a:cubicBezTo>
                  <a:pt x="5545122" y="6162378"/>
                  <a:pt x="5583620" y="6117264"/>
                  <a:pt x="5583620" y="6061612"/>
                </a:cubicBezTo>
                <a:cubicBezTo>
                  <a:pt x="5583620" y="6005960"/>
                  <a:pt x="5545122" y="5960845"/>
                  <a:pt x="5497633" y="5960845"/>
                </a:cubicBezTo>
                <a:close/>
                <a:moveTo>
                  <a:pt x="5243703" y="5936662"/>
                </a:moveTo>
                <a:cubicBezTo>
                  <a:pt x="5250670" y="5936662"/>
                  <a:pt x="5257636" y="5936662"/>
                  <a:pt x="5275052" y="5936662"/>
                </a:cubicBezTo>
                <a:cubicBezTo>
                  <a:pt x="5275052" y="5936662"/>
                  <a:pt x="5275052" y="5936662"/>
                  <a:pt x="5292468" y="5936662"/>
                </a:cubicBezTo>
                <a:cubicBezTo>
                  <a:pt x="5323818" y="5936662"/>
                  <a:pt x="5337751" y="5957915"/>
                  <a:pt x="5337751" y="5975626"/>
                </a:cubicBezTo>
                <a:cubicBezTo>
                  <a:pt x="5337751" y="6000420"/>
                  <a:pt x="5320334" y="6014588"/>
                  <a:pt x="5288986" y="6014588"/>
                </a:cubicBezTo>
                <a:cubicBezTo>
                  <a:pt x="5268085" y="6014588"/>
                  <a:pt x="5250670" y="6014588"/>
                  <a:pt x="5243703" y="6014588"/>
                </a:cubicBezTo>
                <a:cubicBezTo>
                  <a:pt x="5243703" y="6014588"/>
                  <a:pt x="5243703" y="6014588"/>
                  <a:pt x="5243703" y="5936662"/>
                </a:cubicBezTo>
                <a:close/>
                <a:moveTo>
                  <a:pt x="5660874" y="5923227"/>
                </a:moveTo>
                <a:cubicBezTo>
                  <a:pt x="5660874" y="5923227"/>
                  <a:pt x="5660874" y="5923227"/>
                  <a:pt x="5629222" y="5930261"/>
                </a:cubicBezTo>
                <a:cubicBezTo>
                  <a:pt x="5625705" y="5930261"/>
                  <a:pt x="5625705" y="5933778"/>
                  <a:pt x="5625705" y="5937295"/>
                </a:cubicBezTo>
                <a:cubicBezTo>
                  <a:pt x="5625705" y="5937295"/>
                  <a:pt x="5625705" y="5937295"/>
                  <a:pt x="5625705" y="5968947"/>
                </a:cubicBezTo>
                <a:cubicBezTo>
                  <a:pt x="5625705" y="5968947"/>
                  <a:pt x="5625705" y="5968947"/>
                  <a:pt x="5608120" y="5968947"/>
                </a:cubicBezTo>
                <a:cubicBezTo>
                  <a:pt x="5604603" y="5968947"/>
                  <a:pt x="5601086" y="5968947"/>
                  <a:pt x="5601086" y="5975981"/>
                </a:cubicBezTo>
                <a:cubicBezTo>
                  <a:pt x="5601086" y="5975981"/>
                  <a:pt x="5601086" y="5975981"/>
                  <a:pt x="5601086" y="6000599"/>
                </a:cubicBezTo>
                <a:cubicBezTo>
                  <a:pt x="5601086" y="6004117"/>
                  <a:pt x="5604603" y="6007633"/>
                  <a:pt x="5608120" y="6007633"/>
                </a:cubicBezTo>
                <a:cubicBezTo>
                  <a:pt x="5608120" y="6007633"/>
                  <a:pt x="5608120" y="6007633"/>
                  <a:pt x="5625705" y="6007633"/>
                </a:cubicBezTo>
                <a:cubicBezTo>
                  <a:pt x="5625705" y="6007633"/>
                  <a:pt x="5625705" y="6007633"/>
                  <a:pt x="5625705" y="6092040"/>
                </a:cubicBezTo>
                <a:cubicBezTo>
                  <a:pt x="5625705" y="6144793"/>
                  <a:pt x="5639772" y="6162378"/>
                  <a:pt x="5681975" y="6162378"/>
                </a:cubicBezTo>
                <a:cubicBezTo>
                  <a:pt x="5692527" y="6162378"/>
                  <a:pt x="5703077" y="6158862"/>
                  <a:pt x="5713628" y="6158862"/>
                </a:cubicBezTo>
                <a:cubicBezTo>
                  <a:pt x="5717145" y="6158862"/>
                  <a:pt x="5720662" y="6155345"/>
                  <a:pt x="5720662" y="6151827"/>
                </a:cubicBezTo>
                <a:cubicBezTo>
                  <a:pt x="5720662" y="6151827"/>
                  <a:pt x="5720662" y="6151827"/>
                  <a:pt x="5720662" y="6127209"/>
                </a:cubicBezTo>
                <a:cubicBezTo>
                  <a:pt x="5720662" y="6123692"/>
                  <a:pt x="5717145" y="6120175"/>
                  <a:pt x="5713628" y="6120175"/>
                </a:cubicBezTo>
                <a:cubicBezTo>
                  <a:pt x="5706595" y="6120175"/>
                  <a:pt x="5696043" y="6120175"/>
                  <a:pt x="5689009" y="6120175"/>
                </a:cubicBezTo>
                <a:cubicBezTo>
                  <a:pt x="5667908" y="6120175"/>
                  <a:pt x="5667908" y="6113141"/>
                  <a:pt x="5667908" y="6085006"/>
                </a:cubicBezTo>
                <a:cubicBezTo>
                  <a:pt x="5667908" y="6085006"/>
                  <a:pt x="5667908" y="6085006"/>
                  <a:pt x="5667908" y="6007633"/>
                </a:cubicBezTo>
                <a:cubicBezTo>
                  <a:pt x="5667908" y="6007633"/>
                  <a:pt x="5667908" y="6007633"/>
                  <a:pt x="5713628" y="6007633"/>
                </a:cubicBezTo>
                <a:cubicBezTo>
                  <a:pt x="5717145" y="6007633"/>
                  <a:pt x="5720662" y="6004117"/>
                  <a:pt x="5720662" y="6000599"/>
                </a:cubicBezTo>
                <a:cubicBezTo>
                  <a:pt x="5720662" y="6000599"/>
                  <a:pt x="5720662" y="6000599"/>
                  <a:pt x="5720662" y="5975981"/>
                </a:cubicBezTo>
                <a:cubicBezTo>
                  <a:pt x="5720662" y="5968947"/>
                  <a:pt x="5717145" y="5968947"/>
                  <a:pt x="5713628" y="5968947"/>
                </a:cubicBezTo>
                <a:cubicBezTo>
                  <a:pt x="5713628" y="5968947"/>
                  <a:pt x="5713628" y="5968947"/>
                  <a:pt x="5667908" y="5968947"/>
                </a:cubicBezTo>
                <a:cubicBezTo>
                  <a:pt x="5667908" y="5968947"/>
                  <a:pt x="5667908" y="5968947"/>
                  <a:pt x="5667908" y="5930261"/>
                </a:cubicBezTo>
                <a:cubicBezTo>
                  <a:pt x="5667908" y="5926744"/>
                  <a:pt x="5667908" y="5926744"/>
                  <a:pt x="5664391" y="5923227"/>
                </a:cubicBezTo>
                <a:cubicBezTo>
                  <a:pt x="5664391" y="5923227"/>
                  <a:pt x="5660874" y="5923227"/>
                  <a:pt x="5660874" y="5923227"/>
                </a:cubicBezTo>
                <a:close/>
                <a:moveTo>
                  <a:pt x="5285479" y="5895013"/>
                </a:moveTo>
                <a:cubicBezTo>
                  <a:pt x="5274985" y="5895013"/>
                  <a:pt x="5243501" y="5895013"/>
                  <a:pt x="5205019" y="5898524"/>
                </a:cubicBezTo>
                <a:cubicBezTo>
                  <a:pt x="5201521" y="5898524"/>
                  <a:pt x="5198022" y="5902035"/>
                  <a:pt x="5198022" y="5905546"/>
                </a:cubicBezTo>
                <a:cubicBezTo>
                  <a:pt x="5198022" y="5905546"/>
                  <a:pt x="5198022" y="5905546"/>
                  <a:pt x="5198022" y="6151326"/>
                </a:cubicBezTo>
                <a:cubicBezTo>
                  <a:pt x="5198022" y="6154837"/>
                  <a:pt x="5201521" y="6158348"/>
                  <a:pt x="5205019" y="6158348"/>
                </a:cubicBezTo>
                <a:cubicBezTo>
                  <a:pt x="5205019" y="6158348"/>
                  <a:pt x="5205019" y="6158348"/>
                  <a:pt x="5236504" y="6158348"/>
                </a:cubicBezTo>
                <a:cubicBezTo>
                  <a:pt x="5240002" y="6158348"/>
                  <a:pt x="5243501" y="6154837"/>
                  <a:pt x="5243501" y="6151326"/>
                </a:cubicBezTo>
                <a:cubicBezTo>
                  <a:pt x="5243501" y="6151326"/>
                  <a:pt x="5243501" y="6151326"/>
                  <a:pt x="5243501" y="6053014"/>
                </a:cubicBezTo>
                <a:cubicBezTo>
                  <a:pt x="5253995" y="6056525"/>
                  <a:pt x="5271486" y="6056525"/>
                  <a:pt x="5292476" y="6056525"/>
                </a:cubicBezTo>
                <a:cubicBezTo>
                  <a:pt x="5292476" y="6056525"/>
                  <a:pt x="5292476" y="6056525"/>
                  <a:pt x="5337954" y="6154837"/>
                </a:cubicBezTo>
                <a:cubicBezTo>
                  <a:pt x="5337954" y="6154837"/>
                  <a:pt x="5341452" y="6158348"/>
                  <a:pt x="5344951" y="6158348"/>
                </a:cubicBezTo>
                <a:cubicBezTo>
                  <a:pt x="5344951" y="6158348"/>
                  <a:pt x="5344951" y="6158348"/>
                  <a:pt x="5376435" y="6158348"/>
                </a:cubicBezTo>
                <a:cubicBezTo>
                  <a:pt x="5379934" y="6158348"/>
                  <a:pt x="5383431" y="6154837"/>
                  <a:pt x="5383431" y="6154837"/>
                </a:cubicBezTo>
                <a:cubicBezTo>
                  <a:pt x="5383431" y="6151326"/>
                  <a:pt x="5383431" y="6151326"/>
                  <a:pt x="5383431" y="6147815"/>
                </a:cubicBezTo>
                <a:lnTo>
                  <a:pt x="5337954" y="6042481"/>
                </a:lnTo>
                <a:cubicBezTo>
                  <a:pt x="5369438" y="6028436"/>
                  <a:pt x="5383431" y="6007369"/>
                  <a:pt x="5383431" y="5975769"/>
                </a:cubicBezTo>
                <a:cubicBezTo>
                  <a:pt x="5383431" y="5937146"/>
                  <a:pt x="5365940" y="5895013"/>
                  <a:pt x="5292476" y="5895013"/>
                </a:cubicBezTo>
                <a:cubicBezTo>
                  <a:pt x="5292476" y="5895013"/>
                  <a:pt x="5288978" y="5895013"/>
                  <a:pt x="5285479" y="5895013"/>
                </a:cubicBezTo>
                <a:close/>
                <a:moveTo>
                  <a:pt x="6840997" y="5864091"/>
                </a:moveTo>
                <a:cubicBezTo>
                  <a:pt x="6843176" y="5864532"/>
                  <a:pt x="6845791" y="5866295"/>
                  <a:pt x="6847534" y="5869822"/>
                </a:cubicBezTo>
                <a:cubicBezTo>
                  <a:pt x="6903309" y="5926252"/>
                  <a:pt x="6931196" y="6017949"/>
                  <a:pt x="6910281" y="6109646"/>
                </a:cubicBezTo>
                <a:cubicBezTo>
                  <a:pt x="6910281" y="6113173"/>
                  <a:pt x="6906795" y="6116699"/>
                  <a:pt x="6899823" y="6113173"/>
                </a:cubicBezTo>
                <a:cubicBezTo>
                  <a:pt x="6899823" y="6113173"/>
                  <a:pt x="6899823" y="6113173"/>
                  <a:pt x="6861478" y="6102592"/>
                </a:cubicBezTo>
                <a:cubicBezTo>
                  <a:pt x="6857992" y="6102592"/>
                  <a:pt x="6854506" y="6099065"/>
                  <a:pt x="6854506" y="6092012"/>
                </a:cubicBezTo>
                <a:cubicBezTo>
                  <a:pt x="6868450" y="6017949"/>
                  <a:pt x="6851020" y="5957992"/>
                  <a:pt x="6809188" y="5912144"/>
                </a:cubicBezTo>
                <a:cubicBezTo>
                  <a:pt x="6802216" y="5908618"/>
                  <a:pt x="6802216" y="5901563"/>
                  <a:pt x="6809188" y="5898037"/>
                </a:cubicBezTo>
                <a:cubicBezTo>
                  <a:pt x="6809188" y="5898037"/>
                  <a:pt x="6809188" y="5898037"/>
                  <a:pt x="6837075" y="5866295"/>
                </a:cubicBezTo>
                <a:cubicBezTo>
                  <a:pt x="6837075" y="5864532"/>
                  <a:pt x="6838819" y="5863650"/>
                  <a:pt x="6840997" y="5864091"/>
                </a:cubicBezTo>
                <a:close/>
                <a:moveTo>
                  <a:pt x="6460734" y="5864091"/>
                </a:moveTo>
                <a:cubicBezTo>
                  <a:pt x="6462935" y="5863650"/>
                  <a:pt x="6464696" y="5864532"/>
                  <a:pt x="6464696" y="5866295"/>
                </a:cubicBezTo>
                <a:cubicBezTo>
                  <a:pt x="6464696" y="5866295"/>
                  <a:pt x="6464696" y="5866295"/>
                  <a:pt x="6496396" y="5898037"/>
                </a:cubicBezTo>
                <a:cubicBezTo>
                  <a:pt x="6499919" y="5901563"/>
                  <a:pt x="6499919" y="5908618"/>
                  <a:pt x="6492874" y="5912144"/>
                </a:cubicBezTo>
                <a:cubicBezTo>
                  <a:pt x="6450607" y="5957992"/>
                  <a:pt x="6432995" y="6017949"/>
                  <a:pt x="6447085" y="6092012"/>
                </a:cubicBezTo>
                <a:cubicBezTo>
                  <a:pt x="6447085" y="6099065"/>
                  <a:pt x="6443563" y="6102592"/>
                  <a:pt x="6440040" y="6102592"/>
                </a:cubicBezTo>
                <a:cubicBezTo>
                  <a:pt x="6440040" y="6102592"/>
                  <a:pt x="6440040" y="6102592"/>
                  <a:pt x="6401295" y="6113173"/>
                </a:cubicBezTo>
                <a:cubicBezTo>
                  <a:pt x="6394251" y="6116699"/>
                  <a:pt x="6390728" y="6113173"/>
                  <a:pt x="6390728" y="6109646"/>
                </a:cubicBezTo>
                <a:cubicBezTo>
                  <a:pt x="6369595" y="6017949"/>
                  <a:pt x="6397773" y="5926252"/>
                  <a:pt x="6454129" y="5869822"/>
                </a:cubicBezTo>
                <a:cubicBezTo>
                  <a:pt x="6455890" y="5866295"/>
                  <a:pt x="6458533" y="5864532"/>
                  <a:pt x="6460734" y="5864091"/>
                </a:cubicBezTo>
                <a:close/>
                <a:moveTo>
                  <a:pt x="6679416" y="5858737"/>
                </a:moveTo>
                <a:cubicBezTo>
                  <a:pt x="6682909" y="5858737"/>
                  <a:pt x="6682909" y="5858737"/>
                  <a:pt x="6686403" y="5858737"/>
                </a:cubicBezTo>
                <a:cubicBezTo>
                  <a:pt x="6731814" y="5869333"/>
                  <a:pt x="6763254" y="5886990"/>
                  <a:pt x="6794693" y="5922306"/>
                </a:cubicBezTo>
                <a:cubicBezTo>
                  <a:pt x="6798186" y="5925838"/>
                  <a:pt x="6798186" y="5925838"/>
                  <a:pt x="6798186" y="5929370"/>
                </a:cubicBezTo>
                <a:cubicBezTo>
                  <a:pt x="6798186" y="5932901"/>
                  <a:pt x="6794693" y="5932901"/>
                  <a:pt x="6791199" y="5936433"/>
                </a:cubicBezTo>
                <a:cubicBezTo>
                  <a:pt x="6791199" y="5936433"/>
                  <a:pt x="6791199" y="5936433"/>
                  <a:pt x="6700376" y="5982344"/>
                </a:cubicBezTo>
                <a:cubicBezTo>
                  <a:pt x="6696882" y="5982344"/>
                  <a:pt x="6693389" y="5982344"/>
                  <a:pt x="6689896" y="5982344"/>
                </a:cubicBezTo>
                <a:cubicBezTo>
                  <a:pt x="6686403" y="5978812"/>
                  <a:pt x="6686403" y="5975280"/>
                  <a:pt x="6682909" y="5971749"/>
                </a:cubicBezTo>
                <a:cubicBezTo>
                  <a:pt x="6682909" y="5971749"/>
                  <a:pt x="6682909" y="5971749"/>
                  <a:pt x="6675923" y="5869333"/>
                </a:cubicBezTo>
                <a:cubicBezTo>
                  <a:pt x="6675923" y="5865801"/>
                  <a:pt x="6675923" y="5862269"/>
                  <a:pt x="6679416" y="5858737"/>
                </a:cubicBezTo>
                <a:close/>
                <a:moveTo>
                  <a:pt x="6615733" y="5858737"/>
                </a:moveTo>
                <a:cubicBezTo>
                  <a:pt x="6619226" y="5858737"/>
                  <a:pt x="6619226" y="5858737"/>
                  <a:pt x="6622719" y="5858737"/>
                </a:cubicBezTo>
                <a:cubicBezTo>
                  <a:pt x="6622719" y="5862269"/>
                  <a:pt x="6626212" y="5865801"/>
                  <a:pt x="6626212" y="5869333"/>
                </a:cubicBezTo>
                <a:cubicBezTo>
                  <a:pt x="6626212" y="5869333"/>
                  <a:pt x="6626212" y="5869333"/>
                  <a:pt x="6615733" y="5975280"/>
                </a:cubicBezTo>
                <a:cubicBezTo>
                  <a:pt x="6615733" y="5978812"/>
                  <a:pt x="6615733" y="5982344"/>
                  <a:pt x="6612239" y="5982344"/>
                </a:cubicBezTo>
                <a:cubicBezTo>
                  <a:pt x="6608746" y="5982344"/>
                  <a:pt x="6605253" y="5982344"/>
                  <a:pt x="6601760" y="5982344"/>
                </a:cubicBezTo>
                <a:cubicBezTo>
                  <a:pt x="6601760" y="5982344"/>
                  <a:pt x="6601760" y="5982344"/>
                  <a:pt x="6510935" y="5936433"/>
                </a:cubicBezTo>
                <a:cubicBezTo>
                  <a:pt x="6507443" y="5936433"/>
                  <a:pt x="6503949" y="5932901"/>
                  <a:pt x="6503949" y="5929370"/>
                </a:cubicBezTo>
                <a:cubicBezTo>
                  <a:pt x="6503949" y="5929370"/>
                  <a:pt x="6503949" y="5925838"/>
                  <a:pt x="6507443" y="5922306"/>
                </a:cubicBezTo>
                <a:cubicBezTo>
                  <a:pt x="6538881" y="5890522"/>
                  <a:pt x="6570321" y="5869333"/>
                  <a:pt x="6615733" y="5858737"/>
                </a:cubicBezTo>
                <a:close/>
                <a:moveTo>
                  <a:pt x="6534583" y="5823805"/>
                </a:moveTo>
                <a:cubicBezTo>
                  <a:pt x="6538076" y="5823805"/>
                  <a:pt x="6541569" y="5827500"/>
                  <a:pt x="6541569" y="5831195"/>
                </a:cubicBezTo>
                <a:cubicBezTo>
                  <a:pt x="6541569" y="5834890"/>
                  <a:pt x="6541569" y="5834890"/>
                  <a:pt x="6538076" y="5834890"/>
                </a:cubicBezTo>
                <a:cubicBezTo>
                  <a:pt x="6538076" y="5834890"/>
                  <a:pt x="6538076" y="5834890"/>
                  <a:pt x="6531089" y="5838585"/>
                </a:cubicBezTo>
                <a:cubicBezTo>
                  <a:pt x="6531089" y="5838585"/>
                  <a:pt x="6531089" y="5838585"/>
                  <a:pt x="6527596" y="5831195"/>
                </a:cubicBezTo>
                <a:cubicBezTo>
                  <a:pt x="6527596" y="5831195"/>
                  <a:pt x="6527596" y="5831195"/>
                  <a:pt x="6524103" y="5831195"/>
                </a:cubicBezTo>
                <a:cubicBezTo>
                  <a:pt x="6527596" y="5827500"/>
                  <a:pt x="6531089" y="5827500"/>
                  <a:pt x="6534583" y="5823805"/>
                </a:cubicBezTo>
                <a:close/>
                <a:moveTo>
                  <a:pt x="6531109" y="5816608"/>
                </a:moveTo>
                <a:cubicBezTo>
                  <a:pt x="6527557" y="5820158"/>
                  <a:pt x="6520456" y="5823710"/>
                  <a:pt x="6513354" y="5827260"/>
                </a:cubicBezTo>
                <a:cubicBezTo>
                  <a:pt x="6513354" y="5827260"/>
                  <a:pt x="6513354" y="5827260"/>
                  <a:pt x="6516905" y="5830811"/>
                </a:cubicBezTo>
                <a:lnTo>
                  <a:pt x="6534660" y="5862769"/>
                </a:lnTo>
                <a:cubicBezTo>
                  <a:pt x="6538210" y="5862769"/>
                  <a:pt x="6538210" y="5859217"/>
                  <a:pt x="6541761" y="5859217"/>
                </a:cubicBezTo>
                <a:cubicBezTo>
                  <a:pt x="6541761" y="5859217"/>
                  <a:pt x="6541761" y="5859217"/>
                  <a:pt x="6534660" y="5845014"/>
                </a:cubicBezTo>
                <a:cubicBezTo>
                  <a:pt x="6534660" y="5845014"/>
                  <a:pt x="6534660" y="5845014"/>
                  <a:pt x="6541761" y="5841464"/>
                </a:cubicBezTo>
                <a:cubicBezTo>
                  <a:pt x="6541761" y="5841464"/>
                  <a:pt x="6541761" y="5841464"/>
                  <a:pt x="6555964" y="5852116"/>
                </a:cubicBezTo>
                <a:cubicBezTo>
                  <a:pt x="6559516" y="5848565"/>
                  <a:pt x="6559516" y="5848565"/>
                  <a:pt x="6563066" y="5848565"/>
                </a:cubicBezTo>
                <a:cubicBezTo>
                  <a:pt x="6563066" y="5848565"/>
                  <a:pt x="6563066" y="5848565"/>
                  <a:pt x="6548863" y="5834362"/>
                </a:cubicBezTo>
                <a:cubicBezTo>
                  <a:pt x="6548863" y="5834362"/>
                  <a:pt x="6548863" y="5834362"/>
                  <a:pt x="6548863" y="5830811"/>
                </a:cubicBezTo>
                <a:cubicBezTo>
                  <a:pt x="6552413" y="5823710"/>
                  <a:pt x="6541761" y="5813057"/>
                  <a:pt x="6531109" y="5816608"/>
                </a:cubicBezTo>
                <a:close/>
                <a:moveTo>
                  <a:pt x="6752016" y="5810370"/>
                </a:moveTo>
                <a:cubicBezTo>
                  <a:pt x="6755559" y="5834554"/>
                  <a:pt x="6755559" y="5834554"/>
                  <a:pt x="6755559" y="5834554"/>
                </a:cubicBezTo>
                <a:cubicBezTo>
                  <a:pt x="6748474" y="5851828"/>
                  <a:pt x="6748474" y="5851828"/>
                  <a:pt x="6748474" y="5851828"/>
                </a:cubicBezTo>
                <a:lnTo>
                  <a:pt x="6755559" y="5858737"/>
                </a:lnTo>
                <a:cubicBezTo>
                  <a:pt x="6762643" y="5841463"/>
                  <a:pt x="6762643" y="5841463"/>
                  <a:pt x="6762643" y="5841463"/>
                </a:cubicBezTo>
                <a:cubicBezTo>
                  <a:pt x="6787438" y="5827644"/>
                  <a:pt x="6787438" y="5827644"/>
                  <a:pt x="6787438" y="5827644"/>
                </a:cubicBezTo>
                <a:cubicBezTo>
                  <a:pt x="6787438" y="5827644"/>
                  <a:pt x="6783896" y="5824189"/>
                  <a:pt x="6780354" y="5824189"/>
                </a:cubicBezTo>
                <a:cubicBezTo>
                  <a:pt x="6762643" y="5831099"/>
                  <a:pt x="6762643" y="5831099"/>
                  <a:pt x="6762643" y="5831099"/>
                </a:cubicBezTo>
                <a:cubicBezTo>
                  <a:pt x="6759101" y="5813824"/>
                  <a:pt x="6759101" y="5813824"/>
                  <a:pt x="6759101" y="5813824"/>
                </a:cubicBezTo>
                <a:cubicBezTo>
                  <a:pt x="6755559" y="5810370"/>
                  <a:pt x="6755559" y="5810370"/>
                  <a:pt x="6752016" y="5810370"/>
                </a:cubicBezTo>
                <a:close/>
                <a:moveTo>
                  <a:pt x="6717036" y="5806340"/>
                </a:moveTo>
                <a:cubicBezTo>
                  <a:pt x="6720529" y="5806340"/>
                  <a:pt x="6724022" y="5806340"/>
                  <a:pt x="6727516" y="5809699"/>
                </a:cubicBezTo>
                <a:cubicBezTo>
                  <a:pt x="6727516" y="5809699"/>
                  <a:pt x="6731009" y="5809699"/>
                  <a:pt x="6731009" y="5813058"/>
                </a:cubicBezTo>
                <a:cubicBezTo>
                  <a:pt x="6731009" y="5816416"/>
                  <a:pt x="6727516" y="5819775"/>
                  <a:pt x="6724022" y="5819775"/>
                </a:cubicBezTo>
                <a:cubicBezTo>
                  <a:pt x="6724022" y="5819775"/>
                  <a:pt x="6724022" y="5819775"/>
                  <a:pt x="6713542" y="5816416"/>
                </a:cubicBezTo>
                <a:lnTo>
                  <a:pt x="6713542" y="5813058"/>
                </a:lnTo>
                <a:cubicBezTo>
                  <a:pt x="6713542" y="5813058"/>
                  <a:pt x="6713542" y="5813058"/>
                  <a:pt x="6717036" y="5806340"/>
                </a:cubicBezTo>
                <a:close/>
                <a:moveTo>
                  <a:pt x="6583891" y="5805835"/>
                </a:moveTo>
                <a:cubicBezTo>
                  <a:pt x="6590945" y="5802308"/>
                  <a:pt x="6597998" y="5809363"/>
                  <a:pt x="6597998" y="5816416"/>
                </a:cubicBezTo>
                <a:cubicBezTo>
                  <a:pt x="6597998" y="5823470"/>
                  <a:pt x="6590945" y="5830523"/>
                  <a:pt x="6583891" y="5830523"/>
                </a:cubicBezTo>
                <a:cubicBezTo>
                  <a:pt x="6576837" y="5830523"/>
                  <a:pt x="6569783" y="5826997"/>
                  <a:pt x="6569783" y="5819943"/>
                </a:cubicBezTo>
                <a:cubicBezTo>
                  <a:pt x="6569783" y="5819943"/>
                  <a:pt x="6569783" y="5819943"/>
                  <a:pt x="6569783" y="5816416"/>
                </a:cubicBezTo>
                <a:cubicBezTo>
                  <a:pt x="6569783" y="5809363"/>
                  <a:pt x="6576837" y="5805835"/>
                  <a:pt x="6583891" y="5805835"/>
                </a:cubicBezTo>
                <a:close/>
                <a:moveTo>
                  <a:pt x="6671893" y="5799621"/>
                </a:moveTo>
                <a:cubicBezTo>
                  <a:pt x="6671893" y="5799621"/>
                  <a:pt x="6671893" y="5799621"/>
                  <a:pt x="6675251" y="5810101"/>
                </a:cubicBezTo>
                <a:cubicBezTo>
                  <a:pt x="6675251" y="5810101"/>
                  <a:pt x="6675251" y="5810101"/>
                  <a:pt x="6678610" y="5817088"/>
                </a:cubicBezTo>
                <a:cubicBezTo>
                  <a:pt x="6675251" y="5817088"/>
                  <a:pt x="6668534" y="5817088"/>
                  <a:pt x="6665174" y="5817088"/>
                </a:cubicBezTo>
                <a:lnTo>
                  <a:pt x="6668534" y="5810101"/>
                </a:lnTo>
                <a:cubicBezTo>
                  <a:pt x="6668534" y="5810101"/>
                  <a:pt x="6668534" y="5810101"/>
                  <a:pt x="6671893" y="5799621"/>
                </a:cubicBezTo>
                <a:close/>
                <a:moveTo>
                  <a:pt x="6580420" y="5799105"/>
                </a:moveTo>
                <a:cubicBezTo>
                  <a:pt x="6570007" y="5799105"/>
                  <a:pt x="6563065" y="5806133"/>
                  <a:pt x="6563065" y="5816675"/>
                </a:cubicBezTo>
                <a:cubicBezTo>
                  <a:pt x="6563065" y="5820188"/>
                  <a:pt x="6563065" y="5820188"/>
                  <a:pt x="6563065" y="5820188"/>
                </a:cubicBezTo>
                <a:cubicBezTo>
                  <a:pt x="6563065" y="5830730"/>
                  <a:pt x="6573477" y="5841272"/>
                  <a:pt x="6583891" y="5837758"/>
                </a:cubicBezTo>
                <a:cubicBezTo>
                  <a:pt x="6597774" y="5837758"/>
                  <a:pt x="6604715" y="5830730"/>
                  <a:pt x="6604715" y="5816675"/>
                </a:cubicBezTo>
                <a:cubicBezTo>
                  <a:pt x="6604715" y="5806133"/>
                  <a:pt x="6594303" y="5795591"/>
                  <a:pt x="6580420" y="5799105"/>
                </a:cubicBezTo>
                <a:close/>
                <a:moveTo>
                  <a:pt x="6710733" y="5795591"/>
                </a:moveTo>
                <a:cubicBezTo>
                  <a:pt x="6710733" y="5795591"/>
                  <a:pt x="6710733" y="5795591"/>
                  <a:pt x="6707191" y="5813345"/>
                </a:cubicBezTo>
                <a:cubicBezTo>
                  <a:pt x="6707191" y="5813345"/>
                  <a:pt x="6707191" y="5813345"/>
                  <a:pt x="6700107" y="5834650"/>
                </a:cubicBezTo>
                <a:cubicBezTo>
                  <a:pt x="6703649" y="5838201"/>
                  <a:pt x="6707191" y="5838201"/>
                  <a:pt x="6710733" y="5838201"/>
                </a:cubicBezTo>
                <a:lnTo>
                  <a:pt x="6714275" y="5823998"/>
                </a:lnTo>
                <a:cubicBezTo>
                  <a:pt x="6714275" y="5823998"/>
                  <a:pt x="6714275" y="5823998"/>
                  <a:pt x="6721360" y="5823998"/>
                </a:cubicBezTo>
                <a:cubicBezTo>
                  <a:pt x="6721360" y="5823998"/>
                  <a:pt x="6721360" y="5823998"/>
                  <a:pt x="6724902" y="5841752"/>
                </a:cubicBezTo>
                <a:cubicBezTo>
                  <a:pt x="6728443" y="5845303"/>
                  <a:pt x="6728443" y="5845303"/>
                  <a:pt x="6731986" y="5845303"/>
                </a:cubicBezTo>
                <a:cubicBezTo>
                  <a:pt x="6731986" y="5845303"/>
                  <a:pt x="6731986" y="5845303"/>
                  <a:pt x="6728443" y="5827549"/>
                </a:cubicBezTo>
                <a:cubicBezTo>
                  <a:pt x="6735528" y="5823998"/>
                  <a:pt x="6739070" y="5816896"/>
                  <a:pt x="6739070" y="5813345"/>
                </a:cubicBezTo>
                <a:cubicBezTo>
                  <a:pt x="6739070" y="5806244"/>
                  <a:pt x="6735528" y="5802693"/>
                  <a:pt x="6731986" y="5802693"/>
                </a:cubicBezTo>
                <a:cubicBezTo>
                  <a:pt x="6724902" y="5799142"/>
                  <a:pt x="6717817" y="5795591"/>
                  <a:pt x="6710733" y="5795591"/>
                </a:cubicBezTo>
                <a:close/>
                <a:moveTo>
                  <a:pt x="6668106" y="5788873"/>
                </a:moveTo>
                <a:cubicBezTo>
                  <a:pt x="6668106" y="5788873"/>
                  <a:pt x="6668106" y="5788873"/>
                  <a:pt x="6661022" y="5809957"/>
                </a:cubicBezTo>
                <a:cubicBezTo>
                  <a:pt x="6661022" y="5809957"/>
                  <a:pt x="6661022" y="5809957"/>
                  <a:pt x="6650396" y="5831040"/>
                </a:cubicBezTo>
                <a:cubicBezTo>
                  <a:pt x="6653938" y="5831040"/>
                  <a:pt x="6653938" y="5831040"/>
                  <a:pt x="6657481" y="5831040"/>
                </a:cubicBezTo>
                <a:lnTo>
                  <a:pt x="6661022" y="5824012"/>
                </a:lnTo>
                <a:cubicBezTo>
                  <a:pt x="6668106" y="5824012"/>
                  <a:pt x="6671649" y="5824012"/>
                  <a:pt x="6678733" y="5824012"/>
                </a:cubicBezTo>
                <a:cubicBezTo>
                  <a:pt x="6678733" y="5824012"/>
                  <a:pt x="6678733" y="5824012"/>
                  <a:pt x="6682275" y="5831040"/>
                </a:cubicBezTo>
                <a:cubicBezTo>
                  <a:pt x="6685817" y="5831040"/>
                  <a:pt x="6685817" y="5834554"/>
                  <a:pt x="6689359" y="5834554"/>
                </a:cubicBezTo>
                <a:cubicBezTo>
                  <a:pt x="6689359" y="5834554"/>
                  <a:pt x="6689359" y="5834554"/>
                  <a:pt x="6682275" y="5809957"/>
                </a:cubicBezTo>
                <a:cubicBezTo>
                  <a:pt x="6682275" y="5809957"/>
                  <a:pt x="6682275" y="5809957"/>
                  <a:pt x="6678733" y="5788873"/>
                </a:cubicBezTo>
                <a:cubicBezTo>
                  <a:pt x="6678733" y="5788873"/>
                  <a:pt x="6678733" y="5788873"/>
                  <a:pt x="6668106" y="5788873"/>
                </a:cubicBezTo>
                <a:close/>
                <a:moveTo>
                  <a:pt x="6647709" y="5788873"/>
                </a:moveTo>
                <a:cubicBezTo>
                  <a:pt x="6629999" y="5788873"/>
                  <a:pt x="6622914" y="5788873"/>
                  <a:pt x="6608746" y="5792344"/>
                </a:cubicBezTo>
                <a:cubicBezTo>
                  <a:pt x="6608746" y="5799285"/>
                  <a:pt x="6608746" y="5799285"/>
                  <a:pt x="6608746" y="5799285"/>
                </a:cubicBezTo>
                <a:lnTo>
                  <a:pt x="6622914" y="5795815"/>
                </a:lnTo>
                <a:cubicBezTo>
                  <a:pt x="6626456" y="5830523"/>
                  <a:pt x="6626456" y="5830523"/>
                  <a:pt x="6626456" y="5830523"/>
                </a:cubicBezTo>
                <a:cubicBezTo>
                  <a:pt x="6637082" y="5830523"/>
                  <a:pt x="6637082" y="5830523"/>
                  <a:pt x="6637082" y="5830523"/>
                </a:cubicBezTo>
                <a:cubicBezTo>
                  <a:pt x="6633540" y="5795815"/>
                  <a:pt x="6633540" y="5795815"/>
                  <a:pt x="6633540" y="5795815"/>
                </a:cubicBezTo>
                <a:cubicBezTo>
                  <a:pt x="6647709" y="5795815"/>
                  <a:pt x="6647709" y="5795815"/>
                  <a:pt x="6647709" y="5795815"/>
                </a:cubicBezTo>
                <a:cubicBezTo>
                  <a:pt x="6647709" y="5788873"/>
                  <a:pt x="6647709" y="5788873"/>
                  <a:pt x="6647709" y="5788873"/>
                </a:cubicBezTo>
                <a:close/>
                <a:moveTo>
                  <a:pt x="6198068" y="5788872"/>
                </a:moveTo>
                <a:cubicBezTo>
                  <a:pt x="6215982" y="5788872"/>
                  <a:pt x="6223148" y="5806339"/>
                  <a:pt x="6223148" y="5823804"/>
                </a:cubicBezTo>
                <a:lnTo>
                  <a:pt x="6169406" y="5823804"/>
                </a:lnTo>
                <a:cubicBezTo>
                  <a:pt x="6169406" y="5806339"/>
                  <a:pt x="6180154" y="5788872"/>
                  <a:pt x="6198068" y="5788872"/>
                </a:cubicBezTo>
                <a:close/>
                <a:moveTo>
                  <a:pt x="6650396" y="5782156"/>
                </a:moveTo>
                <a:cubicBezTo>
                  <a:pt x="6713570" y="5782156"/>
                  <a:pt x="6769725" y="5803115"/>
                  <a:pt x="6815350" y="5838047"/>
                </a:cubicBezTo>
                <a:cubicBezTo>
                  <a:pt x="6822370" y="5845034"/>
                  <a:pt x="6822370" y="5848527"/>
                  <a:pt x="6818860" y="5852020"/>
                </a:cubicBezTo>
                <a:cubicBezTo>
                  <a:pt x="6818860" y="5852020"/>
                  <a:pt x="6818860" y="5852020"/>
                  <a:pt x="6790783" y="5883460"/>
                </a:cubicBezTo>
                <a:cubicBezTo>
                  <a:pt x="6787273" y="5886952"/>
                  <a:pt x="6783764" y="5886952"/>
                  <a:pt x="6776744" y="5883460"/>
                </a:cubicBezTo>
                <a:cubicBezTo>
                  <a:pt x="6741648" y="5855514"/>
                  <a:pt x="6696021" y="5838047"/>
                  <a:pt x="6650396" y="5838047"/>
                </a:cubicBezTo>
                <a:cubicBezTo>
                  <a:pt x="6601261" y="5838047"/>
                  <a:pt x="6559145" y="5855514"/>
                  <a:pt x="6524048" y="5883460"/>
                </a:cubicBezTo>
                <a:cubicBezTo>
                  <a:pt x="6517028" y="5886952"/>
                  <a:pt x="6513519" y="5886952"/>
                  <a:pt x="6510010" y="5883460"/>
                </a:cubicBezTo>
                <a:cubicBezTo>
                  <a:pt x="6510010" y="5883460"/>
                  <a:pt x="6510010" y="5883460"/>
                  <a:pt x="6481932" y="5852020"/>
                </a:cubicBezTo>
                <a:cubicBezTo>
                  <a:pt x="6478422" y="5848527"/>
                  <a:pt x="6478422" y="5845034"/>
                  <a:pt x="6485442" y="5838047"/>
                </a:cubicBezTo>
                <a:cubicBezTo>
                  <a:pt x="6531067" y="5803115"/>
                  <a:pt x="6587222" y="5782156"/>
                  <a:pt x="6650396" y="5782156"/>
                </a:cubicBezTo>
                <a:close/>
                <a:moveTo>
                  <a:pt x="6198292" y="5782155"/>
                </a:moveTo>
                <a:cubicBezTo>
                  <a:pt x="6173924" y="5782155"/>
                  <a:pt x="6160001" y="5799669"/>
                  <a:pt x="6160001" y="5831195"/>
                </a:cubicBezTo>
                <a:cubicBezTo>
                  <a:pt x="6160001" y="5859217"/>
                  <a:pt x="6170443" y="5880234"/>
                  <a:pt x="6201773" y="5880234"/>
                </a:cubicBezTo>
                <a:cubicBezTo>
                  <a:pt x="6208735" y="5880234"/>
                  <a:pt x="6222659" y="5876731"/>
                  <a:pt x="6229621" y="5873228"/>
                </a:cubicBezTo>
                <a:lnTo>
                  <a:pt x="6229621" y="5862720"/>
                </a:lnTo>
                <a:cubicBezTo>
                  <a:pt x="6222659" y="5866223"/>
                  <a:pt x="6212216" y="5869725"/>
                  <a:pt x="6201773" y="5869725"/>
                </a:cubicBezTo>
                <a:cubicBezTo>
                  <a:pt x="6180887" y="5869725"/>
                  <a:pt x="6170443" y="5852211"/>
                  <a:pt x="6170443" y="5834698"/>
                </a:cubicBezTo>
                <a:cubicBezTo>
                  <a:pt x="6170443" y="5834698"/>
                  <a:pt x="6170443" y="5834698"/>
                  <a:pt x="6236583" y="5834698"/>
                </a:cubicBezTo>
                <a:cubicBezTo>
                  <a:pt x="6236583" y="5834698"/>
                  <a:pt x="6236583" y="5834698"/>
                  <a:pt x="6236583" y="5827692"/>
                </a:cubicBezTo>
                <a:cubicBezTo>
                  <a:pt x="6236583" y="5803172"/>
                  <a:pt x="6226140" y="5782155"/>
                  <a:pt x="6198292" y="5782155"/>
                </a:cubicBezTo>
                <a:close/>
                <a:moveTo>
                  <a:pt x="5949064" y="5745879"/>
                </a:moveTo>
                <a:lnTo>
                  <a:pt x="5949064" y="5756627"/>
                </a:lnTo>
                <a:lnTo>
                  <a:pt x="5988028" y="5756627"/>
                </a:lnTo>
                <a:lnTo>
                  <a:pt x="5988028" y="5876203"/>
                </a:lnTo>
                <a:lnTo>
                  <a:pt x="6001464" y="5876203"/>
                </a:lnTo>
                <a:lnTo>
                  <a:pt x="6001464" y="5756627"/>
                </a:lnTo>
                <a:lnTo>
                  <a:pt x="6040426" y="5756627"/>
                </a:lnTo>
                <a:lnTo>
                  <a:pt x="6040426" y="5745879"/>
                </a:lnTo>
                <a:close/>
                <a:moveTo>
                  <a:pt x="6061922" y="5735130"/>
                </a:moveTo>
                <a:lnTo>
                  <a:pt x="6061922" y="5876203"/>
                </a:lnTo>
                <a:cubicBezTo>
                  <a:pt x="6061922" y="5876203"/>
                  <a:pt x="6061922" y="5876203"/>
                  <a:pt x="6072287" y="5876203"/>
                </a:cubicBezTo>
                <a:cubicBezTo>
                  <a:pt x="6072287" y="5876203"/>
                  <a:pt x="6072287" y="5876203"/>
                  <a:pt x="6072287" y="5826827"/>
                </a:cubicBezTo>
                <a:cubicBezTo>
                  <a:pt x="6072287" y="5809193"/>
                  <a:pt x="6079197" y="5788033"/>
                  <a:pt x="6099926" y="5788033"/>
                </a:cubicBezTo>
                <a:cubicBezTo>
                  <a:pt x="6120655" y="5788033"/>
                  <a:pt x="6120655" y="5802140"/>
                  <a:pt x="6120655" y="5819774"/>
                </a:cubicBezTo>
                <a:cubicBezTo>
                  <a:pt x="6120655" y="5819774"/>
                  <a:pt x="6120655" y="5819774"/>
                  <a:pt x="6120655" y="5876203"/>
                </a:cubicBezTo>
                <a:cubicBezTo>
                  <a:pt x="6120655" y="5876203"/>
                  <a:pt x="6120655" y="5876203"/>
                  <a:pt x="6134474" y="5876203"/>
                </a:cubicBezTo>
                <a:cubicBezTo>
                  <a:pt x="6134474" y="5876203"/>
                  <a:pt x="6134474" y="5876203"/>
                  <a:pt x="6134474" y="5819774"/>
                </a:cubicBezTo>
                <a:cubicBezTo>
                  <a:pt x="6134474" y="5795086"/>
                  <a:pt x="6127564" y="5780979"/>
                  <a:pt x="6103380" y="5780979"/>
                </a:cubicBezTo>
                <a:cubicBezTo>
                  <a:pt x="6089561" y="5780979"/>
                  <a:pt x="6079197" y="5788033"/>
                  <a:pt x="6072287" y="5798613"/>
                </a:cubicBezTo>
                <a:cubicBezTo>
                  <a:pt x="6072287" y="5798613"/>
                  <a:pt x="6072287" y="5798613"/>
                  <a:pt x="6072287" y="5735130"/>
                </a:cubicBezTo>
                <a:cubicBezTo>
                  <a:pt x="6072287" y="5735130"/>
                  <a:pt x="6072287" y="5735130"/>
                  <a:pt x="6061922" y="5735130"/>
                </a:cubicBezTo>
                <a:close/>
                <a:moveTo>
                  <a:pt x="6640551" y="5710947"/>
                </a:moveTo>
                <a:cubicBezTo>
                  <a:pt x="6630033" y="5728568"/>
                  <a:pt x="6626527" y="5746189"/>
                  <a:pt x="6626527" y="5763810"/>
                </a:cubicBezTo>
                <a:cubicBezTo>
                  <a:pt x="6623021" y="5763810"/>
                  <a:pt x="6605492" y="5767334"/>
                  <a:pt x="6601987" y="5767334"/>
                </a:cubicBezTo>
                <a:cubicBezTo>
                  <a:pt x="6598480" y="5749713"/>
                  <a:pt x="6587963" y="5732092"/>
                  <a:pt x="6577446" y="5721520"/>
                </a:cubicBezTo>
                <a:cubicBezTo>
                  <a:pt x="6577446" y="5721520"/>
                  <a:pt x="6577446" y="5721520"/>
                  <a:pt x="6573940" y="5721520"/>
                </a:cubicBezTo>
                <a:cubicBezTo>
                  <a:pt x="6566929" y="5721520"/>
                  <a:pt x="6559917" y="5725044"/>
                  <a:pt x="6552905" y="5725044"/>
                </a:cubicBezTo>
                <a:cubicBezTo>
                  <a:pt x="6552905" y="5725044"/>
                  <a:pt x="6552905" y="5725044"/>
                  <a:pt x="6552905" y="5728568"/>
                </a:cubicBezTo>
                <a:cubicBezTo>
                  <a:pt x="6549399" y="5735617"/>
                  <a:pt x="6549399" y="5742665"/>
                  <a:pt x="6549399" y="5753237"/>
                </a:cubicBezTo>
                <a:cubicBezTo>
                  <a:pt x="6549399" y="5763810"/>
                  <a:pt x="6549399" y="5770858"/>
                  <a:pt x="6552905" y="5781431"/>
                </a:cubicBezTo>
                <a:cubicBezTo>
                  <a:pt x="6549399" y="5781431"/>
                  <a:pt x="6531870" y="5788479"/>
                  <a:pt x="6531870" y="5788479"/>
                </a:cubicBezTo>
                <a:cubicBezTo>
                  <a:pt x="6521353" y="5774382"/>
                  <a:pt x="6507329" y="5760286"/>
                  <a:pt x="6493306" y="5753237"/>
                </a:cubicBezTo>
                <a:cubicBezTo>
                  <a:pt x="6486295" y="5753237"/>
                  <a:pt x="6479283" y="5760286"/>
                  <a:pt x="6472271" y="5763810"/>
                </a:cubicBezTo>
                <a:cubicBezTo>
                  <a:pt x="6472271" y="5781431"/>
                  <a:pt x="6475777" y="5799052"/>
                  <a:pt x="6486295" y="5816672"/>
                </a:cubicBezTo>
                <a:cubicBezTo>
                  <a:pt x="6482789" y="5816672"/>
                  <a:pt x="6472271" y="5827245"/>
                  <a:pt x="6468766" y="5827245"/>
                </a:cubicBezTo>
                <a:cubicBezTo>
                  <a:pt x="6458248" y="5816672"/>
                  <a:pt x="6440719" y="5806100"/>
                  <a:pt x="6423190" y="5802576"/>
                </a:cubicBezTo>
                <a:cubicBezTo>
                  <a:pt x="6416178" y="5806100"/>
                  <a:pt x="6409167" y="5813148"/>
                  <a:pt x="6405661" y="5816672"/>
                </a:cubicBezTo>
                <a:cubicBezTo>
                  <a:pt x="6405661" y="5816672"/>
                  <a:pt x="6405661" y="5816672"/>
                  <a:pt x="6405661" y="5820196"/>
                </a:cubicBezTo>
                <a:cubicBezTo>
                  <a:pt x="6409167" y="5834294"/>
                  <a:pt x="6419684" y="5851914"/>
                  <a:pt x="6433707" y="5866011"/>
                </a:cubicBezTo>
                <a:cubicBezTo>
                  <a:pt x="6430202" y="5866011"/>
                  <a:pt x="6419684" y="5883632"/>
                  <a:pt x="6419684" y="5883632"/>
                </a:cubicBezTo>
                <a:cubicBezTo>
                  <a:pt x="6402155" y="5876583"/>
                  <a:pt x="6384626" y="5869535"/>
                  <a:pt x="6367097" y="5869535"/>
                </a:cubicBezTo>
                <a:cubicBezTo>
                  <a:pt x="6363592" y="5876583"/>
                  <a:pt x="6356580" y="5883632"/>
                  <a:pt x="6356580" y="5890680"/>
                </a:cubicBezTo>
                <a:cubicBezTo>
                  <a:pt x="6363592" y="5904777"/>
                  <a:pt x="6377614" y="5918873"/>
                  <a:pt x="6391638" y="5929447"/>
                </a:cubicBezTo>
                <a:cubicBezTo>
                  <a:pt x="6391638" y="5932971"/>
                  <a:pt x="6384626" y="5947067"/>
                  <a:pt x="6384626" y="5950591"/>
                </a:cubicBezTo>
                <a:cubicBezTo>
                  <a:pt x="6367097" y="5943543"/>
                  <a:pt x="6346062" y="5943543"/>
                  <a:pt x="6332039" y="5950591"/>
                </a:cubicBezTo>
                <a:cubicBezTo>
                  <a:pt x="6328533" y="5957640"/>
                  <a:pt x="6325027" y="5964688"/>
                  <a:pt x="6325027" y="5971736"/>
                </a:cubicBezTo>
                <a:cubicBezTo>
                  <a:pt x="6335544" y="5985833"/>
                  <a:pt x="6353073" y="5992881"/>
                  <a:pt x="6370602" y="5999930"/>
                </a:cubicBezTo>
                <a:cubicBezTo>
                  <a:pt x="6370602" y="6003454"/>
                  <a:pt x="6367097" y="6017550"/>
                  <a:pt x="6367097" y="6021074"/>
                </a:cubicBezTo>
                <a:cubicBezTo>
                  <a:pt x="6349568" y="6021074"/>
                  <a:pt x="6332039" y="6028123"/>
                  <a:pt x="6318016" y="6035172"/>
                </a:cubicBezTo>
                <a:cubicBezTo>
                  <a:pt x="6318016" y="6035172"/>
                  <a:pt x="6318016" y="6035172"/>
                  <a:pt x="6314510" y="6035172"/>
                </a:cubicBezTo>
                <a:cubicBezTo>
                  <a:pt x="6314510" y="6038696"/>
                  <a:pt x="6314510" y="6042220"/>
                  <a:pt x="6314510" y="6049268"/>
                </a:cubicBezTo>
                <a:cubicBezTo>
                  <a:pt x="6314510" y="6052792"/>
                  <a:pt x="6314510" y="6056316"/>
                  <a:pt x="6314510" y="6059841"/>
                </a:cubicBezTo>
                <a:cubicBezTo>
                  <a:pt x="6314510" y="6059841"/>
                  <a:pt x="6314510" y="6059841"/>
                  <a:pt x="6318016" y="6059841"/>
                </a:cubicBezTo>
                <a:cubicBezTo>
                  <a:pt x="6332039" y="6070414"/>
                  <a:pt x="6349568" y="6073938"/>
                  <a:pt x="6367097" y="6073938"/>
                </a:cubicBezTo>
                <a:cubicBezTo>
                  <a:pt x="6367097" y="6077462"/>
                  <a:pt x="6370602" y="6095083"/>
                  <a:pt x="6370602" y="6095083"/>
                </a:cubicBezTo>
                <a:cubicBezTo>
                  <a:pt x="6353073" y="6102131"/>
                  <a:pt x="6335544" y="6112703"/>
                  <a:pt x="6325027" y="6123276"/>
                </a:cubicBezTo>
                <a:cubicBezTo>
                  <a:pt x="6325027" y="6123276"/>
                  <a:pt x="6325027" y="6123276"/>
                  <a:pt x="6325027" y="6126800"/>
                </a:cubicBezTo>
                <a:cubicBezTo>
                  <a:pt x="6325027" y="6130325"/>
                  <a:pt x="6328533" y="6140897"/>
                  <a:pt x="6332039" y="6147945"/>
                </a:cubicBezTo>
                <a:cubicBezTo>
                  <a:pt x="6349568" y="6151469"/>
                  <a:pt x="6367097" y="6151469"/>
                  <a:pt x="6384626" y="6147945"/>
                </a:cubicBezTo>
                <a:cubicBezTo>
                  <a:pt x="6384626" y="6147945"/>
                  <a:pt x="6391638" y="6165566"/>
                  <a:pt x="6395143" y="6169091"/>
                </a:cubicBezTo>
                <a:cubicBezTo>
                  <a:pt x="6377614" y="6176139"/>
                  <a:pt x="6363592" y="6190235"/>
                  <a:pt x="6356580" y="6204332"/>
                </a:cubicBezTo>
                <a:cubicBezTo>
                  <a:pt x="6356580" y="6204332"/>
                  <a:pt x="6356580" y="6204332"/>
                  <a:pt x="6356580" y="6207856"/>
                </a:cubicBezTo>
                <a:cubicBezTo>
                  <a:pt x="6360085" y="6211380"/>
                  <a:pt x="6363592" y="6221953"/>
                  <a:pt x="6367097" y="6225477"/>
                </a:cubicBezTo>
                <a:cubicBezTo>
                  <a:pt x="6384626" y="6225477"/>
                  <a:pt x="6402155" y="6221953"/>
                  <a:pt x="6419684" y="6211380"/>
                </a:cubicBezTo>
                <a:cubicBezTo>
                  <a:pt x="6419684" y="6214905"/>
                  <a:pt x="6430202" y="6229001"/>
                  <a:pt x="6433707" y="6232526"/>
                </a:cubicBezTo>
                <a:cubicBezTo>
                  <a:pt x="6419684" y="6243098"/>
                  <a:pt x="6412673" y="6260718"/>
                  <a:pt x="6405661" y="6278340"/>
                </a:cubicBezTo>
                <a:cubicBezTo>
                  <a:pt x="6412673" y="6281864"/>
                  <a:pt x="6416178" y="6288912"/>
                  <a:pt x="6423190" y="6292436"/>
                </a:cubicBezTo>
                <a:cubicBezTo>
                  <a:pt x="6440719" y="6288912"/>
                  <a:pt x="6458248" y="6281864"/>
                  <a:pt x="6468766" y="6267768"/>
                </a:cubicBezTo>
                <a:cubicBezTo>
                  <a:pt x="6472271" y="6267768"/>
                  <a:pt x="6486295" y="6281864"/>
                  <a:pt x="6486295" y="6281864"/>
                </a:cubicBezTo>
                <a:cubicBezTo>
                  <a:pt x="6479283" y="6295960"/>
                  <a:pt x="6475777" y="6317106"/>
                  <a:pt x="6475777" y="6331202"/>
                </a:cubicBezTo>
                <a:cubicBezTo>
                  <a:pt x="6475777" y="6331202"/>
                  <a:pt x="6475777" y="6334727"/>
                  <a:pt x="6475777" y="6334727"/>
                </a:cubicBezTo>
                <a:cubicBezTo>
                  <a:pt x="6479283" y="6338251"/>
                  <a:pt x="6486295" y="6341775"/>
                  <a:pt x="6493306" y="6345299"/>
                </a:cubicBezTo>
                <a:cubicBezTo>
                  <a:pt x="6493306" y="6345299"/>
                  <a:pt x="6493306" y="6345299"/>
                  <a:pt x="6496812" y="6345299"/>
                </a:cubicBezTo>
                <a:cubicBezTo>
                  <a:pt x="6510836" y="6338251"/>
                  <a:pt x="6524858" y="6324154"/>
                  <a:pt x="6531870" y="6306533"/>
                </a:cubicBezTo>
                <a:cubicBezTo>
                  <a:pt x="6535376" y="6310057"/>
                  <a:pt x="6549399" y="6313582"/>
                  <a:pt x="6552905" y="6317106"/>
                </a:cubicBezTo>
                <a:cubicBezTo>
                  <a:pt x="6549399" y="6324154"/>
                  <a:pt x="6549399" y="6334727"/>
                  <a:pt x="6549399" y="6341775"/>
                </a:cubicBezTo>
                <a:cubicBezTo>
                  <a:pt x="6549399" y="6352347"/>
                  <a:pt x="6549399" y="6359396"/>
                  <a:pt x="6552905" y="6369969"/>
                </a:cubicBezTo>
                <a:cubicBezTo>
                  <a:pt x="6559917" y="6373493"/>
                  <a:pt x="6566929" y="6373493"/>
                  <a:pt x="6573940" y="6377017"/>
                </a:cubicBezTo>
                <a:cubicBezTo>
                  <a:pt x="6573940" y="6377017"/>
                  <a:pt x="6573940" y="6377017"/>
                  <a:pt x="6577446" y="6377017"/>
                </a:cubicBezTo>
                <a:cubicBezTo>
                  <a:pt x="6587963" y="6362920"/>
                  <a:pt x="6598480" y="6345299"/>
                  <a:pt x="6601987" y="6331202"/>
                </a:cubicBezTo>
                <a:cubicBezTo>
                  <a:pt x="6605492" y="6331202"/>
                  <a:pt x="6623021" y="6331202"/>
                  <a:pt x="6626527" y="6331202"/>
                </a:cubicBezTo>
                <a:cubicBezTo>
                  <a:pt x="6626527" y="6352347"/>
                  <a:pt x="6630033" y="6369969"/>
                  <a:pt x="6640551" y="6384065"/>
                </a:cubicBezTo>
                <a:cubicBezTo>
                  <a:pt x="6647562" y="6384065"/>
                  <a:pt x="6658080" y="6384065"/>
                  <a:pt x="6661585" y="6384065"/>
                </a:cubicBezTo>
                <a:cubicBezTo>
                  <a:pt x="6661585" y="6384065"/>
                  <a:pt x="6661585" y="6384065"/>
                  <a:pt x="6665092" y="6384065"/>
                </a:cubicBezTo>
                <a:cubicBezTo>
                  <a:pt x="6672103" y="6369969"/>
                  <a:pt x="6679114" y="6352347"/>
                  <a:pt x="6679114" y="6331202"/>
                </a:cubicBezTo>
                <a:cubicBezTo>
                  <a:pt x="6679114" y="6331202"/>
                  <a:pt x="6696643" y="6331202"/>
                  <a:pt x="6700150" y="6331202"/>
                </a:cubicBezTo>
                <a:cubicBezTo>
                  <a:pt x="6703655" y="6345299"/>
                  <a:pt x="6714173" y="6362920"/>
                  <a:pt x="6724690" y="6377017"/>
                </a:cubicBezTo>
                <a:cubicBezTo>
                  <a:pt x="6724690" y="6377017"/>
                  <a:pt x="6724690" y="6377017"/>
                  <a:pt x="6728196" y="6377017"/>
                </a:cubicBezTo>
                <a:cubicBezTo>
                  <a:pt x="6735207" y="6373493"/>
                  <a:pt x="6742219" y="6373493"/>
                  <a:pt x="6749231" y="6369969"/>
                </a:cubicBezTo>
                <a:cubicBezTo>
                  <a:pt x="6752736" y="6359396"/>
                  <a:pt x="6752736" y="6352347"/>
                  <a:pt x="6752736" y="6341775"/>
                </a:cubicBezTo>
                <a:cubicBezTo>
                  <a:pt x="6752736" y="6334727"/>
                  <a:pt x="6752736" y="6324154"/>
                  <a:pt x="6749231" y="6317106"/>
                </a:cubicBezTo>
                <a:cubicBezTo>
                  <a:pt x="6752736" y="6313582"/>
                  <a:pt x="6766760" y="6306533"/>
                  <a:pt x="6770266" y="6306533"/>
                </a:cubicBezTo>
                <a:cubicBezTo>
                  <a:pt x="6780783" y="6324154"/>
                  <a:pt x="6791301" y="6334727"/>
                  <a:pt x="6808830" y="6345299"/>
                </a:cubicBezTo>
                <a:cubicBezTo>
                  <a:pt x="6815841" y="6341775"/>
                  <a:pt x="6822853" y="6338251"/>
                  <a:pt x="6826358" y="6334727"/>
                </a:cubicBezTo>
                <a:cubicBezTo>
                  <a:pt x="6826358" y="6334727"/>
                  <a:pt x="6826358" y="6334727"/>
                  <a:pt x="6829865" y="6334727"/>
                </a:cubicBezTo>
                <a:cubicBezTo>
                  <a:pt x="6829865" y="6334727"/>
                  <a:pt x="6829865" y="6331202"/>
                  <a:pt x="6829865" y="6331202"/>
                </a:cubicBezTo>
                <a:cubicBezTo>
                  <a:pt x="6829865" y="6313582"/>
                  <a:pt x="6822853" y="6295960"/>
                  <a:pt x="6815841" y="6281864"/>
                </a:cubicBezTo>
                <a:cubicBezTo>
                  <a:pt x="6815841" y="6278340"/>
                  <a:pt x="6829865" y="6267768"/>
                  <a:pt x="6833370" y="6267768"/>
                </a:cubicBezTo>
                <a:cubicBezTo>
                  <a:pt x="6843888" y="6278340"/>
                  <a:pt x="6861417" y="6288912"/>
                  <a:pt x="6878946" y="6292436"/>
                </a:cubicBezTo>
                <a:cubicBezTo>
                  <a:pt x="6885958" y="6288912"/>
                  <a:pt x="6892970" y="6281864"/>
                  <a:pt x="6896475" y="6278340"/>
                </a:cubicBezTo>
                <a:cubicBezTo>
                  <a:pt x="6896475" y="6278340"/>
                  <a:pt x="6896475" y="6278340"/>
                  <a:pt x="6896475" y="6274816"/>
                </a:cubicBezTo>
                <a:cubicBezTo>
                  <a:pt x="6892970" y="6260718"/>
                  <a:pt x="6882452" y="6243098"/>
                  <a:pt x="6868429" y="6229001"/>
                </a:cubicBezTo>
                <a:cubicBezTo>
                  <a:pt x="6871934" y="6229001"/>
                  <a:pt x="6882452" y="6214905"/>
                  <a:pt x="6882452" y="6211380"/>
                </a:cubicBezTo>
                <a:cubicBezTo>
                  <a:pt x="6899981" y="6221953"/>
                  <a:pt x="6917510" y="6225477"/>
                  <a:pt x="6935039" y="6225477"/>
                </a:cubicBezTo>
                <a:cubicBezTo>
                  <a:pt x="6938545" y="6218429"/>
                  <a:pt x="6942051" y="6211380"/>
                  <a:pt x="6945557" y="6207856"/>
                </a:cubicBezTo>
                <a:cubicBezTo>
                  <a:pt x="6945557" y="6207856"/>
                  <a:pt x="6945557" y="6207856"/>
                  <a:pt x="6945557" y="6204332"/>
                </a:cubicBezTo>
                <a:cubicBezTo>
                  <a:pt x="6938545" y="6190235"/>
                  <a:pt x="6924521" y="6176139"/>
                  <a:pt x="6910499" y="6165566"/>
                </a:cubicBezTo>
                <a:cubicBezTo>
                  <a:pt x="6910499" y="6165566"/>
                  <a:pt x="6917510" y="6147945"/>
                  <a:pt x="6917510" y="6147945"/>
                </a:cubicBezTo>
                <a:cubicBezTo>
                  <a:pt x="6935039" y="6151469"/>
                  <a:pt x="6952568" y="6151469"/>
                  <a:pt x="6970097" y="6147945"/>
                </a:cubicBezTo>
                <a:cubicBezTo>
                  <a:pt x="6970097" y="6147945"/>
                  <a:pt x="6970097" y="6147945"/>
                  <a:pt x="6970097" y="6144421"/>
                </a:cubicBezTo>
                <a:cubicBezTo>
                  <a:pt x="6973603" y="6140897"/>
                  <a:pt x="6977109" y="6130325"/>
                  <a:pt x="6977109" y="6123276"/>
                </a:cubicBezTo>
                <a:cubicBezTo>
                  <a:pt x="6963086" y="6109179"/>
                  <a:pt x="6949062" y="6102131"/>
                  <a:pt x="6931533" y="6095083"/>
                </a:cubicBezTo>
                <a:cubicBezTo>
                  <a:pt x="6931533" y="6095083"/>
                  <a:pt x="6931533" y="6077462"/>
                  <a:pt x="6935039" y="6073938"/>
                </a:cubicBezTo>
                <a:cubicBezTo>
                  <a:pt x="6952568" y="6073938"/>
                  <a:pt x="6970097" y="6070414"/>
                  <a:pt x="6984121" y="6059841"/>
                </a:cubicBezTo>
                <a:cubicBezTo>
                  <a:pt x="6987626" y="6056316"/>
                  <a:pt x="6987626" y="6052792"/>
                  <a:pt x="6987626" y="6049268"/>
                </a:cubicBezTo>
                <a:cubicBezTo>
                  <a:pt x="6987626" y="6045744"/>
                  <a:pt x="6987626" y="6042220"/>
                  <a:pt x="6984121" y="6038696"/>
                </a:cubicBezTo>
                <a:cubicBezTo>
                  <a:pt x="6984121" y="6038696"/>
                  <a:pt x="6984121" y="6038696"/>
                  <a:pt x="6984121" y="6035172"/>
                </a:cubicBezTo>
                <a:cubicBezTo>
                  <a:pt x="6970097" y="6028123"/>
                  <a:pt x="6952568" y="6021074"/>
                  <a:pt x="6935039" y="6021074"/>
                </a:cubicBezTo>
                <a:cubicBezTo>
                  <a:pt x="6935039" y="6021074"/>
                  <a:pt x="6931533" y="6003454"/>
                  <a:pt x="6931533" y="5999930"/>
                </a:cubicBezTo>
                <a:cubicBezTo>
                  <a:pt x="6949062" y="5996406"/>
                  <a:pt x="6966592" y="5985833"/>
                  <a:pt x="6977109" y="5975261"/>
                </a:cubicBezTo>
                <a:cubicBezTo>
                  <a:pt x="6977109" y="5975261"/>
                  <a:pt x="6977109" y="5975261"/>
                  <a:pt x="6977109" y="5971736"/>
                </a:cubicBezTo>
                <a:cubicBezTo>
                  <a:pt x="6977109" y="5964688"/>
                  <a:pt x="6973603" y="5957640"/>
                  <a:pt x="6970097" y="5950591"/>
                </a:cubicBezTo>
                <a:cubicBezTo>
                  <a:pt x="6952568" y="5947067"/>
                  <a:pt x="6935039" y="5947067"/>
                  <a:pt x="6917510" y="5950591"/>
                </a:cubicBezTo>
                <a:cubicBezTo>
                  <a:pt x="6917510" y="5947067"/>
                  <a:pt x="6910499" y="5932971"/>
                  <a:pt x="6910499" y="5929447"/>
                </a:cubicBezTo>
                <a:cubicBezTo>
                  <a:pt x="6924521" y="5918873"/>
                  <a:pt x="6938545" y="5908301"/>
                  <a:pt x="6945557" y="5890680"/>
                </a:cubicBezTo>
                <a:cubicBezTo>
                  <a:pt x="6945557" y="5883632"/>
                  <a:pt x="6938545" y="5876583"/>
                  <a:pt x="6935039" y="5873059"/>
                </a:cubicBezTo>
                <a:cubicBezTo>
                  <a:pt x="6935039" y="5873059"/>
                  <a:pt x="6935039" y="5873059"/>
                  <a:pt x="6935039" y="5869535"/>
                </a:cubicBezTo>
                <a:cubicBezTo>
                  <a:pt x="6917510" y="5869535"/>
                  <a:pt x="6899981" y="5876583"/>
                  <a:pt x="6882452" y="5883632"/>
                </a:cubicBezTo>
                <a:cubicBezTo>
                  <a:pt x="6882452" y="5883632"/>
                  <a:pt x="6871934" y="5869535"/>
                  <a:pt x="6868429" y="5866011"/>
                </a:cubicBezTo>
                <a:cubicBezTo>
                  <a:pt x="6882452" y="5851914"/>
                  <a:pt x="6892970" y="5837818"/>
                  <a:pt x="6896475" y="5820196"/>
                </a:cubicBezTo>
                <a:cubicBezTo>
                  <a:pt x="6892970" y="5813148"/>
                  <a:pt x="6885958" y="5806100"/>
                  <a:pt x="6878946" y="5802576"/>
                </a:cubicBezTo>
                <a:cubicBezTo>
                  <a:pt x="6861417" y="5806100"/>
                  <a:pt x="6847394" y="5816672"/>
                  <a:pt x="6833370" y="5830770"/>
                </a:cubicBezTo>
                <a:cubicBezTo>
                  <a:pt x="6829865" y="5827245"/>
                  <a:pt x="6815841" y="5816672"/>
                  <a:pt x="6815841" y="5816672"/>
                </a:cubicBezTo>
                <a:cubicBezTo>
                  <a:pt x="6822853" y="5799052"/>
                  <a:pt x="6829865" y="5781431"/>
                  <a:pt x="6829865" y="5763810"/>
                </a:cubicBezTo>
                <a:cubicBezTo>
                  <a:pt x="6822853" y="5760286"/>
                  <a:pt x="6815841" y="5753237"/>
                  <a:pt x="6808830" y="5753237"/>
                </a:cubicBezTo>
                <a:cubicBezTo>
                  <a:pt x="6794806" y="5760286"/>
                  <a:pt x="6780783" y="5774382"/>
                  <a:pt x="6770266" y="5788479"/>
                </a:cubicBezTo>
                <a:cubicBezTo>
                  <a:pt x="6766760" y="5788479"/>
                  <a:pt x="6752736" y="5781431"/>
                  <a:pt x="6749231" y="5781431"/>
                </a:cubicBezTo>
                <a:cubicBezTo>
                  <a:pt x="6752736" y="5770858"/>
                  <a:pt x="6752736" y="5763810"/>
                  <a:pt x="6752736" y="5753237"/>
                </a:cubicBezTo>
                <a:cubicBezTo>
                  <a:pt x="6752736" y="5742665"/>
                  <a:pt x="6752736" y="5735617"/>
                  <a:pt x="6749231" y="5728568"/>
                </a:cubicBezTo>
                <a:cubicBezTo>
                  <a:pt x="6749231" y="5728568"/>
                  <a:pt x="6749231" y="5728568"/>
                  <a:pt x="6749231" y="5725044"/>
                </a:cubicBezTo>
                <a:cubicBezTo>
                  <a:pt x="6742219" y="5725044"/>
                  <a:pt x="6735207" y="5721520"/>
                  <a:pt x="6728196" y="5721520"/>
                </a:cubicBezTo>
                <a:cubicBezTo>
                  <a:pt x="6728196" y="5721520"/>
                  <a:pt x="6728196" y="5721520"/>
                  <a:pt x="6724690" y="5721520"/>
                </a:cubicBezTo>
                <a:cubicBezTo>
                  <a:pt x="6714173" y="5732092"/>
                  <a:pt x="6703655" y="5749713"/>
                  <a:pt x="6700150" y="5767334"/>
                </a:cubicBezTo>
                <a:cubicBezTo>
                  <a:pt x="6696643" y="5767334"/>
                  <a:pt x="6679114" y="5763810"/>
                  <a:pt x="6675609" y="5763810"/>
                </a:cubicBezTo>
                <a:cubicBezTo>
                  <a:pt x="6675609" y="5746189"/>
                  <a:pt x="6672103" y="5728568"/>
                  <a:pt x="6661585" y="5710947"/>
                </a:cubicBezTo>
                <a:cubicBezTo>
                  <a:pt x="6654574" y="5710947"/>
                  <a:pt x="6647562" y="5710947"/>
                  <a:pt x="6640551" y="5710947"/>
                </a:cubicBezTo>
                <a:close/>
                <a:moveTo>
                  <a:pt x="0" y="0"/>
                </a:moveTo>
                <a:lnTo>
                  <a:pt x="12192000" y="0"/>
                </a:lnTo>
                <a:lnTo>
                  <a:pt x="12192000" y="6858000"/>
                </a:lnTo>
                <a:lnTo>
                  <a:pt x="0" y="6858000"/>
                </a:lnTo>
                <a:close/>
              </a:path>
            </a:pathLst>
          </a:custGeom>
          <a:solidFill>
            <a:srgbClr val="48595D">
              <a:alpha val="70000"/>
            </a:srgbClr>
          </a:solidFill>
        </p:spPr>
        <p:txBody>
          <a:bodyPr wrap="square" tIns="3474720">
            <a:noAutofit/>
          </a:bodyPr>
          <a:lstStyle>
            <a:lvl1pPr marL="0" indent="0" algn="ctr">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622300" y="4174067"/>
            <a:ext cx="7899401" cy="465667"/>
          </a:xfrm>
        </p:spPr>
        <p:txBody>
          <a:bodyPr/>
          <a:lstStyle>
            <a:lvl1pPr marL="0" indent="0" algn="ctr">
              <a:buNone/>
              <a:defRPr sz="1800">
                <a:solidFill>
                  <a:srgbClr val="01B0E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52397629"/>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D548FCEE-38AC-4178-A11A-C2643EE521B7}"/>
              </a:ext>
            </a:extLst>
          </p:cNvPr>
          <p:cNvSpPr>
            <a:spLocks noGrp="1"/>
          </p:cNvSpPr>
          <p:nvPr>
            <p:ph type="pic" sz="quarter" idx="13"/>
          </p:nvPr>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10" name="Text Placeholder 9">
            <a:extLst>
              <a:ext uri="{FF2B5EF4-FFF2-40B4-BE49-F238E27FC236}">
                <a16:creationId xmlns:a16="http://schemas.microsoft.com/office/drawing/2014/main" id="{EB123902-70AC-406B-AE88-41EE8766BD74}"/>
              </a:ext>
            </a:extLst>
          </p:cNvPr>
          <p:cNvSpPr>
            <a:spLocks noGrp="1"/>
          </p:cNvSpPr>
          <p:nvPr>
            <p:ph type="body" sz="quarter" idx="16" hasCustomPrompt="1"/>
          </p:nvPr>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lIns="0" tIns="0" rIns="0" bIns="0" anchor="ctr" anchorCtr="0">
            <a:noAutofit/>
          </a:bodyPr>
          <a:lstStyle>
            <a:lvl1pPr marL="342900" indent="0" algn="ctr">
              <a:buNone/>
              <a:defRPr sz="495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622300" y="4330701"/>
            <a:ext cx="7899401" cy="465667"/>
          </a:xfrm>
        </p:spPr>
        <p:txBody>
          <a:bodyPr tIns="91440">
            <a:noAutofit/>
          </a:bodyPr>
          <a:lstStyle>
            <a:lvl1pPr marL="0" indent="0" algn="ctr">
              <a:buNone/>
              <a:defRPr sz="24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057568042"/>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FAA1EDD-93C7-48F2-8DDA-421DB956EEC1}"/>
              </a:ext>
            </a:extLst>
          </p:cNvPr>
          <p:cNvSpPr>
            <a:spLocks noGrp="1"/>
          </p:cNvSpPr>
          <p:nvPr>
            <p:ph type="pic" sz="quarter" idx="13"/>
          </p:nvPr>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4140AC3B-1D51-45C0-9372-440D01C2C3A7}"/>
              </a:ext>
            </a:extLst>
          </p:cNvPr>
          <p:cNvSpPr>
            <a:spLocks noGrp="1"/>
          </p:cNvSpPr>
          <p:nvPr>
            <p:ph type="body" sz="quarter" idx="15" hasCustomPrompt="1"/>
          </p:nvPr>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11665967"/>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5F67721-056F-4D91-9D51-C6EB2514F371}"/>
              </a:ext>
            </a:extLst>
          </p:cNvPr>
          <p:cNvSpPr>
            <a:spLocks noGrp="1"/>
          </p:cNvSpPr>
          <p:nvPr>
            <p:ph type="pic" sz="quarter" idx="13"/>
          </p:nvPr>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1F764B23-B9E5-4F2C-80F8-DAE022449872}"/>
              </a:ext>
            </a:extLst>
          </p:cNvPr>
          <p:cNvSpPr/>
          <p:nvPr userDrawn="1"/>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05740" rtlCol="0" anchor="b">
            <a:noAutofit/>
          </a:bodyPr>
          <a:lstStyle/>
          <a:p>
            <a:pPr algn="l"/>
            <a:r>
              <a:rPr lang="en-US" sz="1800"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22300" y="3429000"/>
            <a:ext cx="7899401" cy="1135062"/>
          </a:xfrm>
        </p:spPr>
        <p:txBody>
          <a:bodyPr>
            <a:normAutofit/>
          </a:bodyPr>
          <a:lstStyle>
            <a:lvl1pPr marL="0" indent="0" algn="ctr">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64128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9063" y="-4763"/>
            <a:ext cx="9162126"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5" name="Picture Placeholder 14">
            <a:extLst>
              <a:ext uri="{FF2B5EF4-FFF2-40B4-BE49-F238E27FC236}">
                <a16:creationId xmlns:a16="http://schemas.microsoft.com/office/drawing/2014/main" id="{3623201C-EF3A-4012-8E2F-9E768AB41F7D}"/>
              </a:ext>
            </a:extLst>
          </p:cNvPr>
          <p:cNvSpPr>
            <a:spLocks noGrp="1"/>
          </p:cNvSpPr>
          <p:nvPr>
            <p:ph type="pic" sz="quarter" idx="13"/>
          </p:nvPr>
        </p:nvSpPr>
        <p:spPr>
          <a:xfrm>
            <a:off x="0" y="2403337"/>
            <a:ext cx="9144000" cy="4454665"/>
          </a:xfrm>
          <a:custGeom>
            <a:avLst/>
            <a:gdLst>
              <a:gd name="connsiteX0" fmla="*/ 11946675 w 12192000"/>
              <a:gd name="connsiteY0" fmla="*/ 4274240 h 4454665"/>
              <a:gd name="connsiteX1" fmla="*/ 11952788 w 12192000"/>
              <a:gd name="connsiteY1" fmla="*/ 4274240 h 4454665"/>
              <a:gd name="connsiteX2" fmla="*/ 11958183 w 12192000"/>
              <a:gd name="connsiteY2" fmla="*/ 4274815 h 4454665"/>
              <a:gd name="connsiteX3" fmla="*/ 11960461 w 12192000"/>
              <a:gd name="connsiteY3" fmla="*/ 4276558 h 4454665"/>
              <a:gd name="connsiteX4" fmla="*/ 11961281 w 12192000"/>
              <a:gd name="connsiteY4" fmla="*/ 4279205 h 4454665"/>
              <a:gd name="connsiteX5" fmla="*/ 11959578 w 12192000"/>
              <a:gd name="connsiteY5" fmla="*/ 4282897 h 4454665"/>
              <a:gd name="connsiteX6" fmla="*/ 11953198 w 12192000"/>
              <a:gd name="connsiteY6" fmla="*/ 4284292 h 4454665"/>
              <a:gd name="connsiteX7" fmla="*/ 11946675 w 12192000"/>
              <a:gd name="connsiteY7" fmla="*/ 4284292 h 4454665"/>
              <a:gd name="connsiteX8" fmla="*/ 11941300 w 12192000"/>
              <a:gd name="connsiteY8" fmla="*/ 4269728 h 4454665"/>
              <a:gd name="connsiteX9" fmla="*/ 11941300 w 12192000"/>
              <a:gd name="connsiteY9" fmla="*/ 4303042 h 4454665"/>
              <a:gd name="connsiteX10" fmla="*/ 11946675 w 12192000"/>
              <a:gd name="connsiteY10" fmla="*/ 4303042 h 4454665"/>
              <a:gd name="connsiteX11" fmla="*/ 11946675 w 12192000"/>
              <a:gd name="connsiteY11" fmla="*/ 4288888 h 4454665"/>
              <a:gd name="connsiteX12" fmla="*/ 11949834 w 12192000"/>
              <a:gd name="connsiteY12" fmla="*/ 4288888 h 4454665"/>
              <a:gd name="connsiteX13" fmla="*/ 11954142 w 12192000"/>
              <a:gd name="connsiteY13" fmla="*/ 4290036 h 4454665"/>
              <a:gd name="connsiteX14" fmla="*/ 11959762 w 12192000"/>
              <a:gd name="connsiteY14" fmla="*/ 4297790 h 4454665"/>
              <a:gd name="connsiteX15" fmla="*/ 11962717 w 12192000"/>
              <a:gd name="connsiteY15" fmla="*/ 4303042 h 4454665"/>
              <a:gd name="connsiteX16" fmla="*/ 11969281 w 12192000"/>
              <a:gd name="connsiteY16" fmla="*/ 4303042 h 4454665"/>
              <a:gd name="connsiteX17" fmla="*/ 11965220 w 12192000"/>
              <a:gd name="connsiteY17" fmla="*/ 4296518 h 4454665"/>
              <a:gd name="connsiteX18" fmla="*/ 11960296 w 12192000"/>
              <a:gd name="connsiteY18" fmla="*/ 4289913 h 4454665"/>
              <a:gd name="connsiteX19" fmla="*/ 11957466 w 12192000"/>
              <a:gd name="connsiteY19" fmla="*/ 4288149 h 4454665"/>
              <a:gd name="connsiteX20" fmla="*/ 11964378 w 12192000"/>
              <a:gd name="connsiteY20" fmla="*/ 4285113 h 4454665"/>
              <a:gd name="connsiteX21" fmla="*/ 11966983 w 12192000"/>
              <a:gd name="connsiteY21" fmla="*/ 4278754 h 4454665"/>
              <a:gd name="connsiteX22" fmla="*/ 11965424 w 12192000"/>
              <a:gd name="connsiteY22" fmla="*/ 4273871 h 4454665"/>
              <a:gd name="connsiteX23" fmla="*/ 11961239 w 12192000"/>
              <a:gd name="connsiteY23" fmla="*/ 4270651 h 4454665"/>
              <a:gd name="connsiteX24" fmla="*/ 11952747 w 12192000"/>
              <a:gd name="connsiteY24" fmla="*/ 4269728 h 4454665"/>
              <a:gd name="connsiteX25" fmla="*/ 10902089 w 12192000"/>
              <a:gd name="connsiteY25" fmla="*/ 4267157 h 4454665"/>
              <a:gd name="connsiteX26" fmla="*/ 10905603 w 12192000"/>
              <a:gd name="connsiteY26" fmla="*/ 4267157 h 4454665"/>
              <a:gd name="connsiteX27" fmla="*/ 10905603 w 12192000"/>
              <a:gd name="connsiteY27" fmla="*/ 4270698 h 4454665"/>
              <a:gd name="connsiteX28" fmla="*/ 10877492 w 12192000"/>
              <a:gd name="connsiteY28" fmla="*/ 4306120 h 4454665"/>
              <a:gd name="connsiteX29" fmla="*/ 10859922 w 12192000"/>
              <a:gd name="connsiteY29" fmla="*/ 4288410 h 4454665"/>
              <a:gd name="connsiteX30" fmla="*/ 10902089 w 12192000"/>
              <a:gd name="connsiteY30" fmla="*/ 4267157 h 4454665"/>
              <a:gd name="connsiteX31" fmla="*/ 11954881 w 12192000"/>
              <a:gd name="connsiteY31" fmla="*/ 4260086 h 4454665"/>
              <a:gd name="connsiteX32" fmla="*/ 11967558 w 12192000"/>
              <a:gd name="connsiteY32" fmla="*/ 4263430 h 4454665"/>
              <a:gd name="connsiteX33" fmla="*/ 11977220 w 12192000"/>
              <a:gd name="connsiteY33" fmla="*/ 4272989 h 4454665"/>
              <a:gd name="connsiteX34" fmla="*/ 11980687 w 12192000"/>
              <a:gd name="connsiteY34" fmla="*/ 4285933 h 4454665"/>
              <a:gd name="connsiteX35" fmla="*/ 11977282 w 12192000"/>
              <a:gd name="connsiteY35" fmla="*/ 4298754 h 4454665"/>
              <a:gd name="connsiteX36" fmla="*/ 11967722 w 12192000"/>
              <a:gd name="connsiteY36" fmla="*/ 4308314 h 4454665"/>
              <a:gd name="connsiteX37" fmla="*/ 11954881 w 12192000"/>
              <a:gd name="connsiteY37" fmla="*/ 4311740 h 4454665"/>
              <a:gd name="connsiteX38" fmla="*/ 11942039 w 12192000"/>
              <a:gd name="connsiteY38" fmla="*/ 4308314 h 4454665"/>
              <a:gd name="connsiteX39" fmla="*/ 11932459 w 12192000"/>
              <a:gd name="connsiteY39" fmla="*/ 4298754 h 4454665"/>
              <a:gd name="connsiteX40" fmla="*/ 11929033 w 12192000"/>
              <a:gd name="connsiteY40" fmla="*/ 4285933 h 4454665"/>
              <a:gd name="connsiteX41" fmla="*/ 11932521 w 12192000"/>
              <a:gd name="connsiteY41" fmla="*/ 4272989 h 4454665"/>
              <a:gd name="connsiteX42" fmla="*/ 11942183 w 12192000"/>
              <a:gd name="connsiteY42" fmla="*/ 4263430 h 4454665"/>
              <a:gd name="connsiteX43" fmla="*/ 11954881 w 12192000"/>
              <a:gd name="connsiteY43" fmla="*/ 4260086 h 4454665"/>
              <a:gd name="connsiteX44" fmla="*/ 11954881 w 12192000"/>
              <a:gd name="connsiteY44" fmla="*/ 4254958 h 4454665"/>
              <a:gd name="connsiteX45" fmla="*/ 11939660 w 12192000"/>
              <a:gd name="connsiteY45" fmla="*/ 4258958 h 4454665"/>
              <a:gd name="connsiteX46" fmla="*/ 11928069 w 12192000"/>
              <a:gd name="connsiteY46" fmla="*/ 4270405 h 4454665"/>
              <a:gd name="connsiteX47" fmla="*/ 11923904 w 12192000"/>
              <a:gd name="connsiteY47" fmla="*/ 4285933 h 4454665"/>
              <a:gd name="connsiteX48" fmla="*/ 11928007 w 12192000"/>
              <a:gd name="connsiteY48" fmla="*/ 4301319 h 4454665"/>
              <a:gd name="connsiteX49" fmla="*/ 11939474 w 12192000"/>
              <a:gd name="connsiteY49" fmla="*/ 4312786 h 4454665"/>
              <a:gd name="connsiteX50" fmla="*/ 11954881 w 12192000"/>
              <a:gd name="connsiteY50" fmla="*/ 4316868 h 4454665"/>
              <a:gd name="connsiteX51" fmla="*/ 11970287 w 12192000"/>
              <a:gd name="connsiteY51" fmla="*/ 4312786 h 4454665"/>
              <a:gd name="connsiteX52" fmla="*/ 11981733 w 12192000"/>
              <a:gd name="connsiteY52" fmla="*/ 4301319 h 4454665"/>
              <a:gd name="connsiteX53" fmla="*/ 11985815 w 12192000"/>
              <a:gd name="connsiteY53" fmla="*/ 4285933 h 4454665"/>
              <a:gd name="connsiteX54" fmla="*/ 11981671 w 12192000"/>
              <a:gd name="connsiteY54" fmla="*/ 4270405 h 4454665"/>
              <a:gd name="connsiteX55" fmla="*/ 11970101 w 12192000"/>
              <a:gd name="connsiteY55" fmla="*/ 4258958 h 4454665"/>
              <a:gd name="connsiteX56" fmla="*/ 11954881 w 12192000"/>
              <a:gd name="connsiteY56" fmla="*/ 4254958 h 4454665"/>
              <a:gd name="connsiteX57" fmla="*/ 11091685 w 12192000"/>
              <a:gd name="connsiteY57" fmla="*/ 4225506 h 4454665"/>
              <a:gd name="connsiteX58" fmla="*/ 11123259 w 12192000"/>
              <a:gd name="connsiteY58" fmla="*/ 4265813 h 4454665"/>
              <a:gd name="connsiteX59" fmla="*/ 11091685 w 12192000"/>
              <a:gd name="connsiteY59" fmla="*/ 4306119 h 4454665"/>
              <a:gd name="connsiteX60" fmla="*/ 11060111 w 12192000"/>
              <a:gd name="connsiteY60" fmla="*/ 4265813 h 4454665"/>
              <a:gd name="connsiteX61" fmla="*/ 11091685 w 12192000"/>
              <a:gd name="connsiteY61" fmla="*/ 4225506 h 4454665"/>
              <a:gd name="connsiteX62" fmla="*/ 10781998 w 12192000"/>
              <a:gd name="connsiteY62" fmla="*/ 4225506 h 4454665"/>
              <a:gd name="connsiteX63" fmla="*/ 10810212 w 12192000"/>
              <a:gd name="connsiteY63" fmla="*/ 4265813 h 4454665"/>
              <a:gd name="connsiteX64" fmla="*/ 10781998 w 12192000"/>
              <a:gd name="connsiteY64" fmla="*/ 4306119 h 4454665"/>
              <a:gd name="connsiteX65" fmla="*/ 10753783 w 12192000"/>
              <a:gd name="connsiteY65" fmla="*/ 4265813 h 4454665"/>
              <a:gd name="connsiteX66" fmla="*/ 10781998 w 12192000"/>
              <a:gd name="connsiteY66" fmla="*/ 4225506 h 4454665"/>
              <a:gd name="connsiteX67" fmla="*/ 10469622 w 12192000"/>
              <a:gd name="connsiteY67" fmla="*/ 4225506 h 4454665"/>
              <a:gd name="connsiteX68" fmla="*/ 10501196 w 12192000"/>
              <a:gd name="connsiteY68" fmla="*/ 4265813 h 4454665"/>
              <a:gd name="connsiteX69" fmla="*/ 10469622 w 12192000"/>
              <a:gd name="connsiteY69" fmla="*/ 4306119 h 4454665"/>
              <a:gd name="connsiteX70" fmla="*/ 10438048 w 12192000"/>
              <a:gd name="connsiteY70" fmla="*/ 4265813 h 4454665"/>
              <a:gd name="connsiteX71" fmla="*/ 10469622 w 12192000"/>
              <a:gd name="connsiteY71" fmla="*/ 4225506 h 4454665"/>
              <a:gd name="connsiteX72" fmla="*/ 11014562 w 12192000"/>
              <a:gd name="connsiteY72" fmla="*/ 4220259 h 4454665"/>
              <a:gd name="connsiteX73" fmla="*/ 11014562 w 12192000"/>
              <a:gd name="connsiteY73" fmla="*/ 4316219 h 4454665"/>
              <a:gd name="connsiteX74" fmla="*/ 11026851 w 12192000"/>
              <a:gd name="connsiteY74" fmla="*/ 4316219 h 4454665"/>
              <a:gd name="connsiteX75" fmla="*/ 11026851 w 12192000"/>
              <a:gd name="connsiteY75" fmla="*/ 4220259 h 4454665"/>
              <a:gd name="connsiteX76" fmla="*/ 11158189 w 12192000"/>
              <a:gd name="connsiteY76" fmla="*/ 4218789 h 4454665"/>
              <a:gd name="connsiteX77" fmla="*/ 11158189 w 12192000"/>
              <a:gd name="connsiteY77" fmla="*/ 4243172 h 4454665"/>
              <a:gd name="connsiteX78" fmla="*/ 11158189 w 12192000"/>
              <a:gd name="connsiteY78" fmla="*/ 4312837 h 4454665"/>
              <a:gd name="connsiteX79" fmla="*/ 11172009 w 12192000"/>
              <a:gd name="connsiteY79" fmla="*/ 4312837 h 4454665"/>
              <a:gd name="connsiteX80" fmla="*/ 11172009 w 12192000"/>
              <a:gd name="connsiteY80" fmla="*/ 4260588 h 4454665"/>
              <a:gd name="connsiteX81" fmla="*/ 11199648 w 12192000"/>
              <a:gd name="connsiteY81" fmla="*/ 4225755 h 4454665"/>
              <a:gd name="connsiteX82" fmla="*/ 11220377 w 12192000"/>
              <a:gd name="connsiteY82" fmla="*/ 4257105 h 4454665"/>
              <a:gd name="connsiteX83" fmla="*/ 11220377 w 12192000"/>
              <a:gd name="connsiteY83" fmla="*/ 4312837 h 4454665"/>
              <a:gd name="connsiteX84" fmla="*/ 11230741 w 12192000"/>
              <a:gd name="connsiteY84" fmla="*/ 4312837 h 4454665"/>
              <a:gd name="connsiteX85" fmla="*/ 11230741 w 12192000"/>
              <a:gd name="connsiteY85" fmla="*/ 4253621 h 4454665"/>
              <a:gd name="connsiteX86" fmla="*/ 11199648 w 12192000"/>
              <a:gd name="connsiteY86" fmla="*/ 4218789 h 4454665"/>
              <a:gd name="connsiteX87" fmla="*/ 11168554 w 12192000"/>
              <a:gd name="connsiteY87" fmla="*/ 4236205 h 4454665"/>
              <a:gd name="connsiteX88" fmla="*/ 11168554 w 12192000"/>
              <a:gd name="connsiteY88" fmla="*/ 4218789 h 4454665"/>
              <a:gd name="connsiteX89" fmla="*/ 11158189 w 12192000"/>
              <a:gd name="connsiteY89" fmla="*/ 4218789 h 4454665"/>
              <a:gd name="connsiteX90" fmla="*/ 11088997 w 12192000"/>
              <a:gd name="connsiteY90" fmla="*/ 4218789 h 4454665"/>
              <a:gd name="connsiteX91" fmla="*/ 11045332 w 12192000"/>
              <a:gd name="connsiteY91" fmla="*/ 4267829 h 4454665"/>
              <a:gd name="connsiteX92" fmla="*/ 11088997 w 12192000"/>
              <a:gd name="connsiteY92" fmla="*/ 4316868 h 4454665"/>
              <a:gd name="connsiteX93" fmla="*/ 11132662 w 12192000"/>
              <a:gd name="connsiteY93" fmla="*/ 4267829 h 4454665"/>
              <a:gd name="connsiteX94" fmla="*/ 11088997 w 12192000"/>
              <a:gd name="connsiteY94" fmla="*/ 4218789 h 4454665"/>
              <a:gd name="connsiteX95" fmla="*/ 10883851 w 12192000"/>
              <a:gd name="connsiteY95" fmla="*/ 4218789 h 4454665"/>
              <a:gd name="connsiteX96" fmla="*/ 10855700 w 12192000"/>
              <a:gd name="connsiteY96" fmla="*/ 4222292 h 4454665"/>
              <a:gd name="connsiteX97" fmla="*/ 10855700 w 12192000"/>
              <a:gd name="connsiteY97" fmla="*/ 4236303 h 4454665"/>
              <a:gd name="connsiteX98" fmla="*/ 10883851 w 12192000"/>
              <a:gd name="connsiteY98" fmla="*/ 4225795 h 4454665"/>
              <a:gd name="connsiteX99" fmla="*/ 10904964 w 12192000"/>
              <a:gd name="connsiteY99" fmla="*/ 4250315 h 4454665"/>
              <a:gd name="connsiteX100" fmla="*/ 10904964 w 12192000"/>
              <a:gd name="connsiteY100" fmla="*/ 4257320 h 4454665"/>
              <a:gd name="connsiteX101" fmla="*/ 10845144 w 12192000"/>
              <a:gd name="connsiteY101" fmla="*/ 4288845 h 4454665"/>
              <a:gd name="connsiteX102" fmla="*/ 10876813 w 12192000"/>
              <a:gd name="connsiteY102" fmla="*/ 4316868 h 4454665"/>
              <a:gd name="connsiteX103" fmla="*/ 10904964 w 12192000"/>
              <a:gd name="connsiteY103" fmla="*/ 4299354 h 4454665"/>
              <a:gd name="connsiteX104" fmla="*/ 10908483 w 12192000"/>
              <a:gd name="connsiteY104" fmla="*/ 4299354 h 4454665"/>
              <a:gd name="connsiteX105" fmla="*/ 10908483 w 12192000"/>
              <a:gd name="connsiteY105" fmla="*/ 4313365 h 4454665"/>
              <a:gd name="connsiteX106" fmla="*/ 10919039 w 12192000"/>
              <a:gd name="connsiteY106" fmla="*/ 4313365 h 4454665"/>
              <a:gd name="connsiteX107" fmla="*/ 10919039 w 12192000"/>
              <a:gd name="connsiteY107" fmla="*/ 4295851 h 4454665"/>
              <a:gd name="connsiteX108" fmla="*/ 10919039 w 12192000"/>
              <a:gd name="connsiteY108" fmla="*/ 4253818 h 4454665"/>
              <a:gd name="connsiteX109" fmla="*/ 10883851 w 12192000"/>
              <a:gd name="connsiteY109" fmla="*/ 4218789 h 4454665"/>
              <a:gd name="connsiteX110" fmla="*/ 10642268 w 12192000"/>
              <a:gd name="connsiteY110" fmla="*/ 4218789 h 4454665"/>
              <a:gd name="connsiteX111" fmla="*/ 10642268 w 12192000"/>
              <a:gd name="connsiteY111" fmla="*/ 4243172 h 4454665"/>
              <a:gd name="connsiteX112" fmla="*/ 10642268 w 12192000"/>
              <a:gd name="connsiteY112" fmla="*/ 4312837 h 4454665"/>
              <a:gd name="connsiteX113" fmla="*/ 10656343 w 12192000"/>
              <a:gd name="connsiteY113" fmla="*/ 4312837 h 4454665"/>
              <a:gd name="connsiteX114" fmla="*/ 10656343 w 12192000"/>
              <a:gd name="connsiteY114" fmla="*/ 4260588 h 4454665"/>
              <a:gd name="connsiteX115" fmla="*/ 10684494 w 12192000"/>
              <a:gd name="connsiteY115" fmla="*/ 4225755 h 4454665"/>
              <a:gd name="connsiteX116" fmla="*/ 10705607 w 12192000"/>
              <a:gd name="connsiteY116" fmla="*/ 4257105 h 4454665"/>
              <a:gd name="connsiteX117" fmla="*/ 10705607 w 12192000"/>
              <a:gd name="connsiteY117" fmla="*/ 4312837 h 4454665"/>
              <a:gd name="connsiteX118" fmla="*/ 10716163 w 12192000"/>
              <a:gd name="connsiteY118" fmla="*/ 4312837 h 4454665"/>
              <a:gd name="connsiteX119" fmla="*/ 10716163 w 12192000"/>
              <a:gd name="connsiteY119" fmla="*/ 4253621 h 4454665"/>
              <a:gd name="connsiteX120" fmla="*/ 10684494 w 12192000"/>
              <a:gd name="connsiteY120" fmla="*/ 4218789 h 4454665"/>
              <a:gd name="connsiteX121" fmla="*/ 10652824 w 12192000"/>
              <a:gd name="connsiteY121" fmla="*/ 4236205 h 4454665"/>
              <a:gd name="connsiteX122" fmla="*/ 10652824 w 12192000"/>
              <a:gd name="connsiteY122" fmla="*/ 4218789 h 4454665"/>
              <a:gd name="connsiteX123" fmla="*/ 10642268 w 12192000"/>
              <a:gd name="connsiteY123" fmla="*/ 4218789 h 4454665"/>
              <a:gd name="connsiteX124" fmla="*/ 10540159 w 12192000"/>
              <a:gd name="connsiteY124" fmla="*/ 4218789 h 4454665"/>
              <a:gd name="connsiteX125" fmla="*/ 10540159 w 12192000"/>
              <a:gd name="connsiteY125" fmla="*/ 4281839 h 4454665"/>
              <a:gd name="connsiteX126" fmla="*/ 10571828 w 12192000"/>
              <a:gd name="connsiteY126" fmla="*/ 4316868 h 4454665"/>
              <a:gd name="connsiteX127" fmla="*/ 10603498 w 12192000"/>
              <a:gd name="connsiteY127" fmla="*/ 4299354 h 4454665"/>
              <a:gd name="connsiteX128" fmla="*/ 10603498 w 12192000"/>
              <a:gd name="connsiteY128" fmla="*/ 4313365 h 4454665"/>
              <a:gd name="connsiteX129" fmla="*/ 10614054 w 12192000"/>
              <a:gd name="connsiteY129" fmla="*/ 4313365 h 4454665"/>
              <a:gd name="connsiteX130" fmla="*/ 10614054 w 12192000"/>
              <a:gd name="connsiteY130" fmla="*/ 4292348 h 4454665"/>
              <a:gd name="connsiteX131" fmla="*/ 10614054 w 12192000"/>
              <a:gd name="connsiteY131" fmla="*/ 4218789 h 4454665"/>
              <a:gd name="connsiteX132" fmla="*/ 10599979 w 12192000"/>
              <a:gd name="connsiteY132" fmla="*/ 4218789 h 4454665"/>
              <a:gd name="connsiteX133" fmla="*/ 10599979 w 12192000"/>
              <a:gd name="connsiteY133" fmla="*/ 4271331 h 4454665"/>
              <a:gd name="connsiteX134" fmla="*/ 10571828 w 12192000"/>
              <a:gd name="connsiteY134" fmla="*/ 4306359 h 4454665"/>
              <a:gd name="connsiteX135" fmla="*/ 10550715 w 12192000"/>
              <a:gd name="connsiteY135" fmla="*/ 4278337 h 4454665"/>
              <a:gd name="connsiteX136" fmla="*/ 10550715 w 12192000"/>
              <a:gd name="connsiteY136" fmla="*/ 4218789 h 4454665"/>
              <a:gd name="connsiteX137" fmla="*/ 10540159 w 12192000"/>
              <a:gd name="connsiteY137" fmla="*/ 4218789 h 4454665"/>
              <a:gd name="connsiteX138" fmla="*/ 10471637 w 12192000"/>
              <a:gd name="connsiteY138" fmla="*/ 4218789 h 4454665"/>
              <a:gd name="connsiteX139" fmla="*/ 10427300 w 12192000"/>
              <a:gd name="connsiteY139" fmla="*/ 4267829 h 4454665"/>
              <a:gd name="connsiteX140" fmla="*/ 10471637 w 12192000"/>
              <a:gd name="connsiteY140" fmla="*/ 4316868 h 4454665"/>
              <a:gd name="connsiteX141" fmla="*/ 10515975 w 12192000"/>
              <a:gd name="connsiteY141" fmla="*/ 4267829 h 4454665"/>
              <a:gd name="connsiteX142" fmla="*/ 10471637 w 12192000"/>
              <a:gd name="connsiteY142" fmla="*/ 4218789 h 4454665"/>
              <a:gd name="connsiteX143" fmla="*/ 11655303 w 12192000"/>
              <a:gd name="connsiteY143" fmla="*/ 4204010 h 4454665"/>
              <a:gd name="connsiteX144" fmla="*/ 11659333 w 12192000"/>
              <a:gd name="connsiteY144" fmla="*/ 4214759 h 4454665"/>
              <a:gd name="connsiteX145" fmla="*/ 11663364 w 12192000"/>
              <a:gd name="connsiteY145" fmla="*/ 4221477 h 4454665"/>
              <a:gd name="connsiteX146" fmla="*/ 11648585 w 12192000"/>
              <a:gd name="connsiteY146" fmla="*/ 4221477 h 4454665"/>
              <a:gd name="connsiteX147" fmla="*/ 11652616 w 12192000"/>
              <a:gd name="connsiteY147" fmla="*/ 4214759 h 4454665"/>
              <a:gd name="connsiteX148" fmla="*/ 11659446 w 12192000"/>
              <a:gd name="connsiteY148" fmla="*/ 4193262 h 4454665"/>
              <a:gd name="connsiteX149" fmla="*/ 11649032 w 12192000"/>
              <a:gd name="connsiteY149" fmla="*/ 4196776 h 4454665"/>
              <a:gd name="connsiteX150" fmla="*/ 11645562 w 12192000"/>
              <a:gd name="connsiteY150" fmla="*/ 4214346 h 4454665"/>
              <a:gd name="connsiteX151" fmla="*/ 11635149 w 12192000"/>
              <a:gd name="connsiteY151" fmla="*/ 4235428 h 4454665"/>
              <a:gd name="connsiteX152" fmla="*/ 11645562 w 12192000"/>
              <a:gd name="connsiteY152" fmla="*/ 4238942 h 4454665"/>
              <a:gd name="connsiteX153" fmla="*/ 11645562 w 12192000"/>
              <a:gd name="connsiteY153" fmla="*/ 4228401 h 4454665"/>
              <a:gd name="connsiteX154" fmla="*/ 11666387 w 12192000"/>
              <a:gd name="connsiteY154" fmla="*/ 4228401 h 4454665"/>
              <a:gd name="connsiteX155" fmla="*/ 11666387 w 12192000"/>
              <a:gd name="connsiteY155" fmla="*/ 4235428 h 4454665"/>
              <a:gd name="connsiteX156" fmla="*/ 11676800 w 12192000"/>
              <a:gd name="connsiteY156" fmla="*/ 4235428 h 4454665"/>
              <a:gd name="connsiteX157" fmla="*/ 11666387 w 12192000"/>
              <a:gd name="connsiteY157" fmla="*/ 4214346 h 4454665"/>
              <a:gd name="connsiteX158" fmla="*/ 11659446 w 12192000"/>
              <a:gd name="connsiteY158" fmla="*/ 4196776 h 4454665"/>
              <a:gd name="connsiteX159" fmla="*/ 11659446 w 12192000"/>
              <a:gd name="connsiteY159" fmla="*/ 4193262 h 4454665"/>
              <a:gd name="connsiteX160" fmla="*/ 10964451 w 12192000"/>
              <a:gd name="connsiteY160" fmla="*/ 4193261 h 4454665"/>
              <a:gd name="connsiteX161" fmla="*/ 10953971 w 12192000"/>
              <a:gd name="connsiteY161" fmla="*/ 4196793 h 4454665"/>
              <a:gd name="connsiteX162" fmla="*/ 10953971 w 12192000"/>
              <a:gd name="connsiteY162" fmla="*/ 4217982 h 4454665"/>
              <a:gd name="connsiteX163" fmla="*/ 10936505 w 12192000"/>
              <a:gd name="connsiteY163" fmla="*/ 4217982 h 4454665"/>
              <a:gd name="connsiteX164" fmla="*/ 10936505 w 12192000"/>
              <a:gd name="connsiteY164" fmla="*/ 4228577 h 4454665"/>
              <a:gd name="connsiteX165" fmla="*/ 10953971 w 12192000"/>
              <a:gd name="connsiteY165" fmla="*/ 4228577 h 4454665"/>
              <a:gd name="connsiteX166" fmla="*/ 10953971 w 12192000"/>
              <a:gd name="connsiteY166" fmla="*/ 4285083 h 4454665"/>
              <a:gd name="connsiteX167" fmla="*/ 10974931 w 12192000"/>
              <a:gd name="connsiteY167" fmla="*/ 4316867 h 4454665"/>
              <a:gd name="connsiteX168" fmla="*/ 10988904 w 12192000"/>
              <a:gd name="connsiteY168" fmla="*/ 4313336 h 4454665"/>
              <a:gd name="connsiteX169" fmla="*/ 10988904 w 12192000"/>
              <a:gd name="connsiteY169" fmla="*/ 4302741 h 4454665"/>
              <a:gd name="connsiteX170" fmla="*/ 10978424 w 12192000"/>
              <a:gd name="connsiteY170" fmla="*/ 4306272 h 4454665"/>
              <a:gd name="connsiteX171" fmla="*/ 10964451 w 12192000"/>
              <a:gd name="connsiteY171" fmla="*/ 4292146 h 4454665"/>
              <a:gd name="connsiteX172" fmla="*/ 10964451 w 12192000"/>
              <a:gd name="connsiteY172" fmla="*/ 4228577 h 4454665"/>
              <a:gd name="connsiteX173" fmla="*/ 10985410 w 12192000"/>
              <a:gd name="connsiteY173" fmla="*/ 4228577 h 4454665"/>
              <a:gd name="connsiteX174" fmla="*/ 10985410 w 12192000"/>
              <a:gd name="connsiteY174" fmla="*/ 4217982 h 4454665"/>
              <a:gd name="connsiteX175" fmla="*/ 10964451 w 12192000"/>
              <a:gd name="connsiteY175" fmla="*/ 4217982 h 4454665"/>
              <a:gd name="connsiteX176" fmla="*/ 10964451 w 12192000"/>
              <a:gd name="connsiteY176" fmla="*/ 4193261 h 4454665"/>
              <a:gd name="connsiteX177" fmla="*/ 11599881 w 12192000"/>
              <a:gd name="connsiteY177" fmla="*/ 4190575 h 4454665"/>
              <a:gd name="connsiteX178" fmla="*/ 11589469 w 12192000"/>
              <a:gd name="connsiteY178" fmla="*/ 4232741 h 4454665"/>
              <a:gd name="connsiteX179" fmla="*/ 11599881 w 12192000"/>
              <a:gd name="connsiteY179" fmla="*/ 4232741 h 4454665"/>
              <a:gd name="connsiteX180" fmla="*/ 11603352 w 12192000"/>
              <a:gd name="connsiteY180" fmla="*/ 4208145 h 4454665"/>
              <a:gd name="connsiteX181" fmla="*/ 11617236 w 12192000"/>
              <a:gd name="connsiteY181" fmla="*/ 4236255 h 4454665"/>
              <a:gd name="connsiteX182" fmla="*/ 11624178 w 12192000"/>
              <a:gd name="connsiteY182" fmla="*/ 4236255 h 4454665"/>
              <a:gd name="connsiteX183" fmla="*/ 11631119 w 12192000"/>
              <a:gd name="connsiteY183" fmla="*/ 4194089 h 4454665"/>
              <a:gd name="connsiteX184" fmla="*/ 11624178 w 12192000"/>
              <a:gd name="connsiteY184" fmla="*/ 4194089 h 4454665"/>
              <a:gd name="connsiteX185" fmla="*/ 11620707 w 12192000"/>
              <a:gd name="connsiteY185" fmla="*/ 4222200 h 4454665"/>
              <a:gd name="connsiteX186" fmla="*/ 11606824 w 12192000"/>
              <a:gd name="connsiteY186" fmla="*/ 4190575 h 4454665"/>
              <a:gd name="connsiteX187" fmla="*/ 11599881 w 12192000"/>
              <a:gd name="connsiteY187" fmla="*/ 4190575 h 4454665"/>
              <a:gd name="connsiteX188" fmla="*/ 11709044 w 12192000"/>
              <a:gd name="connsiteY188" fmla="*/ 4186545 h 4454665"/>
              <a:gd name="connsiteX189" fmla="*/ 11674112 w 12192000"/>
              <a:gd name="connsiteY189" fmla="*/ 4193646 h 4454665"/>
              <a:gd name="connsiteX190" fmla="*/ 11674112 w 12192000"/>
              <a:gd name="connsiteY190" fmla="*/ 4200748 h 4454665"/>
              <a:gd name="connsiteX191" fmla="*/ 11688084 w 12192000"/>
              <a:gd name="connsiteY191" fmla="*/ 4200748 h 4454665"/>
              <a:gd name="connsiteX192" fmla="*/ 11695071 w 12192000"/>
              <a:gd name="connsiteY192" fmla="*/ 4236256 h 4454665"/>
              <a:gd name="connsiteX193" fmla="*/ 11702057 w 12192000"/>
              <a:gd name="connsiteY193" fmla="*/ 4232705 h 4454665"/>
              <a:gd name="connsiteX194" fmla="*/ 11695071 w 12192000"/>
              <a:gd name="connsiteY194" fmla="*/ 4197197 h 4454665"/>
              <a:gd name="connsiteX195" fmla="*/ 11709044 w 12192000"/>
              <a:gd name="connsiteY195" fmla="*/ 4193646 h 4454665"/>
              <a:gd name="connsiteX196" fmla="*/ 11564748 w 12192000"/>
              <a:gd name="connsiteY196" fmla="*/ 4186545 h 4454665"/>
              <a:gd name="connsiteX197" fmla="*/ 11575228 w 12192000"/>
              <a:gd name="connsiteY197" fmla="*/ 4189904 h 4454665"/>
              <a:gd name="connsiteX198" fmla="*/ 11578720 w 12192000"/>
              <a:gd name="connsiteY198" fmla="*/ 4193263 h 4454665"/>
              <a:gd name="connsiteX199" fmla="*/ 11578720 w 12192000"/>
              <a:gd name="connsiteY199" fmla="*/ 4196621 h 4454665"/>
              <a:gd name="connsiteX200" fmla="*/ 11571734 w 12192000"/>
              <a:gd name="connsiteY200" fmla="*/ 4199980 h 4454665"/>
              <a:gd name="connsiteX201" fmla="*/ 11561254 w 12192000"/>
              <a:gd name="connsiteY201" fmla="*/ 4196621 h 4454665"/>
              <a:gd name="connsiteX202" fmla="*/ 11564748 w 12192000"/>
              <a:gd name="connsiteY202" fmla="*/ 4193263 h 4454665"/>
              <a:gd name="connsiteX203" fmla="*/ 11564748 w 12192000"/>
              <a:gd name="connsiteY203" fmla="*/ 4186545 h 4454665"/>
              <a:gd name="connsiteX204" fmla="*/ 11014562 w 12192000"/>
              <a:gd name="connsiteY204" fmla="*/ 4184659 h 4454665"/>
              <a:gd name="connsiteX205" fmla="*/ 11014562 w 12192000"/>
              <a:gd name="connsiteY205" fmla="*/ 4198353 h 4454665"/>
              <a:gd name="connsiteX206" fmla="*/ 11026851 w 12192000"/>
              <a:gd name="connsiteY206" fmla="*/ 4198353 h 4454665"/>
              <a:gd name="connsiteX207" fmla="*/ 11026851 w 12192000"/>
              <a:gd name="connsiteY207" fmla="*/ 4184659 h 4454665"/>
              <a:gd name="connsiteX208" fmla="*/ 11715762 w 12192000"/>
              <a:gd name="connsiteY208" fmla="*/ 4182513 h 4454665"/>
              <a:gd name="connsiteX209" fmla="*/ 11729582 w 12192000"/>
              <a:gd name="connsiteY209" fmla="*/ 4225507 h 4454665"/>
              <a:gd name="connsiteX210" fmla="*/ 11739946 w 12192000"/>
              <a:gd name="connsiteY210" fmla="*/ 4221924 h 4454665"/>
              <a:gd name="connsiteX211" fmla="*/ 11726127 w 12192000"/>
              <a:gd name="connsiteY211" fmla="*/ 4182513 h 4454665"/>
              <a:gd name="connsiteX212" fmla="*/ 11715762 w 12192000"/>
              <a:gd name="connsiteY212" fmla="*/ 4182513 h 4454665"/>
              <a:gd name="connsiteX213" fmla="*/ 10346688 w 12192000"/>
              <a:gd name="connsiteY213" fmla="*/ 4182513 h 4454665"/>
              <a:gd name="connsiteX214" fmla="*/ 10346688 w 12192000"/>
              <a:gd name="connsiteY214" fmla="*/ 4312837 h 4454665"/>
              <a:gd name="connsiteX215" fmla="*/ 10361467 w 12192000"/>
              <a:gd name="connsiteY215" fmla="*/ 4312837 h 4454665"/>
              <a:gd name="connsiteX216" fmla="*/ 10361467 w 12192000"/>
              <a:gd name="connsiteY216" fmla="*/ 4253721 h 4454665"/>
              <a:gd name="connsiteX217" fmla="*/ 10407148 w 12192000"/>
              <a:gd name="connsiteY217" fmla="*/ 4253721 h 4454665"/>
              <a:gd name="connsiteX218" fmla="*/ 10407148 w 12192000"/>
              <a:gd name="connsiteY218" fmla="*/ 4242973 h 4454665"/>
              <a:gd name="connsiteX219" fmla="*/ 10361467 w 12192000"/>
              <a:gd name="connsiteY219" fmla="*/ 4242973 h 4454665"/>
              <a:gd name="connsiteX220" fmla="*/ 10361467 w 12192000"/>
              <a:gd name="connsiteY220" fmla="*/ 4193261 h 4454665"/>
              <a:gd name="connsiteX221" fmla="*/ 10409835 w 12192000"/>
              <a:gd name="connsiteY221" fmla="*/ 4193261 h 4454665"/>
              <a:gd name="connsiteX222" fmla="*/ 10409835 w 12192000"/>
              <a:gd name="connsiteY222" fmla="*/ 4182513 h 4454665"/>
              <a:gd name="connsiteX223" fmla="*/ 11561143 w 12192000"/>
              <a:gd name="connsiteY223" fmla="*/ 4175796 h 4454665"/>
              <a:gd name="connsiteX224" fmla="*/ 11554200 w 12192000"/>
              <a:gd name="connsiteY224" fmla="*/ 4193263 h 4454665"/>
              <a:gd name="connsiteX225" fmla="*/ 11554200 w 12192000"/>
              <a:gd name="connsiteY225" fmla="*/ 4196755 h 4454665"/>
              <a:gd name="connsiteX226" fmla="*/ 11543788 w 12192000"/>
              <a:gd name="connsiteY226" fmla="*/ 4214222 h 4454665"/>
              <a:gd name="connsiteX227" fmla="*/ 11554200 w 12192000"/>
              <a:gd name="connsiteY227" fmla="*/ 4217715 h 4454665"/>
              <a:gd name="connsiteX228" fmla="*/ 11557671 w 12192000"/>
              <a:gd name="connsiteY228" fmla="*/ 4203742 h 4454665"/>
              <a:gd name="connsiteX229" fmla="*/ 11568084 w 12192000"/>
              <a:gd name="connsiteY229" fmla="*/ 4207236 h 4454665"/>
              <a:gd name="connsiteX230" fmla="*/ 11568084 w 12192000"/>
              <a:gd name="connsiteY230" fmla="*/ 4224701 h 4454665"/>
              <a:gd name="connsiteX231" fmla="*/ 11578497 w 12192000"/>
              <a:gd name="connsiteY231" fmla="*/ 4228195 h 4454665"/>
              <a:gd name="connsiteX232" fmla="*/ 11575026 w 12192000"/>
              <a:gd name="connsiteY232" fmla="*/ 4207236 h 4454665"/>
              <a:gd name="connsiteX233" fmla="*/ 11585438 w 12192000"/>
              <a:gd name="connsiteY233" fmla="*/ 4196755 h 4454665"/>
              <a:gd name="connsiteX234" fmla="*/ 11585438 w 12192000"/>
              <a:gd name="connsiteY234" fmla="*/ 4193263 h 4454665"/>
              <a:gd name="connsiteX235" fmla="*/ 11578497 w 12192000"/>
              <a:gd name="connsiteY235" fmla="*/ 4182783 h 4454665"/>
              <a:gd name="connsiteX236" fmla="*/ 11561143 w 12192000"/>
              <a:gd name="connsiteY236" fmla="*/ 4175796 h 4454665"/>
              <a:gd name="connsiteX237" fmla="*/ 11766241 w 12192000"/>
              <a:gd name="connsiteY237" fmla="*/ 4173089 h 4454665"/>
              <a:gd name="connsiteX238" fmla="*/ 11774878 w 12192000"/>
              <a:gd name="connsiteY238" fmla="*/ 4178820 h 4454665"/>
              <a:gd name="connsiteX239" fmla="*/ 11774878 w 12192000"/>
              <a:gd name="connsiteY239" fmla="*/ 4185873 h 4454665"/>
              <a:gd name="connsiteX240" fmla="*/ 11771423 w 12192000"/>
              <a:gd name="connsiteY240" fmla="*/ 4196454 h 4454665"/>
              <a:gd name="connsiteX241" fmla="*/ 11767968 w 12192000"/>
              <a:gd name="connsiteY241" fmla="*/ 4199981 h 4454665"/>
              <a:gd name="connsiteX242" fmla="*/ 11754149 w 12192000"/>
              <a:gd name="connsiteY242" fmla="*/ 4196454 h 4454665"/>
              <a:gd name="connsiteX243" fmla="*/ 11750694 w 12192000"/>
              <a:gd name="connsiteY243" fmla="*/ 4192928 h 4454665"/>
              <a:gd name="connsiteX244" fmla="*/ 11750694 w 12192000"/>
              <a:gd name="connsiteY244" fmla="*/ 4185873 h 4454665"/>
              <a:gd name="connsiteX245" fmla="*/ 11757604 w 12192000"/>
              <a:gd name="connsiteY245" fmla="*/ 4175293 h 4454665"/>
              <a:gd name="connsiteX246" fmla="*/ 11766241 w 12192000"/>
              <a:gd name="connsiteY246" fmla="*/ 4173089 h 4454665"/>
              <a:gd name="connsiteX247" fmla="*/ 10810738 w 12192000"/>
              <a:gd name="connsiteY247" fmla="*/ 4171764 h 4454665"/>
              <a:gd name="connsiteX248" fmla="*/ 10810738 w 12192000"/>
              <a:gd name="connsiteY248" fmla="*/ 4235468 h 4454665"/>
              <a:gd name="connsiteX249" fmla="*/ 10782231 w 12192000"/>
              <a:gd name="connsiteY249" fmla="*/ 4217772 h 4454665"/>
              <a:gd name="connsiteX250" fmla="*/ 10743034 w 12192000"/>
              <a:gd name="connsiteY250" fmla="*/ 4267320 h 4454665"/>
              <a:gd name="connsiteX251" fmla="*/ 10782231 w 12192000"/>
              <a:gd name="connsiteY251" fmla="*/ 4316867 h 4454665"/>
              <a:gd name="connsiteX252" fmla="*/ 10810738 w 12192000"/>
              <a:gd name="connsiteY252" fmla="*/ 4299171 h 4454665"/>
              <a:gd name="connsiteX253" fmla="*/ 10810738 w 12192000"/>
              <a:gd name="connsiteY253" fmla="*/ 4313328 h 4454665"/>
              <a:gd name="connsiteX254" fmla="*/ 10824991 w 12192000"/>
              <a:gd name="connsiteY254" fmla="*/ 4313328 h 4454665"/>
              <a:gd name="connsiteX255" fmla="*/ 10824991 w 12192000"/>
              <a:gd name="connsiteY255" fmla="*/ 4171764 h 4454665"/>
              <a:gd name="connsiteX256" fmla="*/ 10810738 w 12192000"/>
              <a:gd name="connsiteY256" fmla="*/ 4171764 h 4454665"/>
              <a:gd name="connsiteX257" fmla="*/ 11768161 w 12192000"/>
              <a:gd name="connsiteY257" fmla="*/ 4166248 h 4454665"/>
              <a:gd name="connsiteX258" fmla="*/ 11750694 w 12192000"/>
              <a:gd name="connsiteY258" fmla="*/ 4169271 h 4454665"/>
              <a:gd name="connsiteX259" fmla="*/ 11739946 w 12192000"/>
              <a:gd name="connsiteY259" fmla="*/ 4186545 h 4454665"/>
              <a:gd name="connsiteX260" fmla="*/ 11743528 w 12192000"/>
              <a:gd name="connsiteY260" fmla="*/ 4196910 h 4454665"/>
              <a:gd name="connsiteX261" fmla="*/ 11772191 w 12192000"/>
              <a:gd name="connsiteY261" fmla="*/ 4203820 h 4454665"/>
              <a:gd name="connsiteX262" fmla="*/ 11782939 w 12192000"/>
              <a:gd name="connsiteY262" fmla="*/ 4196910 h 4454665"/>
              <a:gd name="connsiteX263" fmla="*/ 11782939 w 12192000"/>
              <a:gd name="connsiteY263" fmla="*/ 4186545 h 4454665"/>
              <a:gd name="connsiteX264" fmla="*/ 11782939 w 12192000"/>
              <a:gd name="connsiteY264" fmla="*/ 4176181 h 4454665"/>
              <a:gd name="connsiteX265" fmla="*/ 11768161 w 12192000"/>
              <a:gd name="connsiteY265" fmla="*/ 4166248 h 4454665"/>
              <a:gd name="connsiteX266" fmla="*/ 11525909 w 12192000"/>
              <a:gd name="connsiteY266" fmla="*/ 4158330 h 4454665"/>
              <a:gd name="connsiteX267" fmla="*/ 11504825 w 12192000"/>
              <a:gd name="connsiteY267" fmla="*/ 4193262 h 4454665"/>
              <a:gd name="connsiteX268" fmla="*/ 11529423 w 12192000"/>
              <a:gd name="connsiteY268" fmla="*/ 4210728 h 4454665"/>
              <a:gd name="connsiteX269" fmla="*/ 11532937 w 12192000"/>
              <a:gd name="connsiteY269" fmla="*/ 4203742 h 4454665"/>
              <a:gd name="connsiteX270" fmla="*/ 11515367 w 12192000"/>
              <a:gd name="connsiteY270" fmla="*/ 4193262 h 4454665"/>
              <a:gd name="connsiteX271" fmla="*/ 11522395 w 12192000"/>
              <a:gd name="connsiteY271" fmla="*/ 4182783 h 4454665"/>
              <a:gd name="connsiteX272" fmla="*/ 11532937 w 12192000"/>
              <a:gd name="connsiteY272" fmla="*/ 4189769 h 4454665"/>
              <a:gd name="connsiteX273" fmla="*/ 11536450 w 12192000"/>
              <a:gd name="connsiteY273" fmla="*/ 4182783 h 4454665"/>
              <a:gd name="connsiteX274" fmla="*/ 11525909 w 12192000"/>
              <a:gd name="connsiteY274" fmla="*/ 4175796 h 4454665"/>
              <a:gd name="connsiteX275" fmla="*/ 11529423 w 12192000"/>
              <a:gd name="connsiteY275" fmla="*/ 4168810 h 4454665"/>
              <a:gd name="connsiteX276" fmla="*/ 11546992 w 12192000"/>
              <a:gd name="connsiteY276" fmla="*/ 4179289 h 4454665"/>
              <a:gd name="connsiteX277" fmla="*/ 11550506 w 12192000"/>
              <a:gd name="connsiteY277" fmla="*/ 4172302 h 4454665"/>
              <a:gd name="connsiteX278" fmla="*/ 11525909 w 12192000"/>
              <a:gd name="connsiteY278" fmla="*/ 4158330 h 4454665"/>
              <a:gd name="connsiteX279" fmla="*/ 11803361 w 12192000"/>
              <a:gd name="connsiteY279" fmla="*/ 4130116 h 4454665"/>
              <a:gd name="connsiteX280" fmla="*/ 11796375 w 12192000"/>
              <a:gd name="connsiteY280" fmla="*/ 4137169 h 4454665"/>
              <a:gd name="connsiteX281" fmla="*/ 11813840 w 12192000"/>
              <a:gd name="connsiteY281" fmla="*/ 4154803 h 4454665"/>
              <a:gd name="connsiteX282" fmla="*/ 11785895 w 12192000"/>
              <a:gd name="connsiteY282" fmla="*/ 4147750 h 4454665"/>
              <a:gd name="connsiteX283" fmla="*/ 11778908 w 12192000"/>
              <a:gd name="connsiteY283" fmla="*/ 4151276 h 4454665"/>
              <a:gd name="connsiteX284" fmla="*/ 11803361 w 12192000"/>
              <a:gd name="connsiteY284" fmla="*/ 4186545 h 4454665"/>
              <a:gd name="connsiteX285" fmla="*/ 11810348 w 12192000"/>
              <a:gd name="connsiteY285" fmla="*/ 4179491 h 4454665"/>
              <a:gd name="connsiteX286" fmla="*/ 11796375 w 12192000"/>
              <a:gd name="connsiteY286" fmla="*/ 4158330 h 4454665"/>
              <a:gd name="connsiteX287" fmla="*/ 11824320 w 12192000"/>
              <a:gd name="connsiteY287" fmla="*/ 4168910 h 4454665"/>
              <a:gd name="connsiteX288" fmla="*/ 11831307 w 12192000"/>
              <a:gd name="connsiteY288" fmla="*/ 4161857 h 4454665"/>
              <a:gd name="connsiteX289" fmla="*/ 11803361 w 12192000"/>
              <a:gd name="connsiteY289" fmla="*/ 4130116 h 4454665"/>
              <a:gd name="connsiteX290" fmla="*/ 11495008 w 12192000"/>
              <a:gd name="connsiteY290" fmla="*/ 4130116 h 4454665"/>
              <a:gd name="connsiteX291" fmla="*/ 11487980 w 12192000"/>
              <a:gd name="connsiteY291" fmla="*/ 4133629 h 4454665"/>
              <a:gd name="connsiteX292" fmla="*/ 11498522 w 12192000"/>
              <a:gd name="connsiteY292" fmla="*/ 4144171 h 4454665"/>
              <a:gd name="connsiteX293" fmla="*/ 11473924 w 12192000"/>
              <a:gd name="connsiteY293" fmla="*/ 4168768 h 4454665"/>
              <a:gd name="connsiteX294" fmla="*/ 11480952 w 12192000"/>
              <a:gd name="connsiteY294" fmla="*/ 4175796 h 4454665"/>
              <a:gd name="connsiteX295" fmla="*/ 11505548 w 12192000"/>
              <a:gd name="connsiteY295" fmla="*/ 4151199 h 4454665"/>
              <a:gd name="connsiteX296" fmla="*/ 11516090 w 12192000"/>
              <a:gd name="connsiteY296" fmla="*/ 4158226 h 4454665"/>
              <a:gd name="connsiteX297" fmla="*/ 11519604 w 12192000"/>
              <a:gd name="connsiteY297" fmla="*/ 4151199 h 4454665"/>
              <a:gd name="connsiteX298" fmla="*/ 11495008 w 12192000"/>
              <a:gd name="connsiteY298" fmla="*/ 4130116 h 4454665"/>
              <a:gd name="connsiteX299" fmla="*/ 11824589 w 12192000"/>
              <a:gd name="connsiteY299" fmla="*/ 4119367 h 4454665"/>
              <a:gd name="connsiteX300" fmla="*/ 11842055 w 12192000"/>
              <a:gd name="connsiteY300" fmla="*/ 4126085 h 4454665"/>
              <a:gd name="connsiteX301" fmla="*/ 11842055 w 12192000"/>
              <a:gd name="connsiteY301" fmla="*/ 4130116 h 4454665"/>
              <a:gd name="connsiteX302" fmla="*/ 11835337 w 12192000"/>
              <a:gd name="connsiteY302" fmla="*/ 4136834 h 4454665"/>
              <a:gd name="connsiteX303" fmla="*/ 11831307 w 12192000"/>
              <a:gd name="connsiteY303" fmla="*/ 4130116 h 4454665"/>
              <a:gd name="connsiteX304" fmla="*/ 11820942 w 12192000"/>
              <a:gd name="connsiteY304" fmla="*/ 4112649 h 4454665"/>
              <a:gd name="connsiteX305" fmla="*/ 11813840 w 12192000"/>
              <a:gd name="connsiteY305" fmla="*/ 4119591 h 4454665"/>
              <a:gd name="connsiteX306" fmla="*/ 11820942 w 12192000"/>
              <a:gd name="connsiteY306" fmla="*/ 4130003 h 4454665"/>
              <a:gd name="connsiteX307" fmla="*/ 11838696 w 12192000"/>
              <a:gd name="connsiteY307" fmla="*/ 4154299 h 4454665"/>
              <a:gd name="connsiteX308" fmla="*/ 11842247 w 12192000"/>
              <a:gd name="connsiteY308" fmla="*/ 4150829 h 4454665"/>
              <a:gd name="connsiteX309" fmla="*/ 11838696 w 12192000"/>
              <a:gd name="connsiteY309" fmla="*/ 4143887 h 4454665"/>
              <a:gd name="connsiteX310" fmla="*/ 11849349 w 12192000"/>
              <a:gd name="connsiteY310" fmla="*/ 4130003 h 4454665"/>
              <a:gd name="connsiteX311" fmla="*/ 11856450 w 12192000"/>
              <a:gd name="connsiteY311" fmla="*/ 4130003 h 4454665"/>
              <a:gd name="connsiteX312" fmla="*/ 11860002 w 12192000"/>
              <a:gd name="connsiteY312" fmla="*/ 4130003 h 4454665"/>
              <a:gd name="connsiteX313" fmla="*/ 11863552 w 12192000"/>
              <a:gd name="connsiteY313" fmla="*/ 4123061 h 4454665"/>
              <a:gd name="connsiteX314" fmla="*/ 11820942 w 12192000"/>
              <a:gd name="connsiteY314" fmla="*/ 4112649 h 4454665"/>
              <a:gd name="connsiteX315" fmla="*/ 11466198 w 12192000"/>
              <a:gd name="connsiteY315" fmla="*/ 4097870 h 4454665"/>
              <a:gd name="connsiteX316" fmla="*/ 11430930 w 12192000"/>
              <a:gd name="connsiteY316" fmla="*/ 4122950 h 4454665"/>
              <a:gd name="connsiteX317" fmla="*/ 11437984 w 12192000"/>
              <a:gd name="connsiteY317" fmla="*/ 4130116 h 4454665"/>
              <a:gd name="connsiteX318" fmla="*/ 11459145 w 12192000"/>
              <a:gd name="connsiteY318" fmla="*/ 4115785 h 4454665"/>
              <a:gd name="connsiteX319" fmla="*/ 11448564 w 12192000"/>
              <a:gd name="connsiteY319" fmla="*/ 4144446 h 4454665"/>
              <a:gd name="connsiteX320" fmla="*/ 11455618 w 12192000"/>
              <a:gd name="connsiteY320" fmla="*/ 4151612 h 4454665"/>
              <a:gd name="connsiteX321" fmla="*/ 11487359 w 12192000"/>
              <a:gd name="connsiteY321" fmla="*/ 4122950 h 4454665"/>
              <a:gd name="connsiteX322" fmla="*/ 11483833 w 12192000"/>
              <a:gd name="connsiteY322" fmla="*/ 4115785 h 4454665"/>
              <a:gd name="connsiteX323" fmla="*/ 11462672 w 12192000"/>
              <a:gd name="connsiteY323" fmla="*/ 4133698 h 4454665"/>
              <a:gd name="connsiteX324" fmla="*/ 11473252 w 12192000"/>
              <a:gd name="connsiteY324" fmla="*/ 4105036 h 4454665"/>
              <a:gd name="connsiteX325" fmla="*/ 11466198 w 12192000"/>
              <a:gd name="connsiteY325" fmla="*/ 4097870 h 4454665"/>
              <a:gd name="connsiteX326" fmla="*/ 11835338 w 12192000"/>
              <a:gd name="connsiteY326" fmla="*/ 4087122 h 4454665"/>
              <a:gd name="connsiteX327" fmla="*/ 11831307 w 12192000"/>
              <a:gd name="connsiteY327" fmla="*/ 4095183 h 4454665"/>
              <a:gd name="connsiteX328" fmla="*/ 11870270 w 12192000"/>
              <a:gd name="connsiteY328" fmla="*/ 4115337 h 4454665"/>
              <a:gd name="connsiteX329" fmla="*/ 11883706 w 12192000"/>
              <a:gd name="connsiteY329" fmla="*/ 4091153 h 4454665"/>
              <a:gd name="connsiteX330" fmla="*/ 11876988 w 12192000"/>
              <a:gd name="connsiteY330" fmla="*/ 4087122 h 4454665"/>
              <a:gd name="connsiteX331" fmla="*/ 11866239 w 12192000"/>
              <a:gd name="connsiteY331" fmla="*/ 4105932 h 4454665"/>
              <a:gd name="connsiteX332" fmla="*/ 11459634 w 12192000"/>
              <a:gd name="connsiteY332" fmla="*/ 4084435 h 4454665"/>
              <a:gd name="connsiteX333" fmla="*/ 11424212 w 12192000"/>
              <a:gd name="connsiteY333" fmla="*/ 4105597 h 4454665"/>
              <a:gd name="connsiteX334" fmla="*/ 11427754 w 12192000"/>
              <a:gd name="connsiteY334" fmla="*/ 4112650 h 4454665"/>
              <a:gd name="connsiteX335" fmla="*/ 11463176 w 12192000"/>
              <a:gd name="connsiteY335" fmla="*/ 4091489 h 4454665"/>
              <a:gd name="connsiteX336" fmla="*/ 11459634 w 12192000"/>
              <a:gd name="connsiteY336" fmla="*/ 4084435 h 4454665"/>
              <a:gd name="connsiteX337" fmla="*/ 11450927 w 12192000"/>
              <a:gd name="connsiteY337" fmla="*/ 4050825 h 4454665"/>
              <a:gd name="connsiteX338" fmla="*/ 11456192 w 12192000"/>
              <a:gd name="connsiteY338" fmla="*/ 4056556 h 4454665"/>
              <a:gd name="connsiteX339" fmla="*/ 11649257 w 12192000"/>
              <a:gd name="connsiteY339" fmla="*/ 4187049 h 4454665"/>
              <a:gd name="connsiteX340" fmla="*/ 11842320 w 12192000"/>
              <a:gd name="connsiteY340" fmla="*/ 4056556 h 4454665"/>
              <a:gd name="connsiteX341" fmla="*/ 11847586 w 12192000"/>
              <a:gd name="connsiteY341" fmla="*/ 4050825 h 4454665"/>
              <a:gd name="connsiteX342" fmla="*/ 11852851 w 12192000"/>
              <a:gd name="connsiteY342" fmla="*/ 4053029 h 4454665"/>
              <a:gd name="connsiteX343" fmla="*/ 11891464 w 12192000"/>
              <a:gd name="connsiteY343" fmla="*/ 4063610 h 4454665"/>
              <a:gd name="connsiteX344" fmla="*/ 11898484 w 12192000"/>
              <a:gd name="connsiteY344" fmla="*/ 4074190 h 4454665"/>
              <a:gd name="connsiteX345" fmla="*/ 11649257 w 12192000"/>
              <a:gd name="connsiteY345" fmla="*/ 4247005 h 4454665"/>
              <a:gd name="connsiteX346" fmla="*/ 11400028 w 12192000"/>
              <a:gd name="connsiteY346" fmla="*/ 4077718 h 4454665"/>
              <a:gd name="connsiteX347" fmla="*/ 11407049 w 12192000"/>
              <a:gd name="connsiteY347" fmla="*/ 4063610 h 4454665"/>
              <a:gd name="connsiteX348" fmla="*/ 11445662 w 12192000"/>
              <a:gd name="connsiteY348" fmla="*/ 4053029 h 4454665"/>
              <a:gd name="connsiteX349" fmla="*/ 11450927 w 12192000"/>
              <a:gd name="connsiteY349" fmla="*/ 4050825 h 4454665"/>
              <a:gd name="connsiteX350" fmla="*/ 11603442 w 12192000"/>
              <a:gd name="connsiteY350" fmla="*/ 4044987 h 4454665"/>
              <a:gd name="connsiteX351" fmla="*/ 11613922 w 12192000"/>
              <a:gd name="connsiteY351" fmla="*/ 4044987 h 4454665"/>
              <a:gd name="connsiteX352" fmla="*/ 11617414 w 12192000"/>
              <a:gd name="connsiteY352" fmla="*/ 4052078 h 4454665"/>
              <a:gd name="connsiteX353" fmla="*/ 11624401 w 12192000"/>
              <a:gd name="connsiteY353" fmla="*/ 4154897 h 4454665"/>
              <a:gd name="connsiteX354" fmla="*/ 11620908 w 12192000"/>
              <a:gd name="connsiteY354" fmla="*/ 4165534 h 4454665"/>
              <a:gd name="connsiteX355" fmla="*/ 11613922 w 12192000"/>
              <a:gd name="connsiteY355" fmla="*/ 4165534 h 4454665"/>
              <a:gd name="connsiteX356" fmla="*/ 11505632 w 12192000"/>
              <a:gd name="connsiteY356" fmla="*/ 4101714 h 4454665"/>
              <a:gd name="connsiteX357" fmla="*/ 11502138 w 12192000"/>
              <a:gd name="connsiteY357" fmla="*/ 4098169 h 4454665"/>
              <a:gd name="connsiteX358" fmla="*/ 11502138 w 12192000"/>
              <a:gd name="connsiteY358" fmla="*/ 4094624 h 4454665"/>
              <a:gd name="connsiteX359" fmla="*/ 11509124 w 12192000"/>
              <a:gd name="connsiteY359" fmla="*/ 4091079 h 4454665"/>
              <a:gd name="connsiteX360" fmla="*/ 11603442 w 12192000"/>
              <a:gd name="connsiteY360" fmla="*/ 4044987 h 4454665"/>
              <a:gd name="connsiteX361" fmla="*/ 11688084 w 12192000"/>
              <a:gd name="connsiteY361" fmla="*/ 4041441 h 4454665"/>
              <a:gd name="connsiteX362" fmla="*/ 11698565 w 12192000"/>
              <a:gd name="connsiteY362" fmla="*/ 4041441 h 4454665"/>
              <a:gd name="connsiteX363" fmla="*/ 11789388 w 12192000"/>
              <a:gd name="connsiteY363" fmla="*/ 4087352 h 4454665"/>
              <a:gd name="connsiteX364" fmla="*/ 11796375 w 12192000"/>
              <a:gd name="connsiteY364" fmla="*/ 4094416 h 4454665"/>
              <a:gd name="connsiteX365" fmla="*/ 11792882 w 12192000"/>
              <a:gd name="connsiteY365" fmla="*/ 4101479 h 4454665"/>
              <a:gd name="connsiteX366" fmla="*/ 11684592 w 12192000"/>
              <a:gd name="connsiteY366" fmla="*/ 4165048 h 4454665"/>
              <a:gd name="connsiteX367" fmla="*/ 11677605 w 12192000"/>
              <a:gd name="connsiteY367" fmla="*/ 4165048 h 4454665"/>
              <a:gd name="connsiteX368" fmla="*/ 11674112 w 12192000"/>
              <a:gd name="connsiteY368" fmla="*/ 4154453 h 4454665"/>
              <a:gd name="connsiteX369" fmla="*/ 11684592 w 12192000"/>
              <a:gd name="connsiteY369" fmla="*/ 4052037 h 4454665"/>
              <a:gd name="connsiteX370" fmla="*/ 11688084 w 12192000"/>
              <a:gd name="connsiteY370" fmla="*/ 4041441 h 4454665"/>
              <a:gd name="connsiteX371" fmla="*/ 10810283 w 12192000"/>
              <a:gd name="connsiteY371" fmla="*/ 4002477 h 4454665"/>
              <a:gd name="connsiteX372" fmla="*/ 10851862 w 12192000"/>
              <a:gd name="connsiteY372" fmla="*/ 4002477 h 4454665"/>
              <a:gd name="connsiteX373" fmla="*/ 10851862 w 12192000"/>
              <a:gd name="connsiteY373" fmla="*/ 4045087 h 4454665"/>
              <a:gd name="connsiteX374" fmla="*/ 10803353 w 12192000"/>
              <a:gd name="connsiteY374" fmla="*/ 4052189 h 4454665"/>
              <a:gd name="connsiteX375" fmla="*/ 10786028 w 12192000"/>
              <a:gd name="connsiteY375" fmla="*/ 4027333 h 4454665"/>
              <a:gd name="connsiteX376" fmla="*/ 10810283 w 12192000"/>
              <a:gd name="connsiteY376" fmla="*/ 4002477 h 4454665"/>
              <a:gd name="connsiteX377" fmla="*/ 10494479 w 12192000"/>
              <a:gd name="connsiteY377" fmla="*/ 3932612 h 4454665"/>
              <a:gd name="connsiteX378" fmla="*/ 10536128 w 12192000"/>
              <a:gd name="connsiteY378" fmla="*/ 3988884 h 4454665"/>
              <a:gd name="connsiteX379" fmla="*/ 10494479 w 12192000"/>
              <a:gd name="connsiteY379" fmla="*/ 4052188 h 4454665"/>
              <a:gd name="connsiteX380" fmla="*/ 10452829 w 12192000"/>
              <a:gd name="connsiteY380" fmla="*/ 3988884 h 4454665"/>
              <a:gd name="connsiteX381" fmla="*/ 10494479 w 12192000"/>
              <a:gd name="connsiteY381" fmla="*/ 3932612 h 4454665"/>
              <a:gd name="connsiteX382" fmla="*/ 11639005 w 12192000"/>
              <a:gd name="connsiteY382" fmla="*/ 3928583 h 4454665"/>
              <a:gd name="connsiteX383" fmla="*/ 11660034 w 12192000"/>
              <a:gd name="connsiteY383" fmla="*/ 3928583 h 4454665"/>
              <a:gd name="connsiteX384" fmla="*/ 11660034 w 12192000"/>
              <a:gd name="connsiteY384" fmla="*/ 3939223 h 4454665"/>
              <a:gd name="connsiteX385" fmla="*/ 11691578 w 12192000"/>
              <a:gd name="connsiteY385" fmla="*/ 3978240 h 4454665"/>
              <a:gd name="connsiteX386" fmla="*/ 11649519 w 12192000"/>
              <a:gd name="connsiteY386" fmla="*/ 4017257 h 4454665"/>
              <a:gd name="connsiteX387" fmla="*/ 11610966 w 12192000"/>
              <a:gd name="connsiteY387" fmla="*/ 3978240 h 4454665"/>
              <a:gd name="connsiteX388" fmla="*/ 11639005 w 12192000"/>
              <a:gd name="connsiteY388" fmla="*/ 3939223 h 4454665"/>
              <a:gd name="connsiteX389" fmla="*/ 11639005 w 12192000"/>
              <a:gd name="connsiteY389" fmla="*/ 3928583 h 4454665"/>
              <a:gd name="connsiteX390" fmla="*/ 11649257 w 12192000"/>
              <a:gd name="connsiteY390" fmla="*/ 3917834 h 4454665"/>
              <a:gd name="connsiteX391" fmla="*/ 11589469 w 12192000"/>
              <a:gd name="connsiteY391" fmla="*/ 3978294 h 4454665"/>
              <a:gd name="connsiteX392" fmla="*/ 11649257 w 12192000"/>
              <a:gd name="connsiteY392" fmla="*/ 4038754 h 4454665"/>
              <a:gd name="connsiteX393" fmla="*/ 11709045 w 12192000"/>
              <a:gd name="connsiteY393" fmla="*/ 3978294 h 4454665"/>
              <a:gd name="connsiteX394" fmla="*/ 11649257 w 12192000"/>
              <a:gd name="connsiteY394" fmla="*/ 3917834 h 4454665"/>
              <a:gd name="connsiteX395" fmla="*/ 11649257 w 12192000"/>
              <a:gd name="connsiteY395" fmla="*/ 3911117 h 4454665"/>
              <a:gd name="connsiteX396" fmla="*/ 11715763 w 12192000"/>
              <a:gd name="connsiteY396" fmla="*/ 3978294 h 4454665"/>
              <a:gd name="connsiteX397" fmla="*/ 11649257 w 12192000"/>
              <a:gd name="connsiteY397" fmla="*/ 4045472 h 4454665"/>
              <a:gd name="connsiteX398" fmla="*/ 11582751 w 12192000"/>
              <a:gd name="connsiteY398" fmla="*/ 3978294 h 4454665"/>
              <a:gd name="connsiteX399" fmla="*/ 11649257 w 12192000"/>
              <a:gd name="connsiteY399" fmla="*/ 3911117 h 4454665"/>
              <a:gd name="connsiteX400" fmla="*/ 11824549 w 12192000"/>
              <a:gd name="connsiteY400" fmla="*/ 3908430 h 4454665"/>
              <a:gd name="connsiteX401" fmla="*/ 11828050 w 12192000"/>
              <a:gd name="connsiteY401" fmla="*/ 3915483 h 4454665"/>
              <a:gd name="connsiteX402" fmla="*/ 11828050 w 12192000"/>
              <a:gd name="connsiteY402" fmla="*/ 4038922 h 4454665"/>
              <a:gd name="connsiteX403" fmla="*/ 11824549 w 12192000"/>
              <a:gd name="connsiteY403" fmla="*/ 4045976 h 4454665"/>
              <a:gd name="connsiteX404" fmla="*/ 11817546 w 12192000"/>
              <a:gd name="connsiteY404" fmla="*/ 4045976 h 4454665"/>
              <a:gd name="connsiteX405" fmla="*/ 11730012 w 12192000"/>
              <a:gd name="connsiteY405" fmla="*/ 3986020 h 4454665"/>
              <a:gd name="connsiteX406" fmla="*/ 11726510 w 12192000"/>
              <a:gd name="connsiteY406" fmla="*/ 3978966 h 4454665"/>
              <a:gd name="connsiteX407" fmla="*/ 11730012 w 12192000"/>
              <a:gd name="connsiteY407" fmla="*/ 3968385 h 4454665"/>
              <a:gd name="connsiteX408" fmla="*/ 11814044 w 12192000"/>
              <a:gd name="connsiteY408" fmla="*/ 3911956 h 4454665"/>
              <a:gd name="connsiteX409" fmla="*/ 11824549 w 12192000"/>
              <a:gd name="connsiteY409" fmla="*/ 3908430 h 4454665"/>
              <a:gd name="connsiteX410" fmla="*/ 11473964 w 12192000"/>
              <a:gd name="connsiteY410" fmla="*/ 3908430 h 4454665"/>
              <a:gd name="connsiteX411" fmla="*/ 11480967 w 12192000"/>
              <a:gd name="connsiteY411" fmla="*/ 3911956 h 4454665"/>
              <a:gd name="connsiteX412" fmla="*/ 11568501 w 12192000"/>
              <a:gd name="connsiteY412" fmla="*/ 3968385 h 4454665"/>
              <a:gd name="connsiteX413" fmla="*/ 11572002 w 12192000"/>
              <a:gd name="connsiteY413" fmla="*/ 3978966 h 4454665"/>
              <a:gd name="connsiteX414" fmla="*/ 11568501 w 12192000"/>
              <a:gd name="connsiteY414" fmla="*/ 3986020 h 4454665"/>
              <a:gd name="connsiteX415" fmla="*/ 11480967 w 12192000"/>
              <a:gd name="connsiteY415" fmla="*/ 4045976 h 4454665"/>
              <a:gd name="connsiteX416" fmla="*/ 11473964 w 12192000"/>
              <a:gd name="connsiteY416" fmla="*/ 4045976 h 4454665"/>
              <a:gd name="connsiteX417" fmla="*/ 11466961 w 12192000"/>
              <a:gd name="connsiteY417" fmla="*/ 4042449 h 4454665"/>
              <a:gd name="connsiteX418" fmla="*/ 11466961 w 12192000"/>
              <a:gd name="connsiteY418" fmla="*/ 3915483 h 4454665"/>
              <a:gd name="connsiteX419" fmla="*/ 11473964 w 12192000"/>
              <a:gd name="connsiteY419" fmla="*/ 3908430 h 4454665"/>
              <a:gd name="connsiteX420" fmla="*/ 11070316 w 12192000"/>
              <a:gd name="connsiteY420" fmla="*/ 3897681 h 4454665"/>
              <a:gd name="connsiteX421" fmla="*/ 11070316 w 12192000"/>
              <a:gd name="connsiteY421" fmla="*/ 3904734 h 4454665"/>
              <a:gd name="connsiteX422" fmla="*/ 11112166 w 12192000"/>
              <a:gd name="connsiteY422" fmla="*/ 4066968 h 4454665"/>
              <a:gd name="connsiteX423" fmla="*/ 11133091 w 12192000"/>
              <a:gd name="connsiteY423" fmla="*/ 4088129 h 4454665"/>
              <a:gd name="connsiteX424" fmla="*/ 11143554 w 12192000"/>
              <a:gd name="connsiteY424" fmla="*/ 4088129 h 4454665"/>
              <a:gd name="connsiteX425" fmla="*/ 11140066 w 12192000"/>
              <a:gd name="connsiteY425" fmla="*/ 4095182 h 4454665"/>
              <a:gd name="connsiteX426" fmla="*/ 11112166 w 12192000"/>
              <a:gd name="connsiteY426" fmla="*/ 4116343 h 4454665"/>
              <a:gd name="connsiteX427" fmla="*/ 11077291 w 12192000"/>
              <a:gd name="connsiteY427" fmla="*/ 4112817 h 4454665"/>
              <a:gd name="connsiteX428" fmla="*/ 11073804 w 12192000"/>
              <a:gd name="connsiteY428" fmla="*/ 4116343 h 4454665"/>
              <a:gd name="connsiteX429" fmla="*/ 11070316 w 12192000"/>
              <a:gd name="connsiteY429" fmla="*/ 4119870 h 4454665"/>
              <a:gd name="connsiteX430" fmla="*/ 11070316 w 12192000"/>
              <a:gd name="connsiteY430" fmla="*/ 4141031 h 4454665"/>
              <a:gd name="connsiteX431" fmla="*/ 11077291 w 12192000"/>
              <a:gd name="connsiteY431" fmla="*/ 4148085 h 4454665"/>
              <a:gd name="connsiteX432" fmla="*/ 11122628 w 12192000"/>
              <a:gd name="connsiteY432" fmla="*/ 4151611 h 4454665"/>
              <a:gd name="connsiteX433" fmla="*/ 11126116 w 12192000"/>
              <a:gd name="connsiteY433" fmla="*/ 4151611 h 4454665"/>
              <a:gd name="connsiteX434" fmla="*/ 11181916 w 12192000"/>
              <a:gd name="connsiteY434" fmla="*/ 4098709 h 4454665"/>
              <a:gd name="connsiteX435" fmla="*/ 11213303 w 12192000"/>
              <a:gd name="connsiteY435" fmla="*/ 3968217 h 4454665"/>
              <a:gd name="connsiteX436" fmla="*/ 11227253 w 12192000"/>
              <a:gd name="connsiteY436" fmla="*/ 3925895 h 4454665"/>
              <a:gd name="connsiteX437" fmla="*/ 11230741 w 12192000"/>
              <a:gd name="connsiteY437" fmla="*/ 3904734 h 4454665"/>
              <a:gd name="connsiteX438" fmla="*/ 11230741 w 12192000"/>
              <a:gd name="connsiteY438" fmla="*/ 3897681 h 4454665"/>
              <a:gd name="connsiteX439" fmla="*/ 11223766 w 12192000"/>
              <a:gd name="connsiteY439" fmla="*/ 3897681 h 4454665"/>
              <a:gd name="connsiteX440" fmla="*/ 11195866 w 12192000"/>
              <a:gd name="connsiteY440" fmla="*/ 3897681 h 4454665"/>
              <a:gd name="connsiteX441" fmla="*/ 11188891 w 12192000"/>
              <a:gd name="connsiteY441" fmla="*/ 3901207 h 4454665"/>
              <a:gd name="connsiteX442" fmla="*/ 11150528 w 12192000"/>
              <a:gd name="connsiteY442" fmla="*/ 4045807 h 4454665"/>
              <a:gd name="connsiteX443" fmla="*/ 11147041 w 12192000"/>
              <a:gd name="connsiteY443" fmla="*/ 4045807 h 4454665"/>
              <a:gd name="connsiteX444" fmla="*/ 11112166 w 12192000"/>
              <a:gd name="connsiteY444" fmla="*/ 3901207 h 4454665"/>
              <a:gd name="connsiteX445" fmla="*/ 11105191 w 12192000"/>
              <a:gd name="connsiteY445" fmla="*/ 3897681 h 4454665"/>
              <a:gd name="connsiteX446" fmla="*/ 11077291 w 12192000"/>
              <a:gd name="connsiteY446" fmla="*/ 3897681 h 4454665"/>
              <a:gd name="connsiteX447" fmla="*/ 11070316 w 12192000"/>
              <a:gd name="connsiteY447" fmla="*/ 3897681 h 4454665"/>
              <a:gd name="connsiteX448" fmla="*/ 11038289 w 12192000"/>
              <a:gd name="connsiteY448" fmla="*/ 3893650 h 4454665"/>
              <a:gd name="connsiteX449" fmla="*/ 10985474 w 12192000"/>
              <a:gd name="connsiteY449" fmla="*/ 3914756 h 4454665"/>
              <a:gd name="connsiteX450" fmla="*/ 10985474 w 12192000"/>
              <a:gd name="connsiteY450" fmla="*/ 3904203 h 4454665"/>
              <a:gd name="connsiteX451" fmla="*/ 10978433 w 12192000"/>
              <a:gd name="connsiteY451" fmla="*/ 3897168 h 4454665"/>
              <a:gd name="connsiteX452" fmla="*/ 10950264 w 12192000"/>
              <a:gd name="connsiteY452" fmla="*/ 3897168 h 4454665"/>
              <a:gd name="connsiteX453" fmla="*/ 10943222 w 12192000"/>
              <a:gd name="connsiteY453" fmla="*/ 3904203 h 4454665"/>
              <a:gd name="connsiteX454" fmla="*/ 10943222 w 12192000"/>
              <a:gd name="connsiteY454" fmla="*/ 4080086 h 4454665"/>
              <a:gd name="connsiteX455" fmla="*/ 10950264 w 12192000"/>
              <a:gd name="connsiteY455" fmla="*/ 4087121 h 4454665"/>
              <a:gd name="connsiteX456" fmla="*/ 10978433 w 12192000"/>
              <a:gd name="connsiteY456" fmla="*/ 4087121 h 4454665"/>
              <a:gd name="connsiteX457" fmla="*/ 10985474 w 12192000"/>
              <a:gd name="connsiteY457" fmla="*/ 4080086 h 4454665"/>
              <a:gd name="connsiteX458" fmla="*/ 10985474 w 12192000"/>
              <a:gd name="connsiteY458" fmla="*/ 3956968 h 4454665"/>
              <a:gd name="connsiteX459" fmla="*/ 11038289 w 12192000"/>
              <a:gd name="connsiteY459" fmla="*/ 3935862 h 4454665"/>
              <a:gd name="connsiteX460" fmla="*/ 11045332 w 12192000"/>
              <a:gd name="connsiteY460" fmla="*/ 3928827 h 4454665"/>
              <a:gd name="connsiteX461" fmla="*/ 11045332 w 12192000"/>
              <a:gd name="connsiteY461" fmla="*/ 3900686 h 4454665"/>
              <a:gd name="connsiteX462" fmla="*/ 11041811 w 12192000"/>
              <a:gd name="connsiteY462" fmla="*/ 3897168 h 4454665"/>
              <a:gd name="connsiteX463" fmla="*/ 11038289 w 12192000"/>
              <a:gd name="connsiteY463" fmla="*/ 3893650 h 4454665"/>
              <a:gd name="connsiteX464" fmla="*/ 10831647 w 12192000"/>
              <a:gd name="connsiteY464" fmla="*/ 3889619 h 4454665"/>
              <a:gd name="connsiteX465" fmla="*/ 10761417 w 12192000"/>
              <a:gd name="connsiteY465" fmla="*/ 3896690 h 4454665"/>
              <a:gd name="connsiteX466" fmla="*/ 10754394 w 12192000"/>
              <a:gd name="connsiteY466" fmla="*/ 3903762 h 4454665"/>
              <a:gd name="connsiteX467" fmla="*/ 10754394 w 12192000"/>
              <a:gd name="connsiteY467" fmla="*/ 3928511 h 4454665"/>
              <a:gd name="connsiteX468" fmla="*/ 10757905 w 12192000"/>
              <a:gd name="connsiteY468" fmla="*/ 3935583 h 4454665"/>
              <a:gd name="connsiteX469" fmla="*/ 10761417 w 12192000"/>
              <a:gd name="connsiteY469" fmla="*/ 3935583 h 4454665"/>
              <a:gd name="connsiteX470" fmla="*/ 10828136 w 12192000"/>
              <a:gd name="connsiteY470" fmla="*/ 3932047 h 4454665"/>
              <a:gd name="connsiteX471" fmla="*/ 10852717 w 12192000"/>
              <a:gd name="connsiteY471" fmla="*/ 3956797 h 4454665"/>
              <a:gd name="connsiteX472" fmla="*/ 10852717 w 12192000"/>
              <a:gd name="connsiteY472" fmla="*/ 3967404 h 4454665"/>
              <a:gd name="connsiteX473" fmla="*/ 10803555 w 12192000"/>
              <a:gd name="connsiteY473" fmla="*/ 3970940 h 4454665"/>
              <a:gd name="connsiteX474" fmla="*/ 10740347 w 12192000"/>
              <a:gd name="connsiteY474" fmla="*/ 4031045 h 4454665"/>
              <a:gd name="connsiteX475" fmla="*/ 10796532 w 12192000"/>
              <a:gd name="connsiteY475" fmla="*/ 4091151 h 4454665"/>
              <a:gd name="connsiteX476" fmla="*/ 10859740 w 12192000"/>
              <a:gd name="connsiteY476" fmla="*/ 4077008 h 4454665"/>
              <a:gd name="connsiteX477" fmla="*/ 10887833 w 12192000"/>
              <a:gd name="connsiteY477" fmla="*/ 4091151 h 4454665"/>
              <a:gd name="connsiteX478" fmla="*/ 10894855 w 12192000"/>
              <a:gd name="connsiteY478" fmla="*/ 4087615 h 4454665"/>
              <a:gd name="connsiteX479" fmla="*/ 10894855 w 12192000"/>
              <a:gd name="connsiteY479" fmla="*/ 4084080 h 4454665"/>
              <a:gd name="connsiteX480" fmla="*/ 10894855 w 12192000"/>
              <a:gd name="connsiteY480" fmla="*/ 3956797 h 4454665"/>
              <a:gd name="connsiteX481" fmla="*/ 10831647 w 12192000"/>
              <a:gd name="connsiteY481" fmla="*/ 3889619 h 4454665"/>
              <a:gd name="connsiteX482" fmla="*/ 10495822 w 12192000"/>
              <a:gd name="connsiteY482" fmla="*/ 3889618 h 4454665"/>
              <a:gd name="connsiteX483" fmla="*/ 10409835 w 12192000"/>
              <a:gd name="connsiteY483" fmla="*/ 3990385 h 4454665"/>
              <a:gd name="connsiteX484" fmla="*/ 10495822 w 12192000"/>
              <a:gd name="connsiteY484" fmla="*/ 4091151 h 4454665"/>
              <a:gd name="connsiteX485" fmla="*/ 10581809 w 12192000"/>
              <a:gd name="connsiteY485" fmla="*/ 3990385 h 4454665"/>
              <a:gd name="connsiteX486" fmla="*/ 10495822 w 12192000"/>
              <a:gd name="connsiteY486" fmla="*/ 3889618 h 4454665"/>
              <a:gd name="connsiteX487" fmla="*/ 10241892 w 12192000"/>
              <a:gd name="connsiteY487" fmla="*/ 3865435 h 4454665"/>
              <a:gd name="connsiteX488" fmla="*/ 10273241 w 12192000"/>
              <a:gd name="connsiteY488" fmla="*/ 3865435 h 4454665"/>
              <a:gd name="connsiteX489" fmla="*/ 10290657 w 12192000"/>
              <a:gd name="connsiteY489" fmla="*/ 3865435 h 4454665"/>
              <a:gd name="connsiteX490" fmla="*/ 10335940 w 12192000"/>
              <a:gd name="connsiteY490" fmla="*/ 3904399 h 4454665"/>
              <a:gd name="connsiteX491" fmla="*/ 10287174 w 12192000"/>
              <a:gd name="connsiteY491" fmla="*/ 3943361 h 4454665"/>
              <a:gd name="connsiteX492" fmla="*/ 10241892 w 12192000"/>
              <a:gd name="connsiteY492" fmla="*/ 3943361 h 4454665"/>
              <a:gd name="connsiteX493" fmla="*/ 10241892 w 12192000"/>
              <a:gd name="connsiteY493" fmla="*/ 3865435 h 4454665"/>
              <a:gd name="connsiteX494" fmla="*/ 10659063 w 12192000"/>
              <a:gd name="connsiteY494" fmla="*/ 3852000 h 4454665"/>
              <a:gd name="connsiteX495" fmla="*/ 10627410 w 12192000"/>
              <a:gd name="connsiteY495" fmla="*/ 3859034 h 4454665"/>
              <a:gd name="connsiteX496" fmla="*/ 10623893 w 12192000"/>
              <a:gd name="connsiteY496" fmla="*/ 3866068 h 4454665"/>
              <a:gd name="connsiteX497" fmla="*/ 10623893 w 12192000"/>
              <a:gd name="connsiteY497" fmla="*/ 3897720 h 4454665"/>
              <a:gd name="connsiteX498" fmla="*/ 10606308 w 12192000"/>
              <a:gd name="connsiteY498" fmla="*/ 3897720 h 4454665"/>
              <a:gd name="connsiteX499" fmla="*/ 10599275 w 12192000"/>
              <a:gd name="connsiteY499" fmla="*/ 3904754 h 4454665"/>
              <a:gd name="connsiteX500" fmla="*/ 10599275 w 12192000"/>
              <a:gd name="connsiteY500" fmla="*/ 3929372 h 4454665"/>
              <a:gd name="connsiteX501" fmla="*/ 10606308 w 12192000"/>
              <a:gd name="connsiteY501" fmla="*/ 3936406 h 4454665"/>
              <a:gd name="connsiteX502" fmla="*/ 10623893 w 12192000"/>
              <a:gd name="connsiteY502" fmla="*/ 3936406 h 4454665"/>
              <a:gd name="connsiteX503" fmla="*/ 10623893 w 12192000"/>
              <a:gd name="connsiteY503" fmla="*/ 4020813 h 4454665"/>
              <a:gd name="connsiteX504" fmla="*/ 10680164 w 12192000"/>
              <a:gd name="connsiteY504" fmla="*/ 4091151 h 4454665"/>
              <a:gd name="connsiteX505" fmla="*/ 10711817 w 12192000"/>
              <a:gd name="connsiteY505" fmla="*/ 4087635 h 4454665"/>
              <a:gd name="connsiteX506" fmla="*/ 10718851 w 12192000"/>
              <a:gd name="connsiteY506" fmla="*/ 4080600 h 4454665"/>
              <a:gd name="connsiteX507" fmla="*/ 10718851 w 12192000"/>
              <a:gd name="connsiteY507" fmla="*/ 4055982 h 4454665"/>
              <a:gd name="connsiteX508" fmla="*/ 10711817 w 12192000"/>
              <a:gd name="connsiteY508" fmla="*/ 4048948 h 4454665"/>
              <a:gd name="connsiteX509" fmla="*/ 10687198 w 12192000"/>
              <a:gd name="connsiteY509" fmla="*/ 4048948 h 4454665"/>
              <a:gd name="connsiteX510" fmla="*/ 10666096 w 12192000"/>
              <a:gd name="connsiteY510" fmla="*/ 4013779 h 4454665"/>
              <a:gd name="connsiteX511" fmla="*/ 10666096 w 12192000"/>
              <a:gd name="connsiteY511" fmla="*/ 3936406 h 4454665"/>
              <a:gd name="connsiteX512" fmla="*/ 10711817 w 12192000"/>
              <a:gd name="connsiteY512" fmla="*/ 3936406 h 4454665"/>
              <a:gd name="connsiteX513" fmla="*/ 10718851 w 12192000"/>
              <a:gd name="connsiteY513" fmla="*/ 3929372 h 4454665"/>
              <a:gd name="connsiteX514" fmla="*/ 10718851 w 12192000"/>
              <a:gd name="connsiteY514" fmla="*/ 3904754 h 4454665"/>
              <a:gd name="connsiteX515" fmla="*/ 10711817 w 12192000"/>
              <a:gd name="connsiteY515" fmla="*/ 3897720 h 4454665"/>
              <a:gd name="connsiteX516" fmla="*/ 10666096 w 12192000"/>
              <a:gd name="connsiteY516" fmla="*/ 3897720 h 4454665"/>
              <a:gd name="connsiteX517" fmla="*/ 10666096 w 12192000"/>
              <a:gd name="connsiteY517" fmla="*/ 3859034 h 4454665"/>
              <a:gd name="connsiteX518" fmla="*/ 10662580 w 12192000"/>
              <a:gd name="connsiteY518" fmla="*/ 3852000 h 4454665"/>
              <a:gd name="connsiteX519" fmla="*/ 10659063 w 12192000"/>
              <a:gd name="connsiteY519" fmla="*/ 3852000 h 4454665"/>
              <a:gd name="connsiteX520" fmla="*/ 10283668 w 12192000"/>
              <a:gd name="connsiteY520" fmla="*/ 3823786 h 4454665"/>
              <a:gd name="connsiteX521" fmla="*/ 10203208 w 12192000"/>
              <a:gd name="connsiteY521" fmla="*/ 3827297 h 4454665"/>
              <a:gd name="connsiteX522" fmla="*/ 10196211 w 12192000"/>
              <a:gd name="connsiteY522" fmla="*/ 3834319 h 4454665"/>
              <a:gd name="connsiteX523" fmla="*/ 10196211 w 12192000"/>
              <a:gd name="connsiteY523" fmla="*/ 4080099 h 4454665"/>
              <a:gd name="connsiteX524" fmla="*/ 10203208 w 12192000"/>
              <a:gd name="connsiteY524" fmla="*/ 4087121 h 4454665"/>
              <a:gd name="connsiteX525" fmla="*/ 10234693 w 12192000"/>
              <a:gd name="connsiteY525" fmla="*/ 4087121 h 4454665"/>
              <a:gd name="connsiteX526" fmla="*/ 10241689 w 12192000"/>
              <a:gd name="connsiteY526" fmla="*/ 4080099 h 4454665"/>
              <a:gd name="connsiteX527" fmla="*/ 10241689 w 12192000"/>
              <a:gd name="connsiteY527" fmla="*/ 3981787 h 4454665"/>
              <a:gd name="connsiteX528" fmla="*/ 10290665 w 12192000"/>
              <a:gd name="connsiteY528" fmla="*/ 3985298 h 4454665"/>
              <a:gd name="connsiteX529" fmla="*/ 10336143 w 12192000"/>
              <a:gd name="connsiteY529" fmla="*/ 4083610 h 4454665"/>
              <a:gd name="connsiteX530" fmla="*/ 10343139 w 12192000"/>
              <a:gd name="connsiteY530" fmla="*/ 4087121 h 4454665"/>
              <a:gd name="connsiteX531" fmla="*/ 10374624 w 12192000"/>
              <a:gd name="connsiteY531" fmla="*/ 4087121 h 4454665"/>
              <a:gd name="connsiteX532" fmla="*/ 10381620 w 12192000"/>
              <a:gd name="connsiteY532" fmla="*/ 4083610 h 4454665"/>
              <a:gd name="connsiteX533" fmla="*/ 10381620 w 12192000"/>
              <a:gd name="connsiteY533" fmla="*/ 4076588 h 4454665"/>
              <a:gd name="connsiteX534" fmla="*/ 10336143 w 12192000"/>
              <a:gd name="connsiteY534" fmla="*/ 3971254 h 4454665"/>
              <a:gd name="connsiteX535" fmla="*/ 10381620 w 12192000"/>
              <a:gd name="connsiteY535" fmla="*/ 3904542 h 4454665"/>
              <a:gd name="connsiteX536" fmla="*/ 10290665 w 12192000"/>
              <a:gd name="connsiteY536" fmla="*/ 3823786 h 4454665"/>
              <a:gd name="connsiteX537" fmla="*/ 10283668 w 12192000"/>
              <a:gd name="connsiteY537" fmla="*/ 3823786 h 4454665"/>
              <a:gd name="connsiteX538" fmla="*/ 11839186 w 12192000"/>
              <a:gd name="connsiteY538" fmla="*/ 3792864 h 4454665"/>
              <a:gd name="connsiteX539" fmla="*/ 11845722 w 12192000"/>
              <a:gd name="connsiteY539" fmla="*/ 3798595 h 4454665"/>
              <a:gd name="connsiteX540" fmla="*/ 11908470 w 12192000"/>
              <a:gd name="connsiteY540" fmla="*/ 4038419 h 4454665"/>
              <a:gd name="connsiteX541" fmla="*/ 11898012 w 12192000"/>
              <a:gd name="connsiteY541" fmla="*/ 4041946 h 4454665"/>
              <a:gd name="connsiteX542" fmla="*/ 11859666 w 12192000"/>
              <a:gd name="connsiteY542" fmla="*/ 4031365 h 4454665"/>
              <a:gd name="connsiteX543" fmla="*/ 11852694 w 12192000"/>
              <a:gd name="connsiteY543" fmla="*/ 4020785 h 4454665"/>
              <a:gd name="connsiteX544" fmla="*/ 11807377 w 12192000"/>
              <a:gd name="connsiteY544" fmla="*/ 3840917 h 4454665"/>
              <a:gd name="connsiteX545" fmla="*/ 11807377 w 12192000"/>
              <a:gd name="connsiteY545" fmla="*/ 3826810 h 4454665"/>
              <a:gd name="connsiteX546" fmla="*/ 11835264 w 12192000"/>
              <a:gd name="connsiteY546" fmla="*/ 3795068 h 4454665"/>
              <a:gd name="connsiteX547" fmla="*/ 11839186 w 12192000"/>
              <a:gd name="connsiteY547" fmla="*/ 3792864 h 4454665"/>
              <a:gd name="connsiteX548" fmla="*/ 11458923 w 12192000"/>
              <a:gd name="connsiteY548" fmla="*/ 3792864 h 4454665"/>
              <a:gd name="connsiteX549" fmla="*/ 11462885 w 12192000"/>
              <a:gd name="connsiteY549" fmla="*/ 3795068 h 4454665"/>
              <a:gd name="connsiteX550" fmla="*/ 11494585 w 12192000"/>
              <a:gd name="connsiteY550" fmla="*/ 3826810 h 4454665"/>
              <a:gd name="connsiteX551" fmla="*/ 11491063 w 12192000"/>
              <a:gd name="connsiteY551" fmla="*/ 3840917 h 4454665"/>
              <a:gd name="connsiteX552" fmla="*/ 11445274 w 12192000"/>
              <a:gd name="connsiteY552" fmla="*/ 4020785 h 4454665"/>
              <a:gd name="connsiteX553" fmla="*/ 11438229 w 12192000"/>
              <a:gd name="connsiteY553" fmla="*/ 4031365 h 4454665"/>
              <a:gd name="connsiteX554" fmla="*/ 11399484 w 12192000"/>
              <a:gd name="connsiteY554" fmla="*/ 4041946 h 4454665"/>
              <a:gd name="connsiteX555" fmla="*/ 11388917 w 12192000"/>
              <a:gd name="connsiteY555" fmla="*/ 4038419 h 4454665"/>
              <a:gd name="connsiteX556" fmla="*/ 11452318 w 12192000"/>
              <a:gd name="connsiteY556" fmla="*/ 3798595 h 4454665"/>
              <a:gd name="connsiteX557" fmla="*/ 11458923 w 12192000"/>
              <a:gd name="connsiteY557" fmla="*/ 3792864 h 4454665"/>
              <a:gd name="connsiteX558" fmla="*/ 11677605 w 12192000"/>
              <a:gd name="connsiteY558" fmla="*/ 3787510 h 4454665"/>
              <a:gd name="connsiteX559" fmla="*/ 11684592 w 12192000"/>
              <a:gd name="connsiteY559" fmla="*/ 3787510 h 4454665"/>
              <a:gd name="connsiteX560" fmla="*/ 11792882 w 12192000"/>
              <a:gd name="connsiteY560" fmla="*/ 3851079 h 4454665"/>
              <a:gd name="connsiteX561" fmla="*/ 11796375 w 12192000"/>
              <a:gd name="connsiteY561" fmla="*/ 3858143 h 4454665"/>
              <a:gd name="connsiteX562" fmla="*/ 11789388 w 12192000"/>
              <a:gd name="connsiteY562" fmla="*/ 3865206 h 4454665"/>
              <a:gd name="connsiteX563" fmla="*/ 11698565 w 12192000"/>
              <a:gd name="connsiteY563" fmla="*/ 3911117 h 4454665"/>
              <a:gd name="connsiteX564" fmla="*/ 11688084 w 12192000"/>
              <a:gd name="connsiteY564" fmla="*/ 3911117 h 4454665"/>
              <a:gd name="connsiteX565" fmla="*/ 11681098 w 12192000"/>
              <a:gd name="connsiteY565" fmla="*/ 3900522 h 4454665"/>
              <a:gd name="connsiteX566" fmla="*/ 11674112 w 12192000"/>
              <a:gd name="connsiteY566" fmla="*/ 3798106 h 4454665"/>
              <a:gd name="connsiteX567" fmla="*/ 11677605 w 12192000"/>
              <a:gd name="connsiteY567" fmla="*/ 3787510 h 4454665"/>
              <a:gd name="connsiteX568" fmla="*/ 11613922 w 12192000"/>
              <a:gd name="connsiteY568" fmla="*/ 3787510 h 4454665"/>
              <a:gd name="connsiteX569" fmla="*/ 11620908 w 12192000"/>
              <a:gd name="connsiteY569" fmla="*/ 3787510 h 4454665"/>
              <a:gd name="connsiteX570" fmla="*/ 11624401 w 12192000"/>
              <a:gd name="connsiteY570" fmla="*/ 3798106 h 4454665"/>
              <a:gd name="connsiteX571" fmla="*/ 11613922 w 12192000"/>
              <a:gd name="connsiteY571" fmla="*/ 3904053 h 4454665"/>
              <a:gd name="connsiteX572" fmla="*/ 11610428 w 12192000"/>
              <a:gd name="connsiteY572" fmla="*/ 3911117 h 4454665"/>
              <a:gd name="connsiteX573" fmla="*/ 11599949 w 12192000"/>
              <a:gd name="connsiteY573" fmla="*/ 3911117 h 4454665"/>
              <a:gd name="connsiteX574" fmla="*/ 11509124 w 12192000"/>
              <a:gd name="connsiteY574" fmla="*/ 3865206 h 4454665"/>
              <a:gd name="connsiteX575" fmla="*/ 11502138 w 12192000"/>
              <a:gd name="connsiteY575" fmla="*/ 3858143 h 4454665"/>
              <a:gd name="connsiteX576" fmla="*/ 11505632 w 12192000"/>
              <a:gd name="connsiteY576" fmla="*/ 3851079 h 4454665"/>
              <a:gd name="connsiteX577" fmla="*/ 11613922 w 12192000"/>
              <a:gd name="connsiteY577" fmla="*/ 3787510 h 4454665"/>
              <a:gd name="connsiteX578" fmla="*/ 11532772 w 12192000"/>
              <a:gd name="connsiteY578" fmla="*/ 3752578 h 4454665"/>
              <a:gd name="connsiteX579" fmla="*/ 11539758 w 12192000"/>
              <a:gd name="connsiteY579" fmla="*/ 3759968 h 4454665"/>
              <a:gd name="connsiteX580" fmla="*/ 11536265 w 12192000"/>
              <a:gd name="connsiteY580" fmla="*/ 3763663 h 4454665"/>
              <a:gd name="connsiteX581" fmla="*/ 11529278 w 12192000"/>
              <a:gd name="connsiteY581" fmla="*/ 3767358 h 4454665"/>
              <a:gd name="connsiteX582" fmla="*/ 11525785 w 12192000"/>
              <a:gd name="connsiteY582" fmla="*/ 3759968 h 4454665"/>
              <a:gd name="connsiteX583" fmla="*/ 11522292 w 12192000"/>
              <a:gd name="connsiteY583" fmla="*/ 3759968 h 4454665"/>
              <a:gd name="connsiteX584" fmla="*/ 11532772 w 12192000"/>
              <a:gd name="connsiteY584" fmla="*/ 3752578 h 4454665"/>
              <a:gd name="connsiteX585" fmla="*/ 11529297 w 12192000"/>
              <a:gd name="connsiteY585" fmla="*/ 3745381 h 4454665"/>
              <a:gd name="connsiteX586" fmla="*/ 11511543 w 12192000"/>
              <a:gd name="connsiteY586" fmla="*/ 3756033 h 4454665"/>
              <a:gd name="connsiteX587" fmla="*/ 11515094 w 12192000"/>
              <a:gd name="connsiteY587" fmla="*/ 3759584 h 4454665"/>
              <a:gd name="connsiteX588" fmla="*/ 11532848 w 12192000"/>
              <a:gd name="connsiteY588" fmla="*/ 3791542 h 4454665"/>
              <a:gd name="connsiteX589" fmla="*/ 11539950 w 12192000"/>
              <a:gd name="connsiteY589" fmla="*/ 3787990 h 4454665"/>
              <a:gd name="connsiteX590" fmla="*/ 11532848 w 12192000"/>
              <a:gd name="connsiteY590" fmla="*/ 3773787 h 4454665"/>
              <a:gd name="connsiteX591" fmla="*/ 11539950 w 12192000"/>
              <a:gd name="connsiteY591" fmla="*/ 3770237 h 4454665"/>
              <a:gd name="connsiteX592" fmla="*/ 11554153 w 12192000"/>
              <a:gd name="connsiteY592" fmla="*/ 3780889 h 4454665"/>
              <a:gd name="connsiteX593" fmla="*/ 11561255 w 12192000"/>
              <a:gd name="connsiteY593" fmla="*/ 3777338 h 4454665"/>
              <a:gd name="connsiteX594" fmla="*/ 11547052 w 12192000"/>
              <a:gd name="connsiteY594" fmla="*/ 3763135 h 4454665"/>
              <a:gd name="connsiteX595" fmla="*/ 11547052 w 12192000"/>
              <a:gd name="connsiteY595" fmla="*/ 3759584 h 4454665"/>
              <a:gd name="connsiteX596" fmla="*/ 11529297 w 12192000"/>
              <a:gd name="connsiteY596" fmla="*/ 3745381 h 4454665"/>
              <a:gd name="connsiteX597" fmla="*/ 11750205 w 12192000"/>
              <a:gd name="connsiteY597" fmla="*/ 3739143 h 4454665"/>
              <a:gd name="connsiteX598" fmla="*/ 11753748 w 12192000"/>
              <a:gd name="connsiteY598" fmla="*/ 3763327 h 4454665"/>
              <a:gd name="connsiteX599" fmla="*/ 11746663 w 12192000"/>
              <a:gd name="connsiteY599" fmla="*/ 3780601 h 4454665"/>
              <a:gd name="connsiteX600" fmla="*/ 11753748 w 12192000"/>
              <a:gd name="connsiteY600" fmla="*/ 3787510 h 4454665"/>
              <a:gd name="connsiteX601" fmla="*/ 11760832 w 12192000"/>
              <a:gd name="connsiteY601" fmla="*/ 3770236 h 4454665"/>
              <a:gd name="connsiteX602" fmla="*/ 11785626 w 12192000"/>
              <a:gd name="connsiteY602" fmla="*/ 3756417 h 4454665"/>
              <a:gd name="connsiteX603" fmla="*/ 11778543 w 12192000"/>
              <a:gd name="connsiteY603" fmla="*/ 3752962 h 4454665"/>
              <a:gd name="connsiteX604" fmla="*/ 11760832 w 12192000"/>
              <a:gd name="connsiteY604" fmla="*/ 3759872 h 4454665"/>
              <a:gd name="connsiteX605" fmla="*/ 11757290 w 12192000"/>
              <a:gd name="connsiteY605" fmla="*/ 3742597 h 4454665"/>
              <a:gd name="connsiteX606" fmla="*/ 11750205 w 12192000"/>
              <a:gd name="connsiteY606" fmla="*/ 3739143 h 4454665"/>
              <a:gd name="connsiteX607" fmla="*/ 11715224 w 12192000"/>
              <a:gd name="connsiteY607" fmla="*/ 3735113 h 4454665"/>
              <a:gd name="connsiteX608" fmla="*/ 11725705 w 12192000"/>
              <a:gd name="connsiteY608" fmla="*/ 3738472 h 4454665"/>
              <a:gd name="connsiteX609" fmla="*/ 11729197 w 12192000"/>
              <a:gd name="connsiteY609" fmla="*/ 3741831 h 4454665"/>
              <a:gd name="connsiteX610" fmla="*/ 11722211 w 12192000"/>
              <a:gd name="connsiteY610" fmla="*/ 3748548 h 4454665"/>
              <a:gd name="connsiteX611" fmla="*/ 11711731 w 12192000"/>
              <a:gd name="connsiteY611" fmla="*/ 3745189 h 4454665"/>
              <a:gd name="connsiteX612" fmla="*/ 11711731 w 12192000"/>
              <a:gd name="connsiteY612" fmla="*/ 3741831 h 4454665"/>
              <a:gd name="connsiteX613" fmla="*/ 11715224 w 12192000"/>
              <a:gd name="connsiteY613" fmla="*/ 3735113 h 4454665"/>
              <a:gd name="connsiteX614" fmla="*/ 11582079 w 12192000"/>
              <a:gd name="connsiteY614" fmla="*/ 3734608 h 4454665"/>
              <a:gd name="connsiteX615" fmla="*/ 11596187 w 12192000"/>
              <a:gd name="connsiteY615" fmla="*/ 3745189 h 4454665"/>
              <a:gd name="connsiteX616" fmla="*/ 11582079 w 12192000"/>
              <a:gd name="connsiteY616" fmla="*/ 3759296 h 4454665"/>
              <a:gd name="connsiteX617" fmla="*/ 11567972 w 12192000"/>
              <a:gd name="connsiteY617" fmla="*/ 3748716 h 4454665"/>
              <a:gd name="connsiteX618" fmla="*/ 11567972 w 12192000"/>
              <a:gd name="connsiteY618" fmla="*/ 3745189 h 4454665"/>
              <a:gd name="connsiteX619" fmla="*/ 11582079 w 12192000"/>
              <a:gd name="connsiteY619" fmla="*/ 3734608 h 4454665"/>
              <a:gd name="connsiteX620" fmla="*/ 11670081 w 12192000"/>
              <a:gd name="connsiteY620" fmla="*/ 3728394 h 4454665"/>
              <a:gd name="connsiteX621" fmla="*/ 11673440 w 12192000"/>
              <a:gd name="connsiteY621" fmla="*/ 3738874 h 4454665"/>
              <a:gd name="connsiteX622" fmla="*/ 11676799 w 12192000"/>
              <a:gd name="connsiteY622" fmla="*/ 3745861 h 4454665"/>
              <a:gd name="connsiteX623" fmla="*/ 11663363 w 12192000"/>
              <a:gd name="connsiteY623" fmla="*/ 3745861 h 4454665"/>
              <a:gd name="connsiteX624" fmla="*/ 11666722 w 12192000"/>
              <a:gd name="connsiteY624" fmla="*/ 3738874 h 4454665"/>
              <a:gd name="connsiteX625" fmla="*/ 11670081 w 12192000"/>
              <a:gd name="connsiteY625" fmla="*/ 3728394 h 4454665"/>
              <a:gd name="connsiteX626" fmla="*/ 11578609 w 12192000"/>
              <a:gd name="connsiteY626" fmla="*/ 3727878 h 4454665"/>
              <a:gd name="connsiteX627" fmla="*/ 11561254 w 12192000"/>
              <a:gd name="connsiteY627" fmla="*/ 3745448 h 4454665"/>
              <a:gd name="connsiteX628" fmla="*/ 11561254 w 12192000"/>
              <a:gd name="connsiteY628" fmla="*/ 3748961 h 4454665"/>
              <a:gd name="connsiteX629" fmla="*/ 11582079 w 12192000"/>
              <a:gd name="connsiteY629" fmla="*/ 3766531 h 4454665"/>
              <a:gd name="connsiteX630" fmla="*/ 11602904 w 12192000"/>
              <a:gd name="connsiteY630" fmla="*/ 3745448 h 4454665"/>
              <a:gd name="connsiteX631" fmla="*/ 11578609 w 12192000"/>
              <a:gd name="connsiteY631" fmla="*/ 3727878 h 4454665"/>
              <a:gd name="connsiteX632" fmla="*/ 11708922 w 12192000"/>
              <a:gd name="connsiteY632" fmla="*/ 3724364 h 4454665"/>
              <a:gd name="connsiteX633" fmla="*/ 11705380 w 12192000"/>
              <a:gd name="connsiteY633" fmla="*/ 3742118 h 4454665"/>
              <a:gd name="connsiteX634" fmla="*/ 11698296 w 12192000"/>
              <a:gd name="connsiteY634" fmla="*/ 3763423 h 4454665"/>
              <a:gd name="connsiteX635" fmla="*/ 11708922 w 12192000"/>
              <a:gd name="connsiteY635" fmla="*/ 3766974 h 4454665"/>
              <a:gd name="connsiteX636" fmla="*/ 11712464 w 12192000"/>
              <a:gd name="connsiteY636" fmla="*/ 3752771 h 4454665"/>
              <a:gd name="connsiteX637" fmla="*/ 11719548 w 12192000"/>
              <a:gd name="connsiteY637" fmla="*/ 3752771 h 4454665"/>
              <a:gd name="connsiteX638" fmla="*/ 11723090 w 12192000"/>
              <a:gd name="connsiteY638" fmla="*/ 3770525 h 4454665"/>
              <a:gd name="connsiteX639" fmla="*/ 11730175 w 12192000"/>
              <a:gd name="connsiteY639" fmla="*/ 3774076 h 4454665"/>
              <a:gd name="connsiteX640" fmla="*/ 11726632 w 12192000"/>
              <a:gd name="connsiteY640" fmla="*/ 3756322 h 4454665"/>
              <a:gd name="connsiteX641" fmla="*/ 11737259 w 12192000"/>
              <a:gd name="connsiteY641" fmla="*/ 3742118 h 4454665"/>
              <a:gd name="connsiteX642" fmla="*/ 11730175 w 12192000"/>
              <a:gd name="connsiteY642" fmla="*/ 3731466 h 4454665"/>
              <a:gd name="connsiteX643" fmla="*/ 11708922 w 12192000"/>
              <a:gd name="connsiteY643" fmla="*/ 3724364 h 4454665"/>
              <a:gd name="connsiteX644" fmla="*/ 11666295 w 12192000"/>
              <a:gd name="connsiteY644" fmla="*/ 3717646 h 4454665"/>
              <a:gd name="connsiteX645" fmla="*/ 11659211 w 12192000"/>
              <a:gd name="connsiteY645" fmla="*/ 3738730 h 4454665"/>
              <a:gd name="connsiteX646" fmla="*/ 11648585 w 12192000"/>
              <a:gd name="connsiteY646" fmla="*/ 3759813 h 4454665"/>
              <a:gd name="connsiteX647" fmla="*/ 11655669 w 12192000"/>
              <a:gd name="connsiteY647" fmla="*/ 3759813 h 4454665"/>
              <a:gd name="connsiteX648" fmla="*/ 11659211 w 12192000"/>
              <a:gd name="connsiteY648" fmla="*/ 3752785 h 4454665"/>
              <a:gd name="connsiteX649" fmla="*/ 11676922 w 12192000"/>
              <a:gd name="connsiteY649" fmla="*/ 3752785 h 4454665"/>
              <a:gd name="connsiteX650" fmla="*/ 11680464 w 12192000"/>
              <a:gd name="connsiteY650" fmla="*/ 3759813 h 4454665"/>
              <a:gd name="connsiteX651" fmla="*/ 11687548 w 12192000"/>
              <a:gd name="connsiteY651" fmla="*/ 3763327 h 4454665"/>
              <a:gd name="connsiteX652" fmla="*/ 11680464 w 12192000"/>
              <a:gd name="connsiteY652" fmla="*/ 3738730 h 4454665"/>
              <a:gd name="connsiteX653" fmla="*/ 11676922 w 12192000"/>
              <a:gd name="connsiteY653" fmla="*/ 3717646 h 4454665"/>
              <a:gd name="connsiteX654" fmla="*/ 11666295 w 12192000"/>
              <a:gd name="connsiteY654" fmla="*/ 3717646 h 4454665"/>
              <a:gd name="connsiteX655" fmla="*/ 11645898 w 12192000"/>
              <a:gd name="connsiteY655" fmla="*/ 3717646 h 4454665"/>
              <a:gd name="connsiteX656" fmla="*/ 11606934 w 12192000"/>
              <a:gd name="connsiteY656" fmla="*/ 3721117 h 4454665"/>
              <a:gd name="connsiteX657" fmla="*/ 11606934 w 12192000"/>
              <a:gd name="connsiteY657" fmla="*/ 3728058 h 4454665"/>
              <a:gd name="connsiteX658" fmla="*/ 11621103 w 12192000"/>
              <a:gd name="connsiteY658" fmla="*/ 3724588 h 4454665"/>
              <a:gd name="connsiteX659" fmla="*/ 11624645 w 12192000"/>
              <a:gd name="connsiteY659" fmla="*/ 3759296 h 4454665"/>
              <a:gd name="connsiteX660" fmla="*/ 11635271 w 12192000"/>
              <a:gd name="connsiteY660" fmla="*/ 3759296 h 4454665"/>
              <a:gd name="connsiteX661" fmla="*/ 11631729 w 12192000"/>
              <a:gd name="connsiteY661" fmla="*/ 3724588 h 4454665"/>
              <a:gd name="connsiteX662" fmla="*/ 11645898 w 12192000"/>
              <a:gd name="connsiteY662" fmla="*/ 3724588 h 4454665"/>
              <a:gd name="connsiteX663" fmla="*/ 11645898 w 12192000"/>
              <a:gd name="connsiteY663" fmla="*/ 3717646 h 4454665"/>
              <a:gd name="connsiteX664" fmla="*/ 11196257 w 12192000"/>
              <a:gd name="connsiteY664" fmla="*/ 3717645 h 4454665"/>
              <a:gd name="connsiteX665" fmla="*/ 11221336 w 12192000"/>
              <a:gd name="connsiteY665" fmla="*/ 3752577 h 4454665"/>
              <a:gd name="connsiteX666" fmla="*/ 11167595 w 12192000"/>
              <a:gd name="connsiteY666" fmla="*/ 3752577 h 4454665"/>
              <a:gd name="connsiteX667" fmla="*/ 11196257 w 12192000"/>
              <a:gd name="connsiteY667" fmla="*/ 3717645 h 4454665"/>
              <a:gd name="connsiteX668" fmla="*/ 11648585 w 12192000"/>
              <a:gd name="connsiteY668" fmla="*/ 3710929 h 4454665"/>
              <a:gd name="connsiteX669" fmla="*/ 11813539 w 12192000"/>
              <a:gd name="connsiteY669" fmla="*/ 3766820 h 4454665"/>
              <a:gd name="connsiteX670" fmla="*/ 11817049 w 12192000"/>
              <a:gd name="connsiteY670" fmla="*/ 3780793 h 4454665"/>
              <a:gd name="connsiteX671" fmla="*/ 11788972 w 12192000"/>
              <a:gd name="connsiteY671" fmla="*/ 3812233 h 4454665"/>
              <a:gd name="connsiteX672" fmla="*/ 11774933 w 12192000"/>
              <a:gd name="connsiteY672" fmla="*/ 3812233 h 4454665"/>
              <a:gd name="connsiteX673" fmla="*/ 11648585 w 12192000"/>
              <a:gd name="connsiteY673" fmla="*/ 3766820 h 4454665"/>
              <a:gd name="connsiteX674" fmla="*/ 11522236 w 12192000"/>
              <a:gd name="connsiteY674" fmla="*/ 3812233 h 4454665"/>
              <a:gd name="connsiteX675" fmla="*/ 11508198 w 12192000"/>
              <a:gd name="connsiteY675" fmla="*/ 3812233 h 4454665"/>
              <a:gd name="connsiteX676" fmla="*/ 11480121 w 12192000"/>
              <a:gd name="connsiteY676" fmla="*/ 3780793 h 4454665"/>
              <a:gd name="connsiteX677" fmla="*/ 11483630 w 12192000"/>
              <a:gd name="connsiteY677" fmla="*/ 3766820 h 4454665"/>
              <a:gd name="connsiteX678" fmla="*/ 11648585 w 12192000"/>
              <a:gd name="connsiteY678" fmla="*/ 3710929 h 4454665"/>
              <a:gd name="connsiteX679" fmla="*/ 11196481 w 12192000"/>
              <a:gd name="connsiteY679" fmla="*/ 3710928 h 4454665"/>
              <a:gd name="connsiteX680" fmla="*/ 11158189 w 12192000"/>
              <a:gd name="connsiteY680" fmla="*/ 3759968 h 4454665"/>
              <a:gd name="connsiteX681" fmla="*/ 11199962 w 12192000"/>
              <a:gd name="connsiteY681" fmla="*/ 3809007 h 4454665"/>
              <a:gd name="connsiteX682" fmla="*/ 11227810 w 12192000"/>
              <a:gd name="connsiteY682" fmla="*/ 3802001 h 4454665"/>
              <a:gd name="connsiteX683" fmla="*/ 11227810 w 12192000"/>
              <a:gd name="connsiteY683" fmla="*/ 3791493 h 4454665"/>
              <a:gd name="connsiteX684" fmla="*/ 11199962 w 12192000"/>
              <a:gd name="connsiteY684" fmla="*/ 3798498 h 4454665"/>
              <a:gd name="connsiteX685" fmla="*/ 11168632 w 12192000"/>
              <a:gd name="connsiteY685" fmla="*/ 3763471 h 4454665"/>
              <a:gd name="connsiteX686" fmla="*/ 11234772 w 12192000"/>
              <a:gd name="connsiteY686" fmla="*/ 3763471 h 4454665"/>
              <a:gd name="connsiteX687" fmla="*/ 11234772 w 12192000"/>
              <a:gd name="connsiteY687" fmla="*/ 3756465 h 4454665"/>
              <a:gd name="connsiteX688" fmla="*/ 11196481 w 12192000"/>
              <a:gd name="connsiteY688" fmla="*/ 3710928 h 4454665"/>
              <a:gd name="connsiteX689" fmla="*/ 10947253 w 12192000"/>
              <a:gd name="connsiteY689" fmla="*/ 3674652 h 4454665"/>
              <a:gd name="connsiteX690" fmla="*/ 10947253 w 12192000"/>
              <a:gd name="connsiteY690" fmla="*/ 3685400 h 4454665"/>
              <a:gd name="connsiteX691" fmla="*/ 10986216 w 12192000"/>
              <a:gd name="connsiteY691" fmla="*/ 3685400 h 4454665"/>
              <a:gd name="connsiteX692" fmla="*/ 10986216 w 12192000"/>
              <a:gd name="connsiteY692" fmla="*/ 3804976 h 4454665"/>
              <a:gd name="connsiteX693" fmla="*/ 10999652 w 12192000"/>
              <a:gd name="connsiteY693" fmla="*/ 3804976 h 4454665"/>
              <a:gd name="connsiteX694" fmla="*/ 10999652 w 12192000"/>
              <a:gd name="connsiteY694" fmla="*/ 3685400 h 4454665"/>
              <a:gd name="connsiteX695" fmla="*/ 11038614 w 12192000"/>
              <a:gd name="connsiteY695" fmla="*/ 3685400 h 4454665"/>
              <a:gd name="connsiteX696" fmla="*/ 11038614 w 12192000"/>
              <a:gd name="connsiteY696" fmla="*/ 3674652 h 4454665"/>
              <a:gd name="connsiteX697" fmla="*/ 11060111 w 12192000"/>
              <a:gd name="connsiteY697" fmla="*/ 3663903 h 4454665"/>
              <a:gd name="connsiteX698" fmla="*/ 11060111 w 12192000"/>
              <a:gd name="connsiteY698" fmla="*/ 3804976 h 4454665"/>
              <a:gd name="connsiteX699" fmla="*/ 11070476 w 12192000"/>
              <a:gd name="connsiteY699" fmla="*/ 3804976 h 4454665"/>
              <a:gd name="connsiteX700" fmla="*/ 11070476 w 12192000"/>
              <a:gd name="connsiteY700" fmla="*/ 3755600 h 4454665"/>
              <a:gd name="connsiteX701" fmla="*/ 11098115 w 12192000"/>
              <a:gd name="connsiteY701" fmla="*/ 3716806 h 4454665"/>
              <a:gd name="connsiteX702" fmla="*/ 11118844 w 12192000"/>
              <a:gd name="connsiteY702" fmla="*/ 3748547 h 4454665"/>
              <a:gd name="connsiteX703" fmla="*/ 11118844 w 12192000"/>
              <a:gd name="connsiteY703" fmla="*/ 3804976 h 4454665"/>
              <a:gd name="connsiteX704" fmla="*/ 11132662 w 12192000"/>
              <a:gd name="connsiteY704" fmla="*/ 3804976 h 4454665"/>
              <a:gd name="connsiteX705" fmla="*/ 11132662 w 12192000"/>
              <a:gd name="connsiteY705" fmla="*/ 3748547 h 4454665"/>
              <a:gd name="connsiteX706" fmla="*/ 11101569 w 12192000"/>
              <a:gd name="connsiteY706" fmla="*/ 3709752 h 4454665"/>
              <a:gd name="connsiteX707" fmla="*/ 11070476 w 12192000"/>
              <a:gd name="connsiteY707" fmla="*/ 3727386 h 4454665"/>
              <a:gd name="connsiteX708" fmla="*/ 11070476 w 12192000"/>
              <a:gd name="connsiteY708" fmla="*/ 3663903 h 4454665"/>
              <a:gd name="connsiteX709" fmla="*/ 11060111 w 12192000"/>
              <a:gd name="connsiteY709" fmla="*/ 3663903 h 4454665"/>
              <a:gd name="connsiteX710" fmla="*/ 11638739 w 12192000"/>
              <a:gd name="connsiteY710" fmla="*/ 3639720 h 4454665"/>
              <a:gd name="connsiteX711" fmla="*/ 11624716 w 12192000"/>
              <a:gd name="connsiteY711" fmla="*/ 3692583 h 4454665"/>
              <a:gd name="connsiteX712" fmla="*/ 11600176 w 12192000"/>
              <a:gd name="connsiteY712" fmla="*/ 3696107 h 4454665"/>
              <a:gd name="connsiteX713" fmla="*/ 11575635 w 12192000"/>
              <a:gd name="connsiteY713" fmla="*/ 3650293 h 4454665"/>
              <a:gd name="connsiteX714" fmla="*/ 11572129 w 12192000"/>
              <a:gd name="connsiteY714" fmla="*/ 3650293 h 4454665"/>
              <a:gd name="connsiteX715" fmla="*/ 11551094 w 12192000"/>
              <a:gd name="connsiteY715" fmla="*/ 3653817 h 4454665"/>
              <a:gd name="connsiteX716" fmla="*/ 11551094 w 12192000"/>
              <a:gd name="connsiteY716" fmla="*/ 3657341 h 4454665"/>
              <a:gd name="connsiteX717" fmla="*/ 11547588 w 12192000"/>
              <a:gd name="connsiteY717" fmla="*/ 3682010 h 4454665"/>
              <a:gd name="connsiteX718" fmla="*/ 11551094 w 12192000"/>
              <a:gd name="connsiteY718" fmla="*/ 3710204 h 4454665"/>
              <a:gd name="connsiteX719" fmla="*/ 11530059 w 12192000"/>
              <a:gd name="connsiteY719" fmla="*/ 3717252 h 4454665"/>
              <a:gd name="connsiteX720" fmla="*/ 11491495 w 12192000"/>
              <a:gd name="connsiteY720" fmla="*/ 3682010 h 4454665"/>
              <a:gd name="connsiteX721" fmla="*/ 11470460 w 12192000"/>
              <a:gd name="connsiteY721" fmla="*/ 3692583 h 4454665"/>
              <a:gd name="connsiteX722" fmla="*/ 11484484 w 12192000"/>
              <a:gd name="connsiteY722" fmla="*/ 3745445 h 4454665"/>
              <a:gd name="connsiteX723" fmla="*/ 11466954 w 12192000"/>
              <a:gd name="connsiteY723" fmla="*/ 3756018 h 4454665"/>
              <a:gd name="connsiteX724" fmla="*/ 11421379 w 12192000"/>
              <a:gd name="connsiteY724" fmla="*/ 3731349 h 4454665"/>
              <a:gd name="connsiteX725" fmla="*/ 11403850 w 12192000"/>
              <a:gd name="connsiteY725" fmla="*/ 3745445 h 4454665"/>
              <a:gd name="connsiteX726" fmla="*/ 11403850 w 12192000"/>
              <a:gd name="connsiteY726" fmla="*/ 3748969 h 4454665"/>
              <a:gd name="connsiteX727" fmla="*/ 11431896 w 12192000"/>
              <a:gd name="connsiteY727" fmla="*/ 3794784 h 4454665"/>
              <a:gd name="connsiteX728" fmla="*/ 11417873 w 12192000"/>
              <a:gd name="connsiteY728" fmla="*/ 3812405 h 4454665"/>
              <a:gd name="connsiteX729" fmla="*/ 11365286 w 12192000"/>
              <a:gd name="connsiteY729" fmla="*/ 3798308 h 4454665"/>
              <a:gd name="connsiteX730" fmla="*/ 11354768 w 12192000"/>
              <a:gd name="connsiteY730" fmla="*/ 3819453 h 4454665"/>
              <a:gd name="connsiteX731" fmla="*/ 11389827 w 12192000"/>
              <a:gd name="connsiteY731" fmla="*/ 3858220 h 4454665"/>
              <a:gd name="connsiteX732" fmla="*/ 11382815 w 12192000"/>
              <a:gd name="connsiteY732" fmla="*/ 3879364 h 4454665"/>
              <a:gd name="connsiteX733" fmla="*/ 11330228 w 12192000"/>
              <a:gd name="connsiteY733" fmla="*/ 3879364 h 4454665"/>
              <a:gd name="connsiteX734" fmla="*/ 11323216 w 12192000"/>
              <a:gd name="connsiteY734" fmla="*/ 3900509 h 4454665"/>
              <a:gd name="connsiteX735" fmla="*/ 11368791 w 12192000"/>
              <a:gd name="connsiteY735" fmla="*/ 3928703 h 4454665"/>
              <a:gd name="connsiteX736" fmla="*/ 11365286 w 12192000"/>
              <a:gd name="connsiteY736" fmla="*/ 3949847 h 4454665"/>
              <a:gd name="connsiteX737" fmla="*/ 11316205 w 12192000"/>
              <a:gd name="connsiteY737" fmla="*/ 3963945 h 4454665"/>
              <a:gd name="connsiteX738" fmla="*/ 11312698 w 12192000"/>
              <a:gd name="connsiteY738" fmla="*/ 3963945 h 4454665"/>
              <a:gd name="connsiteX739" fmla="*/ 11312698 w 12192000"/>
              <a:gd name="connsiteY739" fmla="*/ 3978041 h 4454665"/>
              <a:gd name="connsiteX740" fmla="*/ 11312698 w 12192000"/>
              <a:gd name="connsiteY740" fmla="*/ 3988614 h 4454665"/>
              <a:gd name="connsiteX741" fmla="*/ 11316205 w 12192000"/>
              <a:gd name="connsiteY741" fmla="*/ 3988614 h 4454665"/>
              <a:gd name="connsiteX742" fmla="*/ 11365286 w 12192000"/>
              <a:gd name="connsiteY742" fmla="*/ 4002711 h 4454665"/>
              <a:gd name="connsiteX743" fmla="*/ 11368791 w 12192000"/>
              <a:gd name="connsiteY743" fmla="*/ 4023856 h 4454665"/>
              <a:gd name="connsiteX744" fmla="*/ 11323216 w 12192000"/>
              <a:gd name="connsiteY744" fmla="*/ 4052049 h 4454665"/>
              <a:gd name="connsiteX745" fmla="*/ 11323216 w 12192000"/>
              <a:gd name="connsiteY745" fmla="*/ 4055573 h 4454665"/>
              <a:gd name="connsiteX746" fmla="*/ 11330228 w 12192000"/>
              <a:gd name="connsiteY746" fmla="*/ 4076718 h 4454665"/>
              <a:gd name="connsiteX747" fmla="*/ 11382815 w 12192000"/>
              <a:gd name="connsiteY747" fmla="*/ 4076718 h 4454665"/>
              <a:gd name="connsiteX748" fmla="*/ 11393332 w 12192000"/>
              <a:gd name="connsiteY748" fmla="*/ 4097864 h 4454665"/>
              <a:gd name="connsiteX749" fmla="*/ 11354768 w 12192000"/>
              <a:gd name="connsiteY749" fmla="*/ 4133105 h 4454665"/>
              <a:gd name="connsiteX750" fmla="*/ 11354768 w 12192000"/>
              <a:gd name="connsiteY750" fmla="*/ 4136629 h 4454665"/>
              <a:gd name="connsiteX751" fmla="*/ 11365286 w 12192000"/>
              <a:gd name="connsiteY751" fmla="*/ 4154250 h 4454665"/>
              <a:gd name="connsiteX752" fmla="*/ 11417873 w 12192000"/>
              <a:gd name="connsiteY752" fmla="*/ 4140153 h 4454665"/>
              <a:gd name="connsiteX753" fmla="*/ 11431896 w 12192000"/>
              <a:gd name="connsiteY753" fmla="*/ 4161299 h 4454665"/>
              <a:gd name="connsiteX754" fmla="*/ 11403850 w 12192000"/>
              <a:gd name="connsiteY754" fmla="*/ 4207113 h 4454665"/>
              <a:gd name="connsiteX755" fmla="*/ 11421379 w 12192000"/>
              <a:gd name="connsiteY755" fmla="*/ 4221209 h 4454665"/>
              <a:gd name="connsiteX756" fmla="*/ 11466954 w 12192000"/>
              <a:gd name="connsiteY756" fmla="*/ 4196541 h 4454665"/>
              <a:gd name="connsiteX757" fmla="*/ 11484484 w 12192000"/>
              <a:gd name="connsiteY757" fmla="*/ 4210637 h 4454665"/>
              <a:gd name="connsiteX758" fmla="*/ 11473966 w 12192000"/>
              <a:gd name="connsiteY758" fmla="*/ 4259975 h 4454665"/>
              <a:gd name="connsiteX759" fmla="*/ 11473966 w 12192000"/>
              <a:gd name="connsiteY759" fmla="*/ 4263500 h 4454665"/>
              <a:gd name="connsiteX760" fmla="*/ 11491495 w 12192000"/>
              <a:gd name="connsiteY760" fmla="*/ 4274072 h 4454665"/>
              <a:gd name="connsiteX761" fmla="*/ 11495001 w 12192000"/>
              <a:gd name="connsiteY761" fmla="*/ 4274072 h 4454665"/>
              <a:gd name="connsiteX762" fmla="*/ 11530059 w 12192000"/>
              <a:gd name="connsiteY762" fmla="*/ 4235306 h 4454665"/>
              <a:gd name="connsiteX763" fmla="*/ 11551094 w 12192000"/>
              <a:gd name="connsiteY763" fmla="*/ 4245879 h 4454665"/>
              <a:gd name="connsiteX764" fmla="*/ 11547588 w 12192000"/>
              <a:gd name="connsiteY764" fmla="*/ 4270548 h 4454665"/>
              <a:gd name="connsiteX765" fmla="*/ 11551094 w 12192000"/>
              <a:gd name="connsiteY765" fmla="*/ 4298742 h 4454665"/>
              <a:gd name="connsiteX766" fmla="*/ 11572129 w 12192000"/>
              <a:gd name="connsiteY766" fmla="*/ 4305790 h 4454665"/>
              <a:gd name="connsiteX767" fmla="*/ 11575635 w 12192000"/>
              <a:gd name="connsiteY767" fmla="*/ 4305790 h 4454665"/>
              <a:gd name="connsiteX768" fmla="*/ 11600176 w 12192000"/>
              <a:gd name="connsiteY768" fmla="*/ 4259975 h 4454665"/>
              <a:gd name="connsiteX769" fmla="*/ 11624716 w 12192000"/>
              <a:gd name="connsiteY769" fmla="*/ 4259975 h 4454665"/>
              <a:gd name="connsiteX770" fmla="*/ 11638739 w 12192000"/>
              <a:gd name="connsiteY770" fmla="*/ 4312838 h 4454665"/>
              <a:gd name="connsiteX771" fmla="*/ 11659774 w 12192000"/>
              <a:gd name="connsiteY771" fmla="*/ 4312838 h 4454665"/>
              <a:gd name="connsiteX772" fmla="*/ 11663280 w 12192000"/>
              <a:gd name="connsiteY772" fmla="*/ 4312838 h 4454665"/>
              <a:gd name="connsiteX773" fmla="*/ 11677303 w 12192000"/>
              <a:gd name="connsiteY773" fmla="*/ 4259975 h 4454665"/>
              <a:gd name="connsiteX774" fmla="*/ 11698339 w 12192000"/>
              <a:gd name="connsiteY774" fmla="*/ 4259975 h 4454665"/>
              <a:gd name="connsiteX775" fmla="*/ 11722879 w 12192000"/>
              <a:gd name="connsiteY775" fmla="*/ 4305790 h 4454665"/>
              <a:gd name="connsiteX776" fmla="*/ 11726385 w 12192000"/>
              <a:gd name="connsiteY776" fmla="*/ 4305790 h 4454665"/>
              <a:gd name="connsiteX777" fmla="*/ 11747420 w 12192000"/>
              <a:gd name="connsiteY777" fmla="*/ 4298742 h 4454665"/>
              <a:gd name="connsiteX778" fmla="*/ 11750925 w 12192000"/>
              <a:gd name="connsiteY778" fmla="*/ 4270548 h 4454665"/>
              <a:gd name="connsiteX779" fmla="*/ 11747420 w 12192000"/>
              <a:gd name="connsiteY779" fmla="*/ 4245879 h 4454665"/>
              <a:gd name="connsiteX780" fmla="*/ 11768454 w 12192000"/>
              <a:gd name="connsiteY780" fmla="*/ 4235306 h 4454665"/>
              <a:gd name="connsiteX781" fmla="*/ 11807019 w 12192000"/>
              <a:gd name="connsiteY781" fmla="*/ 4274072 h 4454665"/>
              <a:gd name="connsiteX782" fmla="*/ 11824547 w 12192000"/>
              <a:gd name="connsiteY782" fmla="*/ 4263500 h 4454665"/>
              <a:gd name="connsiteX783" fmla="*/ 11828054 w 12192000"/>
              <a:gd name="connsiteY783" fmla="*/ 4263500 h 4454665"/>
              <a:gd name="connsiteX784" fmla="*/ 11828054 w 12192000"/>
              <a:gd name="connsiteY784" fmla="*/ 4259975 h 4454665"/>
              <a:gd name="connsiteX785" fmla="*/ 11814030 w 12192000"/>
              <a:gd name="connsiteY785" fmla="*/ 4210637 h 4454665"/>
              <a:gd name="connsiteX786" fmla="*/ 11831559 w 12192000"/>
              <a:gd name="connsiteY786" fmla="*/ 4196541 h 4454665"/>
              <a:gd name="connsiteX787" fmla="*/ 11877135 w 12192000"/>
              <a:gd name="connsiteY787" fmla="*/ 4221209 h 4454665"/>
              <a:gd name="connsiteX788" fmla="*/ 11894664 w 12192000"/>
              <a:gd name="connsiteY788" fmla="*/ 4207113 h 4454665"/>
              <a:gd name="connsiteX789" fmla="*/ 11894664 w 12192000"/>
              <a:gd name="connsiteY789" fmla="*/ 4203589 h 4454665"/>
              <a:gd name="connsiteX790" fmla="*/ 11866617 w 12192000"/>
              <a:gd name="connsiteY790" fmla="*/ 4157774 h 4454665"/>
              <a:gd name="connsiteX791" fmla="*/ 11880641 w 12192000"/>
              <a:gd name="connsiteY791" fmla="*/ 4140153 h 4454665"/>
              <a:gd name="connsiteX792" fmla="*/ 11933228 w 12192000"/>
              <a:gd name="connsiteY792" fmla="*/ 4154250 h 4454665"/>
              <a:gd name="connsiteX793" fmla="*/ 11943746 w 12192000"/>
              <a:gd name="connsiteY793" fmla="*/ 4136629 h 4454665"/>
              <a:gd name="connsiteX794" fmla="*/ 11943746 w 12192000"/>
              <a:gd name="connsiteY794" fmla="*/ 4133105 h 4454665"/>
              <a:gd name="connsiteX795" fmla="*/ 11908688 w 12192000"/>
              <a:gd name="connsiteY795" fmla="*/ 4094339 h 4454665"/>
              <a:gd name="connsiteX796" fmla="*/ 11915699 w 12192000"/>
              <a:gd name="connsiteY796" fmla="*/ 4076718 h 4454665"/>
              <a:gd name="connsiteX797" fmla="*/ 11968286 w 12192000"/>
              <a:gd name="connsiteY797" fmla="*/ 4076718 h 4454665"/>
              <a:gd name="connsiteX798" fmla="*/ 11968286 w 12192000"/>
              <a:gd name="connsiteY798" fmla="*/ 4073194 h 4454665"/>
              <a:gd name="connsiteX799" fmla="*/ 11975298 w 12192000"/>
              <a:gd name="connsiteY799" fmla="*/ 4052049 h 4454665"/>
              <a:gd name="connsiteX800" fmla="*/ 11929722 w 12192000"/>
              <a:gd name="connsiteY800" fmla="*/ 4023856 h 4454665"/>
              <a:gd name="connsiteX801" fmla="*/ 11933228 w 12192000"/>
              <a:gd name="connsiteY801" fmla="*/ 4002711 h 4454665"/>
              <a:gd name="connsiteX802" fmla="*/ 11982310 w 12192000"/>
              <a:gd name="connsiteY802" fmla="*/ 3988614 h 4454665"/>
              <a:gd name="connsiteX803" fmla="*/ 11985815 w 12192000"/>
              <a:gd name="connsiteY803" fmla="*/ 3978041 h 4454665"/>
              <a:gd name="connsiteX804" fmla="*/ 11982310 w 12192000"/>
              <a:gd name="connsiteY804" fmla="*/ 3967469 h 4454665"/>
              <a:gd name="connsiteX805" fmla="*/ 11982310 w 12192000"/>
              <a:gd name="connsiteY805" fmla="*/ 3963945 h 4454665"/>
              <a:gd name="connsiteX806" fmla="*/ 11933228 w 12192000"/>
              <a:gd name="connsiteY806" fmla="*/ 3949847 h 4454665"/>
              <a:gd name="connsiteX807" fmla="*/ 11929722 w 12192000"/>
              <a:gd name="connsiteY807" fmla="*/ 3928703 h 4454665"/>
              <a:gd name="connsiteX808" fmla="*/ 11975298 w 12192000"/>
              <a:gd name="connsiteY808" fmla="*/ 3904034 h 4454665"/>
              <a:gd name="connsiteX809" fmla="*/ 11975298 w 12192000"/>
              <a:gd name="connsiteY809" fmla="*/ 3900509 h 4454665"/>
              <a:gd name="connsiteX810" fmla="*/ 11968286 w 12192000"/>
              <a:gd name="connsiteY810" fmla="*/ 3879364 h 4454665"/>
              <a:gd name="connsiteX811" fmla="*/ 11915699 w 12192000"/>
              <a:gd name="connsiteY811" fmla="*/ 3879364 h 4454665"/>
              <a:gd name="connsiteX812" fmla="*/ 11908688 w 12192000"/>
              <a:gd name="connsiteY812" fmla="*/ 3858220 h 4454665"/>
              <a:gd name="connsiteX813" fmla="*/ 11943746 w 12192000"/>
              <a:gd name="connsiteY813" fmla="*/ 3819453 h 4454665"/>
              <a:gd name="connsiteX814" fmla="*/ 11933228 w 12192000"/>
              <a:gd name="connsiteY814" fmla="*/ 3801832 h 4454665"/>
              <a:gd name="connsiteX815" fmla="*/ 11933228 w 12192000"/>
              <a:gd name="connsiteY815" fmla="*/ 3798308 h 4454665"/>
              <a:gd name="connsiteX816" fmla="*/ 11880641 w 12192000"/>
              <a:gd name="connsiteY816" fmla="*/ 3812405 h 4454665"/>
              <a:gd name="connsiteX817" fmla="*/ 11866617 w 12192000"/>
              <a:gd name="connsiteY817" fmla="*/ 3794784 h 4454665"/>
              <a:gd name="connsiteX818" fmla="*/ 11894664 w 12192000"/>
              <a:gd name="connsiteY818" fmla="*/ 3748969 h 4454665"/>
              <a:gd name="connsiteX819" fmla="*/ 11877135 w 12192000"/>
              <a:gd name="connsiteY819" fmla="*/ 3731349 h 4454665"/>
              <a:gd name="connsiteX820" fmla="*/ 11831559 w 12192000"/>
              <a:gd name="connsiteY820" fmla="*/ 3759543 h 4454665"/>
              <a:gd name="connsiteX821" fmla="*/ 11814030 w 12192000"/>
              <a:gd name="connsiteY821" fmla="*/ 3745445 h 4454665"/>
              <a:gd name="connsiteX822" fmla="*/ 11828054 w 12192000"/>
              <a:gd name="connsiteY822" fmla="*/ 3692583 h 4454665"/>
              <a:gd name="connsiteX823" fmla="*/ 11807019 w 12192000"/>
              <a:gd name="connsiteY823" fmla="*/ 3682010 h 4454665"/>
              <a:gd name="connsiteX824" fmla="*/ 11768454 w 12192000"/>
              <a:gd name="connsiteY824" fmla="*/ 3717252 h 4454665"/>
              <a:gd name="connsiteX825" fmla="*/ 11747420 w 12192000"/>
              <a:gd name="connsiteY825" fmla="*/ 3710204 h 4454665"/>
              <a:gd name="connsiteX826" fmla="*/ 11750925 w 12192000"/>
              <a:gd name="connsiteY826" fmla="*/ 3682010 h 4454665"/>
              <a:gd name="connsiteX827" fmla="*/ 11747420 w 12192000"/>
              <a:gd name="connsiteY827" fmla="*/ 3657341 h 4454665"/>
              <a:gd name="connsiteX828" fmla="*/ 11747420 w 12192000"/>
              <a:gd name="connsiteY828" fmla="*/ 3653817 h 4454665"/>
              <a:gd name="connsiteX829" fmla="*/ 11726385 w 12192000"/>
              <a:gd name="connsiteY829" fmla="*/ 3650293 h 4454665"/>
              <a:gd name="connsiteX830" fmla="*/ 11722879 w 12192000"/>
              <a:gd name="connsiteY830" fmla="*/ 3650293 h 4454665"/>
              <a:gd name="connsiteX831" fmla="*/ 11698339 w 12192000"/>
              <a:gd name="connsiteY831" fmla="*/ 3696107 h 4454665"/>
              <a:gd name="connsiteX832" fmla="*/ 11673798 w 12192000"/>
              <a:gd name="connsiteY832" fmla="*/ 3692583 h 4454665"/>
              <a:gd name="connsiteX833" fmla="*/ 11659774 w 12192000"/>
              <a:gd name="connsiteY833" fmla="*/ 3639720 h 4454665"/>
              <a:gd name="connsiteX834" fmla="*/ 11638739 w 12192000"/>
              <a:gd name="connsiteY834" fmla="*/ 3639720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0"/>
                </a:moveTo>
                <a:lnTo>
                  <a:pt x="11952788" y="4274240"/>
                </a:lnTo>
                <a:cubicBezTo>
                  <a:pt x="11955414" y="4274240"/>
                  <a:pt x="11957212" y="4274432"/>
                  <a:pt x="11958183" y="4274815"/>
                </a:cubicBezTo>
                <a:cubicBezTo>
                  <a:pt x="11959154" y="4275198"/>
                  <a:pt x="11959913" y="4275779"/>
                  <a:pt x="11960461" y="4276558"/>
                </a:cubicBezTo>
                <a:cubicBezTo>
                  <a:pt x="11961008" y="4277338"/>
                  <a:pt x="11961281" y="4278221"/>
                  <a:pt x="11961281" y="4279205"/>
                </a:cubicBezTo>
                <a:cubicBezTo>
                  <a:pt x="11961281" y="4280737"/>
                  <a:pt x="11960713" y="4281967"/>
                  <a:pt x="11959578" y="4282897"/>
                </a:cubicBezTo>
                <a:cubicBezTo>
                  <a:pt x="11958443" y="4283828"/>
                  <a:pt x="11956316" y="4284292"/>
                  <a:pt x="11953198" y="4284292"/>
                </a:cubicBezTo>
                <a:lnTo>
                  <a:pt x="11946675" y="4284292"/>
                </a:lnTo>
                <a:close/>
                <a:moveTo>
                  <a:pt x="11941300" y="4269728"/>
                </a:moveTo>
                <a:lnTo>
                  <a:pt x="11941300" y="4303042"/>
                </a:lnTo>
                <a:lnTo>
                  <a:pt x="11946675" y="4303042"/>
                </a:lnTo>
                <a:lnTo>
                  <a:pt x="11946675" y="4288888"/>
                </a:lnTo>
                <a:lnTo>
                  <a:pt x="11949834" y="4288888"/>
                </a:lnTo>
                <a:cubicBezTo>
                  <a:pt x="11951722" y="4288888"/>
                  <a:pt x="11953158" y="4289270"/>
                  <a:pt x="11954142" y="4290036"/>
                </a:cubicBezTo>
                <a:cubicBezTo>
                  <a:pt x="11955564" y="4291075"/>
                  <a:pt x="11957438" y="4293660"/>
                  <a:pt x="11959762" y="4297790"/>
                </a:cubicBezTo>
                <a:lnTo>
                  <a:pt x="11962717" y="4303042"/>
                </a:lnTo>
                <a:lnTo>
                  <a:pt x="11969281" y="4303042"/>
                </a:lnTo>
                <a:lnTo>
                  <a:pt x="11965220" y="4296518"/>
                </a:lnTo>
                <a:cubicBezTo>
                  <a:pt x="11963277" y="4293427"/>
                  <a:pt x="11961636" y="4291226"/>
                  <a:pt x="11960296" y="4289913"/>
                </a:cubicBezTo>
                <a:cubicBezTo>
                  <a:pt x="11959585" y="4289230"/>
                  <a:pt x="11958641" y="4288641"/>
                  <a:pt x="11957466" y="4288149"/>
                </a:cubicBezTo>
                <a:cubicBezTo>
                  <a:pt x="11960337" y="4287930"/>
                  <a:pt x="11962642" y="4286918"/>
                  <a:pt x="11964378" y="4285113"/>
                </a:cubicBezTo>
                <a:cubicBezTo>
                  <a:pt x="11966115" y="4283308"/>
                  <a:pt x="11966983" y="4281188"/>
                  <a:pt x="11966983" y="4278754"/>
                </a:cubicBezTo>
                <a:cubicBezTo>
                  <a:pt x="11966983" y="4277031"/>
                  <a:pt x="11966464" y="4275403"/>
                  <a:pt x="11965424" y="4273871"/>
                </a:cubicBezTo>
                <a:cubicBezTo>
                  <a:pt x="11964385" y="4272339"/>
                  <a:pt x="11962990" y="4271266"/>
                  <a:pt x="11961239" y="4270651"/>
                </a:cubicBezTo>
                <a:cubicBezTo>
                  <a:pt x="11959489" y="4270035"/>
                  <a:pt x="11956658" y="4269728"/>
                  <a:pt x="11952747" y="4269728"/>
                </a:cubicBezTo>
                <a:close/>
                <a:moveTo>
                  <a:pt x="10902089" y="4267157"/>
                </a:moveTo>
                <a:cubicBezTo>
                  <a:pt x="10902089" y="4267157"/>
                  <a:pt x="10902089" y="4267157"/>
                  <a:pt x="10905603" y="4267157"/>
                </a:cubicBezTo>
                <a:lnTo>
                  <a:pt x="10905603" y="4270698"/>
                </a:lnTo>
                <a:cubicBezTo>
                  <a:pt x="10905603" y="4281325"/>
                  <a:pt x="10905603" y="4306120"/>
                  <a:pt x="10877492" y="4306120"/>
                </a:cubicBezTo>
                <a:cubicBezTo>
                  <a:pt x="10866950" y="4306120"/>
                  <a:pt x="10859922" y="4302578"/>
                  <a:pt x="10859922" y="4288410"/>
                </a:cubicBezTo>
                <a:cubicBezTo>
                  <a:pt x="10859922" y="4267157"/>
                  <a:pt x="10884520" y="4267157"/>
                  <a:pt x="10902089" y="4267157"/>
                </a:cubicBezTo>
                <a:close/>
                <a:moveTo>
                  <a:pt x="11954881" y="4260086"/>
                </a:moveTo>
                <a:cubicBezTo>
                  <a:pt x="11959202" y="4260086"/>
                  <a:pt x="11963428" y="4261201"/>
                  <a:pt x="11967558" y="4263430"/>
                </a:cubicBezTo>
                <a:cubicBezTo>
                  <a:pt x="11971688" y="4265659"/>
                  <a:pt x="11974909" y="4268846"/>
                  <a:pt x="11977220" y="4272989"/>
                </a:cubicBezTo>
                <a:cubicBezTo>
                  <a:pt x="11979531" y="4277133"/>
                  <a:pt x="11980687" y="4281448"/>
                  <a:pt x="11980687" y="4285933"/>
                </a:cubicBezTo>
                <a:cubicBezTo>
                  <a:pt x="11980687" y="4290392"/>
                  <a:pt x="11979552" y="4294666"/>
                  <a:pt x="11977282" y="4298754"/>
                </a:cubicBezTo>
                <a:cubicBezTo>
                  <a:pt x="11975012" y="4302844"/>
                  <a:pt x="11971825" y="4306030"/>
                  <a:pt x="11967722" y="4308314"/>
                </a:cubicBezTo>
                <a:cubicBezTo>
                  <a:pt x="11963619" y="4310598"/>
                  <a:pt x="11959339" y="4311740"/>
                  <a:pt x="11954881" y="4311740"/>
                </a:cubicBezTo>
                <a:cubicBezTo>
                  <a:pt x="11950422" y="4311740"/>
                  <a:pt x="11946142" y="4310598"/>
                  <a:pt x="11942039" y="4308314"/>
                </a:cubicBezTo>
                <a:cubicBezTo>
                  <a:pt x="11937936" y="4306030"/>
                  <a:pt x="11934742" y="4302844"/>
                  <a:pt x="11932459" y="4298754"/>
                </a:cubicBezTo>
                <a:cubicBezTo>
                  <a:pt x="11930175" y="4294666"/>
                  <a:pt x="11929033" y="4290392"/>
                  <a:pt x="11929033" y="4285933"/>
                </a:cubicBezTo>
                <a:cubicBezTo>
                  <a:pt x="11929033" y="4281448"/>
                  <a:pt x="11930195" y="4277133"/>
                  <a:pt x="11932521" y="4272989"/>
                </a:cubicBezTo>
                <a:cubicBezTo>
                  <a:pt x="11934846" y="4268846"/>
                  <a:pt x="11938066" y="4265659"/>
                  <a:pt x="11942183" y="4263430"/>
                </a:cubicBezTo>
                <a:cubicBezTo>
                  <a:pt x="11946299" y="4261201"/>
                  <a:pt x="11950532" y="4260086"/>
                  <a:pt x="11954881" y="4260086"/>
                </a:cubicBezTo>
                <a:close/>
                <a:moveTo>
                  <a:pt x="11954881" y="4254958"/>
                </a:moveTo>
                <a:cubicBezTo>
                  <a:pt x="11949684" y="4254958"/>
                  <a:pt x="11944610" y="4256291"/>
                  <a:pt x="11939660" y="4258958"/>
                </a:cubicBezTo>
                <a:cubicBezTo>
                  <a:pt x="11934709" y="4261624"/>
                  <a:pt x="11930845" y="4265440"/>
                  <a:pt x="11928069" y="4270405"/>
                </a:cubicBezTo>
                <a:cubicBezTo>
                  <a:pt x="11925293" y="4275368"/>
                  <a:pt x="11923904" y="4280545"/>
                  <a:pt x="11923904" y="4285933"/>
                </a:cubicBezTo>
                <a:cubicBezTo>
                  <a:pt x="11923904" y="4291267"/>
                  <a:pt x="11925272" y="4296396"/>
                  <a:pt x="11928007" y="4301319"/>
                </a:cubicBezTo>
                <a:cubicBezTo>
                  <a:pt x="11930743" y="4306242"/>
                  <a:pt x="11934565" y="4310065"/>
                  <a:pt x="11939474" y="4312786"/>
                </a:cubicBezTo>
                <a:cubicBezTo>
                  <a:pt x="11944385" y="4315507"/>
                  <a:pt x="11949519" y="4316868"/>
                  <a:pt x="11954881" y="4316868"/>
                </a:cubicBezTo>
                <a:cubicBezTo>
                  <a:pt x="11960242" y="4316868"/>
                  <a:pt x="11965376" y="4315507"/>
                  <a:pt x="11970287" y="4312786"/>
                </a:cubicBezTo>
                <a:cubicBezTo>
                  <a:pt x="11975196" y="4310065"/>
                  <a:pt x="11979011" y="4306242"/>
                  <a:pt x="11981733" y="4301319"/>
                </a:cubicBezTo>
                <a:cubicBezTo>
                  <a:pt x="11984454" y="4296396"/>
                  <a:pt x="11985815" y="4291267"/>
                  <a:pt x="11985815" y="4285933"/>
                </a:cubicBezTo>
                <a:cubicBezTo>
                  <a:pt x="11985815" y="4280545"/>
                  <a:pt x="11984434" y="4275368"/>
                  <a:pt x="11981671" y="4270405"/>
                </a:cubicBezTo>
                <a:cubicBezTo>
                  <a:pt x="11978909" y="4265440"/>
                  <a:pt x="11975052" y="4261624"/>
                  <a:pt x="11970101" y="4258958"/>
                </a:cubicBezTo>
                <a:cubicBezTo>
                  <a:pt x="11965151" y="4256291"/>
                  <a:pt x="11960077" y="4254958"/>
                  <a:pt x="11954881" y="4254958"/>
                </a:cubicBezTo>
                <a:close/>
                <a:moveTo>
                  <a:pt x="11091685" y="4225506"/>
                </a:moveTo>
                <a:cubicBezTo>
                  <a:pt x="11109123" y="4225506"/>
                  <a:pt x="11123259" y="4243552"/>
                  <a:pt x="11123259" y="4265813"/>
                </a:cubicBezTo>
                <a:cubicBezTo>
                  <a:pt x="11123259" y="4288074"/>
                  <a:pt x="11109123" y="4306119"/>
                  <a:pt x="11091685" y="4306119"/>
                </a:cubicBezTo>
                <a:cubicBezTo>
                  <a:pt x="11074247" y="4306119"/>
                  <a:pt x="11060111" y="4288074"/>
                  <a:pt x="11060111" y="4265813"/>
                </a:cubicBezTo>
                <a:cubicBezTo>
                  <a:pt x="11060111" y="4243552"/>
                  <a:pt x="11074247" y="4225506"/>
                  <a:pt x="11091685" y="4225506"/>
                </a:cubicBezTo>
                <a:close/>
                <a:moveTo>
                  <a:pt x="10781998" y="4225506"/>
                </a:moveTo>
                <a:cubicBezTo>
                  <a:pt x="10797580" y="4225506"/>
                  <a:pt x="10810212" y="4243552"/>
                  <a:pt x="10810212" y="4265813"/>
                </a:cubicBezTo>
                <a:cubicBezTo>
                  <a:pt x="10810212" y="4288074"/>
                  <a:pt x="10797580" y="4306119"/>
                  <a:pt x="10781998" y="4306119"/>
                </a:cubicBezTo>
                <a:cubicBezTo>
                  <a:pt x="10766415" y="4306119"/>
                  <a:pt x="10753783" y="4288074"/>
                  <a:pt x="10753783" y="4265813"/>
                </a:cubicBezTo>
                <a:cubicBezTo>
                  <a:pt x="10753783" y="4243552"/>
                  <a:pt x="10766415" y="4225506"/>
                  <a:pt x="10781998" y="4225506"/>
                </a:cubicBezTo>
                <a:close/>
                <a:moveTo>
                  <a:pt x="10469622" y="4225506"/>
                </a:moveTo>
                <a:cubicBezTo>
                  <a:pt x="10487060" y="4225506"/>
                  <a:pt x="10501196" y="4243552"/>
                  <a:pt x="10501196" y="4265813"/>
                </a:cubicBezTo>
                <a:cubicBezTo>
                  <a:pt x="10501196" y="4288074"/>
                  <a:pt x="10487060" y="4306119"/>
                  <a:pt x="10469622" y="4306119"/>
                </a:cubicBezTo>
                <a:cubicBezTo>
                  <a:pt x="10452185" y="4306119"/>
                  <a:pt x="10438048" y="4288074"/>
                  <a:pt x="10438048" y="4265813"/>
                </a:cubicBezTo>
                <a:cubicBezTo>
                  <a:pt x="10438048" y="4243552"/>
                  <a:pt x="10452185" y="4225506"/>
                  <a:pt x="10469622" y="4225506"/>
                </a:cubicBezTo>
                <a:close/>
                <a:moveTo>
                  <a:pt x="11014562" y="4220259"/>
                </a:moveTo>
                <a:lnTo>
                  <a:pt x="11014562" y="4316219"/>
                </a:lnTo>
                <a:lnTo>
                  <a:pt x="11026851" y="4316219"/>
                </a:lnTo>
                <a:lnTo>
                  <a:pt x="11026851" y="4220259"/>
                </a:lnTo>
                <a:close/>
                <a:moveTo>
                  <a:pt x="11158189" y="4218789"/>
                </a:moveTo>
                <a:cubicBezTo>
                  <a:pt x="11158189" y="4225755"/>
                  <a:pt x="11158189" y="4236205"/>
                  <a:pt x="11158189" y="4243172"/>
                </a:cubicBezTo>
                <a:lnTo>
                  <a:pt x="11158189" y="4312837"/>
                </a:lnTo>
                <a:cubicBezTo>
                  <a:pt x="11158189" y="4312837"/>
                  <a:pt x="11158189" y="4312837"/>
                  <a:pt x="11172009" y="4312837"/>
                </a:cubicBezTo>
                <a:cubicBezTo>
                  <a:pt x="11172009" y="4312837"/>
                  <a:pt x="11172009" y="4312837"/>
                  <a:pt x="11172009" y="4260588"/>
                </a:cubicBezTo>
                <a:cubicBezTo>
                  <a:pt x="11172009" y="4246655"/>
                  <a:pt x="11178918" y="4225755"/>
                  <a:pt x="11199648" y="4225755"/>
                </a:cubicBezTo>
                <a:cubicBezTo>
                  <a:pt x="11213466" y="4225755"/>
                  <a:pt x="11220377" y="4239688"/>
                  <a:pt x="11220377" y="4257105"/>
                </a:cubicBezTo>
                <a:cubicBezTo>
                  <a:pt x="11220377" y="4257105"/>
                  <a:pt x="11220377" y="4257105"/>
                  <a:pt x="11220377" y="4312837"/>
                </a:cubicBezTo>
                <a:cubicBezTo>
                  <a:pt x="11220377" y="4312837"/>
                  <a:pt x="11220377" y="4312837"/>
                  <a:pt x="11230741" y="4312837"/>
                </a:cubicBezTo>
                <a:cubicBezTo>
                  <a:pt x="11230741" y="4312837"/>
                  <a:pt x="11230741" y="4312837"/>
                  <a:pt x="11230741" y="4253621"/>
                </a:cubicBezTo>
                <a:cubicBezTo>
                  <a:pt x="11230741" y="4232722"/>
                  <a:pt x="11223831" y="4218789"/>
                  <a:pt x="11199648" y="4218789"/>
                </a:cubicBezTo>
                <a:cubicBezTo>
                  <a:pt x="11182373" y="4218789"/>
                  <a:pt x="11175464" y="4229238"/>
                  <a:pt x="11168554" y="4236205"/>
                </a:cubicBezTo>
                <a:cubicBezTo>
                  <a:pt x="11168554" y="4236205"/>
                  <a:pt x="11168554" y="4236205"/>
                  <a:pt x="11168554" y="4218789"/>
                </a:cubicBezTo>
                <a:cubicBezTo>
                  <a:pt x="11168554" y="4218789"/>
                  <a:pt x="11168554" y="4218789"/>
                  <a:pt x="11158189" y="4218789"/>
                </a:cubicBezTo>
                <a:close/>
                <a:moveTo>
                  <a:pt x="11088997" y="4218789"/>
                </a:moveTo>
                <a:cubicBezTo>
                  <a:pt x="11064881" y="4218789"/>
                  <a:pt x="11045332" y="4240744"/>
                  <a:pt x="11045332" y="4267829"/>
                </a:cubicBezTo>
                <a:cubicBezTo>
                  <a:pt x="11045332" y="4294913"/>
                  <a:pt x="11064881" y="4316868"/>
                  <a:pt x="11088997" y="4316868"/>
                </a:cubicBezTo>
                <a:cubicBezTo>
                  <a:pt x="11113113" y="4316868"/>
                  <a:pt x="11132662" y="4294913"/>
                  <a:pt x="11132662" y="4267829"/>
                </a:cubicBezTo>
                <a:cubicBezTo>
                  <a:pt x="11132662" y="4240744"/>
                  <a:pt x="11113113" y="4218789"/>
                  <a:pt x="11088997" y="4218789"/>
                </a:cubicBezTo>
                <a:close/>
                <a:moveTo>
                  <a:pt x="10883851" y="4218789"/>
                </a:moveTo>
                <a:cubicBezTo>
                  <a:pt x="10876813" y="4218789"/>
                  <a:pt x="10862738" y="4218789"/>
                  <a:pt x="10855700" y="4222292"/>
                </a:cubicBezTo>
                <a:cubicBezTo>
                  <a:pt x="10855700" y="4222292"/>
                  <a:pt x="10855700" y="4222292"/>
                  <a:pt x="10855700" y="4236303"/>
                </a:cubicBezTo>
                <a:cubicBezTo>
                  <a:pt x="10866257" y="4229298"/>
                  <a:pt x="10873294" y="4225795"/>
                  <a:pt x="10883851" y="4225795"/>
                </a:cubicBezTo>
                <a:cubicBezTo>
                  <a:pt x="10901445" y="4225795"/>
                  <a:pt x="10904964" y="4236303"/>
                  <a:pt x="10904964" y="4250315"/>
                </a:cubicBezTo>
                <a:cubicBezTo>
                  <a:pt x="10904964" y="4250315"/>
                  <a:pt x="10904964" y="4250315"/>
                  <a:pt x="10904964" y="4257320"/>
                </a:cubicBezTo>
                <a:cubicBezTo>
                  <a:pt x="10880332" y="4257320"/>
                  <a:pt x="10845144" y="4257320"/>
                  <a:pt x="10845144" y="4288845"/>
                </a:cubicBezTo>
                <a:cubicBezTo>
                  <a:pt x="10845144" y="4299354"/>
                  <a:pt x="10848663" y="4316868"/>
                  <a:pt x="10876813" y="4316868"/>
                </a:cubicBezTo>
                <a:cubicBezTo>
                  <a:pt x="10887370" y="4316868"/>
                  <a:pt x="10901445" y="4309862"/>
                  <a:pt x="10904964" y="4299354"/>
                </a:cubicBezTo>
                <a:cubicBezTo>
                  <a:pt x="10904964" y="4299354"/>
                  <a:pt x="10904964" y="4299354"/>
                  <a:pt x="10908483" y="4299354"/>
                </a:cubicBezTo>
                <a:lnTo>
                  <a:pt x="10908483" y="4313365"/>
                </a:lnTo>
                <a:cubicBezTo>
                  <a:pt x="10908483" y="4313365"/>
                  <a:pt x="10908483" y="4313365"/>
                  <a:pt x="10919039" y="4313365"/>
                </a:cubicBezTo>
                <a:cubicBezTo>
                  <a:pt x="10919039" y="4309862"/>
                  <a:pt x="10919039" y="4302857"/>
                  <a:pt x="10919039" y="4295851"/>
                </a:cubicBezTo>
                <a:cubicBezTo>
                  <a:pt x="10919039" y="4295851"/>
                  <a:pt x="10919039" y="4295851"/>
                  <a:pt x="10919039" y="4253818"/>
                </a:cubicBezTo>
                <a:cubicBezTo>
                  <a:pt x="10919039" y="4229298"/>
                  <a:pt x="10908483" y="4218789"/>
                  <a:pt x="10883851" y="4218789"/>
                </a:cubicBezTo>
                <a:close/>
                <a:moveTo>
                  <a:pt x="10642268" y="4218789"/>
                </a:moveTo>
                <a:cubicBezTo>
                  <a:pt x="10642268" y="4225755"/>
                  <a:pt x="10642268" y="4236205"/>
                  <a:pt x="10642268" y="4243172"/>
                </a:cubicBezTo>
                <a:lnTo>
                  <a:pt x="10642268" y="4312837"/>
                </a:lnTo>
                <a:cubicBezTo>
                  <a:pt x="10642268" y="4312837"/>
                  <a:pt x="10642268" y="4312837"/>
                  <a:pt x="10656343" y="4312837"/>
                </a:cubicBezTo>
                <a:cubicBezTo>
                  <a:pt x="10656343" y="4312837"/>
                  <a:pt x="10656343" y="4312837"/>
                  <a:pt x="10656343" y="4260588"/>
                </a:cubicBezTo>
                <a:cubicBezTo>
                  <a:pt x="10656343" y="4246655"/>
                  <a:pt x="10663381" y="4225755"/>
                  <a:pt x="10684494" y="4225755"/>
                </a:cubicBezTo>
                <a:cubicBezTo>
                  <a:pt x="10698569" y="4225755"/>
                  <a:pt x="10705607" y="4239688"/>
                  <a:pt x="10705607" y="4257105"/>
                </a:cubicBezTo>
                <a:cubicBezTo>
                  <a:pt x="10705607" y="4257105"/>
                  <a:pt x="10705607" y="4257105"/>
                  <a:pt x="10705607" y="4312837"/>
                </a:cubicBezTo>
                <a:cubicBezTo>
                  <a:pt x="10705607" y="4312837"/>
                  <a:pt x="10705607" y="4312837"/>
                  <a:pt x="10716163" y="4312837"/>
                </a:cubicBezTo>
                <a:cubicBezTo>
                  <a:pt x="10716163" y="4312837"/>
                  <a:pt x="10716163" y="4312837"/>
                  <a:pt x="10716163" y="4253621"/>
                </a:cubicBezTo>
                <a:cubicBezTo>
                  <a:pt x="10716163" y="4232722"/>
                  <a:pt x="10709125" y="4218789"/>
                  <a:pt x="10684494" y="4218789"/>
                </a:cubicBezTo>
                <a:cubicBezTo>
                  <a:pt x="10666900" y="4218789"/>
                  <a:pt x="10659862" y="4229238"/>
                  <a:pt x="10652824" y="4236205"/>
                </a:cubicBezTo>
                <a:cubicBezTo>
                  <a:pt x="10652824" y="4236205"/>
                  <a:pt x="10652824" y="4236205"/>
                  <a:pt x="10652824" y="4218789"/>
                </a:cubicBezTo>
                <a:cubicBezTo>
                  <a:pt x="10652824" y="4218789"/>
                  <a:pt x="10652824" y="4218789"/>
                  <a:pt x="10642268" y="4218789"/>
                </a:cubicBezTo>
                <a:close/>
                <a:moveTo>
                  <a:pt x="10540159" y="4218789"/>
                </a:moveTo>
                <a:cubicBezTo>
                  <a:pt x="10540159" y="4218789"/>
                  <a:pt x="10540159" y="4218789"/>
                  <a:pt x="10540159" y="4281839"/>
                </a:cubicBezTo>
                <a:cubicBezTo>
                  <a:pt x="10540159" y="4302857"/>
                  <a:pt x="10547196" y="4316868"/>
                  <a:pt x="10571828" y="4316868"/>
                </a:cubicBezTo>
                <a:cubicBezTo>
                  <a:pt x="10589422" y="4316868"/>
                  <a:pt x="10596460" y="4306359"/>
                  <a:pt x="10603498" y="4299354"/>
                </a:cubicBezTo>
                <a:cubicBezTo>
                  <a:pt x="10603498" y="4299354"/>
                  <a:pt x="10603498" y="4299354"/>
                  <a:pt x="10603498" y="4313365"/>
                </a:cubicBezTo>
                <a:cubicBezTo>
                  <a:pt x="10603498" y="4313365"/>
                  <a:pt x="10603498" y="4313365"/>
                  <a:pt x="10614054" y="4313365"/>
                </a:cubicBezTo>
                <a:cubicBezTo>
                  <a:pt x="10614054" y="4306359"/>
                  <a:pt x="10614054" y="4299354"/>
                  <a:pt x="10614054" y="4292348"/>
                </a:cubicBezTo>
                <a:lnTo>
                  <a:pt x="10614054" y="4218789"/>
                </a:lnTo>
                <a:cubicBezTo>
                  <a:pt x="10614054" y="4218789"/>
                  <a:pt x="10614054" y="4218789"/>
                  <a:pt x="10599979" y="4218789"/>
                </a:cubicBezTo>
                <a:cubicBezTo>
                  <a:pt x="10599979" y="4218789"/>
                  <a:pt x="10599979" y="4218789"/>
                  <a:pt x="10599979" y="4271331"/>
                </a:cubicBezTo>
                <a:cubicBezTo>
                  <a:pt x="10599979" y="4288845"/>
                  <a:pt x="10592941" y="4306359"/>
                  <a:pt x="10571828" y="4306359"/>
                </a:cubicBezTo>
                <a:cubicBezTo>
                  <a:pt x="10557753" y="4306359"/>
                  <a:pt x="10550715" y="4295851"/>
                  <a:pt x="10550715" y="4278337"/>
                </a:cubicBezTo>
                <a:cubicBezTo>
                  <a:pt x="10550715" y="4278337"/>
                  <a:pt x="10550715" y="4278337"/>
                  <a:pt x="10550715" y="4218789"/>
                </a:cubicBezTo>
                <a:cubicBezTo>
                  <a:pt x="10550715" y="4218789"/>
                  <a:pt x="10550715" y="4218789"/>
                  <a:pt x="10540159" y="4218789"/>
                </a:cubicBezTo>
                <a:close/>
                <a:moveTo>
                  <a:pt x="10471637" y="4218789"/>
                </a:moveTo>
                <a:cubicBezTo>
                  <a:pt x="10447151" y="4218789"/>
                  <a:pt x="10427300" y="4240744"/>
                  <a:pt x="10427300" y="4267829"/>
                </a:cubicBezTo>
                <a:cubicBezTo>
                  <a:pt x="10427300" y="4294913"/>
                  <a:pt x="10447151" y="4316868"/>
                  <a:pt x="10471637" y="4316868"/>
                </a:cubicBezTo>
                <a:cubicBezTo>
                  <a:pt x="10496124" y="4316868"/>
                  <a:pt x="10515975" y="4294913"/>
                  <a:pt x="10515975" y="4267829"/>
                </a:cubicBezTo>
                <a:cubicBezTo>
                  <a:pt x="10515975" y="4240744"/>
                  <a:pt x="10496124" y="4218789"/>
                  <a:pt x="10471637" y="4218789"/>
                </a:cubicBezTo>
                <a:close/>
                <a:moveTo>
                  <a:pt x="11655303" y="4204010"/>
                </a:moveTo>
                <a:lnTo>
                  <a:pt x="11659333" y="4214759"/>
                </a:lnTo>
                <a:lnTo>
                  <a:pt x="11663364" y="4221477"/>
                </a:lnTo>
                <a:lnTo>
                  <a:pt x="11648585" y="4221477"/>
                </a:lnTo>
                <a:lnTo>
                  <a:pt x="11652616" y="4214759"/>
                </a:lnTo>
                <a:close/>
                <a:moveTo>
                  <a:pt x="11659446" y="4193262"/>
                </a:moveTo>
                <a:cubicBezTo>
                  <a:pt x="11659446" y="4193262"/>
                  <a:pt x="11659446" y="4193262"/>
                  <a:pt x="11649032" y="4196776"/>
                </a:cubicBezTo>
                <a:cubicBezTo>
                  <a:pt x="11649032" y="4196776"/>
                  <a:pt x="11649032" y="4196776"/>
                  <a:pt x="11645562" y="4214346"/>
                </a:cubicBezTo>
                <a:cubicBezTo>
                  <a:pt x="11645562" y="4214346"/>
                  <a:pt x="11645562" y="4214346"/>
                  <a:pt x="11635149" y="4235428"/>
                </a:cubicBezTo>
                <a:cubicBezTo>
                  <a:pt x="11638620" y="4235428"/>
                  <a:pt x="11642091" y="4235428"/>
                  <a:pt x="11645562" y="4238942"/>
                </a:cubicBezTo>
                <a:cubicBezTo>
                  <a:pt x="11645562" y="4238942"/>
                  <a:pt x="11645562" y="4238942"/>
                  <a:pt x="11645562" y="4228401"/>
                </a:cubicBezTo>
                <a:cubicBezTo>
                  <a:pt x="11645562" y="4228401"/>
                  <a:pt x="11645562" y="4228401"/>
                  <a:pt x="11666387" y="4228401"/>
                </a:cubicBezTo>
                <a:cubicBezTo>
                  <a:pt x="11666387" y="4228401"/>
                  <a:pt x="11666387" y="4228401"/>
                  <a:pt x="11666387" y="4235428"/>
                </a:cubicBezTo>
                <a:cubicBezTo>
                  <a:pt x="11669858" y="4235428"/>
                  <a:pt x="11673329" y="4235428"/>
                  <a:pt x="11676800" y="4235428"/>
                </a:cubicBezTo>
                <a:cubicBezTo>
                  <a:pt x="11676800" y="4235428"/>
                  <a:pt x="11676800" y="4235428"/>
                  <a:pt x="11666387" y="4214346"/>
                </a:cubicBezTo>
                <a:lnTo>
                  <a:pt x="11659446" y="4196776"/>
                </a:lnTo>
                <a:cubicBezTo>
                  <a:pt x="11659446" y="4196776"/>
                  <a:pt x="11659446" y="4196776"/>
                  <a:pt x="11659446" y="4193262"/>
                </a:cubicBezTo>
                <a:close/>
                <a:moveTo>
                  <a:pt x="10964451" y="4193261"/>
                </a:moveTo>
                <a:cubicBezTo>
                  <a:pt x="10964451" y="4193261"/>
                  <a:pt x="10964451" y="4193261"/>
                  <a:pt x="10953971" y="4196793"/>
                </a:cubicBezTo>
                <a:cubicBezTo>
                  <a:pt x="10953971" y="4196793"/>
                  <a:pt x="10953971" y="4196793"/>
                  <a:pt x="10953971" y="4217982"/>
                </a:cubicBezTo>
                <a:cubicBezTo>
                  <a:pt x="10953971" y="4217982"/>
                  <a:pt x="10953971" y="4217982"/>
                  <a:pt x="10936505" y="4217982"/>
                </a:cubicBezTo>
                <a:cubicBezTo>
                  <a:pt x="10936505" y="4217982"/>
                  <a:pt x="10936505" y="4217982"/>
                  <a:pt x="10936505" y="4228577"/>
                </a:cubicBezTo>
                <a:cubicBezTo>
                  <a:pt x="10936505" y="4228577"/>
                  <a:pt x="10936505" y="4228577"/>
                  <a:pt x="10953971" y="4228577"/>
                </a:cubicBezTo>
                <a:cubicBezTo>
                  <a:pt x="10953971" y="4228577"/>
                  <a:pt x="10953971" y="4228577"/>
                  <a:pt x="10953971" y="4285083"/>
                </a:cubicBezTo>
                <a:cubicBezTo>
                  <a:pt x="10953971" y="4302741"/>
                  <a:pt x="10953971" y="4316867"/>
                  <a:pt x="10974931" y="4316867"/>
                </a:cubicBezTo>
                <a:cubicBezTo>
                  <a:pt x="10981917" y="4316867"/>
                  <a:pt x="10985410" y="4316867"/>
                  <a:pt x="10988904" y="4313336"/>
                </a:cubicBezTo>
                <a:cubicBezTo>
                  <a:pt x="10988904" y="4313336"/>
                  <a:pt x="10988904" y="4313336"/>
                  <a:pt x="10988904" y="4302741"/>
                </a:cubicBezTo>
                <a:cubicBezTo>
                  <a:pt x="10985410" y="4306272"/>
                  <a:pt x="10981917" y="4306272"/>
                  <a:pt x="10978424" y="4306272"/>
                </a:cubicBezTo>
                <a:cubicBezTo>
                  <a:pt x="10967944" y="4306272"/>
                  <a:pt x="10964451" y="4299210"/>
                  <a:pt x="10964451" y="4292146"/>
                </a:cubicBezTo>
                <a:cubicBezTo>
                  <a:pt x="10964451" y="4292146"/>
                  <a:pt x="10964451" y="4292146"/>
                  <a:pt x="10964451" y="4228577"/>
                </a:cubicBezTo>
                <a:cubicBezTo>
                  <a:pt x="10964451" y="4228577"/>
                  <a:pt x="10964451" y="4228577"/>
                  <a:pt x="10985410" y="4228577"/>
                </a:cubicBezTo>
                <a:lnTo>
                  <a:pt x="10985410" y="4217982"/>
                </a:lnTo>
                <a:cubicBezTo>
                  <a:pt x="10985410" y="4217982"/>
                  <a:pt x="10985410" y="4217982"/>
                  <a:pt x="10964451" y="4217982"/>
                </a:cubicBezTo>
                <a:cubicBezTo>
                  <a:pt x="10964451" y="4217982"/>
                  <a:pt x="10964451" y="4217982"/>
                  <a:pt x="10964451" y="4193261"/>
                </a:cubicBezTo>
                <a:close/>
                <a:moveTo>
                  <a:pt x="11599881" y="4190575"/>
                </a:moveTo>
                <a:cubicBezTo>
                  <a:pt x="11589469" y="4232741"/>
                  <a:pt x="11589469" y="4232741"/>
                  <a:pt x="11589469" y="4232741"/>
                </a:cubicBezTo>
                <a:cubicBezTo>
                  <a:pt x="11592940" y="4232741"/>
                  <a:pt x="11596410" y="4232741"/>
                  <a:pt x="11599881" y="4232741"/>
                </a:cubicBezTo>
                <a:cubicBezTo>
                  <a:pt x="11603352" y="4208145"/>
                  <a:pt x="11603352" y="4208145"/>
                  <a:pt x="11603352" y="4208145"/>
                </a:cubicBezTo>
                <a:cubicBezTo>
                  <a:pt x="11617236" y="4236255"/>
                  <a:pt x="11617236" y="4236255"/>
                  <a:pt x="11617236" y="4236255"/>
                </a:cubicBezTo>
                <a:cubicBezTo>
                  <a:pt x="11620707" y="4236255"/>
                  <a:pt x="11624178" y="4236255"/>
                  <a:pt x="11624178" y="4236255"/>
                </a:cubicBezTo>
                <a:cubicBezTo>
                  <a:pt x="11631119" y="4194089"/>
                  <a:pt x="11631119" y="4194089"/>
                  <a:pt x="11631119" y="4194089"/>
                </a:cubicBezTo>
                <a:cubicBezTo>
                  <a:pt x="11627648" y="4194089"/>
                  <a:pt x="11624178" y="4194089"/>
                  <a:pt x="11624178" y="4194089"/>
                </a:cubicBezTo>
                <a:cubicBezTo>
                  <a:pt x="11620707" y="4222200"/>
                  <a:pt x="11620707" y="4222200"/>
                  <a:pt x="11620707" y="4222200"/>
                </a:cubicBezTo>
                <a:cubicBezTo>
                  <a:pt x="11606824" y="4190575"/>
                  <a:pt x="11606824" y="4190575"/>
                  <a:pt x="11606824" y="4190575"/>
                </a:cubicBezTo>
                <a:cubicBezTo>
                  <a:pt x="11603352" y="4190575"/>
                  <a:pt x="11603352" y="4190575"/>
                  <a:pt x="11599881" y="4190575"/>
                </a:cubicBezTo>
                <a:close/>
                <a:moveTo>
                  <a:pt x="11709044" y="4186545"/>
                </a:moveTo>
                <a:cubicBezTo>
                  <a:pt x="11695071" y="4190096"/>
                  <a:pt x="11684592" y="4193646"/>
                  <a:pt x="11674112" y="4193646"/>
                </a:cubicBezTo>
                <a:cubicBezTo>
                  <a:pt x="11674112" y="4200748"/>
                  <a:pt x="11674112" y="4200748"/>
                  <a:pt x="11674112" y="4200748"/>
                </a:cubicBezTo>
                <a:cubicBezTo>
                  <a:pt x="11681098" y="4200748"/>
                  <a:pt x="11684592" y="4200748"/>
                  <a:pt x="11688084" y="4200748"/>
                </a:cubicBezTo>
                <a:cubicBezTo>
                  <a:pt x="11695071" y="4236256"/>
                  <a:pt x="11695071" y="4236256"/>
                  <a:pt x="11695071" y="4236256"/>
                </a:cubicBezTo>
                <a:cubicBezTo>
                  <a:pt x="11702057" y="4232705"/>
                  <a:pt x="11702057" y="4232705"/>
                  <a:pt x="11702057" y="4232705"/>
                </a:cubicBezTo>
                <a:cubicBezTo>
                  <a:pt x="11695071" y="4197197"/>
                  <a:pt x="11695071" y="4197197"/>
                  <a:pt x="11695071" y="4197197"/>
                </a:cubicBezTo>
                <a:cubicBezTo>
                  <a:pt x="11702057" y="4197197"/>
                  <a:pt x="11705551" y="4197197"/>
                  <a:pt x="11709044" y="4193646"/>
                </a:cubicBezTo>
                <a:close/>
                <a:moveTo>
                  <a:pt x="11564748" y="4186545"/>
                </a:moveTo>
                <a:cubicBezTo>
                  <a:pt x="11564748" y="4186545"/>
                  <a:pt x="11564748" y="4186545"/>
                  <a:pt x="11575228" y="4189904"/>
                </a:cubicBezTo>
                <a:cubicBezTo>
                  <a:pt x="11578720" y="4189904"/>
                  <a:pt x="11578720" y="4193263"/>
                  <a:pt x="11578720" y="4193263"/>
                </a:cubicBezTo>
                <a:cubicBezTo>
                  <a:pt x="11578720" y="4193263"/>
                  <a:pt x="11578720" y="4196621"/>
                  <a:pt x="11578720" y="4196621"/>
                </a:cubicBezTo>
                <a:cubicBezTo>
                  <a:pt x="11578720" y="4196621"/>
                  <a:pt x="11575228" y="4199980"/>
                  <a:pt x="11571734" y="4199980"/>
                </a:cubicBezTo>
                <a:cubicBezTo>
                  <a:pt x="11571734" y="4199980"/>
                  <a:pt x="11571734" y="4199980"/>
                  <a:pt x="11561254" y="4196621"/>
                </a:cubicBezTo>
                <a:cubicBezTo>
                  <a:pt x="11561254" y="4196621"/>
                  <a:pt x="11561254" y="4196621"/>
                  <a:pt x="11564748" y="4193263"/>
                </a:cubicBezTo>
                <a:cubicBezTo>
                  <a:pt x="11564748" y="4193263"/>
                  <a:pt x="11564748" y="4193263"/>
                  <a:pt x="11564748" y="4186545"/>
                </a:cubicBezTo>
                <a:close/>
                <a:moveTo>
                  <a:pt x="11014562" y="4184659"/>
                </a:moveTo>
                <a:lnTo>
                  <a:pt x="11014562" y="4198353"/>
                </a:lnTo>
                <a:lnTo>
                  <a:pt x="11026851" y="4198353"/>
                </a:lnTo>
                <a:lnTo>
                  <a:pt x="11026851" y="4184659"/>
                </a:lnTo>
                <a:close/>
                <a:moveTo>
                  <a:pt x="11715762" y="4182513"/>
                </a:moveTo>
                <a:cubicBezTo>
                  <a:pt x="11729582" y="4225507"/>
                  <a:pt x="11729582" y="4225507"/>
                  <a:pt x="11729582" y="4225507"/>
                </a:cubicBezTo>
                <a:cubicBezTo>
                  <a:pt x="11733036" y="4221924"/>
                  <a:pt x="11736491" y="4221924"/>
                  <a:pt x="11739946" y="4221924"/>
                </a:cubicBezTo>
                <a:cubicBezTo>
                  <a:pt x="11726127" y="4182513"/>
                  <a:pt x="11726127" y="4182513"/>
                  <a:pt x="11726127" y="4182513"/>
                </a:cubicBezTo>
                <a:cubicBezTo>
                  <a:pt x="11722671" y="4182513"/>
                  <a:pt x="11719217" y="4182513"/>
                  <a:pt x="11715762" y="4182513"/>
                </a:cubicBezTo>
                <a:close/>
                <a:moveTo>
                  <a:pt x="10346688" y="4182513"/>
                </a:moveTo>
                <a:lnTo>
                  <a:pt x="10346688" y="4312837"/>
                </a:lnTo>
                <a:lnTo>
                  <a:pt x="10361467" y="4312837"/>
                </a:lnTo>
                <a:lnTo>
                  <a:pt x="10361467" y="4253721"/>
                </a:lnTo>
                <a:lnTo>
                  <a:pt x="10407148" y="4253721"/>
                </a:lnTo>
                <a:lnTo>
                  <a:pt x="10407148" y="4242973"/>
                </a:lnTo>
                <a:lnTo>
                  <a:pt x="10361467" y="4242973"/>
                </a:lnTo>
                <a:lnTo>
                  <a:pt x="10361467" y="4193261"/>
                </a:lnTo>
                <a:lnTo>
                  <a:pt x="10409835" y="4193261"/>
                </a:lnTo>
                <a:lnTo>
                  <a:pt x="10409835" y="4182513"/>
                </a:lnTo>
                <a:close/>
                <a:moveTo>
                  <a:pt x="11561143" y="4175796"/>
                </a:moveTo>
                <a:cubicBezTo>
                  <a:pt x="11561143" y="4175796"/>
                  <a:pt x="11561143" y="4175796"/>
                  <a:pt x="11554200" y="4193263"/>
                </a:cubicBezTo>
                <a:cubicBezTo>
                  <a:pt x="11554200" y="4193263"/>
                  <a:pt x="11554200" y="4193263"/>
                  <a:pt x="11554200" y="4196755"/>
                </a:cubicBezTo>
                <a:cubicBezTo>
                  <a:pt x="11554200" y="4196755"/>
                  <a:pt x="11554200" y="4196755"/>
                  <a:pt x="11543788" y="4214222"/>
                </a:cubicBezTo>
                <a:cubicBezTo>
                  <a:pt x="11547259" y="4217715"/>
                  <a:pt x="11550730" y="4217715"/>
                  <a:pt x="11554200" y="4217715"/>
                </a:cubicBezTo>
                <a:cubicBezTo>
                  <a:pt x="11554200" y="4217715"/>
                  <a:pt x="11554200" y="4217715"/>
                  <a:pt x="11557671" y="4203742"/>
                </a:cubicBezTo>
                <a:cubicBezTo>
                  <a:pt x="11557671" y="4203742"/>
                  <a:pt x="11557671" y="4203742"/>
                  <a:pt x="11568084" y="4207236"/>
                </a:cubicBezTo>
                <a:cubicBezTo>
                  <a:pt x="11568084" y="4207236"/>
                  <a:pt x="11568084" y="4207236"/>
                  <a:pt x="11568084" y="4224701"/>
                </a:cubicBezTo>
                <a:cubicBezTo>
                  <a:pt x="11571555" y="4224701"/>
                  <a:pt x="11575026" y="4228195"/>
                  <a:pt x="11578497" y="4228195"/>
                </a:cubicBezTo>
                <a:cubicBezTo>
                  <a:pt x="11578497" y="4228195"/>
                  <a:pt x="11578497" y="4228195"/>
                  <a:pt x="11575026" y="4207236"/>
                </a:cubicBezTo>
                <a:cubicBezTo>
                  <a:pt x="11581968" y="4207236"/>
                  <a:pt x="11585438" y="4200249"/>
                  <a:pt x="11585438" y="4196755"/>
                </a:cubicBezTo>
                <a:cubicBezTo>
                  <a:pt x="11585438" y="4196755"/>
                  <a:pt x="11585438" y="4193263"/>
                  <a:pt x="11585438" y="4193263"/>
                </a:cubicBezTo>
                <a:cubicBezTo>
                  <a:pt x="11585438" y="4189769"/>
                  <a:pt x="11585438" y="4186276"/>
                  <a:pt x="11578497" y="4182783"/>
                </a:cubicBezTo>
                <a:cubicBezTo>
                  <a:pt x="11578497" y="4182783"/>
                  <a:pt x="11578497" y="4182783"/>
                  <a:pt x="11561143" y="4175796"/>
                </a:cubicBezTo>
                <a:close/>
                <a:moveTo>
                  <a:pt x="11766241" y="4173089"/>
                </a:moveTo>
                <a:cubicBezTo>
                  <a:pt x="11769696" y="4173530"/>
                  <a:pt x="11773151" y="4175293"/>
                  <a:pt x="11774878" y="4178820"/>
                </a:cubicBezTo>
                <a:cubicBezTo>
                  <a:pt x="11774878" y="4182347"/>
                  <a:pt x="11774878" y="4185873"/>
                  <a:pt x="11774878" y="4185873"/>
                </a:cubicBezTo>
                <a:cubicBezTo>
                  <a:pt x="11774878" y="4189400"/>
                  <a:pt x="11774878" y="4192928"/>
                  <a:pt x="11771423" y="4196454"/>
                </a:cubicBezTo>
                <a:cubicBezTo>
                  <a:pt x="11771423" y="4196454"/>
                  <a:pt x="11771423" y="4196454"/>
                  <a:pt x="11767968" y="4199981"/>
                </a:cubicBezTo>
                <a:cubicBezTo>
                  <a:pt x="11764514" y="4199981"/>
                  <a:pt x="11757604" y="4199981"/>
                  <a:pt x="11754149" y="4196454"/>
                </a:cubicBezTo>
                <a:cubicBezTo>
                  <a:pt x="11750694" y="4196454"/>
                  <a:pt x="11750694" y="4192928"/>
                  <a:pt x="11750694" y="4192928"/>
                </a:cubicBezTo>
                <a:cubicBezTo>
                  <a:pt x="11750694" y="4192928"/>
                  <a:pt x="11750694" y="4189400"/>
                  <a:pt x="11750694" y="4185873"/>
                </a:cubicBezTo>
                <a:cubicBezTo>
                  <a:pt x="11750694" y="4182347"/>
                  <a:pt x="11750694" y="4178820"/>
                  <a:pt x="11757604" y="4175293"/>
                </a:cubicBezTo>
                <a:cubicBezTo>
                  <a:pt x="11759332" y="4173530"/>
                  <a:pt x="11762786" y="4172648"/>
                  <a:pt x="11766241" y="4173089"/>
                </a:cubicBezTo>
                <a:close/>
                <a:moveTo>
                  <a:pt x="10810738" y="4171764"/>
                </a:moveTo>
                <a:cubicBezTo>
                  <a:pt x="10810738" y="4171764"/>
                  <a:pt x="10810738" y="4171764"/>
                  <a:pt x="10810738" y="4235468"/>
                </a:cubicBezTo>
                <a:cubicBezTo>
                  <a:pt x="10810738" y="4228390"/>
                  <a:pt x="10800048" y="4217772"/>
                  <a:pt x="10782231" y="4217772"/>
                </a:cubicBezTo>
                <a:cubicBezTo>
                  <a:pt x="10753724" y="4217772"/>
                  <a:pt x="10743034" y="4239007"/>
                  <a:pt x="10743034" y="4267320"/>
                </a:cubicBezTo>
                <a:cubicBezTo>
                  <a:pt x="10743034" y="4295633"/>
                  <a:pt x="10753724" y="4316867"/>
                  <a:pt x="10782231" y="4316867"/>
                </a:cubicBezTo>
                <a:cubicBezTo>
                  <a:pt x="10796484" y="4316867"/>
                  <a:pt x="10803611" y="4313328"/>
                  <a:pt x="10810738" y="4299171"/>
                </a:cubicBezTo>
                <a:cubicBezTo>
                  <a:pt x="10810738" y="4299171"/>
                  <a:pt x="10810738" y="4299171"/>
                  <a:pt x="10810738" y="4313328"/>
                </a:cubicBezTo>
                <a:cubicBezTo>
                  <a:pt x="10810738" y="4313328"/>
                  <a:pt x="10810738" y="4313328"/>
                  <a:pt x="10824991" y="4313328"/>
                </a:cubicBezTo>
                <a:lnTo>
                  <a:pt x="10824991" y="4171764"/>
                </a:lnTo>
                <a:cubicBezTo>
                  <a:pt x="10824991" y="4171764"/>
                  <a:pt x="10824991" y="4171764"/>
                  <a:pt x="10810738" y="4171764"/>
                </a:cubicBezTo>
                <a:close/>
                <a:moveTo>
                  <a:pt x="11768161" y="4166248"/>
                </a:moveTo>
                <a:cubicBezTo>
                  <a:pt x="11762338" y="4164953"/>
                  <a:pt x="11756068" y="4165816"/>
                  <a:pt x="11750694" y="4169271"/>
                </a:cubicBezTo>
                <a:cubicBezTo>
                  <a:pt x="11743528" y="4172726"/>
                  <a:pt x="11739946" y="4179636"/>
                  <a:pt x="11739946" y="4186545"/>
                </a:cubicBezTo>
                <a:cubicBezTo>
                  <a:pt x="11739946" y="4190000"/>
                  <a:pt x="11743528" y="4193455"/>
                  <a:pt x="11743528" y="4196910"/>
                </a:cubicBezTo>
                <a:cubicBezTo>
                  <a:pt x="11750694" y="4207275"/>
                  <a:pt x="11765025" y="4210729"/>
                  <a:pt x="11772191" y="4203820"/>
                </a:cubicBezTo>
                <a:cubicBezTo>
                  <a:pt x="11779357" y="4203820"/>
                  <a:pt x="11779357" y="4200365"/>
                  <a:pt x="11782939" y="4196910"/>
                </a:cubicBezTo>
                <a:cubicBezTo>
                  <a:pt x="11782939" y="4193455"/>
                  <a:pt x="11782939" y="4190000"/>
                  <a:pt x="11782939" y="4186545"/>
                </a:cubicBezTo>
                <a:cubicBezTo>
                  <a:pt x="11782939" y="4183091"/>
                  <a:pt x="11782939" y="4179636"/>
                  <a:pt x="11782939" y="4176181"/>
                </a:cubicBezTo>
                <a:cubicBezTo>
                  <a:pt x="11779357" y="4170998"/>
                  <a:pt x="11773982" y="4167544"/>
                  <a:pt x="11768161" y="4166248"/>
                </a:cubicBezTo>
                <a:close/>
                <a:moveTo>
                  <a:pt x="11525909" y="4158330"/>
                </a:moveTo>
                <a:cubicBezTo>
                  <a:pt x="11504825" y="4193262"/>
                  <a:pt x="11504825" y="4193262"/>
                  <a:pt x="11504825" y="4193262"/>
                </a:cubicBezTo>
                <a:cubicBezTo>
                  <a:pt x="11511853" y="4200248"/>
                  <a:pt x="11518881" y="4203742"/>
                  <a:pt x="11529423" y="4210728"/>
                </a:cubicBezTo>
                <a:cubicBezTo>
                  <a:pt x="11532937" y="4203742"/>
                  <a:pt x="11532937" y="4203742"/>
                  <a:pt x="11532937" y="4203742"/>
                </a:cubicBezTo>
                <a:cubicBezTo>
                  <a:pt x="11515367" y="4193262"/>
                  <a:pt x="11515367" y="4193262"/>
                  <a:pt x="11515367" y="4193262"/>
                </a:cubicBezTo>
                <a:cubicBezTo>
                  <a:pt x="11522395" y="4182783"/>
                  <a:pt x="11522395" y="4182783"/>
                  <a:pt x="11522395" y="4182783"/>
                </a:cubicBezTo>
                <a:cubicBezTo>
                  <a:pt x="11532937" y="4189769"/>
                  <a:pt x="11532937" y="4189769"/>
                  <a:pt x="11532937" y="4189769"/>
                </a:cubicBezTo>
                <a:cubicBezTo>
                  <a:pt x="11536450" y="4182783"/>
                  <a:pt x="11536450" y="4182783"/>
                  <a:pt x="11536450" y="4182783"/>
                </a:cubicBezTo>
                <a:cubicBezTo>
                  <a:pt x="11532937" y="4182783"/>
                  <a:pt x="11529423" y="4179289"/>
                  <a:pt x="11525909" y="4175796"/>
                </a:cubicBezTo>
                <a:lnTo>
                  <a:pt x="11529423" y="4168810"/>
                </a:lnTo>
                <a:cubicBezTo>
                  <a:pt x="11536450" y="4172302"/>
                  <a:pt x="11539964" y="4175796"/>
                  <a:pt x="11546992" y="4179289"/>
                </a:cubicBezTo>
                <a:cubicBezTo>
                  <a:pt x="11550506" y="4172302"/>
                  <a:pt x="11550506" y="4172302"/>
                  <a:pt x="11550506" y="4172302"/>
                </a:cubicBezTo>
                <a:cubicBezTo>
                  <a:pt x="11543478" y="4168810"/>
                  <a:pt x="11532937" y="4161823"/>
                  <a:pt x="11525909" y="4158330"/>
                </a:cubicBezTo>
                <a:close/>
                <a:moveTo>
                  <a:pt x="11803361" y="4130116"/>
                </a:moveTo>
                <a:cubicBezTo>
                  <a:pt x="11799868" y="4133642"/>
                  <a:pt x="11799868" y="4133642"/>
                  <a:pt x="11796375" y="4137169"/>
                </a:cubicBezTo>
                <a:cubicBezTo>
                  <a:pt x="11813840" y="4154803"/>
                  <a:pt x="11813840" y="4154803"/>
                  <a:pt x="11813840" y="4154803"/>
                </a:cubicBezTo>
                <a:cubicBezTo>
                  <a:pt x="11785895" y="4147750"/>
                  <a:pt x="11785895" y="4147750"/>
                  <a:pt x="11785895" y="4147750"/>
                </a:cubicBezTo>
                <a:cubicBezTo>
                  <a:pt x="11782402" y="4147750"/>
                  <a:pt x="11782402" y="4151276"/>
                  <a:pt x="11778908" y="4151276"/>
                </a:cubicBezTo>
                <a:cubicBezTo>
                  <a:pt x="11803361" y="4186545"/>
                  <a:pt x="11803361" y="4186545"/>
                  <a:pt x="11803361" y="4186545"/>
                </a:cubicBezTo>
                <a:cubicBezTo>
                  <a:pt x="11806854" y="4183018"/>
                  <a:pt x="11806854" y="4183018"/>
                  <a:pt x="11810348" y="4179491"/>
                </a:cubicBezTo>
                <a:cubicBezTo>
                  <a:pt x="11796375" y="4158330"/>
                  <a:pt x="11796375" y="4158330"/>
                  <a:pt x="11796375" y="4158330"/>
                </a:cubicBezTo>
                <a:cubicBezTo>
                  <a:pt x="11824320" y="4168910"/>
                  <a:pt x="11824320" y="4168910"/>
                  <a:pt x="11824320" y="4168910"/>
                </a:cubicBezTo>
                <a:cubicBezTo>
                  <a:pt x="11827814" y="4165384"/>
                  <a:pt x="11827814" y="4165384"/>
                  <a:pt x="11831307" y="4161857"/>
                </a:cubicBezTo>
                <a:cubicBezTo>
                  <a:pt x="11803361" y="4130116"/>
                  <a:pt x="11803361" y="4130116"/>
                  <a:pt x="11803361" y="4130116"/>
                </a:cubicBezTo>
                <a:close/>
                <a:moveTo>
                  <a:pt x="11495008" y="4130116"/>
                </a:moveTo>
                <a:cubicBezTo>
                  <a:pt x="11495008" y="4130116"/>
                  <a:pt x="11495008" y="4130116"/>
                  <a:pt x="11487980" y="4133629"/>
                </a:cubicBezTo>
                <a:cubicBezTo>
                  <a:pt x="11491494" y="4137143"/>
                  <a:pt x="11495008" y="4140657"/>
                  <a:pt x="11498522" y="4144171"/>
                </a:cubicBezTo>
                <a:cubicBezTo>
                  <a:pt x="11498522" y="4144171"/>
                  <a:pt x="11498522" y="4144171"/>
                  <a:pt x="11473924" y="4168768"/>
                </a:cubicBezTo>
                <a:cubicBezTo>
                  <a:pt x="11473924" y="4168768"/>
                  <a:pt x="11473924" y="4168768"/>
                  <a:pt x="11480952" y="4175796"/>
                </a:cubicBezTo>
                <a:cubicBezTo>
                  <a:pt x="11480952" y="4175796"/>
                  <a:pt x="11480952" y="4175796"/>
                  <a:pt x="11505548" y="4151199"/>
                </a:cubicBezTo>
                <a:cubicBezTo>
                  <a:pt x="11509062" y="4151199"/>
                  <a:pt x="11512576" y="4154712"/>
                  <a:pt x="11516090" y="4158226"/>
                </a:cubicBezTo>
                <a:cubicBezTo>
                  <a:pt x="11516090" y="4158226"/>
                  <a:pt x="11516090" y="4158226"/>
                  <a:pt x="11519604" y="4151199"/>
                </a:cubicBezTo>
                <a:cubicBezTo>
                  <a:pt x="11509062" y="4144171"/>
                  <a:pt x="11502036" y="4137143"/>
                  <a:pt x="11495008" y="4130116"/>
                </a:cubicBezTo>
                <a:close/>
                <a:moveTo>
                  <a:pt x="11824589" y="4119367"/>
                </a:moveTo>
                <a:lnTo>
                  <a:pt x="11842055" y="4126085"/>
                </a:lnTo>
                <a:lnTo>
                  <a:pt x="11842055" y="4130116"/>
                </a:lnTo>
                <a:lnTo>
                  <a:pt x="11835337" y="4136834"/>
                </a:lnTo>
                <a:lnTo>
                  <a:pt x="11831307" y="4130116"/>
                </a:lnTo>
                <a:close/>
                <a:moveTo>
                  <a:pt x="11820942" y="4112649"/>
                </a:moveTo>
                <a:lnTo>
                  <a:pt x="11813840" y="4119591"/>
                </a:lnTo>
                <a:cubicBezTo>
                  <a:pt x="11813840" y="4119591"/>
                  <a:pt x="11813840" y="4119591"/>
                  <a:pt x="11820942" y="4130003"/>
                </a:cubicBezTo>
                <a:cubicBezTo>
                  <a:pt x="11820942" y="4130003"/>
                  <a:pt x="11820942" y="4130003"/>
                  <a:pt x="11838696" y="4154299"/>
                </a:cubicBezTo>
                <a:cubicBezTo>
                  <a:pt x="11838696" y="4154299"/>
                  <a:pt x="11842247" y="4150829"/>
                  <a:pt x="11842247" y="4150829"/>
                </a:cubicBezTo>
                <a:cubicBezTo>
                  <a:pt x="11842247" y="4150829"/>
                  <a:pt x="11842247" y="4150829"/>
                  <a:pt x="11838696" y="4143887"/>
                </a:cubicBezTo>
                <a:cubicBezTo>
                  <a:pt x="11838696" y="4143887"/>
                  <a:pt x="11838696" y="4143887"/>
                  <a:pt x="11849349" y="4130003"/>
                </a:cubicBezTo>
                <a:cubicBezTo>
                  <a:pt x="11849349" y="4130003"/>
                  <a:pt x="11849349" y="4130003"/>
                  <a:pt x="11856450" y="4130003"/>
                </a:cubicBezTo>
                <a:cubicBezTo>
                  <a:pt x="11860002" y="4130003"/>
                  <a:pt x="11860002" y="4130003"/>
                  <a:pt x="11860002" y="4130003"/>
                </a:cubicBezTo>
                <a:cubicBezTo>
                  <a:pt x="11860002" y="4126532"/>
                  <a:pt x="11863552" y="4126532"/>
                  <a:pt x="11863552" y="4123061"/>
                </a:cubicBezTo>
                <a:cubicBezTo>
                  <a:pt x="11863552" y="4123061"/>
                  <a:pt x="11863552" y="4123061"/>
                  <a:pt x="11820942" y="4112649"/>
                </a:cubicBezTo>
                <a:close/>
                <a:moveTo>
                  <a:pt x="11466198" y="4097870"/>
                </a:moveTo>
                <a:cubicBezTo>
                  <a:pt x="11430930" y="4122950"/>
                  <a:pt x="11430930" y="4122950"/>
                  <a:pt x="11430930" y="4122950"/>
                </a:cubicBezTo>
                <a:cubicBezTo>
                  <a:pt x="11434457" y="4126533"/>
                  <a:pt x="11434457" y="4126533"/>
                  <a:pt x="11437984" y="4130116"/>
                </a:cubicBezTo>
                <a:cubicBezTo>
                  <a:pt x="11459145" y="4115785"/>
                  <a:pt x="11459145" y="4115785"/>
                  <a:pt x="11459145" y="4115785"/>
                </a:cubicBezTo>
                <a:cubicBezTo>
                  <a:pt x="11448564" y="4144446"/>
                  <a:pt x="11448564" y="4144446"/>
                  <a:pt x="11448564" y="4144446"/>
                </a:cubicBezTo>
                <a:cubicBezTo>
                  <a:pt x="11452091" y="4148030"/>
                  <a:pt x="11452091" y="4148030"/>
                  <a:pt x="11455618" y="4151612"/>
                </a:cubicBezTo>
                <a:cubicBezTo>
                  <a:pt x="11487359" y="4122950"/>
                  <a:pt x="11487359" y="4122950"/>
                  <a:pt x="11487359" y="4122950"/>
                </a:cubicBezTo>
                <a:cubicBezTo>
                  <a:pt x="11487359" y="4119367"/>
                  <a:pt x="11483833" y="4119367"/>
                  <a:pt x="11483833" y="4115785"/>
                </a:cubicBezTo>
                <a:cubicBezTo>
                  <a:pt x="11462672" y="4133698"/>
                  <a:pt x="11462672" y="4133698"/>
                  <a:pt x="11462672" y="4133698"/>
                </a:cubicBezTo>
                <a:cubicBezTo>
                  <a:pt x="11473252" y="4105036"/>
                  <a:pt x="11473252" y="4105036"/>
                  <a:pt x="11473252" y="4105036"/>
                </a:cubicBezTo>
                <a:cubicBezTo>
                  <a:pt x="11469725" y="4101453"/>
                  <a:pt x="11469725" y="4101453"/>
                  <a:pt x="11466198" y="4097870"/>
                </a:cubicBezTo>
                <a:close/>
                <a:moveTo>
                  <a:pt x="11835338" y="4087122"/>
                </a:moveTo>
                <a:lnTo>
                  <a:pt x="11831307" y="4095183"/>
                </a:lnTo>
                <a:lnTo>
                  <a:pt x="11870270" y="4115337"/>
                </a:lnTo>
                <a:lnTo>
                  <a:pt x="11883706" y="4091153"/>
                </a:lnTo>
                <a:lnTo>
                  <a:pt x="11876988" y="4087122"/>
                </a:lnTo>
                <a:lnTo>
                  <a:pt x="11866239" y="4105932"/>
                </a:lnTo>
                <a:close/>
                <a:moveTo>
                  <a:pt x="11459634" y="4084435"/>
                </a:moveTo>
                <a:cubicBezTo>
                  <a:pt x="11424212" y="4105597"/>
                  <a:pt x="11424212" y="4105597"/>
                  <a:pt x="11424212" y="4105597"/>
                </a:cubicBezTo>
                <a:cubicBezTo>
                  <a:pt x="11424212" y="4105597"/>
                  <a:pt x="11424212" y="4109123"/>
                  <a:pt x="11427754" y="4112650"/>
                </a:cubicBezTo>
                <a:cubicBezTo>
                  <a:pt x="11463176" y="4091489"/>
                  <a:pt x="11463176" y="4091489"/>
                  <a:pt x="11463176" y="4091489"/>
                </a:cubicBezTo>
                <a:cubicBezTo>
                  <a:pt x="11463176" y="4087962"/>
                  <a:pt x="11459634" y="4087962"/>
                  <a:pt x="11459634" y="4084435"/>
                </a:cubicBezTo>
                <a:close/>
                <a:moveTo>
                  <a:pt x="11450927" y="4050825"/>
                </a:moveTo>
                <a:cubicBezTo>
                  <a:pt x="11452683" y="4051266"/>
                  <a:pt x="11454437" y="4053029"/>
                  <a:pt x="11456192" y="4056556"/>
                </a:cubicBezTo>
                <a:cubicBezTo>
                  <a:pt x="11487785" y="4134147"/>
                  <a:pt x="11561500" y="4187049"/>
                  <a:pt x="11649257" y="4187049"/>
                </a:cubicBezTo>
                <a:cubicBezTo>
                  <a:pt x="11737012" y="4187049"/>
                  <a:pt x="11810728" y="4134147"/>
                  <a:pt x="11842320" y="4056556"/>
                </a:cubicBezTo>
                <a:cubicBezTo>
                  <a:pt x="11844075" y="4053029"/>
                  <a:pt x="11845831" y="4051266"/>
                  <a:pt x="11847586" y="4050825"/>
                </a:cubicBezTo>
                <a:cubicBezTo>
                  <a:pt x="11849340" y="4050385"/>
                  <a:pt x="11851096" y="4051266"/>
                  <a:pt x="11852851" y="4053029"/>
                </a:cubicBezTo>
                <a:cubicBezTo>
                  <a:pt x="11852851" y="4053029"/>
                  <a:pt x="11852851" y="4053029"/>
                  <a:pt x="11891464" y="4063610"/>
                </a:cubicBezTo>
                <a:cubicBezTo>
                  <a:pt x="11894974" y="4067137"/>
                  <a:pt x="11898484" y="4070663"/>
                  <a:pt x="11898484" y="4074190"/>
                </a:cubicBezTo>
                <a:cubicBezTo>
                  <a:pt x="11859871" y="4176468"/>
                  <a:pt x="11761585" y="4247005"/>
                  <a:pt x="11649257" y="4247005"/>
                </a:cubicBezTo>
                <a:cubicBezTo>
                  <a:pt x="11536929" y="4247005"/>
                  <a:pt x="11438641" y="4176468"/>
                  <a:pt x="11400028" y="4077718"/>
                </a:cubicBezTo>
                <a:cubicBezTo>
                  <a:pt x="11400028" y="4070663"/>
                  <a:pt x="11400028" y="4067137"/>
                  <a:pt x="11407049" y="4063610"/>
                </a:cubicBezTo>
                <a:cubicBezTo>
                  <a:pt x="11407049" y="4063610"/>
                  <a:pt x="11407049" y="4063610"/>
                  <a:pt x="11445662" y="4053029"/>
                </a:cubicBezTo>
                <a:cubicBezTo>
                  <a:pt x="11447417" y="4051266"/>
                  <a:pt x="11449172" y="4050385"/>
                  <a:pt x="11450927" y="4050825"/>
                </a:cubicBezTo>
                <a:close/>
                <a:moveTo>
                  <a:pt x="11603442" y="4044987"/>
                </a:moveTo>
                <a:cubicBezTo>
                  <a:pt x="11606935" y="4041441"/>
                  <a:pt x="11610428" y="4041441"/>
                  <a:pt x="11613922" y="4044987"/>
                </a:cubicBezTo>
                <a:cubicBezTo>
                  <a:pt x="11613922" y="4044987"/>
                  <a:pt x="11617414" y="4048533"/>
                  <a:pt x="11617414" y="4052078"/>
                </a:cubicBezTo>
                <a:cubicBezTo>
                  <a:pt x="11617414" y="4052078"/>
                  <a:pt x="11624401" y="4154897"/>
                  <a:pt x="11624401" y="4154897"/>
                </a:cubicBezTo>
                <a:cubicBezTo>
                  <a:pt x="11624401" y="4161988"/>
                  <a:pt x="11624401" y="4165534"/>
                  <a:pt x="11620908" y="4165534"/>
                </a:cubicBezTo>
                <a:cubicBezTo>
                  <a:pt x="11620908" y="4169079"/>
                  <a:pt x="11617414" y="4169079"/>
                  <a:pt x="11613922" y="4165534"/>
                </a:cubicBezTo>
                <a:cubicBezTo>
                  <a:pt x="11568509" y="4154897"/>
                  <a:pt x="11537070" y="4137170"/>
                  <a:pt x="11505632" y="4101714"/>
                </a:cubicBezTo>
                <a:cubicBezTo>
                  <a:pt x="11502138" y="4101714"/>
                  <a:pt x="11502138" y="4098169"/>
                  <a:pt x="11502138" y="4098169"/>
                </a:cubicBezTo>
                <a:cubicBezTo>
                  <a:pt x="11502138" y="4094624"/>
                  <a:pt x="11502138" y="4094624"/>
                  <a:pt x="11502138" y="4094624"/>
                </a:cubicBezTo>
                <a:cubicBezTo>
                  <a:pt x="11502138" y="4091079"/>
                  <a:pt x="11505632" y="4091079"/>
                  <a:pt x="11509124" y="4091079"/>
                </a:cubicBezTo>
                <a:cubicBezTo>
                  <a:pt x="11509124" y="4091079"/>
                  <a:pt x="11509124" y="4091079"/>
                  <a:pt x="11603442" y="4044987"/>
                </a:cubicBezTo>
                <a:close/>
                <a:moveTo>
                  <a:pt x="11688084" y="4041441"/>
                </a:moveTo>
                <a:cubicBezTo>
                  <a:pt x="11691578" y="4041441"/>
                  <a:pt x="11695071" y="4041441"/>
                  <a:pt x="11698565" y="4041441"/>
                </a:cubicBezTo>
                <a:cubicBezTo>
                  <a:pt x="11698565" y="4041441"/>
                  <a:pt x="11698565" y="4041441"/>
                  <a:pt x="11789388" y="4087352"/>
                </a:cubicBezTo>
                <a:cubicBezTo>
                  <a:pt x="11792882" y="4090884"/>
                  <a:pt x="11796375" y="4090884"/>
                  <a:pt x="11796375" y="4094416"/>
                </a:cubicBezTo>
                <a:cubicBezTo>
                  <a:pt x="11796375" y="4097947"/>
                  <a:pt x="11796375" y="4097947"/>
                  <a:pt x="11792882" y="4101479"/>
                </a:cubicBezTo>
                <a:cubicBezTo>
                  <a:pt x="11761442" y="4136795"/>
                  <a:pt x="11730003" y="4154453"/>
                  <a:pt x="11684592" y="4165048"/>
                </a:cubicBezTo>
                <a:cubicBezTo>
                  <a:pt x="11681098" y="4165048"/>
                  <a:pt x="11677605" y="4165048"/>
                  <a:pt x="11677605" y="4165048"/>
                </a:cubicBezTo>
                <a:cubicBezTo>
                  <a:pt x="11674112" y="4161516"/>
                  <a:pt x="11674112" y="4157984"/>
                  <a:pt x="11674112" y="4154453"/>
                </a:cubicBezTo>
                <a:cubicBezTo>
                  <a:pt x="11674112" y="4154453"/>
                  <a:pt x="11674112" y="4154453"/>
                  <a:pt x="11684592" y="4052037"/>
                </a:cubicBezTo>
                <a:cubicBezTo>
                  <a:pt x="11684592" y="4048505"/>
                  <a:pt x="11684592" y="4044973"/>
                  <a:pt x="11688084" y="4041441"/>
                </a:cubicBezTo>
                <a:close/>
                <a:moveTo>
                  <a:pt x="10810283" y="4002477"/>
                </a:moveTo>
                <a:lnTo>
                  <a:pt x="10851862" y="4002477"/>
                </a:lnTo>
                <a:cubicBezTo>
                  <a:pt x="10851862" y="4002477"/>
                  <a:pt x="10851862" y="4002477"/>
                  <a:pt x="10851862" y="4045087"/>
                </a:cubicBezTo>
                <a:cubicBezTo>
                  <a:pt x="10851862" y="4045087"/>
                  <a:pt x="10824142" y="4052189"/>
                  <a:pt x="10803353" y="4052189"/>
                </a:cubicBezTo>
                <a:cubicBezTo>
                  <a:pt x="10786028" y="4052189"/>
                  <a:pt x="10786028" y="4037986"/>
                  <a:pt x="10786028" y="4027333"/>
                </a:cubicBezTo>
                <a:cubicBezTo>
                  <a:pt x="10786028" y="4013130"/>
                  <a:pt x="10792958" y="4006028"/>
                  <a:pt x="10810283" y="4002477"/>
                </a:cubicBezTo>
                <a:close/>
                <a:moveTo>
                  <a:pt x="10494479" y="3932612"/>
                </a:moveTo>
                <a:cubicBezTo>
                  <a:pt x="10525716" y="3932612"/>
                  <a:pt x="10536128" y="3946680"/>
                  <a:pt x="10536128" y="3988884"/>
                </a:cubicBezTo>
                <a:cubicBezTo>
                  <a:pt x="10536128" y="4027569"/>
                  <a:pt x="10529187" y="4052188"/>
                  <a:pt x="10494479" y="4052188"/>
                </a:cubicBezTo>
                <a:cubicBezTo>
                  <a:pt x="10459770" y="4052188"/>
                  <a:pt x="10452829" y="4031087"/>
                  <a:pt x="10452829" y="3988884"/>
                </a:cubicBezTo>
                <a:cubicBezTo>
                  <a:pt x="10452829" y="3946680"/>
                  <a:pt x="10463241" y="3932612"/>
                  <a:pt x="10494479" y="3932612"/>
                </a:cubicBezTo>
                <a:close/>
                <a:moveTo>
                  <a:pt x="11639005" y="3928583"/>
                </a:moveTo>
                <a:cubicBezTo>
                  <a:pt x="11639005" y="3928583"/>
                  <a:pt x="11639005" y="3928583"/>
                  <a:pt x="11660034" y="3928583"/>
                </a:cubicBezTo>
                <a:cubicBezTo>
                  <a:pt x="11660034" y="3928583"/>
                  <a:pt x="11660034" y="3935676"/>
                  <a:pt x="11660034" y="3939223"/>
                </a:cubicBezTo>
                <a:cubicBezTo>
                  <a:pt x="11677559" y="3942770"/>
                  <a:pt x="11691578" y="3960505"/>
                  <a:pt x="11691578" y="3978240"/>
                </a:cubicBezTo>
                <a:cubicBezTo>
                  <a:pt x="11691578" y="3999522"/>
                  <a:pt x="11670549" y="4017257"/>
                  <a:pt x="11649519" y="4017257"/>
                </a:cubicBezTo>
                <a:cubicBezTo>
                  <a:pt x="11628490" y="4017257"/>
                  <a:pt x="11610966" y="3999522"/>
                  <a:pt x="11610966" y="3978240"/>
                </a:cubicBezTo>
                <a:cubicBezTo>
                  <a:pt x="11610966" y="3960505"/>
                  <a:pt x="11621480" y="3942770"/>
                  <a:pt x="11639005" y="3939223"/>
                </a:cubicBezTo>
                <a:cubicBezTo>
                  <a:pt x="11639005" y="3939223"/>
                  <a:pt x="11639005" y="3928583"/>
                  <a:pt x="11639005" y="3928583"/>
                </a:cubicBezTo>
                <a:close/>
                <a:moveTo>
                  <a:pt x="11649257" y="3917834"/>
                </a:moveTo>
                <a:cubicBezTo>
                  <a:pt x="11616236" y="3917834"/>
                  <a:pt x="11589469" y="3944903"/>
                  <a:pt x="11589469" y="3978294"/>
                </a:cubicBezTo>
                <a:cubicBezTo>
                  <a:pt x="11589469" y="4011685"/>
                  <a:pt x="11616236" y="4038754"/>
                  <a:pt x="11649257" y="4038754"/>
                </a:cubicBezTo>
                <a:cubicBezTo>
                  <a:pt x="11682277" y="4038754"/>
                  <a:pt x="11709045" y="4011685"/>
                  <a:pt x="11709045" y="3978294"/>
                </a:cubicBezTo>
                <a:cubicBezTo>
                  <a:pt x="11709045" y="3944903"/>
                  <a:pt x="11682277" y="3917834"/>
                  <a:pt x="11649257" y="3917834"/>
                </a:cubicBezTo>
                <a:close/>
                <a:moveTo>
                  <a:pt x="11649257" y="3911117"/>
                </a:moveTo>
                <a:cubicBezTo>
                  <a:pt x="11685987" y="3911117"/>
                  <a:pt x="11715763" y="3941193"/>
                  <a:pt x="11715763" y="3978294"/>
                </a:cubicBezTo>
                <a:cubicBezTo>
                  <a:pt x="11715763" y="4015396"/>
                  <a:pt x="11685987" y="4045472"/>
                  <a:pt x="11649257" y="4045472"/>
                </a:cubicBezTo>
                <a:cubicBezTo>
                  <a:pt x="11612526" y="4045472"/>
                  <a:pt x="11582751" y="4015396"/>
                  <a:pt x="11582751" y="3978294"/>
                </a:cubicBezTo>
                <a:cubicBezTo>
                  <a:pt x="11582751" y="3941193"/>
                  <a:pt x="11612526" y="3911117"/>
                  <a:pt x="11649257" y="3911117"/>
                </a:cubicBezTo>
                <a:close/>
                <a:moveTo>
                  <a:pt x="11824549" y="3908430"/>
                </a:moveTo>
                <a:cubicBezTo>
                  <a:pt x="11828050" y="3908430"/>
                  <a:pt x="11828050" y="3911956"/>
                  <a:pt x="11828050" y="3915483"/>
                </a:cubicBezTo>
                <a:cubicBezTo>
                  <a:pt x="11842055" y="3957805"/>
                  <a:pt x="11842055" y="3996600"/>
                  <a:pt x="11828050" y="4038922"/>
                </a:cubicBezTo>
                <a:cubicBezTo>
                  <a:pt x="11828050" y="4045976"/>
                  <a:pt x="11828050" y="4045976"/>
                  <a:pt x="11824549" y="4045976"/>
                </a:cubicBezTo>
                <a:cubicBezTo>
                  <a:pt x="11821047" y="4049503"/>
                  <a:pt x="11817546" y="4045976"/>
                  <a:pt x="11817546" y="4045976"/>
                </a:cubicBezTo>
                <a:lnTo>
                  <a:pt x="11730012" y="3986020"/>
                </a:lnTo>
                <a:cubicBezTo>
                  <a:pt x="11726510" y="3982493"/>
                  <a:pt x="11726510" y="3978966"/>
                  <a:pt x="11726510" y="3978966"/>
                </a:cubicBezTo>
                <a:cubicBezTo>
                  <a:pt x="11726510" y="3975440"/>
                  <a:pt x="11726510" y="3971913"/>
                  <a:pt x="11730012" y="3968385"/>
                </a:cubicBezTo>
                <a:cubicBezTo>
                  <a:pt x="11730012" y="3968385"/>
                  <a:pt x="11730012" y="3968385"/>
                  <a:pt x="11814044" y="3911956"/>
                </a:cubicBezTo>
                <a:cubicBezTo>
                  <a:pt x="11821047" y="3908430"/>
                  <a:pt x="11824549" y="3908430"/>
                  <a:pt x="11824549" y="3908430"/>
                </a:cubicBezTo>
                <a:close/>
                <a:moveTo>
                  <a:pt x="11473964" y="3908430"/>
                </a:moveTo>
                <a:cubicBezTo>
                  <a:pt x="11477466" y="3908430"/>
                  <a:pt x="11480967" y="3908430"/>
                  <a:pt x="11480967" y="3911956"/>
                </a:cubicBezTo>
                <a:lnTo>
                  <a:pt x="11568501" y="3968385"/>
                </a:lnTo>
                <a:cubicBezTo>
                  <a:pt x="11572002" y="3971913"/>
                  <a:pt x="11572002" y="3975440"/>
                  <a:pt x="11572002" y="3978966"/>
                </a:cubicBezTo>
                <a:cubicBezTo>
                  <a:pt x="11572002" y="3982493"/>
                  <a:pt x="11572002" y="3986020"/>
                  <a:pt x="11568501" y="3986020"/>
                </a:cubicBezTo>
                <a:cubicBezTo>
                  <a:pt x="11568501" y="3986020"/>
                  <a:pt x="11568501" y="3986020"/>
                  <a:pt x="11480967" y="4045976"/>
                </a:cubicBezTo>
                <a:cubicBezTo>
                  <a:pt x="11477466" y="4045976"/>
                  <a:pt x="11473964" y="4049503"/>
                  <a:pt x="11473964" y="4045976"/>
                </a:cubicBezTo>
                <a:cubicBezTo>
                  <a:pt x="11470463" y="4045976"/>
                  <a:pt x="11470463" y="4042449"/>
                  <a:pt x="11466961" y="4042449"/>
                </a:cubicBezTo>
                <a:cubicBezTo>
                  <a:pt x="11456457" y="3996600"/>
                  <a:pt x="11456457" y="3957805"/>
                  <a:pt x="11466961" y="3915483"/>
                </a:cubicBezTo>
                <a:cubicBezTo>
                  <a:pt x="11470463" y="3911956"/>
                  <a:pt x="11470463" y="3908430"/>
                  <a:pt x="11473964" y="3908430"/>
                </a:cubicBezTo>
                <a:close/>
                <a:moveTo>
                  <a:pt x="11070316" y="3897681"/>
                </a:moveTo>
                <a:cubicBezTo>
                  <a:pt x="11070316" y="3901207"/>
                  <a:pt x="11066828" y="3901207"/>
                  <a:pt x="11070316" y="3904734"/>
                </a:cubicBezTo>
                <a:cubicBezTo>
                  <a:pt x="11112166" y="4066968"/>
                  <a:pt x="11112166" y="4066968"/>
                  <a:pt x="11112166" y="4066968"/>
                </a:cubicBezTo>
                <a:cubicBezTo>
                  <a:pt x="11112166" y="4074022"/>
                  <a:pt x="11119141" y="4088129"/>
                  <a:pt x="11133091" y="4088129"/>
                </a:cubicBezTo>
                <a:cubicBezTo>
                  <a:pt x="11143554" y="4088129"/>
                  <a:pt x="11143554" y="4088129"/>
                  <a:pt x="11143554" y="4088129"/>
                </a:cubicBezTo>
                <a:cubicBezTo>
                  <a:pt x="11140066" y="4091656"/>
                  <a:pt x="11140066" y="4091656"/>
                  <a:pt x="11140066" y="4095182"/>
                </a:cubicBezTo>
                <a:cubicBezTo>
                  <a:pt x="11136578" y="4105762"/>
                  <a:pt x="11133091" y="4116343"/>
                  <a:pt x="11112166" y="4116343"/>
                </a:cubicBezTo>
                <a:cubicBezTo>
                  <a:pt x="11077291" y="4112817"/>
                  <a:pt x="11077291" y="4112817"/>
                  <a:pt x="11077291" y="4112817"/>
                </a:cubicBezTo>
                <a:cubicBezTo>
                  <a:pt x="11077291" y="4112817"/>
                  <a:pt x="11073804" y="4112817"/>
                  <a:pt x="11073804" y="4116343"/>
                </a:cubicBezTo>
                <a:cubicBezTo>
                  <a:pt x="11070316" y="4116343"/>
                  <a:pt x="11070316" y="4119870"/>
                  <a:pt x="11070316" y="4119870"/>
                </a:cubicBezTo>
                <a:cubicBezTo>
                  <a:pt x="11070316" y="4141031"/>
                  <a:pt x="11070316" y="4141031"/>
                  <a:pt x="11070316" y="4141031"/>
                </a:cubicBezTo>
                <a:cubicBezTo>
                  <a:pt x="11070316" y="4144558"/>
                  <a:pt x="11073804" y="4144558"/>
                  <a:pt x="11077291" y="4148085"/>
                </a:cubicBezTo>
                <a:cubicBezTo>
                  <a:pt x="11087754" y="4148085"/>
                  <a:pt x="11108678" y="4151611"/>
                  <a:pt x="11122628" y="4151611"/>
                </a:cubicBezTo>
                <a:cubicBezTo>
                  <a:pt x="11126116" y="4151611"/>
                  <a:pt x="11126116" y="4151611"/>
                  <a:pt x="11126116" y="4151611"/>
                </a:cubicBezTo>
                <a:cubicBezTo>
                  <a:pt x="11154016" y="4151611"/>
                  <a:pt x="11171453" y="4133977"/>
                  <a:pt x="11181916" y="4098709"/>
                </a:cubicBezTo>
                <a:cubicBezTo>
                  <a:pt x="11192378" y="4059914"/>
                  <a:pt x="11206329" y="4007012"/>
                  <a:pt x="11213303" y="3968217"/>
                </a:cubicBezTo>
                <a:cubicBezTo>
                  <a:pt x="11220279" y="3950583"/>
                  <a:pt x="11223766" y="3936475"/>
                  <a:pt x="11227253" y="3925895"/>
                </a:cubicBezTo>
                <a:cubicBezTo>
                  <a:pt x="11230741" y="3904734"/>
                  <a:pt x="11230741" y="3904734"/>
                  <a:pt x="11230741" y="3904734"/>
                </a:cubicBezTo>
                <a:cubicBezTo>
                  <a:pt x="11230741" y="3901207"/>
                  <a:pt x="11230741" y="3901207"/>
                  <a:pt x="11230741" y="3897681"/>
                </a:cubicBezTo>
                <a:cubicBezTo>
                  <a:pt x="11227253" y="3897681"/>
                  <a:pt x="11227253" y="3897681"/>
                  <a:pt x="11223766" y="3897681"/>
                </a:cubicBezTo>
                <a:cubicBezTo>
                  <a:pt x="11195866" y="3897681"/>
                  <a:pt x="11195866" y="3897681"/>
                  <a:pt x="11195866" y="3897681"/>
                </a:cubicBezTo>
                <a:cubicBezTo>
                  <a:pt x="11192378" y="3897681"/>
                  <a:pt x="11188891" y="3897681"/>
                  <a:pt x="11188891" y="3901207"/>
                </a:cubicBezTo>
                <a:cubicBezTo>
                  <a:pt x="11150528" y="4045807"/>
                  <a:pt x="11150528" y="4045807"/>
                  <a:pt x="11150528" y="4045807"/>
                </a:cubicBezTo>
                <a:cubicBezTo>
                  <a:pt x="11147041" y="4045807"/>
                  <a:pt x="11147041" y="4045807"/>
                  <a:pt x="11147041" y="4045807"/>
                </a:cubicBezTo>
                <a:cubicBezTo>
                  <a:pt x="11112166" y="3901207"/>
                  <a:pt x="11112166" y="3901207"/>
                  <a:pt x="11112166" y="3901207"/>
                </a:cubicBezTo>
                <a:cubicBezTo>
                  <a:pt x="11108678" y="3897681"/>
                  <a:pt x="11108678" y="3897681"/>
                  <a:pt x="11105191" y="3897681"/>
                </a:cubicBezTo>
                <a:cubicBezTo>
                  <a:pt x="11077291" y="3897681"/>
                  <a:pt x="11077291" y="3897681"/>
                  <a:pt x="11077291" y="3897681"/>
                </a:cubicBezTo>
                <a:cubicBezTo>
                  <a:pt x="11073804" y="3897681"/>
                  <a:pt x="11070316" y="3897681"/>
                  <a:pt x="11070316" y="3897681"/>
                </a:cubicBezTo>
                <a:close/>
                <a:moveTo>
                  <a:pt x="11038289" y="3893650"/>
                </a:moveTo>
                <a:cubicBezTo>
                  <a:pt x="11017163" y="3893650"/>
                  <a:pt x="10999559" y="3907721"/>
                  <a:pt x="10985474" y="3914756"/>
                </a:cubicBezTo>
                <a:cubicBezTo>
                  <a:pt x="10985474" y="3904203"/>
                  <a:pt x="10985474" y="3904203"/>
                  <a:pt x="10985474" y="3904203"/>
                </a:cubicBezTo>
                <a:cubicBezTo>
                  <a:pt x="10985474" y="3897168"/>
                  <a:pt x="10981954" y="3897168"/>
                  <a:pt x="10978433" y="3897168"/>
                </a:cubicBezTo>
                <a:cubicBezTo>
                  <a:pt x="10950264" y="3897168"/>
                  <a:pt x="10950264" y="3897168"/>
                  <a:pt x="10950264" y="3897168"/>
                </a:cubicBezTo>
                <a:cubicBezTo>
                  <a:pt x="10946743" y="3897168"/>
                  <a:pt x="10943222" y="3897168"/>
                  <a:pt x="10943222" y="3904203"/>
                </a:cubicBezTo>
                <a:cubicBezTo>
                  <a:pt x="10943222" y="4080086"/>
                  <a:pt x="10943222" y="4080086"/>
                  <a:pt x="10943222" y="4080086"/>
                </a:cubicBezTo>
                <a:cubicBezTo>
                  <a:pt x="10943222" y="4083604"/>
                  <a:pt x="10946743" y="4087121"/>
                  <a:pt x="10950264" y="4087121"/>
                </a:cubicBezTo>
                <a:cubicBezTo>
                  <a:pt x="10978433" y="4087121"/>
                  <a:pt x="10978433" y="4087121"/>
                  <a:pt x="10978433" y="4087121"/>
                </a:cubicBezTo>
                <a:cubicBezTo>
                  <a:pt x="10981954" y="4087121"/>
                  <a:pt x="10985474" y="4083604"/>
                  <a:pt x="10985474" y="4080086"/>
                </a:cubicBezTo>
                <a:cubicBezTo>
                  <a:pt x="10985474" y="3956968"/>
                  <a:pt x="10985474" y="3956968"/>
                  <a:pt x="10985474" y="3956968"/>
                </a:cubicBezTo>
                <a:cubicBezTo>
                  <a:pt x="10992517" y="3953450"/>
                  <a:pt x="11013643" y="3935862"/>
                  <a:pt x="11038289" y="3935862"/>
                </a:cubicBezTo>
                <a:cubicBezTo>
                  <a:pt x="11041811" y="3932344"/>
                  <a:pt x="11045332" y="3932344"/>
                  <a:pt x="11045332" y="3928827"/>
                </a:cubicBezTo>
                <a:cubicBezTo>
                  <a:pt x="11045332" y="3900686"/>
                  <a:pt x="11045332" y="3900686"/>
                  <a:pt x="11045332" y="3900686"/>
                </a:cubicBezTo>
                <a:cubicBezTo>
                  <a:pt x="11045332" y="3900686"/>
                  <a:pt x="11045332" y="3897168"/>
                  <a:pt x="11041811" y="3897168"/>
                </a:cubicBezTo>
                <a:cubicBezTo>
                  <a:pt x="11041811" y="3893650"/>
                  <a:pt x="11038289" y="3893650"/>
                  <a:pt x="11038289" y="3893650"/>
                </a:cubicBezTo>
                <a:close/>
                <a:moveTo>
                  <a:pt x="10831647" y="3889619"/>
                </a:moveTo>
                <a:cubicBezTo>
                  <a:pt x="10810578" y="3889619"/>
                  <a:pt x="10775463" y="3896690"/>
                  <a:pt x="10761417" y="3896690"/>
                </a:cubicBezTo>
                <a:cubicBezTo>
                  <a:pt x="10757905" y="3896690"/>
                  <a:pt x="10754394" y="3900226"/>
                  <a:pt x="10754394" y="3903762"/>
                </a:cubicBezTo>
                <a:cubicBezTo>
                  <a:pt x="10754394" y="3903762"/>
                  <a:pt x="10754394" y="3903762"/>
                  <a:pt x="10754394" y="3928511"/>
                </a:cubicBezTo>
                <a:cubicBezTo>
                  <a:pt x="10754394" y="3932047"/>
                  <a:pt x="10754394" y="3932047"/>
                  <a:pt x="10757905" y="3935583"/>
                </a:cubicBezTo>
                <a:cubicBezTo>
                  <a:pt x="10757905" y="3935583"/>
                  <a:pt x="10761417" y="3935583"/>
                  <a:pt x="10761417" y="3935583"/>
                </a:cubicBezTo>
                <a:cubicBezTo>
                  <a:pt x="10778974" y="3935583"/>
                  <a:pt x="10807067" y="3932047"/>
                  <a:pt x="10828136" y="3932047"/>
                </a:cubicBezTo>
                <a:cubicBezTo>
                  <a:pt x="10842182" y="3932047"/>
                  <a:pt x="10852717" y="3942654"/>
                  <a:pt x="10852717" y="3956797"/>
                </a:cubicBezTo>
                <a:cubicBezTo>
                  <a:pt x="10852717" y="3956797"/>
                  <a:pt x="10852717" y="3956797"/>
                  <a:pt x="10852717" y="3967404"/>
                </a:cubicBezTo>
                <a:cubicBezTo>
                  <a:pt x="10852717" y="3967404"/>
                  <a:pt x="10852717" y="3967404"/>
                  <a:pt x="10803555" y="3970940"/>
                </a:cubicBezTo>
                <a:cubicBezTo>
                  <a:pt x="10761417" y="3974475"/>
                  <a:pt x="10740347" y="3992153"/>
                  <a:pt x="10740347" y="4031045"/>
                </a:cubicBezTo>
                <a:cubicBezTo>
                  <a:pt x="10740347" y="4069937"/>
                  <a:pt x="10761417" y="4091151"/>
                  <a:pt x="10796532" y="4091151"/>
                </a:cubicBezTo>
                <a:cubicBezTo>
                  <a:pt x="10824625" y="4091151"/>
                  <a:pt x="10859740" y="4077008"/>
                  <a:pt x="10859740" y="4077008"/>
                </a:cubicBezTo>
                <a:cubicBezTo>
                  <a:pt x="10866763" y="4084080"/>
                  <a:pt x="10873786" y="4087615"/>
                  <a:pt x="10887833" y="4091151"/>
                </a:cubicBezTo>
                <a:cubicBezTo>
                  <a:pt x="10891344" y="4091151"/>
                  <a:pt x="10891344" y="4091151"/>
                  <a:pt x="10894855" y="4087615"/>
                </a:cubicBezTo>
                <a:cubicBezTo>
                  <a:pt x="10894855" y="4087615"/>
                  <a:pt x="10894855" y="4084080"/>
                  <a:pt x="10894855" y="4084080"/>
                </a:cubicBezTo>
                <a:cubicBezTo>
                  <a:pt x="10894855" y="4084080"/>
                  <a:pt x="10894855" y="4084080"/>
                  <a:pt x="10894855" y="3956797"/>
                </a:cubicBezTo>
                <a:cubicBezTo>
                  <a:pt x="10894855" y="3910833"/>
                  <a:pt x="10873786" y="3889619"/>
                  <a:pt x="10831647" y="3889619"/>
                </a:cubicBezTo>
                <a:close/>
                <a:moveTo>
                  <a:pt x="10495822" y="3889618"/>
                </a:moveTo>
                <a:cubicBezTo>
                  <a:pt x="10448333" y="3889618"/>
                  <a:pt x="10409835" y="3934733"/>
                  <a:pt x="10409835" y="3990385"/>
                </a:cubicBezTo>
                <a:cubicBezTo>
                  <a:pt x="10409835" y="4046037"/>
                  <a:pt x="10448333" y="4091151"/>
                  <a:pt x="10495822" y="4091151"/>
                </a:cubicBezTo>
                <a:cubicBezTo>
                  <a:pt x="10543311" y="4091151"/>
                  <a:pt x="10581809" y="4046037"/>
                  <a:pt x="10581809" y="3990385"/>
                </a:cubicBezTo>
                <a:cubicBezTo>
                  <a:pt x="10581809" y="3934733"/>
                  <a:pt x="10543311" y="3889618"/>
                  <a:pt x="10495822" y="3889618"/>
                </a:cubicBezTo>
                <a:close/>
                <a:moveTo>
                  <a:pt x="10241892" y="3865435"/>
                </a:moveTo>
                <a:cubicBezTo>
                  <a:pt x="10248859" y="3865435"/>
                  <a:pt x="10255825" y="3865435"/>
                  <a:pt x="10273241" y="3865435"/>
                </a:cubicBezTo>
                <a:cubicBezTo>
                  <a:pt x="10273241" y="3865435"/>
                  <a:pt x="10273241" y="3865435"/>
                  <a:pt x="10290657" y="3865435"/>
                </a:cubicBezTo>
                <a:cubicBezTo>
                  <a:pt x="10322007" y="3865435"/>
                  <a:pt x="10335940" y="3886688"/>
                  <a:pt x="10335940" y="3904399"/>
                </a:cubicBezTo>
                <a:cubicBezTo>
                  <a:pt x="10335940" y="3929193"/>
                  <a:pt x="10318523" y="3943361"/>
                  <a:pt x="10287174" y="3943361"/>
                </a:cubicBezTo>
                <a:cubicBezTo>
                  <a:pt x="10266274" y="3943361"/>
                  <a:pt x="10248859" y="3943361"/>
                  <a:pt x="10241892" y="3943361"/>
                </a:cubicBezTo>
                <a:cubicBezTo>
                  <a:pt x="10241892" y="3943361"/>
                  <a:pt x="10241892" y="3943361"/>
                  <a:pt x="10241892" y="3865435"/>
                </a:cubicBezTo>
                <a:close/>
                <a:moveTo>
                  <a:pt x="10659063" y="3852000"/>
                </a:moveTo>
                <a:cubicBezTo>
                  <a:pt x="10659063" y="3852000"/>
                  <a:pt x="10659063" y="3852000"/>
                  <a:pt x="10627410" y="3859034"/>
                </a:cubicBezTo>
                <a:cubicBezTo>
                  <a:pt x="10623893" y="3859034"/>
                  <a:pt x="10623893" y="3862551"/>
                  <a:pt x="10623893" y="3866068"/>
                </a:cubicBezTo>
                <a:cubicBezTo>
                  <a:pt x="10623893" y="3866068"/>
                  <a:pt x="10623893" y="3866068"/>
                  <a:pt x="10623893" y="3897720"/>
                </a:cubicBezTo>
                <a:cubicBezTo>
                  <a:pt x="10623893" y="3897720"/>
                  <a:pt x="10623893" y="3897720"/>
                  <a:pt x="10606308" y="3897720"/>
                </a:cubicBezTo>
                <a:cubicBezTo>
                  <a:pt x="10602792" y="3897720"/>
                  <a:pt x="10599275" y="3897720"/>
                  <a:pt x="10599275" y="3904754"/>
                </a:cubicBezTo>
                <a:cubicBezTo>
                  <a:pt x="10599275" y="3904754"/>
                  <a:pt x="10599275" y="3904754"/>
                  <a:pt x="10599275" y="3929372"/>
                </a:cubicBezTo>
                <a:cubicBezTo>
                  <a:pt x="10599275" y="3932890"/>
                  <a:pt x="10602792" y="3936406"/>
                  <a:pt x="10606308" y="3936406"/>
                </a:cubicBezTo>
                <a:cubicBezTo>
                  <a:pt x="10606308" y="3936406"/>
                  <a:pt x="10606308" y="3936406"/>
                  <a:pt x="10623893" y="3936406"/>
                </a:cubicBezTo>
                <a:cubicBezTo>
                  <a:pt x="10623893" y="3936406"/>
                  <a:pt x="10623893" y="3936406"/>
                  <a:pt x="10623893" y="4020813"/>
                </a:cubicBezTo>
                <a:cubicBezTo>
                  <a:pt x="10623893" y="4073566"/>
                  <a:pt x="10637961" y="4091151"/>
                  <a:pt x="10680164" y="4091151"/>
                </a:cubicBezTo>
                <a:cubicBezTo>
                  <a:pt x="10690715" y="4091151"/>
                  <a:pt x="10701266" y="4087635"/>
                  <a:pt x="10711817" y="4087635"/>
                </a:cubicBezTo>
                <a:cubicBezTo>
                  <a:pt x="10715334" y="4087635"/>
                  <a:pt x="10718851" y="4084118"/>
                  <a:pt x="10718851" y="4080600"/>
                </a:cubicBezTo>
                <a:cubicBezTo>
                  <a:pt x="10718851" y="4080600"/>
                  <a:pt x="10718851" y="4080600"/>
                  <a:pt x="10718851" y="4055982"/>
                </a:cubicBezTo>
                <a:cubicBezTo>
                  <a:pt x="10718851" y="4052465"/>
                  <a:pt x="10715334" y="4048948"/>
                  <a:pt x="10711817" y="4048948"/>
                </a:cubicBezTo>
                <a:cubicBezTo>
                  <a:pt x="10704783" y="4048948"/>
                  <a:pt x="10694232" y="4048948"/>
                  <a:pt x="10687198" y="4048948"/>
                </a:cubicBezTo>
                <a:cubicBezTo>
                  <a:pt x="10666096" y="4048948"/>
                  <a:pt x="10666096" y="4041914"/>
                  <a:pt x="10666096" y="4013779"/>
                </a:cubicBezTo>
                <a:cubicBezTo>
                  <a:pt x="10666096" y="4013779"/>
                  <a:pt x="10666096" y="4013779"/>
                  <a:pt x="10666096" y="3936406"/>
                </a:cubicBezTo>
                <a:cubicBezTo>
                  <a:pt x="10666096" y="3936406"/>
                  <a:pt x="10666096" y="3936406"/>
                  <a:pt x="10711817" y="3936406"/>
                </a:cubicBezTo>
                <a:cubicBezTo>
                  <a:pt x="10715334" y="3936406"/>
                  <a:pt x="10718851" y="3932890"/>
                  <a:pt x="10718851" y="3929372"/>
                </a:cubicBezTo>
                <a:cubicBezTo>
                  <a:pt x="10718851" y="3929372"/>
                  <a:pt x="10718851" y="3929372"/>
                  <a:pt x="10718851" y="3904754"/>
                </a:cubicBezTo>
                <a:cubicBezTo>
                  <a:pt x="10718851" y="3897720"/>
                  <a:pt x="10715334" y="3897720"/>
                  <a:pt x="10711817" y="3897720"/>
                </a:cubicBezTo>
                <a:cubicBezTo>
                  <a:pt x="10711817" y="3897720"/>
                  <a:pt x="10711817" y="3897720"/>
                  <a:pt x="10666096" y="3897720"/>
                </a:cubicBezTo>
                <a:cubicBezTo>
                  <a:pt x="10666096" y="3897720"/>
                  <a:pt x="10666096" y="3897720"/>
                  <a:pt x="10666096" y="3859034"/>
                </a:cubicBezTo>
                <a:cubicBezTo>
                  <a:pt x="10666096" y="3855517"/>
                  <a:pt x="10666096" y="3855517"/>
                  <a:pt x="10662580" y="3852000"/>
                </a:cubicBezTo>
                <a:cubicBezTo>
                  <a:pt x="10662580" y="3852000"/>
                  <a:pt x="10659063" y="3852000"/>
                  <a:pt x="10659063" y="3852000"/>
                </a:cubicBezTo>
                <a:close/>
                <a:moveTo>
                  <a:pt x="10283668" y="3823786"/>
                </a:moveTo>
                <a:cubicBezTo>
                  <a:pt x="10273174" y="3823786"/>
                  <a:pt x="10241689" y="3823786"/>
                  <a:pt x="10203208" y="3827297"/>
                </a:cubicBezTo>
                <a:cubicBezTo>
                  <a:pt x="10199710" y="3827297"/>
                  <a:pt x="10196211" y="3830808"/>
                  <a:pt x="10196211" y="3834319"/>
                </a:cubicBezTo>
                <a:cubicBezTo>
                  <a:pt x="10196211" y="3834319"/>
                  <a:pt x="10196211" y="3834319"/>
                  <a:pt x="10196211" y="4080099"/>
                </a:cubicBezTo>
                <a:cubicBezTo>
                  <a:pt x="10196211" y="4083610"/>
                  <a:pt x="10199710" y="4087121"/>
                  <a:pt x="10203208" y="4087121"/>
                </a:cubicBezTo>
                <a:cubicBezTo>
                  <a:pt x="10203208" y="4087121"/>
                  <a:pt x="10203208" y="4087121"/>
                  <a:pt x="10234693" y="4087121"/>
                </a:cubicBezTo>
                <a:cubicBezTo>
                  <a:pt x="10238191" y="4087121"/>
                  <a:pt x="10241689" y="4083610"/>
                  <a:pt x="10241689" y="4080099"/>
                </a:cubicBezTo>
                <a:cubicBezTo>
                  <a:pt x="10241689" y="4080099"/>
                  <a:pt x="10241689" y="4080099"/>
                  <a:pt x="10241689" y="3981787"/>
                </a:cubicBezTo>
                <a:cubicBezTo>
                  <a:pt x="10252184" y="3985298"/>
                  <a:pt x="10269675" y="3985298"/>
                  <a:pt x="10290665" y="3985298"/>
                </a:cubicBezTo>
                <a:cubicBezTo>
                  <a:pt x="10290665" y="3985298"/>
                  <a:pt x="10290665" y="3985298"/>
                  <a:pt x="10336143" y="4083610"/>
                </a:cubicBezTo>
                <a:cubicBezTo>
                  <a:pt x="10336143" y="4083610"/>
                  <a:pt x="10339641" y="4087121"/>
                  <a:pt x="10343139" y="4087121"/>
                </a:cubicBezTo>
                <a:cubicBezTo>
                  <a:pt x="10343139" y="4087121"/>
                  <a:pt x="10343139" y="4087121"/>
                  <a:pt x="10374624" y="4087121"/>
                </a:cubicBezTo>
                <a:cubicBezTo>
                  <a:pt x="10378122" y="4087121"/>
                  <a:pt x="10381620" y="4083610"/>
                  <a:pt x="10381620" y="4083610"/>
                </a:cubicBezTo>
                <a:cubicBezTo>
                  <a:pt x="10381620" y="4080099"/>
                  <a:pt x="10381620" y="4080099"/>
                  <a:pt x="10381620" y="4076588"/>
                </a:cubicBezTo>
                <a:lnTo>
                  <a:pt x="10336143" y="3971254"/>
                </a:lnTo>
                <a:cubicBezTo>
                  <a:pt x="10367627" y="3957209"/>
                  <a:pt x="10381620" y="3936142"/>
                  <a:pt x="10381620" y="3904542"/>
                </a:cubicBezTo>
                <a:cubicBezTo>
                  <a:pt x="10381620" y="3865919"/>
                  <a:pt x="10364129" y="3823786"/>
                  <a:pt x="10290665" y="3823786"/>
                </a:cubicBezTo>
                <a:cubicBezTo>
                  <a:pt x="10290665" y="3823786"/>
                  <a:pt x="10287167" y="3823786"/>
                  <a:pt x="10283668" y="3823786"/>
                </a:cubicBezTo>
                <a:close/>
                <a:moveTo>
                  <a:pt x="11839186" y="3792864"/>
                </a:moveTo>
                <a:cubicBezTo>
                  <a:pt x="11841365" y="3793305"/>
                  <a:pt x="11843980" y="3795068"/>
                  <a:pt x="11845722" y="3798595"/>
                </a:cubicBezTo>
                <a:cubicBezTo>
                  <a:pt x="11901498" y="3855025"/>
                  <a:pt x="11929385" y="3946722"/>
                  <a:pt x="11908470" y="4038419"/>
                </a:cubicBezTo>
                <a:cubicBezTo>
                  <a:pt x="11908470" y="4041946"/>
                  <a:pt x="11904984" y="4045472"/>
                  <a:pt x="11898012" y="4041946"/>
                </a:cubicBezTo>
                <a:cubicBezTo>
                  <a:pt x="11898012" y="4041946"/>
                  <a:pt x="11898012" y="4041946"/>
                  <a:pt x="11859666" y="4031365"/>
                </a:cubicBezTo>
                <a:cubicBezTo>
                  <a:pt x="11856180" y="4031365"/>
                  <a:pt x="11852694" y="4027838"/>
                  <a:pt x="11852694" y="4020785"/>
                </a:cubicBezTo>
                <a:cubicBezTo>
                  <a:pt x="11866638" y="3946722"/>
                  <a:pt x="11849208" y="3886765"/>
                  <a:pt x="11807377" y="3840917"/>
                </a:cubicBezTo>
                <a:cubicBezTo>
                  <a:pt x="11800405" y="3837391"/>
                  <a:pt x="11800405" y="3830336"/>
                  <a:pt x="11807377" y="3826810"/>
                </a:cubicBezTo>
                <a:cubicBezTo>
                  <a:pt x="11807377" y="3826810"/>
                  <a:pt x="11807377" y="3826810"/>
                  <a:pt x="11835264" y="3795068"/>
                </a:cubicBezTo>
                <a:cubicBezTo>
                  <a:pt x="11835264" y="3793305"/>
                  <a:pt x="11837008" y="3792423"/>
                  <a:pt x="11839186" y="3792864"/>
                </a:cubicBezTo>
                <a:close/>
                <a:moveTo>
                  <a:pt x="11458923" y="3792864"/>
                </a:moveTo>
                <a:cubicBezTo>
                  <a:pt x="11461124" y="3792423"/>
                  <a:pt x="11462885" y="3793305"/>
                  <a:pt x="11462885" y="3795068"/>
                </a:cubicBezTo>
                <a:cubicBezTo>
                  <a:pt x="11462885" y="3795068"/>
                  <a:pt x="11462885" y="3795068"/>
                  <a:pt x="11494585" y="3826810"/>
                </a:cubicBezTo>
                <a:cubicBezTo>
                  <a:pt x="11498108" y="3830336"/>
                  <a:pt x="11498108" y="3837391"/>
                  <a:pt x="11491063" y="3840917"/>
                </a:cubicBezTo>
                <a:cubicBezTo>
                  <a:pt x="11448796" y="3886765"/>
                  <a:pt x="11431184" y="3946722"/>
                  <a:pt x="11445274" y="4020785"/>
                </a:cubicBezTo>
                <a:cubicBezTo>
                  <a:pt x="11445274" y="4027838"/>
                  <a:pt x="11441752" y="4031365"/>
                  <a:pt x="11438229" y="4031365"/>
                </a:cubicBezTo>
                <a:cubicBezTo>
                  <a:pt x="11438229" y="4031365"/>
                  <a:pt x="11438229" y="4031365"/>
                  <a:pt x="11399484" y="4041946"/>
                </a:cubicBezTo>
                <a:cubicBezTo>
                  <a:pt x="11392439" y="4045472"/>
                  <a:pt x="11388917" y="4041946"/>
                  <a:pt x="11388917" y="4038419"/>
                </a:cubicBezTo>
                <a:cubicBezTo>
                  <a:pt x="11367783" y="3946722"/>
                  <a:pt x="11395962" y="3855025"/>
                  <a:pt x="11452318" y="3798595"/>
                </a:cubicBezTo>
                <a:cubicBezTo>
                  <a:pt x="11454079" y="3795068"/>
                  <a:pt x="11456721" y="3793305"/>
                  <a:pt x="11458923" y="3792864"/>
                </a:cubicBezTo>
                <a:close/>
                <a:moveTo>
                  <a:pt x="11677605" y="3787510"/>
                </a:moveTo>
                <a:cubicBezTo>
                  <a:pt x="11681098" y="3787510"/>
                  <a:pt x="11681098" y="3787510"/>
                  <a:pt x="11684592" y="3787510"/>
                </a:cubicBezTo>
                <a:cubicBezTo>
                  <a:pt x="11730003" y="3798106"/>
                  <a:pt x="11761442" y="3815763"/>
                  <a:pt x="11792882" y="3851079"/>
                </a:cubicBezTo>
                <a:cubicBezTo>
                  <a:pt x="11796375" y="3854611"/>
                  <a:pt x="11796375" y="3854611"/>
                  <a:pt x="11796375" y="3858143"/>
                </a:cubicBezTo>
                <a:cubicBezTo>
                  <a:pt x="11796375" y="3861674"/>
                  <a:pt x="11792882" y="3861674"/>
                  <a:pt x="11789388" y="3865206"/>
                </a:cubicBezTo>
                <a:cubicBezTo>
                  <a:pt x="11789388" y="3865206"/>
                  <a:pt x="11789388" y="3865206"/>
                  <a:pt x="11698565" y="3911117"/>
                </a:cubicBezTo>
                <a:cubicBezTo>
                  <a:pt x="11695071" y="3911117"/>
                  <a:pt x="11691578" y="3911117"/>
                  <a:pt x="11688084" y="3911117"/>
                </a:cubicBezTo>
                <a:cubicBezTo>
                  <a:pt x="11684592" y="3907585"/>
                  <a:pt x="11684592" y="3904053"/>
                  <a:pt x="11681098" y="3900522"/>
                </a:cubicBezTo>
                <a:cubicBezTo>
                  <a:pt x="11681098" y="3900522"/>
                  <a:pt x="11681098" y="3900522"/>
                  <a:pt x="11674112" y="3798106"/>
                </a:cubicBezTo>
                <a:cubicBezTo>
                  <a:pt x="11674112" y="3794574"/>
                  <a:pt x="11674112" y="3791042"/>
                  <a:pt x="11677605" y="3787510"/>
                </a:cubicBezTo>
                <a:close/>
                <a:moveTo>
                  <a:pt x="11613922" y="3787510"/>
                </a:moveTo>
                <a:cubicBezTo>
                  <a:pt x="11617414" y="3787510"/>
                  <a:pt x="11617414" y="3787510"/>
                  <a:pt x="11620908" y="3787510"/>
                </a:cubicBezTo>
                <a:cubicBezTo>
                  <a:pt x="11620908" y="3791042"/>
                  <a:pt x="11624401" y="3794574"/>
                  <a:pt x="11624401" y="3798106"/>
                </a:cubicBezTo>
                <a:cubicBezTo>
                  <a:pt x="11624401" y="3798106"/>
                  <a:pt x="11624401" y="3798106"/>
                  <a:pt x="11613922" y="3904053"/>
                </a:cubicBezTo>
                <a:cubicBezTo>
                  <a:pt x="11613922" y="3907585"/>
                  <a:pt x="11613922" y="3911117"/>
                  <a:pt x="11610428" y="3911117"/>
                </a:cubicBezTo>
                <a:cubicBezTo>
                  <a:pt x="11606935" y="3911117"/>
                  <a:pt x="11603442" y="3911117"/>
                  <a:pt x="11599949" y="3911117"/>
                </a:cubicBezTo>
                <a:cubicBezTo>
                  <a:pt x="11599949" y="3911117"/>
                  <a:pt x="11599949" y="3911117"/>
                  <a:pt x="11509124" y="3865206"/>
                </a:cubicBezTo>
                <a:cubicBezTo>
                  <a:pt x="11505632" y="3865206"/>
                  <a:pt x="11502138" y="3861674"/>
                  <a:pt x="11502138" y="3858143"/>
                </a:cubicBezTo>
                <a:cubicBezTo>
                  <a:pt x="11502138" y="3858143"/>
                  <a:pt x="11502138" y="3854611"/>
                  <a:pt x="11505632" y="3851079"/>
                </a:cubicBezTo>
                <a:cubicBezTo>
                  <a:pt x="11537070" y="3819295"/>
                  <a:pt x="11568509" y="3798106"/>
                  <a:pt x="11613922" y="3787510"/>
                </a:cubicBezTo>
                <a:close/>
                <a:moveTo>
                  <a:pt x="11532772" y="3752578"/>
                </a:moveTo>
                <a:cubicBezTo>
                  <a:pt x="11536265" y="3752578"/>
                  <a:pt x="11539758" y="3756273"/>
                  <a:pt x="11539758" y="3759968"/>
                </a:cubicBezTo>
                <a:cubicBezTo>
                  <a:pt x="11539758" y="3763663"/>
                  <a:pt x="11539758" y="3763663"/>
                  <a:pt x="11536265" y="3763663"/>
                </a:cubicBezTo>
                <a:cubicBezTo>
                  <a:pt x="11536265" y="3763663"/>
                  <a:pt x="11536265" y="3763663"/>
                  <a:pt x="11529278" y="3767358"/>
                </a:cubicBezTo>
                <a:cubicBezTo>
                  <a:pt x="11529278" y="3767358"/>
                  <a:pt x="11529278" y="3767358"/>
                  <a:pt x="11525785" y="3759968"/>
                </a:cubicBezTo>
                <a:cubicBezTo>
                  <a:pt x="11525785" y="3759968"/>
                  <a:pt x="11525785" y="3759968"/>
                  <a:pt x="11522292" y="3759968"/>
                </a:cubicBezTo>
                <a:cubicBezTo>
                  <a:pt x="11525785" y="3756273"/>
                  <a:pt x="11529278" y="3756273"/>
                  <a:pt x="11532772" y="3752578"/>
                </a:cubicBezTo>
                <a:close/>
                <a:moveTo>
                  <a:pt x="11529297" y="3745381"/>
                </a:moveTo>
                <a:cubicBezTo>
                  <a:pt x="11525746" y="3748931"/>
                  <a:pt x="11518645" y="3752483"/>
                  <a:pt x="11511543" y="3756033"/>
                </a:cubicBezTo>
                <a:cubicBezTo>
                  <a:pt x="11511543" y="3756033"/>
                  <a:pt x="11511543" y="3756033"/>
                  <a:pt x="11515094" y="3759584"/>
                </a:cubicBezTo>
                <a:lnTo>
                  <a:pt x="11532848" y="3791542"/>
                </a:lnTo>
                <a:cubicBezTo>
                  <a:pt x="11536399" y="3791542"/>
                  <a:pt x="11536399" y="3787990"/>
                  <a:pt x="11539950" y="3787990"/>
                </a:cubicBezTo>
                <a:cubicBezTo>
                  <a:pt x="11539950" y="3787990"/>
                  <a:pt x="11539950" y="3787990"/>
                  <a:pt x="11532848" y="3773787"/>
                </a:cubicBezTo>
                <a:cubicBezTo>
                  <a:pt x="11532848" y="3773787"/>
                  <a:pt x="11532848" y="3773787"/>
                  <a:pt x="11539950" y="3770237"/>
                </a:cubicBezTo>
                <a:cubicBezTo>
                  <a:pt x="11539950" y="3770237"/>
                  <a:pt x="11539950" y="3770237"/>
                  <a:pt x="11554153" y="3780889"/>
                </a:cubicBezTo>
                <a:cubicBezTo>
                  <a:pt x="11557704" y="3777338"/>
                  <a:pt x="11557704" y="3777338"/>
                  <a:pt x="11561255" y="3777338"/>
                </a:cubicBezTo>
                <a:cubicBezTo>
                  <a:pt x="11561255" y="3777338"/>
                  <a:pt x="11561255" y="3777338"/>
                  <a:pt x="11547052" y="3763135"/>
                </a:cubicBezTo>
                <a:cubicBezTo>
                  <a:pt x="11547052" y="3763135"/>
                  <a:pt x="11547052" y="3763135"/>
                  <a:pt x="11547052" y="3759584"/>
                </a:cubicBezTo>
                <a:cubicBezTo>
                  <a:pt x="11550602" y="3752483"/>
                  <a:pt x="11539950" y="3741830"/>
                  <a:pt x="11529297" y="3745381"/>
                </a:cubicBezTo>
                <a:close/>
                <a:moveTo>
                  <a:pt x="11750205" y="3739143"/>
                </a:moveTo>
                <a:cubicBezTo>
                  <a:pt x="11753748" y="3763327"/>
                  <a:pt x="11753748" y="3763327"/>
                  <a:pt x="11753748" y="3763327"/>
                </a:cubicBezTo>
                <a:cubicBezTo>
                  <a:pt x="11746663" y="3780601"/>
                  <a:pt x="11746663" y="3780601"/>
                  <a:pt x="11746663" y="3780601"/>
                </a:cubicBezTo>
                <a:lnTo>
                  <a:pt x="11753748" y="3787510"/>
                </a:lnTo>
                <a:cubicBezTo>
                  <a:pt x="11760832" y="3770236"/>
                  <a:pt x="11760832" y="3770236"/>
                  <a:pt x="11760832" y="3770236"/>
                </a:cubicBezTo>
                <a:cubicBezTo>
                  <a:pt x="11785626" y="3756417"/>
                  <a:pt x="11785626" y="3756417"/>
                  <a:pt x="11785626" y="3756417"/>
                </a:cubicBezTo>
                <a:cubicBezTo>
                  <a:pt x="11785626" y="3756417"/>
                  <a:pt x="11782084" y="3752962"/>
                  <a:pt x="11778543" y="3752962"/>
                </a:cubicBezTo>
                <a:cubicBezTo>
                  <a:pt x="11760832" y="3759872"/>
                  <a:pt x="11760832" y="3759872"/>
                  <a:pt x="11760832" y="3759872"/>
                </a:cubicBezTo>
                <a:cubicBezTo>
                  <a:pt x="11757290" y="3742597"/>
                  <a:pt x="11757290" y="3742597"/>
                  <a:pt x="11757290" y="3742597"/>
                </a:cubicBezTo>
                <a:cubicBezTo>
                  <a:pt x="11753748" y="3739143"/>
                  <a:pt x="11753748" y="3739143"/>
                  <a:pt x="11750205" y="3739143"/>
                </a:cubicBezTo>
                <a:close/>
                <a:moveTo>
                  <a:pt x="11715224" y="3735113"/>
                </a:moveTo>
                <a:cubicBezTo>
                  <a:pt x="11718717" y="3735113"/>
                  <a:pt x="11722211" y="3735113"/>
                  <a:pt x="11725705" y="3738472"/>
                </a:cubicBezTo>
                <a:cubicBezTo>
                  <a:pt x="11725705" y="3738472"/>
                  <a:pt x="11729197" y="3738472"/>
                  <a:pt x="11729197" y="3741831"/>
                </a:cubicBezTo>
                <a:cubicBezTo>
                  <a:pt x="11729197" y="3745189"/>
                  <a:pt x="11725705" y="3748548"/>
                  <a:pt x="11722211" y="3748548"/>
                </a:cubicBezTo>
                <a:cubicBezTo>
                  <a:pt x="11722211" y="3748548"/>
                  <a:pt x="11722211" y="3748548"/>
                  <a:pt x="11711731" y="3745189"/>
                </a:cubicBezTo>
                <a:lnTo>
                  <a:pt x="11711731" y="3741831"/>
                </a:lnTo>
                <a:cubicBezTo>
                  <a:pt x="11711731" y="3741831"/>
                  <a:pt x="11711731" y="3741831"/>
                  <a:pt x="11715224" y="3735113"/>
                </a:cubicBezTo>
                <a:close/>
                <a:moveTo>
                  <a:pt x="11582079" y="3734608"/>
                </a:moveTo>
                <a:cubicBezTo>
                  <a:pt x="11589134" y="3731081"/>
                  <a:pt x="11596187" y="3738136"/>
                  <a:pt x="11596187" y="3745189"/>
                </a:cubicBezTo>
                <a:cubicBezTo>
                  <a:pt x="11596187" y="3752243"/>
                  <a:pt x="11589134" y="3759296"/>
                  <a:pt x="11582079" y="3759296"/>
                </a:cubicBezTo>
                <a:cubicBezTo>
                  <a:pt x="11575026" y="3759296"/>
                  <a:pt x="11567972" y="3755770"/>
                  <a:pt x="11567972" y="3748716"/>
                </a:cubicBezTo>
                <a:cubicBezTo>
                  <a:pt x="11567972" y="3748716"/>
                  <a:pt x="11567972" y="3748716"/>
                  <a:pt x="11567972" y="3745189"/>
                </a:cubicBezTo>
                <a:cubicBezTo>
                  <a:pt x="11567972" y="3738136"/>
                  <a:pt x="11575026" y="3734608"/>
                  <a:pt x="11582079" y="3734608"/>
                </a:cubicBezTo>
                <a:close/>
                <a:moveTo>
                  <a:pt x="11670081" y="3728394"/>
                </a:moveTo>
                <a:cubicBezTo>
                  <a:pt x="11670081" y="3728394"/>
                  <a:pt x="11670081" y="3728394"/>
                  <a:pt x="11673440" y="3738874"/>
                </a:cubicBezTo>
                <a:cubicBezTo>
                  <a:pt x="11673440" y="3738874"/>
                  <a:pt x="11673440" y="3738874"/>
                  <a:pt x="11676799" y="3745861"/>
                </a:cubicBezTo>
                <a:cubicBezTo>
                  <a:pt x="11673440" y="3745861"/>
                  <a:pt x="11666722" y="3745861"/>
                  <a:pt x="11663363" y="3745861"/>
                </a:cubicBezTo>
                <a:lnTo>
                  <a:pt x="11666722" y="3738874"/>
                </a:lnTo>
                <a:cubicBezTo>
                  <a:pt x="11666722" y="3738874"/>
                  <a:pt x="11666722" y="3738874"/>
                  <a:pt x="11670081" y="3728394"/>
                </a:cubicBezTo>
                <a:close/>
                <a:moveTo>
                  <a:pt x="11578609" y="3727878"/>
                </a:moveTo>
                <a:cubicBezTo>
                  <a:pt x="11568195" y="3727878"/>
                  <a:pt x="11561254" y="3734906"/>
                  <a:pt x="11561254" y="3745448"/>
                </a:cubicBezTo>
                <a:cubicBezTo>
                  <a:pt x="11561254" y="3748961"/>
                  <a:pt x="11561254" y="3748961"/>
                  <a:pt x="11561254" y="3748961"/>
                </a:cubicBezTo>
                <a:cubicBezTo>
                  <a:pt x="11561254" y="3759503"/>
                  <a:pt x="11571666" y="3770045"/>
                  <a:pt x="11582079" y="3766531"/>
                </a:cubicBezTo>
                <a:cubicBezTo>
                  <a:pt x="11595963" y="3766531"/>
                  <a:pt x="11602904" y="3759503"/>
                  <a:pt x="11602904" y="3745448"/>
                </a:cubicBezTo>
                <a:cubicBezTo>
                  <a:pt x="11602904" y="3734906"/>
                  <a:pt x="11592492" y="3724364"/>
                  <a:pt x="11578609" y="3727878"/>
                </a:cubicBezTo>
                <a:close/>
                <a:moveTo>
                  <a:pt x="11708922" y="3724364"/>
                </a:moveTo>
                <a:cubicBezTo>
                  <a:pt x="11708922" y="3724364"/>
                  <a:pt x="11708922" y="3724364"/>
                  <a:pt x="11705380" y="3742118"/>
                </a:cubicBezTo>
                <a:cubicBezTo>
                  <a:pt x="11705380" y="3742118"/>
                  <a:pt x="11705380" y="3742118"/>
                  <a:pt x="11698296" y="3763423"/>
                </a:cubicBezTo>
                <a:cubicBezTo>
                  <a:pt x="11701837" y="3766974"/>
                  <a:pt x="11705380" y="3766974"/>
                  <a:pt x="11708922" y="3766974"/>
                </a:cubicBezTo>
                <a:lnTo>
                  <a:pt x="11712464" y="3752771"/>
                </a:lnTo>
                <a:cubicBezTo>
                  <a:pt x="11712464" y="3752771"/>
                  <a:pt x="11712464" y="3752771"/>
                  <a:pt x="11719548" y="3752771"/>
                </a:cubicBezTo>
                <a:cubicBezTo>
                  <a:pt x="11719548" y="3752771"/>
                  <a:pt x="11719548" y="3752771"/>
                  <a:pt x="11723090" y="3770525"/>
                </a:cubicBezTo>
                <a:cubicBezTo>
                  <a:pt x="11726632" y="3774076"/>
                  <a:pt x="11726632" y="3774076"/>
                  <a:pt x="11730175" y="3774076"/>
                </a:cubicBezTo>
                <a:cubicBezTo>
                  <a:pt x="11730175" y="3774076"/>
                  <a:pt x="11730175" y="3774076"/>
                  <a:pt x="11726632" y="3756322"/>
                </a:cubicBezTo>
                <a:cubicBezTo>
                  <a:pt x="11733717" y="3752771"/>
                  <a:pt x="11737259" y="3745669"/>
                  <a:pt x="11737259" y="3742118"/>
                </a:cubicBezTo>
                <a:cubicBezTo>
                  <a:pt x="11737259" y="3735017"/>
                  <a:pt x="11733717" y="3731466"/>
                  <a:pt x="11730175" y="3731466"/>
                </a:cubicBezTo>
                <a:cubicBezTo>
                  <a:pt x="11723090" y="3727915"/>
                  <a:pt x="11716006" y="3724364"/>
                  <a:pt x="11708922" y="3724364"/>
                </a:cubicBezTo>
                <a:close/>
                <a:moveTo>
                  <a:pt x="11666295" y="3717646"/>
                </a:moveTo>
                <a:cubicBezTo>
                  <a:pt x="11666295" y="3717646"/>
                  <a:pt x="11666295" y="3717646"/>
                  <a:pt x="11659211" y="3738730"/>
                </a:cubicBezTo>
                <a:cubicBezTo>
                  <a:pt x="11659211" y="3738730"/>
                  <a:pt x="11659211" y="3738730"/>
                  <a:pt x="11648585" y="3759813"/>
                </a:cubicBezTo>
                <a:cubicBezTo>
                  <a:pt x="11652127" y="3759813"/>
                  <a:pt x="11652127" y="3759813"/>
                  <a:pt x="11655669" y="3759813"/>
                </a:cubicBezTo>
                <a:lnTo>
                  <a:pt x="11659211" y="3752785"/>
                </a:lnTo>
                <a:cubicBezTo>
                  <a:pt x="11666295" y="3752785"/>
                  <a:pt x="11669838" y="3752785"/>
                  <a:pt x="11676922" y="3752785"/>
                </a:cubicBezTo>
                <a:cubicBezTo>
                  <a:pt x="11676922" y="3752785"/>
                  <a:pt x="11676922" y="3752785"/>
                  <a:pt x="11680464" y="3759813"/>
                </a:cubicBezTo>
                <a:cubicBezTo>
                  <a:pt x="11684006" y="3759813"/>
                  <a:pt x="11684006" y="3763327"/>
                  <a:pt x="11687548" y="3763327"/>
                </a:cubicBezTo>
                <a:cubicBezTo>
                  <a:pt x="11687548" y="3763327"/>
                  <a:pt x="11687548" y="3763327"/>
                  <a:pt x="11680464" y="3738730"/>
                </a:cubicBezTo>
                <a:cubicBezTo>
                  <a:pt x="11680464" y="3738730"/>
                  <a:pt x="11680464" y="3738730"/>
                  <a:pt x="11676922" y="3717646"/>
                </a:cubicBezTo>
                <a:cubicBezTo>
                  <a:pt x="11676922" y="3717646"/>
                  <a:pt x="11676922" y="3717646"/>
                  <a:pt x="11666295" y="3717646"/>
                </a:cubicBezTo>
                <a:close/>
                <a:moveTo>
                  <a:pt x="11645898" y="3717646"/>
                </a:moveTo>
                <a:cubicBezTo>
                  <a:pt x="11628187" y="3717646"/>
                  <a:pt x="11621103" y="3717646"/>
                  <a:pt x="11606934" y="3721117"/>
                </a:cubicBezTo>
                <a:cubicBezTo>
                  <a:pt x="11606934" y="3728058"/>
                  <a:pt x="11606934" y="3728058"/>
                  <a:pt x="11606934" y="3728058"/>
                </a:cubicBezTo>
                <a:lnTo>
                  <a:pt x="11621103" y="3724588"/>
                </a:lnTo>
                <a:cubicBezTo>
                  <a:pt x="11624645" y="3759296"/>
                  <a:pt x="11624645" y="3759296"/>
                  <a:pt x="11624645" y="3759296"/>
                </a:cubicBezTo>
                <a:cubicBezTo>
                  <a:pt x="11635271" y="3759296"/>
                  <a:pt x="11635271" y="3759296"/>
                  <a:pt x="11635271" y="3759296"/>
                </a:cubicBezTo>
                <a:cubicBezTo>
                  <a:pt x="11631729" y="3724588"/>
                  <a:pt x="11631729" y="3724588"/>
                  <a:pt x="11631729" y="3724588"/>
                </a:cubicBezTo>
                <a:cubicBezTo>
                  <a:pt x="11645898" y="3724588"/>
                  <a:pt x="11645898" y="3724588"/>
                  <a:pt x="11645898" y="3724588"/>
                </a:cubicBezTo>
                <a:cubicBezTo>
                  <a:pt x="11645898" y="3717646"/>
                  <a:pt x="11645898" y="3717646"/>
                  <a:pt x="11645898" y="3717646"/>
                </a:cubicBezTo>
                <a:close/>
                <a:moveTo>
                  <a:pt x="11196257" y="3717645"/>
                </a:moveTo>
                <a:cubicBezTo>
                  <a:pt x="11214171" y="3717645"/>
                  <a:pt x="11221336" y="3735112"/>
                  <a:pt x="11221336" y="3752577"/>
                </a:cubicBezTo>
                <a:lnTo>
                  <a:pt x="11167595" y="3752577"/>
                </a:lnTo>
                <a:cubicBezTo>
                  <a:pt x="11167595" y="3735112"/>
                  <a:pt x="11178343" y="3717645"/>
                  <a:pt x="11196257" y="3717645"/>
                </a:cubicBezTo>
                <a:close/>
                <a:moveTo>
                  <a:pt x="11648585" y="3710929"/>
                </a:moveTo>
                <a:cubicBezTo>
                  <a:pt x="11711759" y="3710929"/>
                  <a:pt x="11767914" y="3731888"/>
                  <a:pt x="11813539" y="3766820"/>
                </a:cubicBezTo>
                <a:cubicBezTo>
                  <a:pt x="11820558" y="3773807"/>
                  <a:pt x="11820558" y="3777300"/>
                  <a:pt x="11817049" y="3780793"/>
                </a:cubicBezTo>
                <a:cubicBezTo>
                  <a:pt x="11817049" y="3780793"/>
                  <a:pt x="11817049" y="3780793"/>
                  <a:pt x="11788972" y="3812233"/>
                </a:cubicBezTo>
                <a:cubicBezTo>
                  <a:pt x="11785462" y="3815725"/>
                  <a:pt x="11781952" y="3815725"/>
                  <a:pt x="11774933" y="3812233"/>
                </a:cubicBezTo>
                <a:cubicBezTo>
                  <a:pt x="11739837" y="3784287"/>
                  <a:pt x="11694210" y="3766820"/>
                  <a:pt x="11648585" y="3766820"/>
                </a:cubicBezTo>
                <a:cubicBezTo>
                  <a:pt x="11599450" y="3766820"/>
                  <a:pt x="11557334" y="3784287"/>
                  <a:pt x="11522236" y="3812233"/>
                </a:cubicBezTo>
                <a:cubicBezTo>
                  <a:pt x="11515217" y="3815725"/>
                  <a:pt x="11511708" y="3815725"/>
                  <a:pt x="11508198" y="3812233"/>
                </a:cubicBezTo>
                <a:cubicBezTo>
                  <a:pt x="11508198" y="3812233"/>
                  <a:pt x="11508198" y="3812233"/>
                  <a:pt x="11480121" y="3780793"/>
                </a:cubicBezTo>
                <a:cubicBezTo>
                  <a:pt x="11476611" y="3777300"/>
                  <a:pt x="11476611" y="3773807"/>
                  <a:pt x="11483630" y="3766820"/>
                </a:cubicBezTo>
                <a:cubicBezTo>
                  <a:pt x="11529256" y="3731888"/>
                  <a:pt x="11585411" y="3710929"/>
                  <a:pt x="11648585" y="3710929"/>
                </a:cubicBezTo>
                <a:close/>
                <a:moveTo>
                  <a:pt x="11196481" y="3710928"/>
                </a:moveTo>
                <a:cubicBezTo>
                  <a:pt x="11172113" y="3710928"/>
                  <a:pt x="11158189" y="3728442"/>
                  <a:pt x="11158189" y="3759968"/>
                </a:cubicBezTo>
                <a:cubicBezTo>
                  <a:pt x="11158189" y="3787990"/>
                  <a:pt x="11168632" y="3809007"/>
                  <a:pt x="11199962" y="3809007"/>
                </a:cubicBezTo>
                <a:cubicBezTo>
                  <a:pt x="11206924" y="3809007"/>
                  <a:pt x="11220848" y="3805504"/>
                  <a:pt x="11227810" y="3802001"/>
                </a:cubicBezTo>
                <a:lnTo>
                  <a:pt x="11227810" y="3791493"/>
                </a:lnTo>
                <a:cubicBezTo>
                  <a:pt x="11220848" y="3794996"/>
                  <a:pt x="11210404" y="3798498"/>
                  <a:pt x="11199962" y="3798498"/>
                </a:cubicBezTo>
                <a:cubicBezTo>
                  <a:pt x="11179076" y="3798498"/>
                  <a:pt x="11168632" y="3780984"/>
                  <a:pt x="11168632" y="3763471"/>
                </a:cubicBezTo>
                <a:cubicBezTo>
                  <a:pt x="11168632" y="3763471"/>
                  <a:pt x="11168632" y="3763471"/>
                  <a:pt x="11234772" y="3763471"/>
                </a:cubicBezTo>
                <a:cubicBezTo>
                  <a:pt x="11234772" y="3763471"/>
                  <a:pt x="11234772" y="3763471"/>
                  <a:pt x="11234772" y="3756465"/>
                </a:cubicBezTo>
                <a:cubicBezTo>
                  <a:pt x="11234772" y="3731945"/>
                  <a:pt x="11224329" y="3710928"/>
                  <a:pt x="11196481" y="3710928"/>
                </a:cubicBezTo>
                <a:close/>
                <a:moveTo>
                  <a:pt x="10947253" y="3674652"/>
                </a:moveTo>
                <a:lnTo>
                  <a:pt x="10947253" y="3685400"/>
                </a:lnTo>
                <a:lnTo>
                  <a:pt x="10986216" y="3685400"/>
                </a:lnTo>
                <a:lnTo>
                  <a:pt x="10986216" y="3804976"/>
                </a:lnTo>
                <a:lnTo>
                  <a:pt x="10999652" y="3804976"/>
                </a:lnTo>
                <a:lnTo>
                  <a:pt x="10999652" y="3685400"/>
                </a:lnTo>
                <a:lnTo>
                  <a:pt x="11038614" y="3685400"/>
                </a:lnTo>
                <a:lnTo>
                  <a:pt x="11038614" y="3674652"/>
                </a:lnTo>
                <a:close/>
                <a:moveTo>
                  <a:pt x="11060111" y="3663903"/>
                </a:moveTo>
                <a:lnTo>
                  <a:pt x="11060111" y="3804976"/>
                </a:lnTo>
                <a:cubicBezTo>
                  <a:pt x="11060111" y="3804976"/>
                  <a:pt x="11060111" y="3804976"/>
                  <a:pt x="11070476" y="3804976"/>
                </a:cubicBezTo>
                <a:cubicBezTo>
                  <a:pt x="11070476" y="3804976"/>
                  <a:pt x="11070476" y="3804976"/>
                  <a:pt x="11070476" y="3755600"/>
                </a:cubicBezTo>
                <a:cubicBezTo>
                  <a:pt x="11070476" y="3737966"/>
                  <a:pt x="11077385" y="3716806"/>
                  <a:pt x="11098115" y="3716806"/>
                </a:cubicBezTo>
                <a:cubicBezTo>
                  <a:pt x="11118844" y="3716806"/>
                  <a:pt x="11118844" y="3730913"/>
                  <a:pt x="11118844" y="3748547"/>
                </a:cubicBezTo>
                <a:cubicBezTo>
                  <a:pt x="11118844" y="3748547"/>
                  <a:pt x="11118844" y="3748547"/>
                  <a:pt x="11118844" y="3804976"/>
                </a:cubicBezTo>
                <a:cubicBezTo>
                  <a:pt x="11118844" y="3804976"/>
                  <a:pt x="11118844" y="3804976"/>
                  <a:pt x="11132662" y="3804976"/>
                </a:cubicBezTo>
                <a:cubicBezTo>
                  <a:pt x="11132662" y="3804976"/>
                  <a:pt x="11132662" y="3804976"/>
                  <a:pt x="11132662" y="3748547"/>
                </a:cubicBezTo>
                <a:cubicBezTo>
                  <a:pt x="11132662" y="3723859"/>
                  <a:pt x="11125753" y="3709752"/>
                  <a:pt x="11101569" y="3709752"/>
                </a:cubicBezTo>
                <a:cubicBezTo>
                  <a:pt x="11087750" y="3709752"/>
                  <a:pt x="11077385" y="3716806"/>
                  <a:pt x="11070476" y="3727386"/>
                </a:cubicBezTo>
                <a:cubicBezTo>
                  <a:pt x="11070476" y="3727386"/>
                  <a:pt x="11070476" y="3727386"/>
                  <a:pt x="11070476" y="3663903"/>
                </a:cubicBezTo>
                <a:cubicBezTo>
                  <a:pt x="11070476" y="3663903"/>
                  <a:pt x="11070476" y="3663903"/>
                  <a:pt x="11060111" y="3663903"/>
                </a:cubicBezTo>
                <a:close/>
                <a:moveTo>
                  <a:pt x="11638739" y="3639720"/>
                </a:moveTo>
                <a:cubicBezTo>
                  <a:pt x="11628222" y="3657341"/>
                  <a:pt x="11624716" y="3674962"/>
                  <a:pt x="11624716" y="3692583"/>
                </a:cubicBezTo>
                <a:cubicBezTo>
                  <a:pt x="11621210" y="3692583"/>
                  <a:pt x="11603681" y="3696107"/>
                  <a:pt x="11600176" y="3696107"/>
                </a:cubicBezTo>
                <a:cubicBezTo>
                  <a:pt x="11596669" y="3678486"/>
                  <a:pt x="11586152" y="3660865"/>
                  <a:pt x="11575635" y="3650293"/>
                </a:cubicBezTo>
                <a:cubicBezTo>
                  <a:pt x="11575635" y="3650293"/>
                  <a:pt x="11575635" y="3650293"/>
                  <a:pt x="11572129" y="3650293"/>
                </a:cubicBezTo>
                <a:cubicBezTo>
                  <a:pt x="11565117" y="3650293"/>
                  <a:pt x="11558106" y="3653817"/>
                  <a:pt x="11551094" y="3653817"/>
                </a:cubicBezTo>
                <a:cubicBezTo>
                  <a:pt x="11551094" y="3653817"/>
                  <a:pt x="11551094" y="3653817"/>
                  <a:pt x="11551094" y="3657341"/>
                </a:cubicBezTo>
                <a:cubicBezTo>
                  <a:pt x="11547588" y="3664390"/>
                  <a:pt x="11547588" y="3671438"/>
                  <a:pt x="11547588" y="3682010"/>
                </a:cubicBezTo>
                <a:cubicBezTo>
                  <a:pt x="11547588" y="3692583"/>
                  <a:pt x="11547588" y="3699631"/>
                  <a:pt x="11551094" y="3710204"/>
                </a:cubicBezTo>
                <a:cubicBezTo>
                  <a:pt x="11547588" y="3710204"/>
                  <a:pt x="11530059" y="3717252"/>
                  <a:pt x="11530059" y="3717252"/>
                </a:cubicBezTo>
                <a:cubicBezTo>
                  <a:pt x="11519542" y="3703155"/>
                  <a:pt x="11505518" y="3689059"/>
                  <a:pt x="11491495" y="3682010"/>
                </a:cubicBezTo>
                <a:cubicBezTo>
                  <a:pt x="11484484" y="3682010"/>
                  <a:pt x="11477472" y="3689059"/>
                  <a:pt x="11470460" y="3692583"/>
                </a:cubicBezTo>
                <a:cubicBezTo>
                  <a:pt x="11470460" y="3710204"/>
                  <a:pt x="11473966" y="3727825"/>
                  <a:pt x="11484484" y="3745445"/>
                </a:cubicBezTo>
                <a:cubicBezTo>
                  <a:pt x="11480978" y="3745445"/>
                  <a:pt x="11470460" y="3756018"/>
                  <a:pt x="11466954" y="3756018"/>
                </a:cubicBezTo>
                <a:cubicBezTo>
                  <a:pt x="11456437" y="3745445"/>
                  <a:pt x="11438908" y="3734873"/>
                  <a:pt x="11421379" y="3731349"/>
                </a:cubicBezTo>
                <a:cubicBezTo>
                  <a:pt x="11414367" y="3734873"/>
                  <a:pt x="11407356" y="3741921"/>
                  <a:pt x="11403850" y="3745445"/>
                </a:cubicBezTo>
                <a:cubicBezTo>
                  <a:pt x="11403850" y="3745445"/>
                  <a:pt x="11403850" y="3745445"/>
                  <a:pt x="11403850" y="3748969"/>
                </a:cubicBezTo>
                <a:cubicBezTo>
                  <a:pt x="11407356" y="3763067"/>
                  <a:pt x="11417873" y="3780687"/>
                  <a:pt x="11431896" y="3794784"/>
                </a:cubicBezTo>
                <a:cubicBezTo>
                  <a:pt x="11428390" y="3794784"/>
                  <a:pt x="11417873" y="3812405"/>
                  <a:pt x="11417873" y="3812405"/>
                </a:cubicBezTo>
                <a:cubicBezTo>
                  <a:pt x="11400344" y="3805356"/>
                  <a:pt x="11382815" y="3798308"/>
                  <a:pt x="11365286" y="3798308"/>
                </a:cubicBezTo>
                <a:cubicBezTo>
                  <a:pt x="11361780" y="3805356"/>
                  <a:pt x="11354768" y="3812405"/>
                  <a:pt x="11354768" y="3819453"/>
                </a:cubicBezTo>
                <a:cubicBezTo>
                  <a:pt x="11361780" y="3833550"/>
                  <a:pt x="11375803" y="3847646"/>
                  <a:pt x="11389827" y="3858220"/>
                </a:cubicBezTo>
                <a:cubicBezTo>
                  <a:pt x="11389827" y="3861744"/>
                  <a:pt x="11382815" y="3875840"/>
                  <a:pt x="11382815" y="3879364"/>
                </a:cubicBezTo>
                <a:cubicBezTo>
                  <a:pt x="11365286" y="3872316"/>
                  <a:pt x="11344251" y="3872316"/>
                  <a:pt x="11330228" y="3879364"/>
                </a:cubicBezTo>
                <a:cubicBezTo>
                  <a:pt x="11326722" y="3886413"/>
                  <a:pt x="11323216" y="3893461"/>
                  <a:pt x="11323216" y="3900509"/>
                </a:cubicBezTo>
                <a:cubicBezTo>
                  <a:pt x="11333733" y="3914606"/>
                  <a:pt x="11351262" y="3921654"/>
                  <a:pt x="11368791" y="3928703"/>
                </a:cubicBezTo>
                <a:cubicBezTo>
                  <a:pt x="11368791" y="3932227"/>
                  <a:pt x="11365286" y="3946323"/>
                  <a:pt x="11365286" y="3949847"/>
                </a:cubicBezTo>
                <a:cubicBezTo>
                  <a:pt x="11347757" y="3949847"/>
                  <a:pt x="11330228" y="3956896"/>
                  <a:pt x="11316205" y="3963945"/>
                </a:cubicBezTo>
                <a:cubicBezTo>
                  <a:pt x="11316205" y="3963945"/>
                  <a:pt x="11316205" y="3963945"/>
                  <a:pt x="11312698" y="3963945"/>
                </a:cubicBezTo>
                <a:cubicBezTo>
                  <a:pt x="11312698" y="3967469"/>
                  <a:pt x="11312698" y="3970993"/>
                  <a:pt x="11312698" y="3978041"/>
                </a:cubicBezTo>
                <a:cubicBezTo>
                  <a:pt x="11312698" y="3981565"/>
                  <a:pt x="11312698" y="3985089"/>
                  <a:pt x="11312698" y="3988614"/>
                </a:cubicBezTo>
                <a:cubicBezTo>
                  <a:pt x="11312698" y="3988614"/>
                  <a:pt x="11312698" y="3988614"/>
                  <a:pt x="11316205" y="3988614"/>
                </a:cubicBezTo>
                <a:cubicBezTo>
                  <a:pt x="11330228" y="3999187"/>
                  <a:pt x="11347757" y="4002711"/>
                  <a:pt x="11365286" y="4002711"/>
                </a:cubicBezTo>
                <a:cubicBezTo>
                  <a:pt x="11365286" y="4006235"/>
                  <a:pt x="11368791" y="4023856"/>
                  <a:pt x="11368791" y="4023856"/>
                </a:cubicBezTo>
                <a:cubicBezTo>
                  <a:pt x="11351262" y="4030904"/>
                  <a:pt x="11333733" y="4041476"/>
                  <a:pt x="11323216" y="4052049"/>
                </a:cubicBezTo>
                <a:cubicBezTo>
                  <a:pt x="11323216" y="4052049"/>
                  <a:pt x="11323216" y="4052049"/>
                  <a:pt x="11323216" y="4055573"/>
                </a:cubicBezTo>
                <a:cubicBezTo>
                  <a:pt x="11323216" y="4059098"/>
                  <a:pt x="11326722" y="4069670"/>
                  <a:pt x="11330228" y="4076718"/>
                </a:cubicBezTo>
                <a:cubicBezTo>
                  <a:pt x="11347757" y="4080242"/>
                  <a:pt x="11365286" y="4080242"/>
                  <a:pt x="11382815" y="4076718"/>
                </a:cubicBezTo>
                <a:cubicBezTo>
                  <a:pt x="11382815" y="4076718"/>
                  <a:pt x="11389827" y="4094339"/>
                  <a:pt x="11393332" y="4097864"/>
                </a:cubicBezTo>
                <a:cubicBezTo>
                  <a:pt x="11375803" y="4104912"/>
                  <a:pt x="11361780" y="4119008"/>
                  <a:pt x="11354768" y="4133105"/>
                </a:cubicBezTo>
                <a:cubicBezTo>
                  <a:pt x="11354768" y="4133105"/>
                  <a:pt x="11354768" y="4133105"/>
                  <a:pt x="11354768" y="4136629"/>
                </a:cubicBezTo>
                <a:cubicBezTo>
                  <a:pt x="11358274" y="4140153"/>
                  <a:pt x="11361780" y="4150726"/>
                  <a:pt x="11365286" y="4154250"/>
                </a:cubicBezTo>
                <a:cubicBezTo>
                  <a:pt x="11382815" y="4154250"/>
                  <a:pt x="11400344" y="4150726"/>
                  <a:pt x="11417873" y="4140153"/>
                </a:cubicBezTo>
                <a:cubicBezTo>
                  <a:pt x="11417873" y="4143678"/>
                  <a:pt x="11428390" y="4157774"/>
                  <a:pt x="11431896" y="4161299"/>
                </a:cubicBezTo>
                <a:cubicBezTo>
                  <a:pt x="11417873" y="4171871"/>
                  <a:pt x="11410861" y="4189491"/>
                  <a:pt x="11403850" y="4207113"/>
                </a:cubicBezTo>
                <a:cubicBezTo>
                  <a:pt x="11410861" y="4210637"/>
                  <a:pt x="11414367" y="4217685"/>
                  <a:pt x="11421379" y="4221209"/>
                </a:cubicBezTo>
                <a:cubicBezTo>
                  <a:pt x="11438908" y="4217685"/>
                  <a:pt x="11456437" y="4210637"/>
                  <a:pt x="11466954" y="4196541"/>
                </a:cubicBezTo>
                <a:cubicBezTo>
                  <a:pt x="11470460" y="4196541"/>
                  <a:pt x="11484484" y="4210637"/>
                  <a:pt x="11484484" y="4210637"/>
                </a:cubicBezTo>
                <a:cubicBezTo>
                  <a:pt x="11477472" y="4224733"/>
                  <a:pt x="11473966" y="4245879"/>
                  <a:pt x="11473966" y="4259975"/>
                </a:cubicBezTo>
                <a:cubicBezTo>
                  <a:pt x="11473966" y="4259975"/>
                  <a:pt x="11473966" y="4263500"/>
                  <a:pt x="11473966" y="4263500"/>
                </a:cubicBezTo>
                <a:cubicBezTo>
                  <a:pt x="11477472" y="4267024"/>
                  <a:pt x="11484484" y="4270548"/>
                  <a:pt x="11491495" y="4274072"/>
                </a:cubicBezTo>
                <a:cubicBezTo>
                  <a:pt x="11491495" y="4274072"/>
                  <a:pt x="11491495" y="4274072"/>
                  <a:pt x="11495001" y="4274072"/>
                </a:cubicBezTo>
                <a:cubicBezTo>
                  <a:pt x="11509024" y="4267024"/>
                  <a:pt x="11523047" y="4252927"/>
                  <a:pt x="11530059" y="4235306"/>
                </a:cubicBezTo>
                <a:cubicBezTo>
                  <a:pt x="11533564" y="4238830"/>
                  <a:pt x="11547588" y="4242355"/>
                  <a:pt x="11551094" y="4245879"/>
                </a:cubicBezTo>
                <a:cubicBezTo>
                  <a:pt x="11547588" y="4252927"/>
                  <a:pt x="11547588" y="4263500"/>
                  <a:pt x="11547588" y="4270548"/>
                </a:cubicBezTo>
                <a:cubicBezTo>
                  <a:pt x="11547588" y="4281120"/>
                  <a:pt x="11547588" y="4288169"/>
                  <a:pt x="11551094" y="4298742"/>
                </a:cubicBezTo>
                <a:cubicBezTo>
                  <a:pt x="11558106" y="4302266"/>
                  <a:pt x="11565117" y="4302266"/>
                  <a:pt x="11572129" y="4305790"/>
                </a:cubicBezTo>
                <a:cubicBezTo>
                  <a:pt x="11572129" y="4305790"/>
                  <a:pt x="11572129" y="4305790"/>
                  <a:pt x="11575635" y="4305790"/>
                </a:cubicBezTo>
                <a:cubicBezTo>
                  <a:pt x="11586152" y="4291693"/>
                  <a:pt x="11596669" y="4274072"/>
                  <a:pt x="11600176" y="4259975"/>
                </a:cubicBezTo>
                <a:cubicBezTo>
                  <a:pt x="11603681" y="4259975"/>
                  <a:pt x="11621210" y="4259975"/>
                  <a:pt x="11624716" y="4259975"/>
                </a:cubicBezTo>
                <a:cubicBezTo>
                  <a:pt x="11624716" y="4281120"/>
                  <a:pt x="11628222" y="4298742"/>
                  <a:pt x="11638739" y="4312838"/>
                </a:cubicBezTo>
                <a:cubicBezTo>
                  <a:pt x="11645751" y="4312838"/>
                  <a:pt x="11656268" y="4312838"/>
                  <a:pt x="11659774" y="4312838"/>
                </a:cubicBezTo>
                <a:cubicBezTo>
                  <a:pt x="11659774" y="4312838"/>
                  <a:pt x="11659774" y="4312838"/>
                  <a:pt x="11663280" y="4312838"/>
                </a:cubicBezTo>
                <a:cubicBezTo>
                  <a:pt x="11670291" y="4298742"/>
                  <a:pt x="11677303" y="4281120"/>
                  <a:pt x="11677303" y="4259975"/>
                </a:cubicBezTo>
                <a:cubicBezTo>
                  <a:pt x="11677303" y="4259975"/>
                  <a:pt x="11694832" y="4259975"/>
                  <a:pt x="11698339" y="4259975"/>
                </a:cubicBezTo>
                <a:cubicBezTo>
                  <a:pt x="11701844" y="4274072"/>
                  <a:pt x="11712361" y="4291693"/>
                  <a:pt x="11722879" y="4305790"/>
                </a:cubicBezTo>
                <a:cubicBezTo>
                  <a:pt x="11722879" y="4305790"/>
                  <a:pt x="11722879" y="4305790"/>
                  <a:pt x="11726385" y="4305790"/>
                </a:cubicBezTo>
                <a:cubicBezTo>
                  <a:pt x="11733396" y="4302266"/>
                  <a:pt x="11740408" y="4302266"/>
                  <a:pt x="11747420" y="4298742"/>
                </a:cubicBezTo>
                <a:cubicBezTo>
                  <a:pt x="11750925" y="4288169"/>
                  <a:pt x="11750925" y="4281120"/>
                  <a:pt x="11750925" y="4270548"/>
                </a:cubicBezTo>
                <a:cubicBezTo>
                  <a:pt x="11750925" y="4263500"/>
                  <a:pt x="11750925" y="4252927"/>
                  <a:pt x="11747420" y="4245879"/>
                </a:cubicBezTo>
                <a:cubicBezTo>
                  <a:pt x="11750925" y="4242355"/>
                  <a:pt x="11764949" y="4235306"/>
                  <a:pt x="11768454" y="4235306"/>
                </a:cubicBezTo>
                <a:cubicBezTo>
                  <a:pt x="11778972" y="4252927"/>
                  <a:pt x="11789490" y="4263500"/>
                  <a:pt x="11807019" y="4274072"/>
                </a:cubicBezTo>
                <a:cubicBezTo>
                  <a:pt x="11814030" y="4270548"/>
                  <a:pt x="11821042" y="4267024"/>
                  <a:pt x="11824547" y="4263500"/>
                </a:cubicBezTo>
                <a:cubicBezTo>
                  <a:pt x="11824547" y="4263500"/>
                  <a:pt x="11824547" y="4263500"/>
                  <a:pt x="11828054" y="4263500"/>
                </a:cubicBezTo>
                <a:cubicBezTo>
                  <a:pt x="11828054" y="4263500"/>
                  <a:pt x="11828054" y="4259975"/>
                  <a:pt x="11828054" y="4259975"/>
                </a:cubicBezTo>
                <a:cubicBezTo>
                  <a:pt x="11828054" y="4242355"/>
                  <a:pt x="11821042" y="4224733"/>
                  <a:pt x="11814030" y="4210637"/>
                </a:cubicBezTo>
                <a:cubicBezTo>
                  <a:pt x="11814030" y="4207113"/>
                  <a:pt x="11828054" y="4196541"/>
                  <a:pt x="11831559" y="4196541"/>
                </a:cubicBezTo>
                <a:cubicBezTo>
                  <a:pt x="11842076" y="4207113"/>
                  <a:pt x="11859606" y="4217685"/>
                  <a:pt x="11877135" y="4221209"/>
                </a:cubicBezTo>
                <a:cubicBezTo>
                  <a:pt x="11884146" y="4217685"/>
                  <a:pt x="11891158" y="4210637"/>
                  <a:pt x="11894664" y="4207113"/>
                </a:cubicBezTo>
                <a:cubicBezTo>
                  <a:pt x="11894664" y="4207113"/>
                  <a:pt x="11894664" y="4207113"/>
                  <a:pt x="11894664" y="4203589"/>
                </a:cubicBezTo>
                <a:cubicBezTo>
                  <a:pt x="11891158" y="4189491"/>
                  <a:pt x="11880641" y="4171871"/>
                  <a:pt x="11866617" y="4157774"/>
                </a:cubicBezTo>
                <a:cubicBezTo>
                  <a:pt x="11870123" y="4157774"/>
                  <a:pt x="11880641" y="4143678"/>
                  <a:pt x="11880641" y="4140153"/>
                </a:cubicBezTo>
                <a:cubicBezTo>
                  <a:pt x="11898170" y="4150726"/>
                  <a:pt x="11915699" y="4154250"/>
                  <a:pt x="11933228" y="4154250"/>
                </a:cubicBezTo>
                <a:cubicBezTo>
                  <a:pt x="11936734" y="4147202"/>
                  <a:pt x="11940239" y="4140153"/>
                  <a:pt x="11943746" y="4136629"/>
                </a:cubicBezTo>
                <a:cubicBezTo>
                  <a:pt x="11943746" y="4136629"/>
                  <a:pt x="11943746" y="4136629"/>
                  <a:pt x="11943746" y="4133105"/>
                </a:cubicBezTo>
                <a:cubicBezTo>
                  <a:pt x="11936734" y="4119008"/>
                  <a:pt x="11922710" y="4104912"/>
                  <a:pt x="11908688" y="4094339"/>
                </a:cubicBezTo>
                <a:cubicBezTo>
                  <a:pt x="11908688" y="4094339"/>
                  <a:pt x="11915699" y="4076718"/>
                  <a:pt x="11915699" y="4076718"/>
                </a:cubicBezTo>
                <a:cubicBezTo>
                  <a:pt x="11933228" y="4080242"/>
                  <a:pt x="11950757" y="4080242"/>
                  <a:pt x="11968286" y="4076718"/>
                </a:cubicBezTo>
                <a:cubicBezTo>
                  <a:pt x="11968286" y="4076718"/>
                  <a:pt x="11968286" y="4076718"/>
                  <a:pt x="11968286" y="4073194"/>
                </a:cubicBezTo>
                <a:cubicBezTo>
                  <a:pt x="11971792" y="4069670"/>
                  <a:pt x="11975298" y="4059098"/>
                  <a:pt x="11975298" y="4052049"/>
                </a:cubicBezTo>
                <a:cubicBezTo>
                  <a:pt x="11961275" y="4037952"/>
                  <a:pt x="11947251" y="4030904"/>
                  <a:pt x="11929722" y="4023856"/>
                </a:cubicBezTo>
                <a:cubicBezTo>
                  <a:pt x="11929722" y="4023856"/>
                  <a:pt x="11929722" y="4006235"/>
                  <a:pt x="11933228" y="4002711"/>
                </a:cubicBezTo>
                <a:cubicBezTo>
                  <a:pt x="11950757" y="4002711"/>
                  <a:pt x="11968286" y="3999187"/>
                  <a:pt x="11982310" y="3988614"/>
                </a:cubicBezTo>
                <a:cubicBezTo>
                  <a:pt x="11985815" y="3985089"/>
                  <a:pt x="11985815" y="3981565"/>
                  <a:pt x="11985815" y="3978041"/>
                </a:cubicBezTo>
                <a:cubicBezTo>
                  <a:pt x="11985815" y="3974517"/>
                  <a:pt x="11985815" y="3970993"/>
                  <a:pt x="11982310" y="3967469"/>
                </a:cubicBezTo>
                <a:cubicBezTo>
                  <a:pt x="11982310" y="3967469"/>
                  <a:pt x="11982310" y="3967469"/>
                  <a:pt x="11982310" y="3963945"/>
                </a:cubicBezTo>
                <a:cubicBezTo>
                  <a:pt x="11968286" y="3956896"/>
                  <a:pt x="11950757" y="3949847"/>
                  <a:pt x="11933228" y="3949847"/>
                </a:cubicBezTo>
                <a:cubicBezTo>
                  <a:pt x="11933228" y="3949847"/>
                  <a:pt x="11929722" y="3932227"/>
                  <a:pt x="11929722" y="3928703"/>
                </a:cubicBezTo>
                <a:cubicBezTo>
                  <a:pt x="11947251" y="3925179"/>
                  <a:pt x="11964780" y="3914606"/>
                  <a:pt x="11975298" y="3904034"/>
                </a:cubicBezTo>
                <a:cubicBezTo>
                  <a:pt x="11975298" y="3904034"/>
                  <a:pt x="11975298" y="3904034"/>
                  <a:pt x="11975298" y="3900509"/>
                </a:cubicBezTo>
                <a:cubicBezTo>
                  <a:pt x="11975298" y="3893461"/>
                  <a:pt x="11971792" y="3886413"/>
                  <a:pt x="11968286" y="3879364"/>
                </a:cubicBezTo>
                <a:cubicBezTo>
                  <a:pt x="11950757" y="3875840"/>
                  <a:pt x="11933228" y="3875840"/>
                  <a:pt x="11915699" y="3879364"/>
                </a:cubicBezTo>
                <a:cubicBezTo>
                  <a:pt x="11915699" y="3875840"/>
                  <a:pt x="11908688" y="3861744"/>
                  <a:pt x="11908688" y="3858220"/>
                </a:cubicBezTo>
                <a:cubicBezTo>
                  <a:pt x="11922710" y="3847646"/>
                  <a:pt x="11936734" y="3837074"/>
                  <a:pt x="11943746" y="3819453"/>
                </a:cubicBezTo>
                <a:cubicBezTo>
                  <a:pt x="11943746" y="3812405"/>
                  <a:pt x="11936734" y="3805356"/>
                  <a:pt x="11933228" y="3801832"/>
                </a:cubicBezTo>
                <a:cubicBezTo>
                  <a:pt x="11933228" y="3801832"/>
                  <a:pt x="11933228" y="3801832"/>
                  <a:pt x="11933228" y="3798308"/>
                </a:cubicBezTo>
                <a:cubicBezTo>
                  <a:pt x="11915699" y="3798308"/>
                  <a:pt x="11898170" y="3805356"/>
                  <a:pt x="11880641" y="3812405"/>
                </a:cubicBezTo>
                <a:cubicBezTo>
                  <a:pt x="11880641" y="3812405"/>
                  <a:pt x="11870123" y="3798308"/>
                  <a:pt x="11866617" y="3794784"/>
                </a:cubicBezTo>
                <a:cubicBezTo>
                  <a:pt x="11880641" y="3780687"/>
                  <a:pt x="11891158" y="3766591"/>
                  <a:pt x="11894664" y="3748969"/>
                </a:cubicBezTo>
                <a:cubicBezTo>
                  <a:pt x="11891158" y="3741921"/>
                  <a:pt x="11884146" y="3734873"/>
                  <a:pt x="11877135" y="3731349"/>
                </a:cubicBezTo>
                <a:cubicBezTo>
                  <a:pt x="11859606" y="3734873"/>
                  <a:pt x="11845583" y="3745445"/>
                  <a:pt x="11831559" y="3759543"/>
                </a:cubicBezTo>
                <a:cubicBezTo>
                  <a:pt x="11828054" y="3756018"/>
                  <a:pt x="11814030" y="3745445"/>
                  <a:pt x="11814030" y="3745445"/>
                </a:cubicBezTo>
                <a:cubicBezTo>
                  <a:pt x="11821042" y="3727825"/>
                  <a:pt x="11828054" y="3710204"/>
                  <a:pt x="11828054" y="3692583"/>
                </a:cubicBezTo>
                <a:cubicBezTo>
                  <a:pt x="11821042" y="3689059"/>
                  <a:pt x="11814030" y="3682010"/>
                  <a:pt x="11807019" y="3682010"/>
                </a:cubicBezTo>
                <a:cubicBezTo>
                  <a:pt x="11792995" y="3689059"/>
                  <a:pt x="11778972" y="3703155"/>
                  <a:pt x="11768454" y="3717252"/>
                </a:cubicBezTo>
                <a:cubicBezTo>
                  <a:pt x="11764949" y="3717252"/>
                  <a:pt x="11750925" y="3710204"/>
                  <a:pt x="11747420" y="3710204"/>
                </a:cubicBezTo>
                <a:cubicBezTo>
                  <a:pt x="11750925" y="3699631"/>
                  <a:pt x="11750925" y="3692583"/>
                  <a:pt x="11750925" y="3682010"/>
                </a:cubicBezTo>
                <a:cubicBezTo>
                  <a:pt x="11750925" y="3671438"/>
                  <a:pt x="11750925" y="3664390"/>
                  <a:pt x="11747420" y="3657341"/>
                </a:cubicBezTo>
                <a:cubicBezTo>
                  <a:pt x="11747420" y="3657341"/>
                  <a:pt x="11747420" y="3657341"/>
                  <a:pt x="11747420" y="3653817"/>
                </a:cubicBezTo>
                <a:cubicBezTo>
                  <a:pt x="11740408" y="3653817"/>
                  <a:pt x="11733396" y="3650293"/>
                  <a:pt x="11726385" y="3650293"/>
                </a:cubicBezTo>
                <a:cubicBezTo>
                  <a:pt x="11726385" y="3650293"/>
                  <a:pt x="11726385" y="3650293"/>
                  <a:pt x="11722879" y="3650293"/>
                </a:cubicBezTo>
                <a:cubicBezTo>
                  <a:pt x="11712361" y="3660865"/>
                  <a:pt x="11701844" y="3678486"/>
                  <a:pt x="11698339" y="3696107"/>
                </a:cubicBezTo>
                <a:cubicBezTo>
                  <a:pt x="11694832" y="3696107"/>
                  <a:pt x="11677303" y="3692583"/>
                  <a:pt x="11673798" y="3692583"/>
                </a:cubicBezTo>
                <a:cubicBezTo>
                  <a:pt x="11673798" y="3674962"/>
                  <a:pt x="11670291" y="3657341"/>
                  <a:pt x="11659774" y="3639720"/>
                </a:cubicBezTo>
                <a:cubicBezTo>
                  <a:pt x="11652763" y="3639720"/>
                  <a:pt x="11645751" y="3639720"/>
                  <a:pt x="11638739" y="3639720"/>
                </a:cubicBezTo>
                <a:close/>
                <a:moveTo>
                  <a:pt x="0" y="0"/>
                </a:moveTo>
                <a:lnTo>
                  <a:pt x="12192000" y="0"/>
                </a:lnTo>
                <a:lnTo>
                  <a:pt x="12192000" y="4454665"/>
                </a:lnTo>
                <a:lnTo>
                  <a:pt x="0" y="4454665"/>
                </a:lnTo>
                <a:close/>
              </a:path>
            </a:pathLst>
          </a:custGeom>
        </p:spPr>
        <p:txBody>
          <a:bodyPr wrap="square">
            <a:noAutofit/>
          </a:bodyPr>
          <a:lstStyle/>
          <a:p>
            <a:endParaRPr lang="en-US" dirty="0"/>
          </a:p>
        </p:txBody>
      </p:sp>
      <p:sp>
        <p:nvSpPr>
          <p:cNvPr id="10" name="Freeform: Shape 9">
            <a:extLst>
              <a:ext uri="{FF2B5EF4-FFF2-40B4-BE49-F238E27FC236}">
                <a16:creationId xmlns:a16="http://schemas.microsoft.com/office/drawing/2014/main" id="{04E1962D-A3FF-4961-B681-98DBE7AF6994}"/>
              </a:ext>
            </a:extLst>
          </p:cNvPr>
          <p:cNvSpPr/>
          <p:nvPr userDrawn="1"/>
        </p:nvSpPr>
        <p:spPr>
          <a:xfrm>
            <a:off x="0" y="2403336"/>
            <a:ext cx="9144000" cy="4454665"/>
          </a:xfrm>
          <a:custGeom>
            <a:avLst/>
            <a:gdLst>
              <a:gd name="connsiteX0" fmla="*/ 11946675 w 12192000"/>
              <a:gd name="connsiteY0" fmla="*/ 4274241 h 4454665"/>
              <a:gd name="connsiteX1" fmla="*/ 11952788 w 12192000"/>
              <a:gd name="connsiteY1" fmla="*/ 4274241 h 4454665"/>
              <a:gd name="connsiteX2" fmla="*/ 11958183 w 12192000"/>
              <a:gd name="connsiteY2" fmla="*/ 4274816 h 4454665"/>
              <a:gd name="connsiteX3" fmla="*/ 11960461 w 12192000"/>
              <a:gd name="connsiteY3" fmla="*/ 4276559 h 4454665"/>
              <a:gd name="connsiteX4" fmla="*/ 11961281 w 12192000"/>
              <a:gd name="connsiteY4" fmla="*/ 4279206 h 4454665"/>
              <a:gd name="connsiteX5" fmla="*/ 11959578 w 12192000"/>
              <a:gd name="connsiteY5" fmla="*/ 4282898 h 4454665"/>
              <a:gd name="connsiteX6" fmla="*/ 11953198 w 12192000"/>
              <a:gd name="connsiteY6" fmla="*/ 4284293 h 4454665"/>
              <a:gd name="connsiteX7" fmla="*/ 11946675 w 12192000"/>
              <a:gd name="connsiteY7" fmla="*/ 4284293 h 4454665"/>
              <a:gd name="connsiteX8" fmla="*/ 11941300 w 12192000"/>
              <a:gd name="connsiteY8" fmla="*/ 4269729 h 4454665"/>
              <a:gd name="connsiteX9" fmla="*/ 11941300 w 12192000"/>
              <a:gd name="connsiteY9" fmla="*/ 4303043 h 4454665"/>
              <a:gd name="connsiteX10" fmla="*/ 11946675 w 12192000"/>
              <a:gd name="connsiteY10" fmla="*/ 4303043 h 4454665"/>
              <a:gd name="connsiteX11" fmla="*/ 11946675 w 12192000"/>
              <a:gd name="connsiteY11" fmla="*/ 4288889 h 4454665"/>
              <a:gd name="connsiteX12" fmla="*/ 11949834 w 12192000"/>
              <a:gd name="connsiteY12" fmla="*/ 4288889 h 4454665"/>
              <a:gd name="connsiteX13" fmla="*/ 11954142 w 12192000"/>
              <a:gd name="connsiteY13" fmla="*/ 4290037 h 4454665"/>
              <a:gd name="connsiteX14" fmla="*/ 11959762 w 12192000"/>
              <a:gd name="connsiteY14" fmla="*/ 4297791 h 4454665"/>
              <a:gd name="connsiteX15" fmla="*/ 11962717 w 12192000"/>
              <a:gd name="connsiteY15" fmla="*/ 4303043 h 4454665"/>
              <a:gd name="connsiteX16" fmla="*/ 11969281 w 12192000"/>
              <a:gd name="connsiteY16" fmla="*/ 4303043 h 4454665"/>
              <a:gd name="connsiteX17" fmla="*/ 11965220 w 12192000"/>
              <a:gd name="connsiteY17" fmla="*/ 4296519 h 4454665"/>
              <a:gd name="connsiteX18" fmla="*/ 11960296 w 12192000"/>
              <a:gd name="connsiteY18" fmla="*/ 4289914 h 4454665"/>
              <a:gd name="connsiteX19" fmla="*/ 11957466 w 12192000"/>
              <a:gd name="connsiteY19" fmla="*/ 4288150 h 4454665"/>
              <a:gd name="connsiteX20" fmla="*/ 11964378 w 12192000"/>
              <a:gd name="connsiteY20" fmla="*/ 4285114 h 4454665"/>
              <a:gd name="connsiteX21" fmla="*/ 11966983 w 12192000"/>
              <a:gd name="connsiteY21" fmla="*/ 4278755 h 4454665"/>
              <a:gd name="connsiteX22" fmla="*/ 11965424 w 12192000"/>
              <a:gd name="connsiteY22" fmla="*/ 4273872 h 4454665"/>
              <a:gd name="connsiteX23" fmla="*/ 11961239 w 12192000"/>
              <a:gd name="connsiteY23" fmla="*/ 4270652 h 4454665"/>
              <a:gd name="connsiteX24" fmla="*/ 11952747 w 12192000"/>
              <a:gd name="connsiteY24" fmla="*/ 4269729 h 4454665"/>
              <a:gd name="connsiteX25" fmla="*/ 10902089 w 12192000"/>
              <a:gd name="connsiteY25" fmla="*/ 4267158 h 4454665"/>
              <a:gd name="connsiteX26" fmla="*/ 10905603 w 12192000"/>
              <a:gd name="connsiteY26" fmla="*/ 4267158 h 4454665"/>
              <a:gd name="connsiteX27" fmla="*/ 10905603 w 12192000"/>
              <a:gd name="connsiteY27" fmla="*/ 4270699 h 4454665"/>
              <a:gd name="connsiteX28" fmla="*/ 10877492 w 12192000"/>
              <a:gd name="connsiteY28" fmla="*/ 4306121 h 4454665"/>
              <a:gd name="connsiteX29" fmla="*/ 10859922 w 12192000"/>
              <a:gd name="connsiteY29" fmla="*/ 4288411 h 4454665"/>
              <a:gd name="connsiteX30" fmla="*/ 10902089 w 12192000"/>
              <a:gd name="connsiteY30" fmla="*/ 4267158 h 4454665"/>
              <a:gd name="connsiteX31" fmla="*/ 11954881 w 12192000"/>
              <a:gd name="connsiteY31" fmla="*/ 4260087 h 4454665"/>
              <a:gd name="connsiteX32" fmla="*/ 11967558 w 12192000"/>
              <a:gd name="connsiteY32" fmla="*/ 4263431 h 4454665"/>
              <a:gd name="connsiteX33" fmla="*/ 11977220 w 12192000"/>
              <a:gd name="connsiteY33" fmla="*/ 4272990 h 4454665"/>
              <a:gd name="connsiteX34" fmla="*/ 11980687 w 12192000"/>
              <a:gd name="connsiteY34" fmla="*/ 4285934 h 4454665"/>
              <a:gd name="connsiteX35" fmla="*/ 11977282 w 12192000"/>
              <a:gd name="connsiteY35" fmla="*/ 4298755 h 4454665"/>
              <a:gd name="connsiteX36" fmla="*/ 11967722 w 12192000"/>
              <a:gd name="connsiteY36" fmla="*/ 4308315 h 4454665"/>
              <a:gd name="connsiteX37" fmla="*/ 11954881 w 12192000"/>
              <a:gd name="connsiteY37" fmla="*/ 4311741 h 4454665"/>
              <a:gd name="connsiteX38" fmla="*/ 11942039 w 12192000"/>
              <a:gd name="connsiteY38" fmla="*/ 4308315 h 4454665"/>
              <a:gd name="connsiteX39" fmla="*/ 11932459 w 12192000"/>
              <a:gd name="connsiteY39" fmla="*/ 4298755 h 4454665"/>
              <a:gd name="connsiteX40" fmla="*/ 11929033 w 12192000"/>
              <a:gd name="connsiteY40" fmla="*/ 4285934 h 4454665"/>
              <a:gd name="connsiteX41" fmla="*/ 11932521 w 12192000"/>
              <a:gd name="connsiteY41" fmla="*/ 4272990 h 4454665"/>
              <a:gd name="connsiteX42" fmla="*/ 11942183 w 12192000"/>
              <a:gd name="connsiteY42" fmla="*/ 4263431 h 4454665"/>
              <a:gd name="connsiteX43" fmla="*/ 11954881 w 12192000"/>
              <a:gd name="connsiteY43" fmla="*/ 4260087 h 4454665"/>
              <a:gd name="connsiteX44" fmla="*/ 11954881 w 12192000"/>
              <a:gd name="connsiteY44" fmla="*/ 4254959 h 4454665"/>
              <a:gd name="connsiteX45" fmla="*/ 11939660 w 12192000"/>
              <a:gd name="connsiteY45" fmla="*/ 4258959 h 4454665"/>
              <a:gd name="connsiteX46" fmla="*/ 11928069 w 12192000"/>
              <a:gd name="connsiteY46" fmla="*/ 4270406 h 4454665"/>
              <a:gd name="connsiteX47" fmla="*/ 11923904 w 12192000"/>
              <a:gd name="connsiteY47" fmla="*/ 4285934 h 4454665"/>
              <a:gd name="connsiteX48" fmla="*/ 11928007 w 12192000"/>
              <a:gd name="connsiteY48" fmla="*/ 4301320 h 4454665"/>
              <a:gd name="connsiteX49" fmla="*/ 11939474 w 12192000"/>
              <a:gd name="connsiteY49" fmla="*/ 4312787 h 4454665"/>
              <a:gd name="connsiteX50" fmla="*/ 11954881 w 12192000"/>
              <a:gd name="connsiteY50" fmla="*/ 4316869 h 4454665"/>
              <a:gd name="connsiteX51" fmla="*/ 11970287 w 12192000"/>
              <a:gd name="connsiteY51" fmla="*/ 4312787 h 4454665"/>
              <a:gd name="connsiteX52" fmla="*/ 11981733 w 12192000"/>
              <a:gd name="connsiteY52" fmla="*/ 4301320 h 4454665"/>
              <a:gd name="connsiteX53" fmla="*/ 11985815 w 12192000"/>
              <a:gd name="connsiteY53" fmla="*/ 4285934 h 4454665"/>
              <a:gd name="connsiteX54" fmla="*/ 11981671 w 12192000"/>
              <a:gd name="connsiteY54" fmla="*/ 4270406 h 4454665"/>
              <a:gd name="connsiteX55" fmla="*/ 11970101 w 12192000"/>
              <a:gd name="connsiteY55" fmla="*/ 4258959 h 4454665"/>
              <a:gd name="connsiteX56" fmla="*/ 11954881 w 12192000"/>
              <a:gd name="connsiteY56" fmla="*/ 4254959 h 4454665"/>
              <a:gd name="connsiteX57" fmla="*/ 11091685 w 12192000"/>
              <a:gd name="connsiteY57" fmla="*/ 4225507 h 4454665"/>
              <a:gd name="connsiteX58" fmla="*/ 11123259 w 12192000"/>
              <a:gd name="connsiteY58" fmla="*/ 4265814 h 4454665"/>
              <a:gd name="connsiteX59" fmla="*/ 11091685 w 12192000"/>
              <a:gd name="connsiteY59" fmla="*/ 4306120 h 4454665"/>
              <a:gd name="connsiteX60" fmla="*/ 11060111 w 12192000"/>
              <a:gd name="connsiteY60" fmla="*/ 4265814 h 4454665"/>
              <a:gd name="connsiteX61" fmla="*/ 11091685 w 12192000"/>
              <a:gd name="connsiteY61" fmla="*/ 4225507 h 4454665"/>
              <a:gd name="connsiteX62" fmla="*/ 10781998 w 12192000"/>
              <a:gd name="connsiteY62" fmla="*/ 4225507 h 4454665"/>
              <a:gd name="connsiteX63" fmla="*/ 10810212 w 12192000"/>
              <a:gd name="connsiteY63" fmla="*/ 4265814 h 4454665"/>
              <a:gd name="connsiteX64" fmla="*/ 10781998 w 12192000"/>
              <a:gd name="connsiteY64" fmla="*/ 4306120 h 4454665"/>
              <a:gd name="connsiteX65" fmla="*/ 10753783 w 12192000"/>
              <a:gd name="connsiteY65" fmla="*/ 4265814 h 4454665"/>
              <a:gd name="connsiteX66" fmla="*/ 10781998 w 12192000"/>
              <a:gd name="connsiteY66" fmla="*/ 4225507 h 4454665"/>
              <a:gd name="connsiteX67" fmla="*/ 10469622 w 12192000"/>
              <a:gd name="connsiteY67" fmla="*/ 4225507 h 4454665"/>
              <a:gd name="connsiteX68" fmla="*/ 10501196 w 12192000"/>
              <a:gd name="connsiteY68" fmla="*/ 4265814 h 4454665"/>
              <a:gd name="connsiteX69" fmla="*/ 10469622 w 12192000"/>
              <a:gd name="connsiteY69" fmla="*/ 4306120 h 4454665"/>
              <a:gd name="connsiteX70" fmla="*/ 10438048 w 12192000"/>
              <a:gd name="connsiteY70" fmla="*/ 4265814 h 4454665"/>
              <a:gd name="connsiteX71" fmla="*/ 10469622 w 12192000"/>
              <a:gd name="connsiteY71" fmla="*/ 4225507 h 4454665"/>
              <a:gd name="connsiteX72" fmla="*/ 11014562 w 12192000"/>
              <a:gd name="connsiteY72" fmla="*/ 4220260 h 4454665"/>
              <a:gd name="connsiteX73" fmla="*/ 11014562 w 12192000"/>
              <a:gd name="connsiteY73" fmla="*/ 4316220 h 4454665"/>
              <a:gd name="connsiteX74" fmla="*/ 11026851 w 12192000"/>
              <a:gd name="connsiteY74" fmla="*/ 4316220 h 4454665"/>
              <a:gd name="connsiteX75" fmla="*/ 11026851 w 12192000"/>
              <a:gd name="connsiteY75" fmla="*/ 4220260 h 4454665"/>
              <a:gd name="connsiteX76" fmla="*/ 11158189 w 12192000"/>
              <a:gd name="connsiteY76" fmla="*/ 4218790 h 4454665"/>
              <a:gd name="connsiteX77" fmla="*/ 11158189 w 12192000"/>
              <a:gd name="connsiteY77" fmla="*/ 4243173 h 4454665"/>
              <a:gd name="connsiteX78" fmla="*/ 11158189 w 12192000"/>
              <a:gd name="connsiteY78" fmla="*/ 4312838 h 4454665"/>
              <a:gd name="connsiteX79" fmla="*/ 11172009 w 12192000"/>
              <a:gd name="connsiteY79" fmla="*/ 4312838 h 4454665"/>
              <a:gd name="connsiteX80" fmla="*/ 11172009 w 12192000"/>
              <a:gd name="connsiteY80" fmla="*/ 4260589 h 4454665"/>
              <a:gd name="connsiteX81" fmla="*/ 11199648 w 12192000"/>
              <a:gd name="connsiteY81" fmla="*/ 4225756 h 4454665"/>
              <a:gd name="connsiteX82" fmla="*/ 11220377 w 12192000"/>
              <a:gd name="connsiteY82" fmla="*/ 4257106 h 4454665"/>
              <a:gd name="connsiteX83" fmla="*/ 11220377 w 12192000"/>
              <a:gd name="connsiteY83" fmla="*/ 4312838 h 4454665"/>
              <a:gd name="connsiteX84" fmla="*/ 11230741 w 12192000"/>
              <a:gd name="connsiteY84" fmla="*/ 4312838 h 4454665"/>
              <a:gd name="connsiteX85" fmla="*/ 11230741 w 12192000"/>
              <a:gd name="connsiteY85" fmla="*/ 4253622 h 4454665"/>
              <a:gd name="connsiteX86" fmla="*/ 11199648 w 12192000"/>
              <a:gd name="connsiteY86" fmla="*/ 4218790 h 4454665"/>
              <a:gd name="connsiteX87" fmla="*/ 11168554 w 12192000"/>
              <a:gd name="connsiteY87" fmla="*/ 4236206 h 4454665"/>
              <a:gd name="connsiteX88" fmla="*/ 11168554 w 12192000"/>
              <a:gd name="connsiteY88" fmla="*/ 4218790 h 4454665"/>
              <a:gd name="connsiteX89" fmla="*/ 11158189 w 12192000"/>
              <a:gd name="connsiteY89" fmla="*/ 4218790 h 4454665"/>
              <a:gd name="connsiteX90" fmla="*/ 11088997 w 12192000"/>
              <a:gd name="connsiteY90" fmla="*/ 4218790 h 4454665"/>
              <a:gd name="connsiteX91" fmla="*/ 11045332 w 12192000"/>
              <a:gd name="connsiteY91" fmla="*/ 4267830 h 4454665"/>
              <a:gd name="connsiteX92" fmla="*/ 11088997 w 12192000"/>
              <a:gd name="connsiteY92" fmla="*/ 4316869 h 4454665"/>
              <a:gd name="connsiteX93" fmla="*/ 11132662 w 12192000"/>
              <a:gd name="connsiteY93" fmla="*/ 4267830 h 4454665"/>
              <a:gd name="connsiteX94" fmla="*/ 11088997 w 12192000"/>
              <a:gd name="connsiteY94" fmla="*/ 4218790 h 4454665"/>
              <a:gd name="connsiteX95" fmla="*/ 10883851 w 12192000"/>
              <a:gd name="connsiteY95" fmla="*/ 4218790 h 4454665"/>
              <a:gd name="connsiteX96" fmla="*/ 10855700 w 12192000"/>
              <a:gd name="connsiteY96" fmla="*/ 4222293 h 4454665"/>
              <a:gd name="connsiteX97" fmla="*/ 10855700 w 12192000"/>
              <a:gd name="connsiteY97" fmla="*/ 4236304 h 4454665"/>
              <a:gd name="connsiteX98" fmla="*/ 10883851 w 12192000"/>
              <a:gd name="connsiteY98" fmla="*/ 4225796 h 4454665"/>
              <a:gd name="connsiteX99" fmla="*/ 10904964 w 12192000"/>
              <a:gd name="connsiteY99" fmla="*/ 4250316 h 4454665"/>
              <a:gd name="connsiteX100" fmla="*/ 10904964 w 12192000"/>
              <a:gd name="connsiteY100" fmla="*/ 4257321 h 4454665"/>
              <a:gd name="connsiteX101" fmla="*/ 10845144 w 12192000"/>
              <a:gd name="connsiteY101" fmla="*/ 4288846 h 4454665"/>
              <a:gd name="connsiteX102" fmla="*/ 10876813 w 12192000"/>
              <a:gd name="connsiteY102" fmla="*/ 4316869 h 4454665"/>
              <a:gd name="connsiteX103" fmla="*/ 10904964 w 12192000"/>
              <a:gd name="connsiteY103" fmla="*/ 4299355 h 4454665"/>
              <a:gd name="connsiteX104" fmla="*/ 10908483 w 12192000"/>
              <a:gd name="connsiteY104" fmla="*/ 4299355 h 4454665"/>
              <a:gd name="connsiteX105" fmla="*/ 10908483 w 12192000"/>
              <a:gd name="connsiteY105" fmla="*/ 4313366 h 4454665"/>
              <a:gd name="connsiteX106" fmla="*/ 10919039 w 12192000"/>
              <a:gd name="connsiteY106" fmla="*/ 4313366 h 4454665"/>
              <a:gd name="connsiteX107" fmla="*/ 10919039 w 12192000"/>
              <a:gd name="connsiteY107" fmla="*/ 4295852 h 4454665"/>
              <a:gd name="connsiteX108" fmla="*/ 10919039 w 12192000"/>
              <a:gd name="connsiteY108" fmla="*/ 4253819 h 4454665"/>
              <a:gd name="connsiteX109" fmla="*/ 10883851 w 12192000"/>
              <a:gd name="connsiteY109" fmla="*/ 4218790 h 4454665"/>
              <a:gd name="connsiteX110" fmla="*/ 10642268 w 12192000"/>
              <a:gd name="connsiteY110" fmla="*/ 4218790 h 4454665"/>
              <a:gd name="connsiteX111" fmla="*/ 10642268 w 12192000"/>
              <a:gd name="connsiteY111" fmla="*/ 4243173 h 4454665"/>
              <a:gd name="connsiteX112" fmla="*/ 10642268 w 12192000"/>
              <a:gd name="connsiteY112" fmla="*/ 4312838 h 4454665"/>
              <a:gd name="connsiteX113" fmla="*/ 10656343 w 12192000"/>
              <a:gd name="connsiteY113" fmla="*/ 4312838 h 4454665"/>
              <a:gd name="connsiteX114" fmla="*/ 10656343 w 12192000"/>
              <a:gd name="connsiteY114" fmla="*/ 4260589 h 4454665"/>
              <a:gd name="connsiteX115" fmla="*/ 10684494 w 12192000"/>
              <a:gd name="connsiteY115" fmla="*/ 4225756 h 4454665"/>
              <a:gd name="connsiteX116" fmla="*/ 10705607 w 12192000"/>
              <a:gd name="connsiteY116" fmla="*/ 4257106 h 4454665"/>
              <a:gd name="connsiteX117" fmla="*/ 10705607 w 12192000"/>
              <a:gd name="connsiteY117" fmla="*/ 4312838 h 4454665"/>
              <a:gd name="connsiteX118" fmla="*/ 10716163 w 12192000"/>
              <a:gd name="connsiteY118" fmla="*/ 4312838 h 4454665"/>
              <a:gd name="connsiteX119" fmla="*/ 10716163 w 12192000"/>
              <a:gd name="connsiteY119" fmla="*/ 4253622 h 4454665"/>
              <a:gd name="connsiteX120" fmla="*/ 10684494 w 12192000"/>
              <a:gd name="connsiteY120" fmla="*/ 4218790 h 4454665"/>
              <a:gd name="connsiteX121" fmla="*/ 10652824 w 12192000"/>
              <a:gd name="connsiteY121" fmla="*/ 4236206 h 4454665"/>
              <a:gd name="connsiteX122" fmla="*/ 10652824 w 12192000"/>
              <a:gd name="connsiteY122" fmla="*/ 4218790 h 4454665"/>
              <a:gd name="connsiteX123" fmla="*/ 10642268 w 12192000"/>
              <a:gd name="connsiteY123" fmla="*/ 4218790 h 4454665"/>
              <a:gd name="connsiteX124" fmla="*/ 10540159 w 12192000"/>
              <a:gd name="connsiteY124" fmla="*/ 4218790 h 4454665"/>
              <a:gd name="connsiteX125" fmla="*/ 10540159 w 12192000"/>
              <a:gd name="connsiteY125" fmla="*/ 4281840 h 4454665"/>
              <a:gd name="connsiteX126" fmla="*/ 10571828 w 12192000"/>
              <a:gd name="connsiteY126" fmla="*/ 4316869 h 4454665"/>
              <a:gd name="connsiteX127" fmla="*/ 10603498 w 12192000"/>
              <a:gd name="connsiteY127" fmla="*/ 4299355 h 4454665"/>
              <a:gd name="connsiteX128" fmla="*/ 10603498 w 12192000"/>
              <a:gd name="connsiteY128" fmla="*/ 4313366 h 4454665"/>
              <a:gd name="connsiteX129" fmla="*/ 10614054 w 12192000"/>
              <a:gd name="connsiteY129" fmla="*/ 4313366 h 4454665"/>
              <a:gd name="connsiteX130" fmla="*/ 10614054 w 12192000"/>
              <a:gd name="connsiteY130" fmla="*/ 4292349 h 4454665"/>
              <a:gd name="connsiteX131" fmla="*/ 10614054 w 12192000"/>
              <a:gd name="connsiteY131" fmla="*/ 4218790 h 4454665"/>
              <a:gd name="connsiteX132" fmla="*/ 10599979 w 12192000"/>
              <a:gd name="connsiteY132" fmla="*/ 4218790 h 4454665"/>
              <a:gd name="connsiteX133" fmla="*/ 10599979 w 12192000"/>
              <a:gd name="connsiteY133" fmla="*/ 4271332 h 4454665"/>
              <a:gd name="connsiteX134" fmla="*/ 10571828 w 12192000"/>
              <a:gd name="connsiteY134" fmla="*/ 4306360 h 4454665"/>
              <a:gd name="connsiteX135" fmla="*/ 10550715 w 12192000"/>
              <a:gd name="connsiteY135" fmla="*/ 4278338 h 4454665"/>
              <a:gd name="connsiteX136" fmla="*/ 10550715 w 12192000"/>
              <a:gd name="connsiteY136" fmla="*/ 4218790 h 4454665"/>
              <a:gd name="connsiteX137" fmla="*/ 10540159 w 12192000"/>
              <a:gd name="connsiteY137" fmla="*/ 4218790 h 4454665"/>
              <a:gd name="connsiteX138" fmla="*/ 10471637 w 12192000"/>
              <a:gd name="connsiteY138" fmla="*/ 4218790 h 4454665"/>
              <a:gd name="connsiteX139" fmla="*/ 10427300 w 12192000"/>
              <a:gd name="connsiteY139" fmla="*/ 4267830 h 4454665"/>
              <a:gd name="connsiteX140" fmla="*/ 10471637 w 12192000"/>
              <a:gd name="connsiteY140" fmla="*/ 4316869 h 4454665"/>
              <a:gd name="connsiteX141" fmla="*/ 10515975 w 12192000"/>
              <a:gd name="connsiteY141" fmla="*/ 4267830 h 4454665"/>
              <a:gd name="connsiteX142" fmla="*/ 10471637 w 12192000"/>
              <a:gd name="connsiteY142" fmla="*/ 4218790 h 4454665"/>
              <a:gd name="connsiteX143" fmla="*/ 11655303 w 12192000"/>
              <a:gd name="connsiteY143" fmla="*/ 4204011 h 4454665"/>
              <a:gd name="connsiteX144" fmla="*/ 11659333 w 12192000"/>
              <a:gd name="connsiteY144" fmla="*/ 4214760 h 4454665"/>
              <a:gd name="connsiteX145" fmla="*/ 11663364 w 12192000"/>
              <a:gd name="connsiteY145" fmla="*/ 4221478 h 4454665"/>
              <a:gd name="connsiteX146" fmla="*/ 11648585 w 12192000"/>
              <a:gd name="connsiteY146" fmla="*/ 4221478 h 4454665"/>
              <a:gd name="connsiteX147" fmla="*/ 11652616 w 12192000"/>
              <a:gd name="connsiteY147" fmla="*/ 4214760 h 4454665"/>
              <a:gd name="connsiteX148" fmla="*/ 11659446 w 12192000"/>
              <a:gd name="connsiteY148" fmla="*/ 4193263 h 4454665"/>
              <a:gd name="connsiteX149" fmla="*/ 11649032 w 12192000"/>
              <a:gd name="connsiteY149" fmla="*/ 4196777 h 4454665"/>
              <a:gd name="connsiteX150" fmla="*/ 11645562 w 12192000"/>
              <a:gd name="connsiteY150" fmla="*/ 4214347 h 4454665"/>
              <a:gd name="connsiteX151" fmla="*/ 11635149 w 12192000"/>
              <a:gd name="connsiteY151" fmla="*/ 4235429 h 4454665"/>
              <a:gd name="connsiteX152" fmla="*/ 11645562 w 12192000"/>
              <a:gd name="connsiteY152" fmla="*/ 4238943 h 4454665"/>
              <a:gd name="connsiteX153" fmla="*/ 11645562 w 12192000"/>
              <a:gd name="connsiteY153" fmla="*/ 4228402 h 4454665"/>
              <a:gd name="connsiteX154" fmla="*/ 11666387 w 12192000"/>
              <a:gd name="connsiteY154" fmla="*/ 4228402 h 4454665"/>
              <a:gd name="connsiteX155" fmla="*/ 11666387 w 12192000"/>
              <a:gd name="connsiteY155" fmla="*/ 4235429 h 4454665"/>
              <a:gd name="connsiteX156" fmla="*/ 11676800 w 12192000"/>
              <a:gd name="connsiteY156" fmla="*/ 4235429 h 4454665"/>
              <a:gd name="connsiteX157" fmla="*/ 11666387 w 12192000"/>
              <a:gd name="connsiteY157" fmla="*/ 4214347 h 4454665"/>
              <a:gd name="connsiteX158" fmla="*/ 11659446 w 12192000"/>
              <a:gd name="connsiteY158" fmla="*/ 4196777 h 4454665"/>
              <a:gd name="connsiteX159" fmla="*/ 11659446 w 12192000"/>
              <a:gd name="connsiteY159" fmla="*/ 4193263 h 4454665"/>
              <a:gd name="connsiteX160" fmla="*/ 10964451 w 12192000"/>
              <a:gd name="connsiteY160" fmla="*/ 4193262 h 4454665"/>
              <a:gd name="connsiteX161" fmla="*/ 10953971 w 12192000"/>
              <a:gd name="connsiteY161" fmla="*/ 4196794 h 4454665"/>
              <a:gd name="connsiteX162" fmla="*/ 10953971 w 12192000"/>
              <a:gd name="connsiteY162" fmla="*/ 4217983 h 4454665"/>
              <a:gd name="connsiteX163" fmla="*/ 10936505 w 12192000"/>
              <a:gd name="connsiteY163" fmla="*/ 4217983 h 4454665"/>
              <a:gd name="connsiteX164" fmla="*/ 10936505 w 12192000"/>
              <a:gd name="connsiteY164" fmla="*/ 4228578 h 4454665"/>
              <a:gd name="connsiteX165" fmla="*/ 10953971 w 12192000"/>
              <a:gd name="connsiteY165" fmla="*/ 4228578 h 4454665"/>
              <a:gd name="connsiteX166" fmla="*/ 10953971 w 12192000"/>
              <a:gd name="connsiteY166" fmla="*/ 4285084 h 4454665"/>
              <a:gd name="connsiteX167" fmla="*/ 10974931 w 12192000"/>
              <a:gd name="connsiteY167" fmla="*/ 4316868 h 4454665"/>
              <a:gd name="connsiteX168" fmla="*/ 10988904 w 12192000"/>
              <a:gd name="connsiteY168" fmla="*/ 4313337 h 4454665"/>
              <a:gd name="connsiteX169" fmla="*/ 10988904 w 12192000"/>
              <a:gd name="connsiteY169" fmla="*/ 4302742 h 4454665"/>
              <a:gd name="connsiteX170" fmla="*/ 10978424 w 12192000"/>
              <a:gd name="connsiteY170" fmla="*/ 4306273 h 4454665"/>
              <a:gd name="connsiteX171" fmla="*/ 10964451 w 12192000"/>
              <a:gd name="connsiteY171" fmla="*/ 4292147 h 4454665"/>
              <a:gd name="connsiteX172" fmla="*/ 10964451 w 12192000"/>
              <a:gd name="connsiteY172" fmla="*/ 4228578 h 4454665"/>
              <a:gd name="connsiteX173" fmla="*/ 10985410 w 12192000"/>
              <a:gd name="connsiteY173" fmla="*/ 4228578 h 4454665"/>
              <a:gd name="connsiteX174" fmla="*/ 10985410 w 12192000"/>
              <a:gd name="connsiteY174" fmla="*/ 4217983 h 4454665"/>
              <a:gd name="connsiteX175" fmla="*/ 10964451 w 12192000"/>
              <a:gd name="connsiteY175" fmla="*/ 4217983 h 4454665"/>
              <a:gd name="connsiteX176" fmla="*/ 10964451 w 12192000"/>
              <a:gd name="connsiteY176" fmla="*/ 4193262 h 4454665"/>
              <a:gd name="connsiteX177" fmla="*/ 11599881 w 12192000"/>
              <a:gd name="connsiteY177" fmla="*/ 4190576 h 4454665"/>
              <a:gd name="connsiteX178" fmla="*/ 11589469 w 12192000"/>
              <a:gd name="connsiteY178" fmla="*/ 4232742 h 4454665"/>
              <a:gd name="connsiteX179" fmla="*/ 11599881 w 12192000"/>
              <a:gd name="connsiteY179" fmla="*/ 4232742 h 4454665"/>
              <a:gd name="connsiteX180" fmla="*/ 11603352 w 12192000"/>
              <a:gd name="connsiteY180" fmla="*/ 4208146 h 4454665"/>
              <a:gd name="connsiteX181" fmla="*/ 11617236 w 12192000"/>
              <a:gd name="connsiteY181" fmla="*/ 4236256 h 4454665"/>
              <a:gd name="connsiteX182" fmla="*/ 11624178 w 12192000"/>
              <a:gd name="connsiteY182" fmla="*/ 4236256 h 4454665"/>
              <a:gd name="connsiteX183" fmla="*/ 11631119 w 12192000"/>
              <a:gd name="connsiteY183" fmla="*/ 4194090 h 4454665"/>
              <a:gd name="connsiteX184" fmla="*/ 11624178 w 12192000"/>
              <a:gd name="connsiteY184" fmla="*/ 4194090 h 4454665"/>
              <a:gd name="connsiteX185" fmla="*/ 11620707 w 12192000"/>
              <a:gd name="connsiteY185" fmla="*/ 4222201 h 4454665"/>
              <a:gd name="connsiteX186" fmla="*/ 11606824 w 12192000"/>
              <a:gd name="connsiteY186" fmla="*/ 4190576 h 4454665"/>
              <a:gd name="connsiteX187" fmla="*/ 11599881 w 12192000"/>
              <a:gd name="connsiteY187" fmla="*/ 4190576 h 4454665"/>
              <a:gd name="connsiteX188" fmla="*/ 11709044 w 12192000"/>
              <a:gd name="connsiteY188" fmla="*/ 4186546 h 4454665"/>
              <a:gd name="connsiteX189" fmla="*/ 11674112 w 12192000"/>
              <a:gd name="connsiteY189" fmla="*/ 4193647 h 4454665"/>
              <a:gd name="connsiteX190" fmla="*/ 11674112 w 12192000"/>
              <a:gd name="connsiteY190" fmla="*/ 4200749 h 4454665"/>
              <a:gd name="connsiteX191" fmla="*/ 11688084 w 12192000"/>
              <a:gd name="connsiteY191" fmla="*/ 4200749 h 4454665"/>
              <a:gd name="connsiteX192" fmla="*/ 11695071 w 12192000"/>
              <a:gd name="connsiteY192" fmla="*/ 4236257 h 4454665"/>
              <a:gd name="connsiteX193" fmla="*/ 11702057 w 12192000"/>
              <a:gd name="connsiteY193" fmla="*/ 4232706 h 4454665"/>
              <a:gd name="connsiteX194" fmla="*/ 11695071 w 12192000"/>
              <a:gd name="connsiteY194" fmla="*/ 4197198 h 4454665"/>
              <a:gd name="connsiteX195" fmla="*/ 11709044 w 12192000"/>
              <a:gd name="connsiteY195" fmla="*/ 4193647 h 4454665"/>
              <a:gd name="connsiteX196" fmla="*/ 11564748 w 12192000"/>
              <a:gd name="connsiteY196" fmla="*/ 4186546 h 4454665"/>
              <a:gd name="connsiteX197" fmla="*/ 11575228 w 12192000"/>
              <a:gd name="connsiteY197" fmla="*/ 4189905 h 4454665"/>
              <a:gd name="connsiteX198" fmla="*/ 11578720 w 12192000"/>
              <a:gd name="connsiteY198" fmla="*/ 4193264 h 4454665"/>
              <a:gd name="connsiteX199" fmla="*/ 11578720 w 12192000"/>
              <a:gd name="connsiteY199" fmla="*/ 4196622 h 4454665"/>
              <a:gd name="connsiteX200" fmla="*/ 11571734 w 12192000"/>
              <a:gd name="connsiteY200" fmla="*/ 4199981 h 4454665"/>
              <a:gd name="connsiteX201" fmla="*/ 11561254 w 12192000"/>
              <a:gd name="connsiteY201" fmla="*/ 4196622 h 4454665"/>
              <a:gd name="connsiteX202" fmla="*/ 11564748 w 12192000"/>
              <a:gd name="connsiteY202" fmla="*/ 4193264 h 4454665"/>
              <a:gd name="connsiteX203" fmla="*/ 11564748 w 12192000"/>
              <a:gd name="connsiteY203" fmla="*/ 4186546 h 4454665"/>
              <a:gd name="connsiteX204" fmla="*/ 11014562 w 12192000"/>
              <a:gd name="connsiteY204" fmla="*/ 4184660 h 4454665"/>
              <a:gd name="connsiteX205" fmla="*/ 11014562 w 12192000"/>
              <a:gd name="connsiteY205" fmla="*/ 4198354 h 4454665"/>
              <a:gd name="connsiteX206" fmla="*/ 11026851 w 12192000"/>
              <a:gd name="connsiteY206" fmla="*/ 4198354 h 4454665"/>
              <a:gd name="connsiteX207" fmla="*/ 11026851 w 12192000"/>
              <a:gd name="connsiteY207" fmla="*/ 4184660 h 4454665"/>
              <a:gd name="connsiteX208" fmla="*/ 11715762 w 12192000"/>
              <a:gd name="connsiteY208" fmla="*/ 4182514 h 4454665"/>
              <a:gd name="connsiteX209" fmla="*/ 11729582 w 12192000"/>
              <a:gd name="connsiteY209" fmla="*/ 4225508 h 4454665"/>
              <a:gd name="connsiteX210" fmla="*/ 11739946 w 12192000"/>
              <a:gd name="connsiteY210" fmla="*/ 4221925 h 4454665"/>
              <a:gd name="connsiteX211" fmla="*/ 11726127 w 12192000"/>
              <a:gd name="connsiteY211" fmla="*/ 4182514 h 4454665"/>
              <a:gd name="connsiteX212" fmla="*/ 11715762 w 12192000"/>
              <a:gd name="connsiteY212" fmla="*/ 4182514 h 4454665"/>
              <a:gd name="connsiteX213" fmla="*/ 10346688 w 12192000"/>
              <a:gd name="connsiteY213" fmla="*/ 4182514 h 4454665"/>
              <a:gd name="connsiteX214" fmla="*/ 10346688 w 12192000"/>
              <a:gd name="connsiteY214" fmla="*/ 4312838 h 4454665"/>
              <a:gd name="connsiteX215" fmla="*/ 10361467 w 12192000"/>
              <a:gd name="connsiteY215" fmla="*/ 4312838 h 4454665"/>
              <a:gd name="connsiteX216" fmla="*/ 10361467 w 12192000"/>
              <a:gd name="connsiteY216" fmla="*/ 4253722 h 4454665"/>
              <a:gd name="connsiteX217" fmla="*/ 10407148 w 12192000"/>
              <a:gd name="connsiteY217" fmla="*/ 4253722 h 4454665"/>
              <a:gd name="connsiteX218" fmla="*/ 10407148 w 12192000"/>
              <a:gd name="connsiteY218" fmla="*/ 4242974 h 4454665"/>
              <a:gd name="connsiteX219" fmla="*/ 10361467 w 12192000"/>
              <a:gd name="connsiteY219" fmla="*/ 4242974 h 4454665"/>
              <a:gd name="connsiteX220" fmla="*/ 10361467 w 12192000"/>
              <a:gd name="connsiteY220" fmla="*/ 4193262 h 4454665"/>
              <a:gd name="connsiteX221" fmla="*/ 10409835 w 12192000"/>
              <a:gd name="connsiteY221" fmla="*/ 4193262 h 4454665"/>
              <a:gd name="connsiteX222" fmla="*/ 10409835 w 12192000"/>
              <a:gd name="connsiteY222" fmla="*/ 4182514 h 4454665"/>
              <a:gd name="connsiteX223" fmla="*/ 11561143 w 12192000"/>
              <a:gd name="connsiteY223" fmla="*/ 4175797 h 4454665"/>
              <a:gd name="connsiteX224" fmla="*/ 11554200 w 12192000"/>
              <a:gd name="connsiteY224" fmla="*/ 4193264 h 4454665"/>
              <a:gd name="connsiteX225" fmla="*/ 11554200 w 12192000"/>
              <a:gd name="connsiteY225" fmla="*/ 4196756 h 4454665"/>
              <a:gd name="connsiteX226" fmla="*/ 11543788 w 12192000"/>
              <a:gd name="connsiteY226" fmla="*/ 4214223 h 4454665"/>
              <a:gd name="connsiteX227" fmla="*/ 11554200 w 12192000"/>
              <a:gd name="connsiteY227" fmla="*/ 4217716 h 4454665"/>
              <a:gd name="connsiteX228" fmla="*/ 11557671 w 12192000"/>
              <a:gd name="connsiteY228" fmla="*/ 4203743 h 4454665"/>
              <a:gd name="connsiteX229" fmla="*/ 11568084 w 12192000"/>
              <a:gd name="connsiteY229" fmla="*/ 4207237 h 4454665"/>
              <a:gd name="connsiteX230" fmla="*/ 11568084 w 12192000"/>
              <a:gd name="connsiteY230" fmla="*/ 4224702 h 4454665"/>
              <a:gd name="connsiteX231" fmla="*/ 11578497 w 12192000"/>
              <a:gd name="connsiteY231" fmla="*/ 4228196 h 4454665"/>
              <a:gd name="connsiteX232" fmla="*/ 11575026 w 12192000"/>
              <a:gd name="connsiteY232" fmla="*/ 4207237 h 4454665"/>
              <a:gd name="connsiteX233" fmla="*/ 11585438 w 12192000"/>
              <a:gd name="connsiteY233" fmla="*/ 4196756 h 4454665"/>
              <a:gd name="connsiteX234" fmla="*/ 11585438 w 12192000"/>
              <a:gd name="connsiteY234" fmla="*/ 4193264 h 4454665"/>
              <a:gd name="connsiteX235" fmla="*/ 11578497 w 12192000"/>
              <a:gd name="connsiteY235" fmla="*/ 4182784 h 4454665"/>
              <a:gd name="connsiteX236" fmla="*/ 11561143 w 12192000"/>
              <a:gd name="connsiteY236" fmla="*/ 4175797 h 4454665"/>
              <a:gd name="connsiteX237" fmla="*/ 11766241 w 12192000"/>
              <a:gd name="connsiteY237" fmla="*/ 4173090 h 4454665"/>
              <a:gd name="connsiteX238" fmla="*/ 11774878 w 12192000"/>
              <a:gd name="connsiteY238" fmla="*/ 4178821 h 4454665"/>
              <a:gd name="connsiteX239" fmla="*/ 11774878 w 12192000"/>
              <a:gd name="connsiteY239" fmla="*/ 4185874 h 4454665"/>
              <a:gd name="connsiteX240" fmla="*/ 11771423 w 12192000"/>
              <a:gd name="connsiteY240" fmla="*/ 4196455 h 4454665"/>
              <a:gd name="connsiteX241" fmla="*/ 11767968 w 12192000"/>
              <a:gd name="connsiteY241" fmla="*/ 4199982 h 4454665"/>
              <a:gd name="connsiteX242" fmla="*/ 11754149 w 12192000"/>
              <a:gd name="connsiteY242" fmla="*/ 4196455 h 4454665"/>
              <a:gd name="connsiteX243" fmla="*/ 11750694 w 12192000"/>
              <a:gd name="connsiteY243" fmla="*/ 4192929 h 4454665"/>
              <a:gd name="connsiteX244" fmla="*/ 11750694 w 12192000"/>
              <a:gd name="connsiteY244" fmla="*/ 4185874 h 4454665"/>
              <a:gd name="connsiteX245" fmla="*/ 11757604 w 12192000"/>
              <a:gd name="connsiteY245" fmla="*/ 4175294 h 4454665"/>
              <a:gd name="connsiteX246" fmla="*/ 11766241 w 12192000"/>
              <a:gd name="connsiteY246" fmla="*/ 4173090 h 4454665"/>
              <a:gd name="connsiteX247" fmla="*/ 10810738 w 12192000"/>
              <a:gd name="connsiteY247" fmla="*/ 4171765 h 4454665"/>
              <a:gd name="connsiteX248" fmla="*/ 10810738 w 12192000"/>
              <a:gd name="connsiteY248" fmla="*/ 4235469 h 4454665"/>
              <a:gd name="connsiteX249" fmla="*/ 10782231 w 12192000"/>
              <a:gd name="connsiteY249" fmla="*/ 4217773 h 4454665"/>
              <a:gd name="connsiteX250" fmla="*/ 10743034 w 12192000"/>
              <a:gd name="connsiteY250" fmla="*/ 4267321 h 4454665"/>
              <a:gd name="connsiteX251" fmla="*/ 10782231 w 12192000"/>
              <a:gd name="connsiteY251" fmla="*/ 4316868 h 4454665"/>
              <a:gd name="connsiteX252" fmla="*/ 10810738 w 12192000"/>
              <a:gd name="connsiteY252" fmla="*/ 4299172 h 4454665"/>
              <a:gd name="connsiteX253" fmla="*/ 10810738 w 12192000"/>
              <a:gd name="connsiteY253" fmla="*/ 4313329 h 4454665"/>
              <a:gd name="connsiteX254" fmla="*/ 10824991 w 12192000"/>
              <a:gd name="connsiteY254" fmla="*/ 4313329 h 4454665"/>
              <a:gd name="connsiteX255" fmla="*/ 10824991 w 12192000"/>
              <a:gd name="connsiteY255" fmla="*/ 4171765 h 4454665"/>
              <a:gd name="connsiteX256" fmla="*/ 10810738 w 12192000"/>
              <a:gd name="connsiteY256" fmla="*/ 4171765 h 4454665"/>
              <a:gd name="connsiteX257" fmla="*/ 11768161 w 12192000"/>
              <a:gd name="connsiteY257" fmla="*/ 4166249 h 4454665"/>
              <a:gd name="connsiteX258" fmla="*/ 11750694 w 12192000"/>
              <a:gd name="connsiteY258" fmla="*/ 4169272 h 4454665"/>
              <a:gd name="connsiteX259" fmla="*/ 11739946 w 12192000"/>
              <a:gd name="connsiteY259" fmla="*/ 4186546 h 4454665"/>
              <a:gd name="connsiteX260" fmla="*/ 11743528 w 12192000"/>
              <a:gd name="connsiteY260" fmla="*/ 4196911 h 4454665"/>
              <a:gd name="connsiteX261" fmla="*/ 11772191 w 12192000"/>
              <a:gd name="connsiteY261" fmla="*/ 4203821 h 4454665"/>
              <a:gd name="connsiteX262" fmla="*/ 11782939 w 12192000"/>
              <a:gd name="connsiteY262" fmla="*/ 4196911 h 4454665"/>
              <a:gd name="connsiteX263" fmla="*/ 11782939 w 12192000"/>
              <a:gd name="connsiteY263" fmla="*/ 4186546 h 4454665"/>
              <a:gd name="connsiteX264" fmla="*/ 11782939 w 12192000"/>
              <a:gd name="connsiteY264" fmla="*/ 4176182 h 4454665"/>
              <a:gd name="connsiteX265" fmla="*/ 11768161 w 12192000"/>
              <a:gd name="connsiteY265" fmla="*/ 4166249 h 4454665"/>
              <a:gd name="connsiteX266" fmla="*/ 11525909 w 12192000"/>
              <a:gd name="connsiteY266" fmla="*/ 4158331 h 4454665"/>
              <a:gd name="connsiteX267" fmla="*/ 11504825 w 12192000"/>
              <a:gd name="connsiteY267" fmla="*/ 4193263 h 4454665"/>
              <a:gd name="connsiteX268" fmla="*/ 11529423 w 12192000"/>
              <a:gd name="connsiteY268" fmla="*/ 4210729 h 4454665"/>
              <a:gd name="connsiteX269" fmla="*/ 11532937 w 12192000"/>
              <a:gd name="connsiteY269" fmla="*/ 4203743 h 4454665"/>
              <a:gd name="connsiteX270" fmla="*/ 11515367 w 12192000"/>
              <a:gd name="connsiteY270" fmla="*/ 4193263 h 4454665"/>
              <a:gd name="connsiteX271" fmla="*/ 11522395 w 12192000"/>
              <a:gd name="connsiteY271" fmla="*/ 4182784 h 4454665"/>
              <a:gd name="connsiteX272" fmla="*/ 11532937 w 12192000"/>
              <a:gd name="connsiteY272" fmla="*/ 4189770 h 4454665"/>
              <a:gd name="connsiteX273" fmla="*/ 11536450 w 12192000"/>
              <a:gd name="connsiteY273" fmla="*/ 4182784 h 4454665"/>
              <a:gd name="connsiteX274" fmla="*/ 11525909 w 12192000"/>
              <a:gd name="connsiteY274" fmla="*/ 4175797 h 4454665"/>
              <a:gd name="connsiteX275" fmla="*/ 11529423 w 12192000"/>
              <a:gd name="connsiteY275" fmla="*/ 4168811 h 4454665"/>
              <a:gd name="connsiteX276" fmla="*/ 11546992 w 12192000"/>
              <a:gd name="connsiteY276" fmla="*/ 4179290 h 4454665"/>
              <a:gd name="connsiteX277" fmla="*/ 11550506 w 12192000"/>
              <a:gd name="connsiteY277" fmla="*/ 4172303 h 4454665"/>
              <a:gd name="connsiteX278" fmla="*/ 11525909 w 12192000"/>
              <a:gd name="connsiteY278" fmla="*/ 4158331 h 4454665"/>
              <a:gd name="connsiteX279" fmla="*/ 11803361 w 12192000"/>
              <a:gd name="connsiteY279" fmla="*/ 4130117 h 4454665"/>
              <a:gd name="connsiteX280" fmla="*/ 11796375 w 12192000"/>
              <a:gd name="connsiteY280" fmla="*/ 4137170 h 4454665"/>
              <a:gd name="connsiteX281" fmla="*/ 11813840 w 12192000"/>
              <a:gd name="connsiteY281" fmla="*/ 4154804 h 4454665"/>
              <a:gd name="connsiteX282" fmla="*/ 11785895 w 12192000"/>
              <a:gd name="connsiteY282" fmla="*/ 4147751 h 4454665"/>
              <a:gd name="connsiteX283" fmla="*/ 11778908 w 12192000"/>
              <a:gd name="connsiteY283" fmla="*/ 4151277 h 4454665"/>
              <a:gd name="connsiteX284" fmla="*/ 11803361 w 12192000"/>
              <a:gd name="connsiteY284" fmla="*/ 4186546 h 4454665"/>
              <a:gd name="connsiteX285" fmla="*/ 11810348 w 12192000"/>
              <a:gd name="connsiteY285" fmla="*/ 4179492 h 4454665"/>
              <a:gd name="connsiteX286" fmla="*/ 11796375 w 12192000"/>
              <a:gd name="connsiteY286" fmla="*/ 4158331 h 4454665"/>
              <a:gd name="connsiteX287" fmla="*/ 11824320 w 12192000"/>
              <a:gd name="connsiteY287" fmla="*/ 4168911 h 4454665"/>
              <a:gd name="connsiteX288" fmla="*/ 11831307 w 12192000"/>
              <a:gd name="connsiteY288" fmla="*/ 4161858 h 4454665"/>
              <a:gd name="connsiteX289" fmla="*/ 11803361 w 12192000"/>
              <a:gd name="connsiteY289" fmla="*/ 4130117 h 4454665"/>
              <a:gd name="connsiteX290" fmla="*/ 11495008 w 12192000"/>
              <a:gd name="connsiteY290" fmla="*/ 4130117 h 4454665"/>
              <a:gd name="connsiteX291" fmla="*/ 11487980 w 12192000"/>
              <a:gd name="connsiteY291" fmla="*/ 4133630 h 4454665"/>
              <a:gd name="connsiteX292" fmla="*/ 11498522 w 12192000"/>
              <a:gd name="connsiteY292" fmla="*/ 4144172 h 4454665"/>
              <a:gd name="connsiteX293" fmla="*/ 11473924 w 12192000"/>
              <a:gd name="connsiteY293" fmla="*/ 4168769 h 4454665"/>
              <a:gd name="connsiteX294" fmla="*/ 11480952 w 12192000"/>
              <a:gd name="connsiteY294" fmla="*/ 4175797 h 4454665"/>
              <a:gd name="connsiteX295" fmla="*/ 11505548 w 12192000"/>
              <a:gd name="connsiteY295" fmla="*/ 4151200 h 4454665"/>
              <a:gd name="connsiteX296" fmla="*/ 11516090 w 12192000"/>
              <a:gd name="connsiteY296" fmla="*/ 4158227 h 4454665"/>
              <a:gd name="connsiteX297" fmla="*/ 11519604 w 12192000"/>
              <a:gd name="connsiteY297" fmla="*/ 4151200 h 4454665"/>
              <a:gd name="connsiteX298" fmla="*/ 11495008 w 12192000"/>
              <a:gd name="connsiteY298" fmla="*/ 4130117 h 4454665"/>
              <a:gd name="connsiteX299" fmla="*/ 11824589 w 12192000"/>
              <a:gd name="connsiteY299" fmla="*/ 4119368 h 4454665"/>
              <a:gd name="connsiteX300" fmla="*/ 11842055 w 12192000"/>
              <a:gd name="connsiteY300" fmla="*/ 4126086 h 4454665"/>
              <a:gd name="connsiteX301" fmla="*/ 11842055 w 12192000"/>
              <a:gd name="connsiteY301" fmla="*/ 4130117 h 4454665"/>
              <a:gd name="connsiteX302" fmla="*/ 11835337 w 12192000"/>
              <a:gd name="connsiteY302" fmla="*/ 4136835 h 4454665"/>
              <a:gd name="connsiteX303" fmla="*/ 11831307 w 12192000"/>
              <a:gd name="connsiteY303" fmla="*/ 4130117 h 4454665"/>
              <a:gd name="connsiteX304" fmla="*/ 11820942 w 12192000"/>
              <a:gd name="connsiteY304" fmla="*/ 4112650 h 4454665"/>
              <a:gd name="connsiteX305" fmla="*/ 11813840 w 12192000"/>
              <a:gd name="connsiteY305" fmla="*/ 4119592 h 4454665"/>
              <a:gd name="connsiteX306" fmla="*/ 11820942 w 12192000"/>
              <a:gd name="connsiteY306" fmla="*/ 4130004 h 4454665"/>
              <a:gd name="connsiteX307" fmla="*/ 11838696 w 12192000"/>
              <a:gd name="connsiteY307" fmla="*/ 4154300 h 4454665"/>
              <a:gd name="connsiteX308" fmla="*/ 11842247 w 12192000"/>
              <a:gd name="connsiteY308" fmla="*/ 4150830 h 4454665"/>
              <a:gd name="connsiteX309" fmla="*/ 11838696 w 12192000"/>
              <a:gd name="connsiteY309" fmla="*/ 4143888 h 4454665"/>
              <a:gd name="connsiteX310" fmla="*/ 11849349 w 12192000"/>
              <a:gd name="connsiteY310" fmla="*/ 4130004 h 4454665"/>
              <a:gd name="connsiteX311" fmla="*/ 11856450 w 12192000"/>
              <a:gd name="connsiteY311" fmla="*/ 4130004 h 4454665"/>
              <a:gd name="connsiteX312" fmla="*/ 11860002 w 12192000"/>
              <a:gd name="connsiteY312" fmla="*/ 4130004 h 4454665"/>
              <a:gd name="connsiteX313" fmla="*/ 11863552 w 12192000"/>
              <a:gd name="connsiteY313" fmla="*/ 4123062 h 4454665"/>
              <a:gd name="connsiteX314" fmla="*/ 11820942 w 12192000"/>
              <a:gd name="connsiteY314" fmla="*/ 4112650 h 4454665"/>
              <a:gd name="connsiteX315" fmla="*/ 11466198 w 12192000"/>
              <a:gd name="connsiteY315" fmla="*/ 4097871 h 4454665"/>
              <a:gd name="connsiteX316" fmla="*/ 11430930 w 12192000"/>
              <a:gd name="connsiteY316" fmla="*/ 4122951 h 4454665"/>
              <a:gd name="connsiteX317" fmla="*/ 11437984 w 12192000"/>
              <a:gd name="connsiteY317" fmla="*/ 4130117 h 4454665"/>
              <a:gd name="connsiteX318" fmla="*/ 11459145 w 12192000"/>
              <a:gd name="connsiteY318" fmla="*/ 4115786 h 4454665"/>
              <a:gd name="connsiteX319" fmla="*/ 11448564 w 12192000"/>
              <a:gd name="connsiteY319" fmla="*/ 4144447 h 4454665"/>
              <a:gd name="connsiteX320" fmla="*/ 11455618 w 12192000"/>
              <a:gd name="connsiteY320" fmla="*/ 4151613 h 4454665"/>
              <a:gd name="connsiteX321" fmla="*/ 11487359 w 12192000"/>
              <a:gd name="connsiteY321" fmla="*/ 4122951 h 4454665"/>
              <a:gd name="connsiteX322" fmla="*/ 11483833 w 12192000"/>
              <a:gd name="connsiteY322" fmla="*/ 4115786 h 4454665"/>
              <a:gd name="connsiteX323" fmla="*/ 11462672 w 12192000"/>
              <a:gd name="connsiteY323" fmla="*/ 4133699 h 4454665"/>
              <a:gd name="connsiteX324" fmla="*/ 11473252 w 12192000"/>
              <a:gd name="connsiteY324" fmla="*/ 4105037 h 4454665"/>
              <a:gd name="connsiteX325" fmla="*/ 11466198 w 12192000"/>
              <a:gd name="connsiteY325" fmla="*/ 4097871 h 4454665"/>
              <a:gd name="connsiteX326" fmla="*/ 11835338 w 12192000"/>
              <a:gd name="connsiteY326" fmla="*/ 4087123 h 4454665"/>
              <a:gd name="connsiteX327" fmla="*/ 11831307 w 12192000"/>
              <a:gd name="connsiteY327" fmla="*/ 4095184 h 4454665"/>
              <a:gd name="connsiteX328" fmla="*/ 11870270 w 12192000"/>
              <a:gd name="connsiteY328" fmla="*/ 4115338 h 4454665"/>
              <a:gd name="connsiteX329" fmla="*/ 11883706 w 12192000"/>
              <a:gd name="connsiteY329" fmla="*/ 4091154 h 4454665"/>
              <a:gd name="connsiteX330" fmla="*/ 11876988 w 12192000"/>
              <a:gd name="connsiteY330" fmla="*/ 4087123 h 4454665"/>
              <a:gd name="connsiteX331" fmla="*/ 11866239 w 12192000"/>
              <a:gd name="connsiteY331" fmla="*/ 4105933 h 4454665"/>
              <a:gd name="connsiteX332" fmla="*/ 11459634 w 12192000"/>
              <a:gd name="connsiteY332" fmla="*/ 4084436 h 4454665"/>
              <a:gd name="connsiteX333" fmla="*/ 11424212 w 12192000"/>
              <a:gd name="connsiteY333" fmla="*/ 4105598 h 4454665"/>
              <a:gd name="connsiteX334" fmla="*/ 11427754 w 12192000"/>
              <a:gd name="connsiteY334" fmla="*/ 4112651 h 4454665"/>
              <a:gd name="connsiteX335" fmla="*/ 11463176 w 12192000"/>
              <a:gd name="connsiteY335" fmla="*/ 4091490 h 4454665"/>
              <a:gd name="connsiteX336" fmla="*/ 11459634 w 12192000"/>
              <a:gd name="connsiteY336" fmla="*/ 4084436 h 4454665"/>
              <a:gd name="connsiteX337" fmla="*/ 11450927 w 12192000"/>
              <a:gd name="connsiteY337" fmla="*/ 4050826 h 4454665"/>
              <a:gd name="connsiteX338" fmla="*/ 11456192 w 12192000"/>
              <a:gd name="connsiteY338" fmla="*/ 4056557 h 4454665"/>
              <a:gd name="connsiteX339" fmla="*/ 11649257 w 12192000"/>
              <a:gd name="connsiteY339" fmla="*/ 4187050 h 4454665"/>
              <a:gd name="connsiteX340" fmla="*/ 11842320 w 12192000"/>
              <a:gd name="connsiteY340" fmla="*/ 4056557 h 4454665"/>
              <a:gd name="connsiteX341" fmla="*/ 11847586 w 12192000"/>
              <a:gd name="connsiteY341" fmla="*/ 4050826 h 4454665"/>
              <a:gd name="connsiteX342" fmla="*/ 11852851 w 12192000"/>
              <a:gd name="connsiteY342" fmla="*/ 4053030 h 4454665"/>
              <a:gd name="connsiteX343" fmla="*/ 11891464 w 12192000"/>
              <a:gd name="connsiteY343" fmla="*/ 4063611 h 4454665"/>
              <a:gd name="connsiteX344" fmla="*/ 11898484 w 12192000"/>
              <a:gd name="connsiteY344" fmla="*/ 4074191 h 4454665"/>
              <a:gd name="connsiteX345" fmla="*/ 11649257 w 12192000"/>
              <a:gd name="connsiteY345" fmla="*/ 4247006 h 4454665"/>
              <a:gd name="connsiteX346" fmla="*/ 11400028 w 12192000"/>
              <a:gd name="connsiteY346" fmla="*/ 4077719 h 4454665"/>
              <a:gd name="connsiteX347" fmla="*/ 11407049 w 12192000"/>
              <a:gd name="connsiteY347" fmla="*/ 4063611 h 4454665"/>
              <a:gd name="connsiteX348" fmla="*/ 11445662 w 12192000"/>
              <a:gd name="connsiteY348" fmla="*/ 4053030 h 4454665"/>
              <a:gd name="connsiteX349" fmla="*/ 11450927 w 12192000"/>
              <a:gd name="connsiteY349" fmla="*/ 4050826 h 4454665"/>
              <a:gd name="connsiteX350" fmla="*/ 11603442 w 12192000"/>
              <a:gd name="connsiteY350" fmla="*/ 4044988 h 4454665"/>
              <a:gd name="connsiteX351" fmla="*/ 11613922 w 12192000"/>
              <a:gd name="connsiteY351" fmla="*/ 4044988 h 4454665"/>
              <a:gd name="connsiteX352" fmla="*/ 11617414 w 12192000"/>
              <a:gd name="connsiteY352" fmla="*/ 4052079 h 4454665"/>
              <a:gd name="connsiteX353" fmla="*/ 11624401 w 12192000"/>
              <a:gd name="connsiteY353" fmla="*/ 4154898 h 4454665"/>
              <a:gd name="connsiteX354" fmla="*/ 11620908 w 12192000"/>
              <a:gd name="connsiteY354" fmla="*/ 4165535 h 4454665"/>
              <a:gd name="connsiteX355" fmla="*/ 11613922 w 12192000"/>
              <a:gd name="connsiteY355" fmla="*/ 4165535 h 4454665"/>
              <a:gd name="connsiteX356" fmla="*/ 11505632 w 12192000"/>
              <a:gd name="connsiteY356" fmla="*/ 4101715 h 4454665"/>
              <a:gd name="connsiteX357" fmla="*/ 11502138 w 12192000"/>
              <a:gd name="connsiteY357" fmla="*/ 4098170 h 4454665"/>
              <a:gd name="connsiteX358" fmla="*/ 11502138 w 12192000"/>
              <a:gd name="connsiteY358" fmla="*/ 4094625 h 4454665"/>
              <a:gd name="connsiteX359" fmla="*/ 11509124 w 12192000"/>
              <a:gd name="connsiteY359" fmla="*/ 4091080 h 4454665"/>
              <a:gd name="connsiteX360" fmla="*/ 11603442 w 12192000"/>
              <a:gd name="connsiteY360" fmla="*/ 4044988 h 4454665"/>
              <a:gd name="connsiteX361" fmla="*/ 11688084 w 12192000"/>
              <a:gd name="connsiteY361" fmla="*/ 4041442 h 4454665"/>
              <a:gd name="connsiteX362" fmla="*/ 11698565 w 12192000"/>
              <a:gd name="connsiteY362" fmla="*/ 4041442 h 4454665"/>
              <a:gd name="connsiteX363" fmla="*/ 11789388 w 12192000"/>
              <a:gd name="connsiteY363" fmla="*/ 4087353 h 4454665"/>
              <a:gd name="connsiteX364" fmla="*/ 11796375 w 12192000"/>
              <a:gd name="connsiteY364" fmla="*/ 4094417 h 4454665"/>
              <a:gd name="connsiteX365" fmla="*/ 11792882 w 12192000"/>
              <a:gd name="connsiteY365" fmla="*/ 4101480 h 4454665"/>
              <a:gd name="connsiteX366" fmla="*/ 11684592 w 12192000"/>
              <a:gd name="connsiteY366" fmla="*/ 4165049 h 4454665"/>
              <a:gd name="connsiteX367" fmla="*/ 11677605 w 12192000"/>
              <a:gd name="connsiteY367" fmla="*/ 4165049 h 4454665"/>
              <a:gd name="connsiteX368" fmla="*/ 11674112 w 12192000"/>
              <a:gd name="connsiteY368" fmla="*/ 4154454 h 4454665"/>
              <a:gd name="connsiteX369" fmla="*/ 11684592 w 12192000"/>
              <a:gd name="connsiteY369" fmla="*/ 4052038 h 4454665"/>
              <a:gd name="connsiteX370" fmla="*/ 11688084 w 12192000"/>
              <a:gd name="connsiteY370" fmla="*/ 4041442 h 4454665"/>
              <a:gd name="connsiteX371" fmla="*/ 10810283 w 12192000"/>
              <a:gd name="connsiteY371" fmla="*/ 4002478 h 4454665"/>
              <a:gd name="connsiteX372" fmla="*/ 10851862 w 12192000"/>
              <a:gd name="connsiteY372" fmla="*/ 4002478 h 4454665"/>
              <a:gd name="connsiteX373" fmla="*/ 10851862 w 12192000"/>
              <a:gd name="connsiteY373" fmla="*/ 4045088 h 4454665"/>
              <a:gd name="connsiteX374" fmla="*/ 10803353 w 12192000"/>
              <a:gd name="connsiteY374" fmla="*/ 4052190 h 4454665"/>
              <a:gd name="connsiteX375" fmla="*/ 10786028 w 12192000"/>
              <a:gd name="connsiteY375" fmla="*/ 4027334 h 4454665"/>
              <a:gd name="connsiteX376" fmla="*/ 10810283 w 12192000"/>
              <a:gd name="connsiteY376" fmla="*/ 4002478 h 4454665"/>
              <a:gd name="connsiteX377" fmla="*/ 10494479 w 12192000"/>
              <a:gd name="connsiteY377" fmla="*/ 3932613 h 4454665"/>
              <a:gd name="connsiteX378" fmla="*/ 10536128 w 12192000"/>
              <a:gd name="connsiteY378" fmla="*/ 3988885 h 4454665"/>
              <a:gd name="connsiteX379" fmla="*/ 10494479 w 12192000"/>
              <a:gd name="connsiteY379" fmla="*/ 4052189 h 4454665"/>
              <a:gd name="connsiteX380" fmla="*/ 10452829 w 12192000"/>
              <a:gd name="connsiteY380" fmla="*/ 3988885 h 4454665"/>
              <a:gd name="connsiteX381" fmla="*/ 10494479 w 12192000"/>
              <a:gd name="connsiteY381" fmla="*/ 3932613 h 4454665"/>
              <a:gd name="connsiteX382" fmla="*/ 11639005 w 12192000"/>
              <a:gd name="connsiteY382" fmla="*/ 3928584 h 4454665"/>
              <a:gd name="connsiteX383" fmla="*/ 11660034 w 12192000"/>
              <a:gd name="connsiteY383" fmla="*/ 3928584 h 4454665"/>
              <a:gd name="connsiteX384" fmla="*/ 11660034 w 12192000"/>
              <a:gd name="connsiteY384" fmla="*/ 3939224 h 4454665"/>
              <a:gd name="connsiteX385" fmla="*/ 11691578 w 12192000"/>
              <a:gd name="connsiteY385" fmla="*/ 3978241 h 4454665"/>
              <a:gd name="connsiteX386" fmla="*/ 11649519 w 12192000"/>
              <a:gd name="connsiteY386" fmla="*/ 4017258 h 4454665"/>
              <a:gd name="connsiteX387" fmla="*/ 11610966 w 12192000"/>
              <a:gd name="connsiteY387" fmla="*/ 3978241 h 4454665"/>
              <a:gd name="connsiteX388" fmla="*/ 11639005 w 12192000"/>
              <a:gd name="connsiteY388" fmla="*/ 3939224 h 4454665"/>
              <a:gd name="connsiteX389" fmla="*/ 11639005 w 12192000"/>
              <a:gd name="connsiteY389" fmla="*/ 3928584 h 4454665"/>
              <a:gd name="connsiteX390" fmla="*/ 11649257 w 12192000"/>
              <a:gd name="connsiteY390" fmla="*/ 3917835 h 4454665"/>
              <a:gd name="connsiteX391" fmla="*/ 11589469 w 12192000"/>
              <a:gd name="connsiteY391" fmla="*/ 3978295 h 4454665"/>
              <a:gd name="connsiteX392" fmla="*/ 11649257 w 12192000"/>
              <a:gd name="connsiteY392" fmla="*/ 4038755 h 4454665"/>
              <a:gd name="connsiteX393" fmla="*/ 11709045 w 12192000"/>
              <a:gd name="connsiteY393" fmla="*/ 3978295 h 4454665"/>
              <a:gd name="connsiteX394" fmla="*/ 11649257 w 12192000"/>
              <a:gd name="connsiteY394" fmla="*/ 3917835 h 4454665"/>
              <a:gd name="connsiteX395" fmla="*/ 11649257 w 12192000"/>
              <a:gd name="connsiteY395" fmla="*/ 3911118 h 4454665"/>
              <a:gd name="connsiteX396" fmla="*/ 11715763 w 12192000"/>
              <a:gd name="connsiteY396" fmla="*/ 3978295 h 4454665"/>
              <a:gd name="connsiteX397" fmla="*/ 11649257 w 12192000"/>
              <a:gd name="connsiteY397" fmla="*/ 4045473 h 4454665"/>
              <a:gd name="connsiteX398" fmla="*/ 11582751 w 12192000"/>
              <a:gd name="connsiteY398" fmla="*/ 3978295 h 4454665"/>
              <a:gd name="connsiteX399" fmla="*/ 11649257 w 12192000"/>
              <a:gd name="connsiteY399" fmla="*/ 3911118 h 4454665"/>
              <a:gd name="connsiteX400" fmla="*/ 11824549 w 12192000"/>
              <a:gd name="connsiteY400" fmla="*/ 3908431 h 4454665"/>
              <a:gd name="connsiteX401" fmla="*/ 11828050 w 12192000"/>
              <a:gd name="connsiteY401" fmla="*/ 3915484 h 4454665"/>
              <a:gd name="connsiteX402" fmla="*/ 11828050 w 12192000"/>
              <a:gd name="connsiteY402" fmla="*/ 4038923 h 4454665"/>
              <a:gd name="connsiteX403" fmla="*/ 11824549 w 12192000"/>
              <a:gd name="connsiteY403" fmla="*/ 4045977 h 4454665"/>
              <a:gd name="connsiteX404" fmla="*/ 11817546 w 12192000"/>
              <a:gd name="connsiteY404" fmla="*/ 4045977 h 4454665"/>
              <a:gd name="connsiteX405" fmla="*/ 11730012 w 12192000"/>
              <a:gd name="connsiteY405" fmla="*/ 3986021 h 4454665"/>
              <a:gd name="connsiteX406" fmla="*/ 11726510 w 12192000"/>
              <a:gd name="connsiteY406" fmla="*/ 3978967 h 4454665"/>
              <a:gd name="connsiteX407" fmla="*/ 11730012 w 12192000"/>
              <a:gd name="connsiteY407" fmla="*/ 3968386 h 4454665"/>
              <a:gd name="connsiteX408" fmla="*/ 11814044 w 12192000"/>
              <a:gd name="connsiteY408" fmla="*/ 3911957 h 4454665"/>
              <a:gd name="connsiteX409" fmla="*/ 11824549 w 12192000"/>
              <a:gd name="connsiteY409" fmla="*/ 3908431 h 4454665"/>
              <a:gd name="connsiteX410" fmla="*/ 11473964 w 12192000"/>
              <a:gd name="connsiteY410" fmla="*/ 3908431 h 4454665"/>
              <a:gd name="connsiteX411" fmla="*/ 11480967 w 12192000"/>
              <a:gd name="connsiteY411" fmla="*/ 3911957 h 4454665"/>
              <a:gd name="connsiteX412" fmla="*/ 11568501 w 12192000"/>
              <a:gd name="connsiteY412" fmla="*/ 3968386 h 4454665"/>
              <a:gd name="connsiteX413" fmla="*/ 11572002 w 12192000"/>
              <a:gd name="connsiteY413" fmla="*/ 3978967 h 4454665"/>
              <a:gd name="connsiteX414" fmla="*/ 11568501 w 12192000"/>
              <a:gd name="connsiteY414" fmla="*/ 3986021 h 4454665"/>
              <a:gd name="connsiteX415" fmla="*/ 11480967 w 12192000"/>
              <a:gd name="connsiteY415" fmla="*/ 4045977 h 4454665"/>
              <a:gd name="connsiteX416" fmla="*/ 11473964 w 12192000"/>
              <a:gd name="connsiteY416" fmla="*/ 4045977 h 4454665"/>
              <a:gd name="connsiteX417" fmla="*/ 11466961 w 12192000"/>
              <a:gd name="connsiteY417" fmla="*/ 4042450 h 4454665"/>
              <a:gd name="connsiteX418" fmla="*/ 11466961 w 12192000"/>
              <a:gd name="connsiteY418" fmla="*/ 3915484 h 4454665"/>
              <a:gd name="connsiteX419" fmla="*/ 11473964 w 12192000"/>
              <a:gd name="connsiteY419" fmla="*/ 3908431 h 4454665"/>
              <a:gd name="connsiteX420" fmla="*/ 11070316 w 12192000"/>
              <a:gd name="connsiteY420" fmla="*/ 3897682 h 4454665"/>
              <a:gd name="connsiteX421" fmla="*/ 11070316 w 12192000"/>
              <a:gd name="connsiteY421" fmla="*/ 3904735 h 4454665"/>
              <a:gd name="connsiteX422" fmla="*/ 11112166 w 12192000"/>
              <a:gd name="connsiteY422" fmla="*/ 4066969 h 4454665"/>
              <a:gd name="connsiteX423" fmla="*/ 11133091 w 12192000"/>
              <a:gd name="connsiteY423" fmla="*/ 4088130 h 4454665"/>
              <a:gd name="connsiteX424" fmla="*/ 11143554 w 12192000"/>
              <a:gd name="connsiteY424" fmla="*/ 4088130 h 4454665"/>
              <a:gd name="connsiteX425" fmla="*/ 11140066 w 12192000"/>
              <a:gd name="connsiteY425" fmla="*/ 4095183 h 4454665"/>
              <a:gd name="connsiteX426" fmla="*/ 11112166 w 12192000"/>
              <a:gd name="connsiteY426" fmla="*/ 4116344 h 4454665"/>
              <a:gd name="connsiteX427" fmla="*/ 11077291 w 12192000"/>
              <a:gd name="connsiteY427" fmla="*/ 4112818 h 4454665"/>
              <a:gd name="connsiteX428" fmla="*/ 11073804 w 12192000"/>
              <a:gd name="connsiteY428" fmla="*/ 4116344 h 4454665"/>
              <a:gd name="connsiteX429" fmla="*/ 11070316 w 12192000"/>
              <a:gd name="connsiteY429" fmla="*/ 4119871 h 4454665"/>
              <a:gd name="connsiteX430" fmla="*/ 11070316 w 12192000"/>
              <a:gd name="connsiteY430" fmla="*/ 4141032 h 4454665"/>
              <a:gd name="connsiteX431" fmla="*/ 11077291 w 12192000"/>
              <a:gd name="connsiteY431" fmla="*/ 4148086 h 4454665"/>
              <a:gd name="connsiteX432" fmla="*/ 11122628 w 12192000"/>
              <a:gd name="connsiteY432" fmla="*/ 4151612 h 4454665"/>
              <a:gd name="connsiteX433" fmla="*/ 11126116 w 12192000"/>
              <a:gd name="connsiteY433" fmla="*/ 4151612 h 4454665"/>
              <a:gd name="connsiteX434" fmla="*/ 11181916 w 12192000"/>
              <a:gd name="connsiteY434" fmla="*/ 4098710 h 4454665"/>
              <a:gd name="connsiteX435" fmla="*/ 11213303 w 12192000"/>
              <a:gd name="connsiteY435" fmla="*/ 3968218 h 4454665"/>
              <a:gd name="connsiteX436" fmla="*/ 11227253 w 12192000"/>
              <a:gd name="connsiteY436" fmla="*/ 3925896 h 4454665"/>
              <a:gd name="connsiteX437" fmla="*/ 11230741 w 12192000"/>
              <a:gd name="connsiteY437" fmla="*/ 3904735 h 4454665"/>
              <a:gd name="connsiteX438" fmla="*/ 11230741 w 12192000"/>
              <a:gd name="connsiteY438" fmla="*/ 3897682 h 4454665"/>
              <a:gd name="connsiteX439" fmla="*/ 11223766 w 12192000"/>
              <a:gd name="connsiteY439" fmla="*/ 3897682 h 4454665"/>
              <a:gd name="connsiteX440" fmla="*/ 11195866 w 12192000"/>
              <a:gd name="connsiteY440" fmla="*/ 3897682 h 4454665"/>
              <a:gd name="connsiteX441" fmla="*/ 11188891 w 12192000"/>
              <a:gd name="connsiteY441" fmla="*/ 3901208 h 4454665"/>
              <a:gd name="connsiteX442" fmla="*/ 11150528 w 12192000"/>
              <a:gd name="connsiteY442" fmla="*/ 4045808 h 4454665"/>
              <a:gd name="connsiteX443" fmla="*/ 11147041 w 12192000"/>
              <a:gd name="connsiteY443" fmla="*/ 4045808 h 4454665"/>
              <a:gd name="connsiteX444" fmla="*/ 11112166 w 12192000"/>
              <a:gd name="connsiteY444" fmla="*/ 3901208 h 4454665"/>
              <a:gd name="connsiteX445" fmla="*/ 11105191 w 12192000"/>
              <a:gd name="connsiteY445" fmla="*/ 3897682 h 4454665"/>
              <a:gd name="connsiteX446" fmla="*/ 11077291 w 12192000"/>
              <a:gd name="connsiteY446" fmla="*/ 3897682 h 4454665"/>
              <a:gd name="connsiteX447" fmla="*/ 11070316 w 12192000"/>
              <a:gd name="connsiteY447" fmla="*/ 3897682 h 4454665"/>
              <a:gd name="connsiteX448" fmla="*/ 11038289 w 12192000"/>
              <a:gd name="connsiteY448" fmla="*/ 3893651 h 4454665"/>
              <a:gd name="connsiteX449" fmla="*/ 10985474 w 12192000"/>
              <a:gd name="connsiteY449" fmla="*/ 3914757 h 4454665"/>
              <a:gd name="connsiteX450" fmla="*/ 10985474 w 12192000"/>
              <a:gd name="connsiteY450" fmla="*/ 3904204 h 4454665"/>
              <a:gd name="connsiteX451" fmla="*/ 10978433 w 12192000"/>
              <a:gd name="connsiteY451" fmla="*/ 3897169 h 4454665"/>
              <a:gd name="connsiteX452" fmla="*/ 10950264 w 12192000"/>
              <a:gd name="connsiteY452" fmla="*/ 3897169 h 4454665"/>
              <a:gd name="connsiteX453" fmla="*/ 10943222 w 12192000"/>
              <a:gd name="connsiteY453" fmla="*/ 3904204 h 4454665"/>
              <a:gd name="connsiteX454" fmla="*/ 10943222 w 12192000"/>
              <a:gd name="connsiteY454" fmla="*/ 4080087 h 4454665"/>
              <a:gd name="connsiteX455" fmla="*/ 10950264 w 12192000"/>
              <a:gd name="connsiteY455" fmla="*/ 4087122 h 4454665"/>
              <a:gd name="connsiteX456" fmla="*/ 10978433 w 12192000"/>
              <a:gd name="connsiteY456" fmla="*/ 4087122 h 4454665"/>
              <a:gd name="connsiteX457" fmla="*/ 10985474 w 12192000"/>
              <a:gd name="connsiteY457" fmla="*/ 4080087 h 4454665"/>
              <a:gd name="connsiteX458" fmla="*/ 10985474 w 12192000"/>
              <a:gd name="connsiteY458" fmla="*/ 3956969 h 4454665"/>
              <a:gd name="connsiteX459" fmla="*/ 11038289 w 12192000"/>
              <a:gd name="connsiteY459" fmla="*/ 3935863 h 4454665"/>
              <a:gd name="connsiteX460" fmla="*/ 11045332 w 12192000"/>
              <a:gd name="connsiteY460" fmla="*/ 3928828 h 4454665"/>
              <a:gd name="connsiteX461" fmla="*/ 11045332 w 12192000"/>
              <a:gd name="connsiteY461" fmla="*/ 3900687 h 4454665"/>
              <a:gd name="connsiteX462" fmla="*/ 11041811 w 12192000"/>
              <a:gd name="connsiteY462" fmla="*/ 3897169 h 4454665"/>
              <a:gd name="connsiteX463" fmla="*/ 11038289 w 12192000"/>
              <a:gd name="connsiteY463" fmla="*/ 3893651 h 4454665"/>
              <a:gd name="connsiteX464" fmla="*/ 10831647 w 12192000"/>
              <a:gd name="connsiteY464" fmla="*/ 3889620 h 4454665"/>
              <a:gd name="connsiteX465" fmla="*/ 10761417 w 12192000"/>
              <a:gd name="connsiteY465" fmla="*/ 3896691 h 4454665"/>
              <a:gd name="connsiteX466" fmla="*/ 10754394 w 12192000"/>
              <a:gd name="connsiteY466" fmla="*/ 3903763 h 4454665"/>
              <a:gd name="connsiteX467" fmla="*/ 10754394 w 12192000"/>
              <a:gd name="connsiteY467" fmla="*/ 3928512 h 4454665"/>
              <a:gd name="connsiteX468" fmla="*/ 10757905 w 12192000"/>
              <a:gd name="connsiteY468" fmla="*/ 3935584 h 4454665"/>
              <a:gd name="connsiteX469" fmla="*/ 10761417 w 12192000"/>
              <a:gd name="connsiteY469" fmla="*/ 3935584 h 4454665"/>
              <a:gd name="connsiteX470" fmla="*/ 10828136 w 12192000"/>
              <a:gd name="connsiteY470" fmla="*/ 3932048 h 4454665"/>
              <a:gd name="connsiteX471" fmla="*/ 10852717 w 12192000"/>
              <a:gd name="connsiteY471" fmla="*/ 3956798 h 4454665"/>
              <a:gd name="connsiteX472" fmla="*/ 10852717 w 12192000"/>
              <a:gd name="connsiteY472" fmla="*/ 3967405 h 4454665"/>
              <a:gd name="connsiteX473" fmla="*/ 10803555 w 12192000"/>
              <a:gd name="connsiteY473" fmla="*/ 3970941 h 4454665"/>
              <a:gd name="connsiteX474" fmla="*/ 10740347 w 12192000"/>
              <a:gd name="connsiteY474" fmla="*/ 4031046 h 4454665"/>
              <a:gd name="connsiteX475" fmla="*/ 10796532 w 12192000"/>
              <a:gd name="connsiteY475" fmla="*/ 4091152 h 4454665"/>
              <a:gd name="connsiteX476" fmla="*/ 10859740 w 12192000"/>
              <a:gd name="connsiteY476" fmla="*/ 4077009 h 4454665"/>
              <a:gd name="connsiteX477" fmla="*/ 10887833 w 12192000"/>
              <a:gd name="connsiteY477" fmla="*/ 4091152 h 4454665"/>
              <a:gd name="connsiteX478" fmla="*/ 10894855 w 12192000"/>
              <a:gd name="connsiteY478" fmla="*/ 4087616 h 4454665"/>
              <a:gd name="connsiteX479" fmla="*/ 10894855 w 12192000"/>
              <a:gd name="connsiteY479" fmla="*/ 4084081 h 4454665"/>
              <a:gd name="connsiteX480" fmla="*/ 10894855 w 12192000"/>
              <a:gd name="connsiteY480" fmla="*/ 3956798 h 4454665"/>
              <a:gd name="connsiteX481" fmla="*/ 10831647 w 12192000"/>
              <a:gd name="connsiteY481" fmla="*/ 3889620 h 4454665"/>
              <a:gd name="connsiteX482" fmla="*/ 10495822 w 12192000"/>
              <a:gd name="connsiteY482" fmla="*/ 3889619 h 4454665"/>
              <a:gd name="connsiteX483" fmla="*/ 10409835 w 12192000"/>
              <a:gd name="connsiteY483" fmla="*/ 3990386 h 4454665"/>
              <a:gd name="connsiteX484" fmla="*/ 10495822 w 12192000"/>
              <a:gd name="connsiteY484" fmla="*/ 4091152 h 4454665"/>
              <a:gd name="connsiteX485" fmla="*/ 10581809 w 12192000"/>
              <a:gd name="connsiteY485" fmla="*/ 3990386 h 4454665"/>
              <a:gd name="connsiteX486" fmla="*/ 10495822 w 12192000"/>
              <a:gd name="connsiteY486" fmla="*/ 3889619 h 4454665"/>
              <a:gd name="connsiteX487" fmla="*/ 10241892 w 12192000"/>
              <a:gd name="connsiteY487" fmla="*/ 3865436 h 4454665"/>
              <a:gd name="connsiteX488" fmla="*/ 10273241 w 12192000"/>
              <a:gd name="connsiteY488" fmla="*/ 3865436 h 4454665"/>
              <a:gd name="connsiteX489" fmla="*/ 10290657 w 12192000"/>
              <a:gd name="connsiteY489" fmla="*/ 3865436 h 4454665"/>
              <a:gd name="connsiteX490" fmla="*/ 10335940 w 12192000"/>
              <a:gd name="connsiteY490" fmla="*/ 3904400 h 4454665"/>
              <a:gd name="connsiteX491" fmla="*/ 10287174 w 12192000"/>
              <a:gd name="connsiteY491" fmla="*/ 3943362 h 4454665"/>
              <a:gd name="connsiteX492" fmla="*/ 10241892 w 12192000"/>
              <a:gd name="connsiteY492" fmla="*/ 3943362 h 4454665"/>
              <a:gd name="connsiteX493" fmla="*/ 10241892 w 12192000"/>
              <a:gd name="connsiteY493" fmla="*/ 3865436 h 4454665"/>
              <a:gd name="connsiteX494" fmla="*/ 10659063 w 12192000"/>
              <a:gd name="connsiteY494" fmla="*/ 3852001 h 4454665"/>
              <a:gd name="connsiteX495" fmla="*/ 10627410 w 12192000"/>
              <a:gd name="connsiteY495" fmla="*/ 3859035 h 4454665"/>
              <a:gd name="connsiteX496" fmla="*/ 10623893 w 12192000"/>
              <a:gd name="connsiteY496" fmla="*/ 3866069 h 4454665"/>
              <a:gd name="connsiteX497" fmla="*/ 10623893 w 12192000"/>
              <a:gd name="connsiteY497" fmla="*/ 3897721 h 4454665"/>
              <a:gd name="connsiteX498" fmla="*/ 10606308 w 12192000"/>
              <a:gd name="connsiteY498" fmla="*/ 3897721 h 4454665"/>
              <a:gd name="connsiteX499" fmla="*/ 10599275 w 12192000"/>
              <a:gd name="connsiteY499" fmla="*/ 3904755 h 4454665"/>
              <a:gd name="connsiteX500" fmla="*/ 10599275 w 12192000"/>
              <a:gd name="connsiteY500" fmla="*/ 3929373 h 4454665"/>
              <a:gd name="connsiteX501" fmla="*/ 10606308 w 12192000"/>
              <a:gd name="connsiteY501" fmla="*/ 3936407 h 4454665"/>
              <a:gd name="connsiteX502" fmla="*/ 10623893 w 12192000"/>
              <a:gd name="connsiteY502" fmla="*/ 3936407 h 4454665"/>
              <a:gd name="connsiteX503" fmla="*/ 10623893 w 12192000"/>
              <a:gd name="connsiteY503" fmla="*/ 4020814 h 4454665"/>
              <a:gd name="connsiteX504" fmla="*/ 10680164 w 12192000"/>
              <a:gd name="connsiteY504" fmla="*/ 4091152 h 4454665"/>
              <a:gd name="connsiteX505" fmla="*/ 10711817 w 12192000"/>
              <a:gd name="connsiteY505" fmla="*/ 4087636 h 4454665"/>
              <a:gd name="connsiteX506" fmla="*/ 10718851 w 12192000"/>
              <a:gd name="connsiteY506" fmla="*/ 4080601 h 4454665"/>
              <a:gd name="connsiteX507" fmla="*/ 10718851 w 12192000"/>
              <a:gd name="connsiteY507" fmla="*/ 4055983 h 4454665"/>
              <a:gd name="connsiteX508" fmla="*/ 10711817 w 12192000"/>
              <a:gd name="connsiteY508" fmla="*/ 4048949 h 4454665"/>
              <a:gd name="connsiteX509" fmla="*/ 10687198 w 12192000"/>
              <a:gd name="connsiteY509" fmla="*/ 4048949 h 4454665"/>
              <a:gd name="connsiteX510" fmla="*/ 10666096 w 12192000"/>
              <a:gd name="connsiteY510" fmla="*/ 4013780 h 4454665"/>
              <a:gd name="connsiteX511" fmla="*/ 10666096 w 12192000"/>
              <a:gd name="connsiteY511" fmla="*/ 3936407 h 4454665"/>
              <a:gd name="connsiteX512" fmla="*/ 10711817 w 12192000"/>
              <a:gd name="connsiteY512" fmla="*/ 3936407 h 4454665"/>
              <a:gd name="connsiteX513" fmla="*/ 10718851 w 12192000"/>
              <a:gd name="connsiteY513" fmla="*/ 3929373 h 4454665"/>
              <a:gd name="connsiteX514" fmla="*/ 10718851 w 12192000"/>
              <a:gd name="connsiteY514" fmla="*/ 3904755 h 4454665"/>
              <a:gd name="connsiteX515" fmla="*/ 10711817 w 12192000"/>
              <a:gd name="connsiteY515" fmla="*/ 3897721 h 4454665"/>
              <a:gd name="connsiteX516" fmla="*/ 10666096 w 12192000"/>
              <a:gd name="connsiteY516" fmla="*/ 3897721 h 4454665"/>
              <a:gd name="connsiteX517" fmla="*/ 10666096 w 12192000"/>
              <a:gd name="connsiteY517" fmla="*/ 3859035 h 4454665"/>
              <a:gd name="connsiteX518" fmla="*/ 10662580 w 12192000"/>
              <a:gd name="connsiteY518" fmla="*/ 3852001 h 4454665"/>
              <a:gd name="connsiteX519" fmla="*/ 10659063 w 12192000"/>
              <a:gd name="connsiteY519" fmla="*/ 3852001 h 4454665"/>
              <a:gd name="connsiteX520" fmla="*/ 10283668 w 12192000"/>
              <a:gd name="connsiteY520" fmla="*/ 3823787 h 4454665"/>
              <a:gd name="connsiteX521" fmla="*/ 10203208 w 12192000"/>
              <a:gd name="connsiteY521" fmla="*/ 3827298 h 4454665"/>
              <a:gd name="connsiteX522" fmla="*/ 10196211 w 12192000"/>
              <a:gd name="connsiteY522" fmla="*/ 3834320 h 4454665"/>
              <a:gd name="connsiteX523" fmla="*/ 10196211 w 12192000"/>
              <a:gd name="connsiteY523" fmla="*/ 4080100 h 4454665"/>
              <a:gd name="connsiteX524" fmla="*/ 10203208 w 12192000"/>
              <a:gd name="connsiteY524" fmla="*/ 4087122 h 4454665"/>
              <a:gd name="connsiteX525" fmla="*/ 10234693 w 12192000"/>
              <a:gd name="connsiteY525" fmla="*/ 4087122 h 4454665"/>
              <a:gd name="connsiteX526" fmla="*/ 10241689 w 12192000"/>
              <a:gd name="connsiteY526" fmla="*/ 4080100 h 4454665"/>
              <a:gd name="connsiteX527" fmla="*/ 10241689 w 12192000"/>
              <a:gd name="connsiteY527" fmla="*/ 3981788 h 4454665"/>
              <a:gd name="connsiteX528" fmla="*/ 10290665 w 12192000"/>
              <a:gd name="connsiteY528" fmla="*/ 3985299 h 4454665"/>
              <a:gd name="connsiteX529" fmla="*/ 10336143 w 12192000"/>
              <a:gd name="connsiteY529" fmla="*/ 4083611 h 4454665"/>
              <a:gd name="connsiteX530" fmla="*/ 10343139 w 12192000"/>
              <a:gd name="connsiteY530" fmla="*/ 4087122 h 4454665"/>
              <a:gd name="connsiteX531" fmla="*/ 10374624 w 12192000"/>
              <a:gd name="connsiteY531" fmla="*/ 4087122 h 4454665"/>
              <a:gd name="connsiteX532" fmla="*/ 10381620 w 12192000"/>
              <a:gd name="connsiteY532" fmla="*/ 4083611 h 4454665"/>
              <a:gd name="connsiteX533" fmla="*/ 10381620 w 12192000"/>
              <a:gd name="connsiteY533" fmla="*/ 4076589 h 4454665"/>
              <a:gd name="connsiteX534" fmla="*/ 10336143 w 12192000"/>
              <a:gd name="connsiteY534" fmla="*/ 3971255 h 4454665"/>
              <a:gd name="connsiteX535" fmla="*/ 10381620 w 12192000"/>
              <a:gd name="connsiteY535" fmla="*/ 3904543 h 4454665"/>
              <a:gd name="connsiteX536" fmla="*/ 10290665 w 12192000"/>
              <a:gd name="connsiteY536" fmla="*/ 3823787 h 4454665"/>
              <a:gd name="connsiteX537" fmla="*/ 10283668 w 12192000"/>
              <a:gd name="connsiteY537" fmla="*/ 3823787 h 4454665"/>
              <a:gd name="connsiteX538" fmla="*/ 11839186 w 12192000"/>
              <a:gd name="connsiteY538" fmla="*/ 3792865 h 4454665"/>
              <a:gd name="connsiteX539" fmla="*/ 11845722 w 12192000"/>
              <a:gd name="connsiteY539" fmla="*/ 3798596 h 4454665"/>
              <a:gd name="connsiteX540" fmla="*/ 11908470 w 12192000"/>
              <a:gd name="connsiteY540" fmla="*/ 4038420 h 4454665"/>
              <a:gd name="connsiteX541" fmla="*/ 11898012 w 12192000"/>
              <a:gd name="connsiteY541" fmla="*/ 4041947 h 4454665"/>
              <a:gd name="connsiteX542" fmla="*/ 11859666 w 12192000"/>
              <a:gd name="connsiteY542" fmla="*/ 4031366 h 4454665"/>
              <a:gd name="connsiteX543" fmla="*/ 11852694 w 12192000"/>
              <a:gd name="connsiteY543" fmla="*/ 4020786 h 4454665"/>
              <a:gd name="connsiteX544" fmla="*/ 11807377 w 12192000"/>
              <a:gd name="connsiteY544" fmla="*/ 3840918 h 4454665"/>
              <a:gd name="connsiteX545" fmla="*/ 11807377 w 12192000"/>
              <a:gd name="connsiteY545" fmla="*/ 3826811 h 4454665"/>
              <a:gd name="connsiteX546" fmla="*/ 11835264 w 12192000"/>
              <a:gd name="connsiteY546" fmla="*/ 3795069 h 4454665"/>
              <a:gd name="connsiteX547" fmla="*/ 11839186 w 12192000"/>
              <a:gd name="connsiteY547" fmla="*/ 3792865 h 4454665"/>
              <a:gd name="connsiteX548" fmla="*/ 11458923 w 12192000"/>
              <a:gd name="connsiteY548" fmla="*/ 3792865 h 4454665"/>
              <a:gd name="connsiteX549" fmla="*/ 11462885 w 12192000"/>
              <a:gd name="connsiteY549" fmla="*/ 3795069 h 4454665"/>
              <a:gd name="connsiteX550" fmla="*/ 11494585 w 12192000"/>
              <a:gd name="connsiteY550" fmla="*/ 3826811 h 4454665"/>
              <a:gd name="connsiteX551" fmla="*/ 11491063 w 12192000"/>
              <a:gd name="connsiteY551" fmla="*/ 3840918 h 4454665"/>
              <a:gd name="connsiteX552" fmla="*/ 11445274 w 12192000"/>
              <a:gd name="connsiteY552" fmla="*/ 4020786 h 4454665"/>
              <a:gd name="connsiteX553" fmla="*/ 11438229 w 12192000"/>
              <a:gd name="connsiteY553" fmla="*/ 4031366 h 4454665"/>
              <a:gd name="connsiteX554" fmla="*/ 11399484 w 12192000"/>
              <a:gd name="connsiteY554" fmla="*/ 4041947 h 4454665"/>
              <a:gd name="connsiteX555" fmla="*/ 11388917 w 12192000"/>
              <a:gd name="connsiteY555" fmla="*/ 4038420 h 4454665"/>
              <a:gd name="connsiteX556" fmla="*/ 11452318 w 12192000"/>
              <a:gd name="connsiteY556" fmla="*/ 3798596 h 4454665"/>
              <a:gd name="connsiteX557" fmla="*/ 11458923 w 12192000"/>
              <a:gd name="connsiteY557" fmla="*/ 3792865 h 4454665"/>
              <a:gd name="connsiteX558" fmla="*/ 11677605 w 12192000"/>
              <a:gd name="connsiteY558" fmla="*/ 3787511 h 4454665"/>
              <a:gd name="connsiteX559" fmla="*/ 11684592 w 12192000"/>
              <a:gd name="connsiteY559" fmla="*/ 3787511 h 4454665"/>
              <a:gd name="connsiteX560" fmla="*/ 11792882 w 12192000"/>
              <a:gd name="connsiteY560" fmla="*/ 3851080 h 4454665"/>
              <a:gd name="connsiteX561" fmla="*/ 11796375 w 12192000"/>
              <a:gd name="connsiteY561" fmla="*/ 3858144 h 4454665"/>
              <a:gd name="connsiteX562" fmla="*/ 11789388 w 12192000"/>
              <a:gd name="connsiteY562" fmla="*/ 3865207 h 4454665"/>
              <a:gd name="connsiteX563" fmla="*/ 11698565 w 12192000"/>
              <a:gd name="connsiteY563" fmla="*/ 3911118 h 4454665"/>
              <a:gd name="connsiteX564" fmla="*/ 11688084 w 12192000"/>
              <a:gd name="connsiteY564" fmla="*/ 3911118 h 4454665"/>
              <a:gd name="connsiteX565" fmla="*/ 11681098 w 12192000"/>
              <a:gd name="connsiteY565" fmla="*/ 3900523 h 4454665"/>
              <a:gd name="connsiteX566" fmla="*/ 11674112 w 12192000"/>
              <a:gd name="connsiteY566" fmla="*/ 3798107 h 4454665"/>
              <a:gd name="connsiteX567" fmla="*/ 11677605 w 12192000"/>
              <a:gd name="connsiteY567" fmla="*/ 3787511 h 4454665"/>
              <a:gd name="connsiteX568" fmla="*/ 11613922 w 12192000"/>
              <a:gd name="connsiteY568" fmla="*/ 3787511 h 4454665"/>
              <a:gd name="connsiteX569" fmla="*/ 11620908 w 12192000"/>
              <a:gd name="connsiteY569" fmla="*/ 3787511 h 4454665"/>
              <a:gd name="connsiteX570" fmla="*/ 11624401 w 12192000"/>
              <a:gd name="connsiteY570" fmla="*/ 3798107 h 4454665"/>
              <a:gd name="connsiteX571" fmla="*/ 11613922 w 12192000"/>
              <a:gd name="connsiteY571" fmla="*/ 3904054 h 4454665"/>
              <a:gd name="connsiteX572" fmla="*/ 11610428 w 12192000"/>
              <a:gd name="connsiteY572" fmla="*/ 3911118 h 4454665"/>
              <a:gd name="connsiteX573" fmla="*/ 11599949 w 12192000"/>
              <a:gd name="connsiteY573" fmla="*/ 3911118 h 4454665"/>
              <a:gd name="connsiteX574" fmla="*/ 11509124 w 12192000"/>
              <a:gd name="connsiteY574" fmla="*/ 3865207 h 4454665"/>
              <a:gd name="connsiteX575" fmla="*/ 11502138 w 12192000"/>
              <a:gd name="connsiteY575" fmla="*/ 3858144 h 4454665"/>
              <a:gd name="connsiteX576" fmla="*/ 11505632 w 12192000"/>
              <a:gd name="connsiteY576" fmla="*/ 3851080 h 4454665"/>
              <a:gd name="connsiteX577" fmla="*/ 11613922 w 12192000"/>
              <a:gd name="connsiteY577" fmla="*/ 3787511 h 4454665"/>
              <a:gd name="connsiteX578" fmla="*/ 11532772 w 12192000"/>
              <a:gd name="connsiteY578" fmla="*/ 3752579 h 4454665"/>
              <a:gd name="connsiteX579" fmla="*/ 11539758 w 12192000"/>
              <a:gd name="connsiteY579" fmla="*/ 3759969 h 4454665"/>
              <a:gd name="connsiteX580" fmla="*/ 11536265 w 12192000"/>
              <a:gd name="connsiteY580" fmla="*/ 3763664 h 4454665"/>
              <a:gd name="connsiteX581" fmla="*/ 11529278 w 12192000"/>
              <a:gd name="connsiteY581" fmla="*/ 3767359 h 4454665"/>
              <a:gd name="connsiteX582" fmla="*/ 11525785 w 12192000"/>
              <a:gd name="connsiteY582" fmla="*/ 3759969 h 4454665"/>
              <a:gd name="connsiteX583" fmla="*/ 11522292 w 12192000"/>
              <a:gd name="connsiteY583" fmla="*/ 3759969 h 4454665"/>
              <a:gd name="connsiteX584" fmla="*/ 11532772 w 12192000"/>
              <a:gd name="connsiteY584" fmla="*/ 3752579 h 4454665"/>
              <a:gd name="connsiteX585" fmla="*/ 11529297 w 12192000"/>
              <a:gd name="connsiteY585" fmla="*/ 3745382 h 4454665"/>
              <a:gd name="connsiteX586" fmla="*/ 11511543 w 12192000"/>
              <a:gd name="connsiteY586" fmla="*/ 3756034 h 4454665"/>
              <a:gd name="connsiteX587" fmla="*/ 11515094 w 12192000"/>
              <a:gd name="connsiteY587" fmla="*/ 3759585 h 4454665"/>
              <a:gd name="connsiteX588" fmla="*/ 11532848 w 12192000"/>
              <a:gd name="connsiteY588" fmla="*/ 3791543 h 4454665"/>
              <a:gd name="connsiteX589" fmla="*/ 11539950 w 12192000"/>
              <a:gd name="connsiteY589" fmla="*/ 3787991 h 4454665"/>
              <a:gd name="connsiteX590" fmla="*/ 11532848 w 12192000"/>
              <a:gd name="connsiteY590" fmla="*/ 3773788 h 4454665"/>
              <a:gd name="connsiteX591" fmla="*/ 11539950 w 12192000"/>
              <a:gd name="connsiteY591" fmla="*/ 3770238 h 4454665"/>
              <a:gd name="connsiteX592" fmla="*/ 11554153 w 12192000"/>
              <a:gd name="connsiteY592" fmla="*/ 3780890 h 4454665"/>
              <a:gd name="connsiteX593" fmla="*/ 11561255 w 12192000"/>
              <a:gd name="connsiteY593" fmla="*/ 3777339 h 4454665"/>
              <a:gd name="connsiteX594" fmla="*/ 11547052 w 12192000"/>
              <a:gd name="connsiteY594" fmla="*/ 3763136 h 4454665"/>
              <a:gd name="connsiteX595" fmla="*/ 11547052 w 12192000"/>
              <a:gd name="connsiteY595" fmla="*/ 3759585 h 4454665"/>
              <a:gd name="connsiteX596" fmla="*/ 11529297 w 12192000"/>
              <a:gd name="connsiteY596" fmla="*/ 3745382 h 4454665"/>
              <a:gd name="connsiteX597" fmla="*/ 11750205 w 12192000"/>
              <a:gd name="connsiteY597" fmla="*/ 3739144 h 4454665"/>
              <a:gd name="connsiteX598" fmla="*/ 11753748 w 12192000"/>
              <a:gd name="connsiteY598" fmla="*/ 3763328 h 4454665"/>
              <a:gd name="connsiteX599" fmla="*/ 11746663 w 12192000"/>
              <a:gd name="connsiteY599" fmla="*/ 3780602 h 4454665"/>
              <a:gd name="connsiteX600" fmla="*/ 11753748 w 12192000"/>
              <a:gd name="connsiteY600" fmla="*/ 3787511 h 4454665"/>
              <a:gd name="connsiteX601" fmla="*/ 11760832 w 12192000"/>
              <a:gd name="connsiteY601" fmla="*/ 3770237 h 4454665"/>
              <a:gd name="connsiteX602" fmla="*/ 11785626 w 12192000"/>
              <a:gd name="connsiteY602" fmla="*/ 3756418 h 4454665"/>
              <a:gd name="connsiteX603" fmla="*/ 11778543 w 12192000"/>
              <a:gd name="connsiteY603" fmla="*/ 3752963 h 4454665"/>
              <a:gd name="connsiteX604" fmla="*/ 11760832 w 12192000"/>
              <a:gd name="connsiteY604" fmla="*/ 3759873 h 4454665"/>
              <a:gd name="connsiteX605" fmla="*/ 11757290 w 12192000"/>
              <a:gd name="connsiteY605" fmla="*/ 3742598 h 4454665"/>
              <a:gd name="connsiteX606" fmla="*/ 11750205 w 12192000"/>
              <a:gd name="connsiteY606" fmla="*/ 3739144 h 4454665"/>
              <a:gd name="connsiteX607" fmla="*/ 11715224 w 12192000"/>
              <a:gd name="connsiteY607" fmla="*/ 3735114 h 4454665"/>
              <a:gd name="connsiteX608" fmla="*/ 11725705 w 12192000"/>
              <a:gd name="connsiteY608" fmla="*/ 3738473 h 4454665"/>
              <a:gd name="connsiteX609" fmla="*/ 11729197 w 12192000"/>
              <a:gd name="connsiteY609" fmla="*/ 3741832 h 4454665"/>
              <a:gd name="connsiteX610" fmla="*/ 11722211 w 12192000"/>
              <a:gd name="connsiteY610" fmla="*/ 3748549 h 4454665"/>
              <a:gd name="connsiteX611" fmla="*/ 11711731 w 12192000"/>
              <a:gd name="connsiteY611" fmla="*/ 3745190 h 4454665"/>
              <a:gd name="connsiteX612" fmla="*/ 11711731 w 12192000"/>
              <a:gd name="connsiteY612" fmla="*/ 3741832 h 4454665"/>
              <a:gd name="connsiteX613" fmla="*/ 11715224 w 12192000"/>
              <a:gd name="connsiteY613" fmla="*/ 3735114 h 4454665"/>
              <a:gd name="connsiteX614" fmla="*/ 11582079 w 12192000"/>
              <a:gd name="connsiteY614" fmla="*/ 3734609 h 4454665"/>
              <a:gd name="connsiteX615" fmla="*/ 11596187 w 12192000"/>
              <a:gd name="connsiteY615" fmla="*/ 3745190 h 4454665"/>
              <a:gd name="connsiteX616" fmla="*/ 11582079 w 12192000"/>
              <a:gd name="connsiteY616" fmla="*/ 3759297 h 4454665"/>
              <a:gd name="connsiteX617" fmla="*/ 11567972 w 12192000"/>
              <a:gd name="connsiteY617" fmla="*/ 3748717 h 4454665"/>
              <a:gd name="connsiteX618" fmla="*/ 11567972 w 12192000"/>
              <a:gd name="connsiteY618" fmla="*/ 3745190 h 4454665"/>
              <a:gd name="connsiteX619" fmla="*/ 11582079 w 12192000"/>
              <a:gd name="connsiteY619" fmla="*/ 3734609 h 4454665"/>
              <a:gd name="connsiteX620" fmla="*/ 11670081 w 12192000"/>
              <a:gd name="connsiteY620" fmla="*/ 3728395 h 4454665"/>
              <a:gd name="connsiteX621" fmla="*/ 11673440 w 12192000"/>
              <a:gd name="connsiteY621" fmla="*/ 3738875 h 4454665"/>
              <a:gd name="connsiteX622" fmla="*/ 11676799 w 12192000"/>
              <a:gd name="connsiteY622" fmla="*/ 3745862 h 4454665"/>
              <a:gd name="connsiteX623" fmla="*/ 11663363 w 12192000"/>
              <a:gd name="connsiteY623" fmla="*/ 3745862 h 4454665"/>
              <a:gd name="connsiteX624" fmla="*/ 11666722 w 12192000"/>
              <a:gd name="connsiteY624" fmla="*/ 3738875 h 4454665"/>
              <a:gd name="connsiteX625" fmla="*/ 11670081 w 12192000"/>
              <a:gd name="connsiteY625" fmla="*/ 3728395 h 4454665"/>
              <a:gd name="connsiteX626" fmla="*/ 11578609 w 12192000"/>
              <a:gd name="connsiteY626" fmla="*/ 3727879 h 4454665"/>
              <a:gd name="connsiteX627" fmla="*/ 11561254 w 12192000"/>
              <a:gd name="connsiteY627" fmla="*/ 3745449 h 4454665"/>
              <a:gd name="connsiteX628" fmla="*/ 11561254 w 12192000"/>
              <a:gd name="connsiteY628" fmla="*/ 3748962 h 4454665"/>
              <a:gd name="connsiteX629" fmla="*/ 11582079 w 12192000"/>
              <a:gd name="connsiteY629" fmla="*/ 3766532 h 4454665"/>
              <a:gd name="connsiteX630" fmla="*/ 11602904 w 12192000"/>
              <a:gd name="connsiteY630" fmla="*/ 3745449 h 4454665"/>
              <a:gd name="connsiteX631" fmla="*/ 11578609 w 12192000"/>
              <a:gd name="connsiteY631" fmla="*/ 3727879 h 4454665"/>
              <a:gd name="connsiteX632" fmla="*/ 11708922 w 12192000"/>
              <a:gd name="connsiteY632" fmla="*/ 3724365 h 4454665"/>
              <a:gd name="connsiteX633" fmla="*/ 11705380 w 12192000"/>
              <a:gd name="connsiteY633" fmla="*/ 3742119 h 4454665"/>
              <a:gd name="connsiteX634" fmla="*/ 11698296 w 12192000"/>
              <a:gd name="connsiteY634" fmla="*/ 3763424 h 4454665"/>
              <a:gd name="connsiteX635" fmla="*/ 11708922 w 12192000"/>
              <a:gd name="connsiteY635" fmla="*/ 3766975 h 4454665"/>
              <a:gd name="connsiteX636" fmla="*/ 11712464 w 12192000"/>
              <a:gd name="connsiteY636" fmla="*/ 3752772 h 4454665"/>
              <a:gd name="connsiteX637" fmla="*/ 11719548 w 12192000"/>
              <a:gd name="connsiteY637" fmla="*/ 3752772 h 4454665"/>
              <a:gd name="connsiteX638" fmla="*/ 11723090 w 12192000"/>
              <a:gd name="connsiteY638" fmla="*/ 3770526 h 4454665"/>
              <a:gd name="connsiteX639" fmla="*/ 11730175 w 12192000"/>
              <a:gd name="connsiteY639" fmla="*/ 3774077 h 4454665"/>
              <a:gd name="connsiteX640" fmla="*/ 11726632 w 12192000"/>
              <a:gd name="connsiteY640" fmla="*/ 3756323 h 4454665"/>
              <a:gd name="connsiteX641" fmla="*/ 11737259 w 12192000"/>
              <a:gd name="connsiteY641" fmla="*/ 3742119 h 4454665"/>
              <a:gd name="connsiteX642" fmla="*/ 11730175 w 12192000"/>
              <a:gd name="connsiteY642" fmla="*/ 3731467 h 4454665"/>
              <a:gd name="connsiteX643" fmla="*/ 11708922 w 12192000"/>
              <a:gd name="connsiteY643" fmla="*/ 3724365 h 4454665"/>
              <a:gd name="connsiteX644" fmla="*/ 11666295 w 12192000"/>
              <a:gd name="connsiteY644" fmla="*/ 3717647 h 4454665"/>
              <a:gd name="connsiteX645" fmla="*/ 11659211 w 12192000"/>
              <a:gd name="connsiteY645" fmla="*/ 3738731 h 4454665"/>
              <a:gd name="connsiteX646" fmla="*/ 11648585 w 12192000"/>
              <a:gd name="connsiteY646" fmla="*/ 3759814 h 4454665"/>
              <a:gd name="connsiteX647" fmla="*/ 11655669 w 12192000"/>
              <a:gd name="connsiteY647" fmla="*/ 3759814 h 4454665"/>
              <a:gd name="connsiteX648" fmla="*/ 11659211 w 12192000"/>
              <a:gd name="connsiteY648" fmla="*/ 3752786 h 4454665"/>
              <a:gd name="connsiteX649" fmla="*/ 11676922 w 12192000"/>
              <a:gd name="connsiteY649" fmla="*/ 3752786 h 4454665"/>
              <a:gd name="connsiteX650" fmla="*/ 11680464 w 12192000"/>
              <a:gd name="connsiteY650" fmla="*/ 3759814 h 4454665"/>
              <a:gd name="connsiteX651" fmla="*/ 11687548 w 12192000"/>
              <a:gd name="connsiteY651" fmla="*/ 3763328 h 4454665"/>
              <a:gd name="connsiteX652" fmla="*/ 11680464 w 12192000"/>
              <a:gd name="connsiteY652" fmla="*/ 3738731 h 4454665"/>
              <a:gd name="connsiteX653" fmla="*/ 11676922 w 12192000"/>
              <a:gd name="connsiteY653" fmla="*/ 3717647 h 4454665"/>
              <a:gd name="connsiteX654" fmla="*/ 11666295 w 12192000"/>
              <a:gd name="connsiteY654" fmla="*/ 3717647 h 4454665"/>
              <a:gd name="connsiteX655" fmla="*/ 11645898 w 12192000"/>
              <a:gd name="connsiteY655" fmla="*/ 3717647 h 4454665"/>
              <a:gd name="connsiteX656" fmla="*/ 11606934 w 12192000"/>
              <a:gd name="connsiteY656" fmla="*/ 3721118 h 4454665"/>
              <a:gd name="connsiteX657" fmla="*/ 11606934 w 12192000"/>
              <a:gd name="connsiteY657" fmla="*/ 3728059 h 4454665"/>
              <a:gd name="connsiteX658" fmla="*/ 11621103 w 12192000"/>
              <a:gd name="connsiteY658" fmla="*/ 3724589 h 4454665"/>
              <a:gd name="connsiteX659" fmla="*/ 11624645 w 12192000"/>
              <a:gd name="connsiteY659" fmla="*/ 3759297 h 4454665"/>
              <a:gd name="connsiteX660" fmla="*/ 11635271 w 12192000"/>
              <a:gd name="connsiteY660" fmla="*/ 3759297 h 4454665"/>
              <a:gd name="connsiteX661" fmla="*/ 11631729 w 12192000"/>
              <a:gd name="connsiteY661" fmla="*/ 3724589 h 4454665"/>
              <a:gd name="connsiteX662" fmla="*/ 11645898 w 12192000"/>
              <a:gd name="connsiteY662" fmla="*/ 3724589 h 4454665"/>
              <a:gd name="connsiteX663" fmla="*/ 11645898 w 12192000"/>
              <a:gd name="connsiteY663" fmla="*/ 3717647 h 4454665"/>
              <a:gd name="connsiteX664" fmla="*/ 11196257 w 12192000"/>
              <a:gd name="connsiteY664" fmla="*/ 3717646 h 4454665"/>
              <a:gd name="connsiteX665" fmla="*/ 11221336 w 12192000"/>
              <a:gd name="connsiteY665" fmla="*/ 3752578 h 4454665"/>
              <a:gd name="connsiteX666" fmla="*/ 11167595 w 12192000"/>
              <a:gd name="connsiteY666" fmla="*/ 3752578 h 4454665"/>
              <a:gd name="connsiteX667" fmla="*/ 11196257 w 12192000"/>
              <a:gd name="connsiteY667" fmla="*/ 3717646 h 4454665"/>
              <a:gd name="connsiteX668" fmla="*/ 11648585 w 12192000"/>
              <a:gd name="connsiteY668" fmla="*/ 3710930 h 4454665"/>
              <a:gd name="connsiteX669" fmla="*/ 11813539 w 12192000"/>
              <a:gd name="connsiteY669" fmla="*/ 3766821 h 4454665"/>
              <a:gd name="connsiteX670" fmla="*/ 11817049 w 12192000"/>
              <a:gd name="connsiteY670" fmla="*/ 3780794 h 4454665"/>
              <a:gd name="connsiteX671" fmla="*/ 11788972 w 12192000"/>
              <a:gd name="connsiteY671" fmla="*/ 3812234 h 4454665"/>
              <a:gd name="connsiteX672" fmla="*/ 11774933 w 12192000"/>
              <a:gd name="connsiteY672" fmla="*/ 3812234 h 4454665"/>
              <a:gd name="connsiteX673" fmla="*/ 11648585 w 12192000"/>
              <a:gd name="connsiteY673" fmla="*/ 3766821 h 4454665"/>
              <a:gd name="connsiteX674" fmla="*/ 11522236 w 12192000"/>
              <a:gd name="connsiteY674" fmla="*/ 3812234 h 4454665"/>
              <a:gd name="connsiteX675" fmla="*/ 11508198 w 12192000"/>
              <a:gd name="connsiteY675" fmla="*/ 3812234 h 4454665"/>
              <a:gd name="connsiteX676" fmla="*/ 11480121 w 12192000"/>
              <a:gd name="connsiteY676" fmla="*/ 3780794 h 4454665"/>
              <a:gd name="connsiteX677" fmla="*/ 11483630 w 12192000"/>
              <a:gd name="connsiteY677" fmla="*/ 3766821 h 4454665"/>
              <a:gd name="connsiteX678" fmla="*/ 11648585 w 12192000"/>
              <a:gd name="connsiteY678" fmla="*/ 3710930 h 4454665"/>
              <a:gd name="connsiteX679" fmla="*/ 11196481 w 12192000"/>
              <a:gd name="connsiteY679" fmla="*/ 3710929 h 4454665"/>
              <a:gd name="connsiteX680" fmla="*/ 11158189 w 12192000"/>
              <a:gd name="connsiteY680" fmla="*/ 3759969 h 4454665"/>
              <a:gd name="connsiteX681" fmla="*/ 11199962 w 12192000"/>
              <a:gd name="connsiteY681" fmla="*/ 3809008 h 4454665"/>
              <a:gd name="connsiteX682" fmla="*/ 11227810 w 12192000"/>
              <a:gd name="connsiteY682" fmla="*/ 3802002 h 4454665"/>
              <a:gd name="connsiteX683" fmla="*/ 11227810 w 12192000"/>
              <a:gd name="connsiteY683" fmla="*/ 3791494 h 4454665"/>
              <a:gd name="connsiteX684" fmla="*/ 11199962 w 12192000"/>
              <a:gd name="connsiteY684" fmla="*/ 3798499 h 4454665"/>
              <a:gd name="connsiteX685" fmla="*/ 11168632 w 12192000"/>
              <a:gd name="connsiteY685" fmla="*/ 3763472 h 4454665"/>
              <a:gd name="connsiteX686" fmla="*/ 11234772 w 12192000"/>
              <a:gd name="connsiteY686" fmla="*/ 3763472 h 4454665"/>
              <a:gd name="connsiteX687" fmla="*/ 11234772 w 12192000"/>
              <a:gd name="connsiteY687" fmla="*/ 3756466 h 4454665"/>
              <a:gd name="connsiteX688" fmla="*/ 11196481 w 12192000"/>
              <a:gd name="connsiteY688" fmla="*/ 3710929 h 4454665"/>
              <a:gd name="connsiteX689" fmla="*/ 10947253 w 12192000"/>
              <a:gd name="connsiteY689" fmla="*/ 3674653 h 4454665"/>
              <a:gd name="connsiteX690" fmla="*/ 10947253 w 12192000"/>
              <a:gd name="connsiteY690" fmla="*/ 3685401 h 4454665"/>
              <a:gd name="connsiteX691" fmla="*/ 10986216 w 12192000"/>
              <a:gd name="connsiteY691" fmla="*/ 3685401 h 4454665"/>
              <a:gd name="connsiteX692" fmla="*/ 10986216 w 12192000"/>
              <a:gd name="connsiteY692" fmla="*/ 3804977 h 4454665"/>
              <a:gd name="connsiteX693" fmla="*/ 10999652 w 12192000"/>
              <a:gd name="connsiteY693" fmla="*/ 3804977 h 4454665"/>
              <a:gd name="connsiteX694" fmla="*/ 10999652 w 12192000"/>
              <a:gd name="connsiteY694" fmla="*/ 3685401 h 4454665"/>
              <a:gd name="connsiteX695" fmla="*/ 11038614 w 12192000"/>
              <a:gd name="connsiteY695" fmla="*/ 3685401 h 4454665"/>
              <a:gd name="connsiteX696" fmla="*/ 11038614 w 12192000"/>
              <a:gd name="connsiteY696" fmla="*/ 3674653 h 4454665"/>
              <a:gd name="connsiteX697" fmla="*/ 11060111 w 12192000"/>
              <a:gd name="connsiteY697" fmla="*/ 3663904 h 4454665"/>
              <a:gd name="connsiteX698" fmla="*/ 11060111 w 12192000"/>
              <a:gd name="connsiteY698" fmla="*/ 3804977 h 4454665"/>
              <a:gd name="connsiteX699" fmla="*/ 11070476 w 12192000"/>
              <a:gd name="connsiteY699" fmla="*/ 3804977 h 4454665"/>
              <a:gd name="connsiteX700" fmla="*/ 11070476 w 12192000"/>
              <a:gd name="connsiteY700" fmla="*/ 3755601 h 4454665"/>
              <a:gd name="connsiteX701" fmla="*/ 11098115 w 12192000"/>
              <a:gd name="connsiteY701" fmla="*/ 3716807 h 4454665"/>
              <a:gd name="connsiteX702" fmla="*/ 11118844 w 12192000"/>
              <a:gd name="connsiteY702" fmla="*/ 3748548 h 4454665"/>
              <a:gd name="connsiteX703" fmla="*/ 11118844 w 12192000"/>
              <a:gd name="connsiteY703" fmla="*/ 3804977 h 4454665"/>
              <a:gd name="connsiteX704" fmla="*/ 11132662 w 12192000"/>
              <a:gd name="connsiteY704" fmla="*/ 3804977 h 4454665"/>
              <a:gd name="connsiteX705" fmla="*/ 11132662 w 12192000"/>
              <a:gd name="connsiteY705" fmla="*/ 3748548 h 4454665"/>
              <a:gd name="connsiteX706" fmla="*/ 11101569 w 12192000"/>
              <a:gd name="connsiteY706" fmla="*/ 3709753 h 4454665"/>
              <a:gd name="connsiteX707" fmla="*/ 11070476 w 12192000"/>
              <a:gd name="connsiteY707" fmla="*/ 3727387 h 4454665"/>
              <a:gd name="connsiteX708" fmla="*/ 11070476 w 12192000"/>
              <a:gd name="connsiteY708" fmla="*/ 3663904 h 4454665"/>
              <a:gd name="connsiteX709" fmla="*/ 11060111 w 12192000"/>
              <a:gd name="connsiteY709" fmla="*/ 3663904 h 4454665"/>
              <a:gd name="connsiteX710" fmla="*/ 11638739 w 12192000"/>
              <a:gd name="connsiteY710" fmla="*/ 3639721 h 4454665"/>
              <a:gd name="connsiteX711" fmla="*/ 11624716 w 12192000"/>
              <a:gd name="connsiteY711" fmla="*/ 3692584 h 4454665"/>
              <a:gd name="connsiteX712" fmla="*/ 11600176 w 12192000"/>
              <a:gd name="connsiteY712" fmla="*/ 3696108 h 4454665"/>
              <a:gd name="connsiteX713" fmla="*/ 11575635 w 12192000"/>
              <a:gd name="connsiteY713" fmla="*/ 3650294 h 4454665"/>
              <a:gd name="connsiteX714" fmla="*/ 11572129 w 12192000"/>
              <a:gd name="connsiteY714" fmla="*/ 3650294 h 4454665"/>
              <a:gd name="connsiteX715" fmla="*/ 11551094 w 12192000"/>
              <a:gd name="connsiteY715" fmla="*/ 3653818 h 4454665"/>
              <a:gd name="connsiteX716" fmla="*/ 11551094 w 12192000"/>
              <a:gd name="connsiteY716" fmla="*/ 3657342 h 4454665"/>
              <a:gd name="connsiteX717" fmla="*/ 11547588 w 12192000"/>
              <a:gd name="connsiteY717" fmla="*/ 3682011 h 4454665"/>
              <a:gd name="connsiteX718" fmla="*/ 11551094 w 12192000"/>
              <a:gd name="connsiteY718" fmla="*/ 3710205 h 4454665"/>
              <a:gd name="connsiteX719" fmla="*/ 11530059 w 12192000"/>
              <a:gd name="connsiteY719" fmla="*/ 3717253 h 4454665"/>
              <a:gd name="connsiteX720" fmla="*/ 11491495 w 12192000"/>
              <a:gd name="connsiteY720" fmla="*/ 3682011 h 4454665"/>
              <a:gd name="connsiteX721" fmla="*/ 11470460 w 12192000"/>
              <a:gd name="connsiteY721" fmla="*/ 3692584 h 4454665"/>
              <a:gd name="connsiteX722" fmla="*/ 11484484 w 12192000"/>
              <a:gd name="connsiteY722" fmla="*/ 3745446 h 4454665"/>
              <a:gd name="connsiteX723" fmla="*/ 11466954 w 12192000"/>
              <a:gd name="connsiteY723" fmla="*/ 3756019 h 4454665"/>
              <a:gd name="connsiteX724" fmla="*/ 11421379 w 12192000"/>
              <a:gd name="connsiteY724" fmla="*/ 3731350 h 4454665"/>
              <a:gd name="connsiteX725" fmla="*/ 11403850 w 12192000"/>
              <a:gd name="connsiteY725" fmla="*/ 3745446 h 4454665"/>
              <a:gd name="connsiteX726" fmla="*/ 11403850 w 12192000"/>
              <a:gd name="connsiteY726" fmla="*/ 3748970 h 4454665"/>
              <a:gd name="connsiteX727" fmla="*/ 11431896 w 12192000"/>
              <a:gd name="connsiteY727" fmla="*/ 3794785 h 4454665"/>
              <a:gd name="connsiteX728" fmla="*/ 11417873 w 12192000"/>
              <a:gd name="connsiteY728" fmla="*/ 3812406 h 4454665"/>
              <a:gd name="connsiteX729" fmla="*/ 11365286 w 12192000"/>
              <a:gd name="connsiteY729" fmla="*/ 3798309 h 4454665"/>
              <a:gd name="connsiteX730" fmla="*/ 11354768 w 12192000"/>
              <a:gd name="connsiteY730" fmla="*/ 3819454 h 4454665"/>
              <a:gd name="connsiteX731" fmla="*/ 11389827 w 12192000"/>
              <a:gd name="connsiteY731" fmla="*/ 3858221 h 4454665"/>
              <a:gd name="connsiteX732" fmla="*/ 11382815 w 12192000"/>
              <a:gd name="connsiteY732" fmla="*/ 3879365 h 4454665"/>
              <a:gd name="connsiteX733" fmla="*/ 11330228 w 12192000"/>
              <a:gd name="connsiteY733" fmla="*/ 3879365 h 4454665"/>
              <a:gd name="connsiteX734" fmla="*/ 11323216 w 12192000"/>
              <a:gd name="connsiteY734" fmla="*/ 3900510 h 4454665"/>
              <a:gd name="connsiteX735" fmla="*/ 11368791 w 12192000"/>
              <a:gd name="connsiteY735" fmla="*/ 3928704 h 4454665"/>
              <a:gd name="connsiteX736" fmla="*/ 11365286 w 12192000"/>
              <a:gd name="connsiteY736" fmla="*/ 3949848 h 4454665"/>
              <a:gd name="connsiteX737" fmla="*/ 11316205 w 12192000"/>
              <a:gd name="connsiteY737" fmla="*/ 3963946 h 4454665"/>
              <a:gd name="connsiteX738" fmla="*/ 11312698 w 12192000"/>
              <a:gd name="connsiteY738" fmla="*/ 3963946 h 4454665"/>
              <a:gd name="connsiteX739" fmla="*/ 11312698 w 12192000"/>
              <a:gd name="connsiteY739" fmla="*/ 3978042 h 4454665"/>
              <a:gd name="connsiteX740" fmla="*/ 11312698 w 12192000"/>
              <a:gd name="connsiteY740" fmla="*/ 3988615 h 4454665"/>
              <a:gd name="connsiteX741" fmla="*/ 11316205 w 12192000"/>
              <a:gd name="connsiteY741" fmla="*/ 3988615 h 4454665"/>
              <a:gd name="connsiteX742" fmla="*/ 11365286 w 12192000"/>
              <a:gd name="connsiteY742" fmla="*/ 4002712 h 4454665"/>
              <a:gd name="connsiteX743" fmla="*/ 11368791 w 12192000"/>
              <a:gd name="connsiteY743" fmla="*/ 4023857 h 4454665"/>
              <a:gd name="connsiteX744" fmla="*/ 11323216 w 12192000"/>
              <a:gd name="connsiteY744" fmla="*/ 4052050 h 4454665"/>
              <a:gd name="connsiteX745" fmla="*/ 11323216 w 12192000"/>
              <a:gd name="connsiteY745" fmla="*/ 4055574 h 4454665"/>
              <a:gd name="connsiteX746" fmla="*/ 11330228 w 12192000"/>
              <a:gd name="connsiteY746" fmla="*/ 4076719 h 4454665"/>
              <a:gd name="connsiteX747" fmla="*/ 11382815 w 12192000"/>
              <a:gd name="connsiteY747" fmla="*/ 4076719 h 4454665"/>
              <a:gd name="connsiteX748" fmla="*/ 11393332 w 12192000"/>
              <a:gd name="connsiteY748" fmla="*/ 4097865 h 4454665"/>
              <a:gd name="connsiteX749" fmla="*/ 11354768 w 12192000"/>
              <a:gd name="connsiteY749" fmla="*/ 4133106 h 4454665"/>
              <a:gd name="connsiteX750" fmla="*/ 11354768 w 12192000"/>
              <a:gd name="connsiteY750" fmla="*/ 4136630 h 4454665"/>
              <a:gd name="connsiteX751" fmla="*/ 11365286 w 12192000"/>
              <a:gd name="connsiteY751" fmla="*/ 4154251 h 4454665"/>
              <a:gd name="connsiteX752" fmla="*/ 11417873 w 12192000"/>
              <a:gd name="connsiteY752" fmla="*/ 4140154 h 4454665"/>
              <a:gd name="connsiteX753" fmla="*/ 11431896 w 12192000"/>
              <a:gd name="connsiteY753" fmla="*/ 4161300 h 4454665"/>
              <a:gd name="connsiteX754" fmla="*/ 11403850 w 12192000"/>
              <a:gd name="connsiteY754" fmla="*/ 4207114 h 4454665"/>
              <a:gd name="connsiteX755" fmla="*/ 11421379 w 12192000"/>
              <a:gd name="connsiteY755" fmla="*/ 4221210 h 4454665"/>
              <a:gd name="connsiteX756" fmla="*/ 11466954 w 12192000"/>
              <a:gd name="connsiteY756" fmla="*/ 4196542 h 4454665"/>
              <a:gd name="connsiteX757" fmla="*/ 11484484 w 12192000"/>
              <a:gd name="connsiteY757" fmla="*/ 4210638 h 4454665"/>
              <a:gd name="connsiteX758" fmla="*/ 11473966 w 12192000"/>
              <a:gd name="connsiteY758" fmla="*/ 4259976 h 4454665"/>
              <a:gd name="connsiteX759" fmla="*/ 11473966 w 12192000"/>
              <a:gd name="connsiteY759" fmla="*/ 4263501 h 4454665"/>
              <a:gd name="connsiteX760" fmla="*/ 11491495 w 12192000"/>
              <a:gd name="connsiteY760" fmla="*/ 4274073 h 4454665"/>
              <a:gd name="connsiteX761" fmla="*/ 11495001 w 12192000"/>
              <a:gd name="connsiteY761" fmla="*/ 4274073 h 4454665"/>
              <a:gd name="connsiteX762" fmla="*/ 11530059 w 12192000"/>
              <a:gd name="connsiteY762" fmla="*/ 4235307 h 4454665"/>
              <a:gd name="connsiteX763" fmla="*/ 11551094 w 12192000"/>
              <a:gd name="connsiteY763" fmla="*/ 4245880 h 4454665"/>
              <a:gd name="connsiteX764" fmla="*/ 11547588 w 12192000"/>
              <a:gd name="connsiteY764" fmla="*/ 4270549 h 4454665"/>
              <a:gd name="connsiteX765" fmla="*/ 11551094 w 12192000"/>
              <a:gd name="connsiteY765" fmla="*/ 4298743 h 4454665"/>
              <a:gd name="connsiteX766" fmla="*/ 11572129 w 12192000"/>
              <a:gd name="connsiteY766" fmla="*/ 4305791 h 4454665"/>
              <a:gd name="connsiteX767" fmla="*/ 11575635 w 12192000"/>
              <a:gd name="connsiteY767" fmla="*/ 4305791 h 4454665"/>
              <a:gd name="connsiteX768" fmla="*/ 11600176 w 12192000"/>
              <a:gd name="connsiteY768" fmla="*/ 4259976 h 4454665"/>
              <a:gd name="connsiteX769" fmla="*/ 11624716 w 12192000"/>
              <a:gd name="connsiteY769" fmla="*/ 4259976 h 4454665"/>
              <a:gd name="connsiteX770" fmla="*/ 11638739 w 12192000"/>
              <a:gd name="connsiteY770" fmla="*/ 4312839 h 4454665"/>
              <a:gd name="connsiteX771" fmla="*/ 11659774 w 12192000"/>
              <a:gd name="connsiteY771" fmla="*/ 4312839 h 4454665"/>
              <a:gd name="connsiteX772" fmla="*/ 11663280 w 12192000"/>
              <a:gd name="connsiteY772" fmla="*/ 4312839 h 4454665"/>
              <a:gd name="connsiteX773" fmla="*/ 11677303 w 12192000"/>
              <a:gd name="connsiteY773" fmla="*/ 4259976 h 4454665"/>
              <a:gd name="connsiteX774" fmla="*/ 11698339 w 12192000"/>
              <a:gd name="connsiteY774" fmla="*/ 4259976 h 4454665"/>
              <a:gd name="connsiteX775" fmla="*/ 11722879 w 12192000"/>
              <a:gd name="connsiteY775" fmla="*/ 4305791 h 4454665"/>
              <a:gd name="connsiteX776" fmla="*/ 11726385 w 12192000"/>
              <a:gd name="connsiteY776" fmla="*/ 4305791 h 4454665"/>
              <a:gd name="connsiteX777" fmla="*/ 11747420 w 12192000"/>
              <a:gd name="connsiteY777" fmla="*/ 4298743 h 4454665"/>
              <a:gd name="connsiteX778" fmla="*/ 11750925 w 12192000"/>
              <a:gd name="connsiteY778" fmla="*/ 4270549 h 4454665"/>
              <a:gd name="connsiteX779" fmla="*/ 11747420 w 12192000"/>
              <a:gd name="connsiteY779" fmla="*/ 4245880 h 4454665"/>
              <a:gd name="connsiteX780" fmla="*/ 11768454 w 12192000"/>
              <a:gd name="connsiteY780" fmla="*/ 4235307 h 4454665"/>
              <a:gd name="connsiteX781" fmla="*/ 11807019 w 12192000"/>
              <a:gd name="connsiteY781" fmla="*/ 4274073 h 4454665"/>
              <a:gd name="connsiteX782" fmla="*/ 11824547 w 12192000"/>
              <a:gd name="connsiteY782" fmla="*/ 4263501 h 4454665"/>
              <a:gd name="connsiteX783" fmla="*/ 11828054 w 12192000"/>
              <a:gd name="connsiteY783" fmla="*/ 4263501 h 4454665"/>
              <a:gd name="connsiteX784" fmla="*/ 11828054 w 12192000"/>
              <a:gd name="connsiteY784" fmla="*/ 4259976 h 4454665"/>
              <a:gd name="connsiteX785" fmla="*/ 11814030 w 12192000"/>
              <a:gd name="connsiteY785" fmla="*/ 4210638 h 4454665"/>
              <a:gd name="connsiteX786" fmla="*/ 11831559 w 12192000"/>
              <a:gd name="connsiteY786" fmla="*/ 4196542 h 4454665"/>
              <a:gd name="connsiteX787" fmla="*/ 11877135 w 12192000"/>
              <a:gd name="connsiteY787" fmla="*/ 4221210 h 4454665"/>
              <a:gd name="connsiteX788" fmla="*/ 11894664 w 12192000"/>
              <a:gd name="connsiteY788" fmla="*/ 4207114 h 4454665"/>
              <a:gd name="connsiteX789" fmla="*/ 11894664 w 12192000"/>
              <a:gd name="connsiteY789" fmla="*/ 4203590 h 4454665"/>
              <a:gd name="connsiteX790" fmla="*/ 11866617 w 12192000"/>
              <a:gd name="connsiteY790" fmla="*/ 4157775 h 4454665"/>
              <a:gd name="connsiteX791" fmla="*/ 11880641 w 12192000"/>
              <a:gd name="connsiteY791" fmla="*/ 4140154 h 4454665"/>
              <a:gd name="connsiteX792" fmla="*/ 11933228 w 12192000"/>
              <a:gd name="connsiteY792" fmla="*/ 4154251 h 4454665"/>
              <a:gd name="connsiteX793" fmla="*/ 11943746 w 12192000"/>
              <a:gd name="connsiteY793" fmla="*/ 4136630 h 4454665"/>
              <a:gd name="connsiteX794" fmla="*/ 11943746 w 12192000"/>
              <a:gd name="connsiteY794" fmla="*/ 4133106 h 4454665"/>
              <a:gd name="connsiteX795" fmla="*/ 11908688 w 12192000"/>
              <a:gd name="connsiteY795" fmla="*/ 4094340 h 4454665"/>
              <a:gd name="connsiteX796" fmla="*/ 11915699 w 12192000"/>
              <a:gd name="connsiteY796" fmla="*/ 4076719 h 4454665"/>
              <a:gd name="connsiteX797" fmla="*/ 11968286 w 12192000"/>
              <a:gd name="connsiteY797" fmla="*/ 4076719 h 4454665"/>
              <a:gd name="connsiteX798" fmla="*/ 11968286 w 12192000"/>
              <a:gd name="connsiteY798" fmla="*/ 4073195 h 4454665"/>
              <a:gd name="connsiteX799" fmla="*/ 11975298 w 12192000"/>
              <a:gd name="connsiteY799" fmla="*/ 4052050 h 4454665"/>
              <a:gd name="connsiteX800" fmla="*/ 11929722 w 12192000"/>
              <a:gd name="connsiteY800" fmla="*/ 4023857 h 4454665"/>
              <a:gd name="connsiteX801" fmla="*/ 11933228 w 12192000"/>
              <a:gd name="connsiteY801" fmla="*/ 4002712 h 4454665"/>
              <a:gd name="connsiteX802" fmla="*/ 11982310 w 12192000"/>
              <a:gd name="connsiteY802" fmla="*/ 3988615 h 4454665"/>
              <a:gd name="connsiteX803" fmla="*/ 11985815 w 12192000"/>
              <a:gd name="connsiteY803" fmla="*/ 3978042 h 4454665"/>
              <a:gd name="connsiteX804" fmla="*/ 11982310 w 12192000"/>
              <a:gd name="connsiteY804" fmla="*/ 3967470 h 4454665"/>
              <a:gd name="connsiteX805" fmla="*/ 11982310 w 12192000"/>
              <a:gd name="connsiteY805" fmla="*/ 3963946 h 4454665"/>
              <a:gd name="connsiteX806" fmla="*/ 11933228 w 12192000"/>
              <a:gd name="connsiteY806" fmla="*/ 3949848 h 4454665"/>
              <a:gd name="connsiteX807" fmla="*/ 11929722 w 12192000"/>
              <a:gd name="connsiteY807" fmla="*/ 3928704 h 4454665"/>
              <a:gd name="connsiteX808" fmla="*/ 11975298 w 12192000"/>
              <a:gd name="connsiteY808" fmla="*/ 3904035 h 4454665"/>
              <a:gd name="connsiteX809" fmla="*/ 11975298 w 12192000"/>
              <a:gd name="connsiteY809" fmla="*/ 3900510 h 4454665"/>
              <a:gd name="connsiteX810" fmla="*/ 11968286 w 12192000"/>
              <a:gd name="connsiteY810" fmla="*/ 3879365 h 4454665"/>
              <a:gd name="connsiteX811" fmla="*/ 11915699 w 12192000"/>
              <a:gd name="connsiteY811" fmla="*/ 3879365 h 4454665"/>
              <a:gd name="connsiteX812" fmla="*/ 11908688 w 12192000"/>
              <a:gd name="connsiteY812" fmla="*/ 3858221 h 4454665"/>
              <a:gd name="connsiteX813" fmla="*/ 11943746 w 12192000"/>
              <a:gd name="connsiteY813" fmla="*/ 3819454 h 4454665"/>
              <a:gd name="connsiteX814" fmla="*/ 11933228 w 12192000"/>
              <a:gd name="connsiteY814" fmla="*/ 3801833 h 4454665"/>
              <a:gd name="connsiteX815" fmla="*/ 11933228 w 12192000"/>
              <a:gd name="connsiteY815" fmla="*/ 3798309 h 4454665"/>
              <a:gd name="connsiteX816" fmla="*/ 11880641 w 12192000"/>
              <a:gd name="connsiteY816" fmla="*/ 3812406 h 4454665"/>
              <a:gd name="connsiteX817" fmla="*/ 11866617 w 12192000"/>
              <a:gd name="connsiteY817" fmla="*/ 3794785 h 4454665"/>
              <a:gd name="connsiteX818" fmla="*/ 11894664 w 12192000"/>
              <a:gd name="connsiteY818" fmla="*/ 3748970 h 4454665"/>
              <a:gd name="connsiteX819" fmla="*/ 11877135 w 12192000"/>
              <a:gd name="connsiteY819" fmla="*/ 3731350 h 4454665"/>
              <a:gd name="connsiteX820" fmla="*/ 11831559 w 12192000"/>
              <a:gd name="connsiteY820" fmla="*/ 3759544 h 4454665"/>
              <a:gd name="connsiteX821" fmla="*/ 11814030 w 12192000"/>
              <a:gd name="connsiteY821" fmla="*/ 3745446 h 4454665"/>
              <a:gd name="connsiteX822" fmla="*/ 11828054 w 12192000"/>
              <a:gd name="connsiteY822" fmla="*/ 3692584 h 4454665"/>
              <a:gd name="connsiteX823" fmla="*/ 11807019 w 12192000"/>
              <a:gd name="connsiteY823" fmla="*/ 3682011 h 4454665"/>
              <a:gd name="connsiteX824" fmla="*/ 11768454 w 12192000"/>
              <a:gd name="connsiteY824" fmla="*/ 3717253 h 4454665"/>
              <a:gd name="connsiteX825" fmla="*/ 11747420 w 12192000"/>
              <a:gd name="connsiteY825" fmla="*/ 3710205 h 4454665"/>
              <a:gd name="connsiteX826" fmla="*/ 11750925 w 12192000"/>
              <a:gd name="connsiteY826" fmla="*/ 3682011 h 4454665"/>
              <a:gd name="connsiteX827" fmla="*/ 11747420 w 12192000"/>
              <a:gd name="connsiteY827" fmla="*/ 3657342 h 4454665"/>
              <a:gd name="connsiteX828" fmla="*/ 11747420 w 12192000"/>
              <a:gd name="connsiteY828" fmla="*/ 3653818 h 4454665"/>
              <a:gd name="connsiteX829" fmla="*/ 11726385 w 12192000"/>
              <a:gd name="connsiteY829" fmla="*/ 3650294 h 4454665"/>
              <a:gd name="connsiteX830" fmla="*/ 11722879 w 12192000"/>
              <a:gd name="connsiteY830" fmla="*/ 3650294 h 4454665"/>
              <a:gd name="connsiteX831" fmla="*/ 11698339 w 12192000"/>
              <a:gd name="connsiteY831" fmla="*/ 3696108 h 4454665"/>
              <a:gd name="connsiteX832" fmla="*/ 11673798 w 12192000"/>
              <a:gd name="connsiteY832" fmla="*/ 3692584 h 4454665"/>
              <a:gd name="connsiteX833" fmla="*/ 11659774 w 12192000"/>
              <a:gd name="connsiteY833" fmla="*/ 3639721 h 4454665"/>
              <a:gd name="connsiteX834" fmla="*/ 11638739 w 12192000"/>
              <a:gd name="connsiteY834" fmla="*/ 3639721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05740" rtlCol="0" anchor="b">
            <a:noAutofit/>
          </a:bodyPr>
          <a:lstStyle/>
          <a:p>
            <a:pPr algn="l"/>
            <a:r>
              <a:rPr lang="en-US" sz="1800"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593866"/>
            <a:ext cx="8299451" cy="635000"/>
          </a:xfrm>
        </p:spPr>
        <p:txBody>
          <a:bodyPr>
            <a:normAutofit/>
          </a:bodyPr>
          <a:lstStyle>
            <a:lvl1pPr marL="0" indent="0" algn="l">
              <a:buNone/>
              <a:defRPr sz="3300" b="1" cap="all" baseline="0">
                <a:solidFill>
                  <a:srgbClr val="01B0E3"/>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22250" y="1338933"/>
            <a:ext cx="8299451" cy="465667"/>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4972642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E08B14-8363-4F95-B6E5-F69CDCFFCF36}"/>
              </a:ext>
            </a:extLst>
          </p:cNvPr>
          <p:cNvSpPr>
            <a:spLocks noGrp="1"/>
          </p:cNvSpPr>
          <p:nvPr>
            <p:ph type="pic" sz="quarter" idx="16"/>
          </p:nvPr>
        </p:nvSpPr>
        <p:spPr>
          <a:xfrm>
            <a:off x="0" y="2403336"/>
            <a:ext cx="9144000" cy="4454665"/>
          </a:xfrm>
          <a:custGeom>
            <a:avLst/>
            <a:gdLst>
              <a:gd name="connsiteX0" fmla="*/ 11946675 w 12192000"/>
              <a:gd name="connsiteY0" fmla="*/ 4274241 h 4454665"/>
              <a:gd name="connsiteX1" fmla="*/ 11952788 w 12192000"/>
              <a:gd name="connsiteY1" fmla="*/ 4274241 h 4454665"/>
              <a:gd name="connsiteX2" fmla="*/ 11958183 w 12192000"/>
              <a:gd name="connsiteY2" fmla="*/ 4274816 h 4454665"/>
              <a:gd name="connsiteX3" fmla="*/ 11960461 w 12192000"/>
              <a:gd name="connsiteY3" fmla="*/ 4276559 h 4454665"/>
              <a:gd name="connsiteX4" fmla="*/ 11961281 w 12192000"/>
              <a:gd name="connsiteY4" fmla="*/ 4279206 h 4454665"/>
              <a:gd name="connsiteX5" fmla="*/ 11959578 w 12192000"/>
              <a:gd name="connsiteY5" fmla="*/ 4282898 h 4454665"/>
              <a:gd name="connsiteX6" fmla="*/ 11953198 w 12192000"/>
              <a:gd name="connsiteY6" fmla="*/ 4284293 h 4454665"/>
              <a:gd name="connsiteX7" fmla="*/ 11946675 w 12192000"/>
              <a:gd name="connsiteY7" fmla="*/ 4284293 h 4454665"/>
              <a:gd name="connsiteX8" fmla="*/ 11941300 w 12192000"/>
              <a:gd name="connsiteY8" fmla="*/ 4269729 h 4454665"/>
              <a:gd name="connsiteX9" fmla="*/ 11941300 w 12192000"/>
              <a:gd name="connsiteY9" fmla="*/ 4303043 h 4454665"/>
              <a:gd name="connsiteX10" fmla="*/ 11946675 w 12192000"/>
              <a:gd name="connsiteY10" fmla="*/ 4303043 h 4454665"/>
              <a:gd name="connsiteX11" fmla="*/ 11946675 w 12192000"/>
              <a:gd name="connsiteY11" fmla="*/ 4288889 h 4454665"/>
              <a:gd name="connsiteX12" fmla="*/ 11949834 w 12192000"/>
              <a:gd name="connsiteY12" fmla="*/ 4288889 h 4454665"/>
              <a:gd name="connsiteX13" fmla="*/ 11954142 w 12192000"/>
              <a:gd name="connsiteY13" fmla="*/ 4290037 h 4454665"/>
              <a:gd name="connsiteX14" fmla="*/ 11959762 w 12192000"/>
              <a:gd name="connsiteY14" fmla="*/ 4297791 h 4454665"/>
              <a:gd name="connsiteX15" fmla="*/ 11962717 w 12192000"/>
              <a:gd name="connsiteY15" fmla="*/ 4303043 h 4454665"/>
              <a:gd name="connsiteX16" fmla="*/ 11969281 w 12192000"/>
              <a:gd name="connsiteY16" fmla="*/ 4303043 h 4454665"/>
              <a:gd name="connsiteX17" fmla="*/ 11965220 w 12192000"/>
              <a:gd name="connsiteY17" fmla="*/ 4296519 h 4454665"/>
              <a:gd name="connsiteX18" fmla="*/ 11960296 w 12192000"/>
              <a:gd name="connsiteY18" fmla="*/ 4289914 h 4454665"/>
              <a:gd name="connsiteX19" fmla="*/ 11957466 w 12192000"/>
              <a:gd name="connsiteY19" fmla="*/ 4288150 h 4454665"/>
              <a:gd name="connsiteX20" fmla="*/ 11964378 w 12192000"/>
              <a:gd name="connsiteY20" fmla="*/ 4285114 h 4454665"/>
              <a:gd name="connsiteX21" fmla="*/ 11966983 w 12192000"/>
              <a:gd name="connsiteY21" fmla="*/ 4278755 h 4454665"/>
              <a:gd name="connsiteX22" fmla="*/ 11965424 w 12192000"/>
              <a:gd name="connsiteY22" fmla="*/ 4273872 h 4454665"/>
              <a:gd name="connsiteX23" fmla="*/ 11961239 w 12192000"/>
              <a:gd name="connsiteY23" fmla="*/ 4270652 h 4454665"/>
              <a:gd name="connsiteX24" fmla="*/ 11952747 w 12192000"/>
              <a:gd name="connsiteY24" fmla="*/ 4269729 h 4454665"/>
              <a:gd name="connsiteX25" fmla="*/ 10902089 w 12192000"/>
              <a:gd name="connsiteY25" fmla="*/ 4267158 h 4454665"/>
              <a:gd name="connsiteX26" fmla="*/ 10905603 w 12192000"/>
              <a:gd name="connsiteY26" fmla="*/ 4267158 h 4454665"/>
              <a:gd name="connsiteX27" fmla="*/ 10905603 w 12192000"/>
              <a:gd name="connsiteY27" fmla="*/ 4270699 h 4454665"/>
              <a:gd name="connsiteX28" fmla="*/ 10877492 w 12192000"/>
              <a:gd name="connsiteY28" fmla="*/ 4306121 h 4454665"/>
              <a:gd name="connsiteX29" fmla="*/ 10859922 w 12192000"/>
              <a:gd name="connsiteY29" fmla="*/ 4288411 h 4454665"/>
              <a:gd name="connsiteX30" fmla="*/ 10902089 w 12192000"/>
              <a:gd name="connsiteY30" fmla="*/ 4267158 h 4454665"/>
              <a:gd name="connsiteX31" fmla="*/ 11954881 w 12192000"/>
              <a:gd name="connsiteY31" fmla="*/ 4260087 h 4454665"/>
              <a:gd name="connsiteX32" fmla="*/ 11967558 w 12192000"/>
              <a:gd name="connsiteY32" fmla="*/ 4263431 h 4454665"/>
              <a:gd name="connsiteX33" fmla="*/ 11977220 w 12192000"/>
              <a:gd name="connsiteY33" fmla="*/ 4272990 h 4454665"/>
              <a:gd name="connsiteX34" fmla="*/ 11980687 w 12192000"/>
              <a:gd name="connsiteY34" fmla="*/ 4285934 h 4454665"/>
              <a:gd name="connsiteX35" fmla="*/ 11977282 w 12192000"/>
              <a:gd name="connsiteY35" fmla="*/ 4298755 h 4454665"/>
              <a:gd name="connsiteX36" fmla="*/ 11967722 w 12192000"/>
              <a:gd name="connsiteY36" fmla="*/ 4308315 h 4454665"/>
              <a:gd name="connsiteX37" fmla="*/ 11954881 w 12192000"/>
              <a:gd name="connsiteY37" fmla="*/ 4311741 h 4454665"/>
              <a:gd name="connsiteX38" fmla="*/ 11942039 w 12192000"/>
              <a:gd name="connsiteY38" fmla="*/ 4308315 h 4454665"/>
              <a:gd name="connsiteX39" fmla="*/ 11932459 w 12192000"/>
              <a:gd name="connsiteY39" fmla="*/ 4298755 h 4454665"/>
              <a:gd name="connsiteX40" fmla="*/ 11929033 w 12192000"/>
              <a:gd name="connsiteY40" fmla="*/ 4285934 h 4454665"/>
              <a:gd name="connsiteX41" fmla="*/ 11932521 w 12192000"/>
              <a:gd name="connsiteY41" fmla="*/ 4272990 h 4454665"/>
              <a:gd name="connsiteX42" fmla="*/ 11942183 w 12192000"/>
              <a:gd name="connsiteY42" fmla="*/ 4263431 h 4454665"/>
              <a:gd name="connsiteX43" fmla="*/ 11954881 w 12192000"/>
              <a:gd name="connsiteY43" fmla="*/ 4260087 h 4454665"/>
              <a:gd name="connsiteX44" fmla="*/ 11954881 w 12192000"/>
              <a:gd name="connsiteY44" fmla="*/ 4254959 h 4454665"/>
              <a:gd name="connsiteX45" fmla="*/ 11939660 w 12192000"/>
              <a:gd name="connsiteY45" fmla="*/ 4258959 h 4454665"/>
              <a:gd name="connsiteX46" fmla="*/ 11928069 w 12192000"/>
              <a:gd name="connsiteY46" fmla="*/ 4270406 h 4454665"/>
              <a:gd name="connsiteX47" fmla="*/ 11923904 w 12192000"/>
              <a:gd name="connsiteY47" fmla="*/ 4285934 h 4454665"/>
              <a:gd name="connsiteX48" fmla="*/ 11928007 w 12192000"/>
              <a:gd name="connsiteY48" fmla="*/ 4301320 h 4454665"/>
              <a:gd name="connsiteX49" fmla="*/ 11939474 w 12192000"/>
              <a:gd name="connsiteY49" fmla="*/ 4312787 h 4454665"/>
              <a:gd name="connsiteX50" fmla="*/ 11954881 w 12192000"/>
              <a:gd name="connsiteY50" fmla="*/ 4316869 h 4454665"/>
              <a:gd name="connsiteX51" fmla="*/ 11970287 w 12192000"/>
              <a:gd name="connsiteY51" fmla="*/ 4312787 h 4454665"/>
              <a:gd name="connsiteX52" fmla="*/ 11981733 w 12192000"/>
              <a:gd name="connsiteY52" fmla="*/ 4301320 h 4454665"/>
              <a:gd name="connsiteX53" fmla="*/ 11985815 w 12192000"/>
              <a:gd name="connsiteY53" fmla="*/ 4285934 h 4454665"/>
              <a:gd name="connsiteX54" fmla="*/ 11981671 w 12192000"/>
              <a:gd name="connsiteY54" fmla="*/ 4270406 h 4454665"/>
              <a:gd name="connsiteX55" fmla="*/ 11970101 w 12192000"/>
              <a:gd name="connsiteY55" fmla="*/ 4258959 h 4454665"/>
              <a:gd name="connsiteX56" fmla="*/ 11954881 w 12192000"/>
              <a:gd name="connsiteY56" fmla="*/ 4254959 h 4454665"/>
              <a:gd name="connsiteX57" fmla="*/ 11091685 w 12192000"/>
              <a:gd name="connsiteY57" fmla="*/ 4225507 h 4454665"/>
              <a:gd name="connsiteX58" fmla="*/ 11123259 w 12192000"/>
              <a:gd name="connsiteY58" fmla="*/ 4265814 h 4454665"/>
              <a:gd name="connsiteX59" fmla="*/ 11091685 w 12192000"/>
              <a:gd name="connsiteY59" fmla="*/ 4306120 h 4454665"/>
              <a:gd name="connsiteX60" fmla="*/ 11060111 w 12192000"/>
              <a:gd name="connsiteY60" fmla="*/ 4265814 h 4454665"/>
              <a:gd name="connsiteX61" fmla="*/ 11091685 w 12192000"/>
              <a:gd name="connsiteY61" fmla="*/ 4225507 h 4454665"/>
              <a:gd name="connsiteX62" fmla="*/ 10781998 w 12192000"/>
              <a:gd name="connsiteY62" fmla="*/ 4225507 h 4454665"/>
              <a:gd name="connsiteX63" fmla="*/ 10810212 w 12192000"/>
              <a:gd name="connsiteY63" fmla="*/ 4265814 h 4454665"/>
              <a:gd name="connsiteX64" fmla="*/ 10781998 w 12192000"/>
              <a:gd name="connsiteY64" fmla="*/ 4306120 h 4454665"/>
              <a:gd name="connsiteX65" fmla="*/ 10753783 w 12192000"/>
              <a:gd name="connsiteY65" fmla="*/ 4265814 h 4454665"/>
              <a:gd name="connsiteX66" fmla="*/ 10781998 w 12192000"/>
              <a:gd name="connsiteY66" fmla="*/ 4225507 h 4454665"/>
              <a:gd name="connsiteX67" fmla="*/ 10469622 w 12192000"/>
              <a:gd name="connsiteY67" fmla="*/ 4225507 h 4454665"/>
              <a:gd name="connsiteX68" fmla="*/ 10501196 w 12192000"/>
              <a:gd name="connsiteY68" fmla="*/ 4265814 h 4454665"/>
              <a:gd name="connsiteX69" fmla="*/ 10469622 w 12192000"/>
              <a:gd name="connsiteY69" fmla="*/ 4306120 h 4454665"/>
              <a:gd name="connsiteX70" fmla="*/ 10438048 w 12192000"/>
              <a:gd name="connsiteY70" fmla="*/ 4265814 h 4454665"/>
              <a:gd name="connsiteX71" fmla="*/ 10469622 w 12192000"/>
              <a:gd name="connsiteY71" fmla="*/ 4225507 h 4454665"/>
              <a:gd name="connsiteX72" fmla="*/ 11014562 w 12192000"/>
              <a:gd name="connsiteY72" fmla="*/ 4220260 h 4454665"/>
              <a:gd name="connsiteX73" fmla="*/ 11014562 w 12192000"/>
              <a:gd name="connsiteY73" fmla="*/ 4316220 h 4454665"/>
              <a:gd name="connsiteX74" fmla="*/ 11026851 w 12192000"/>
              <a:gd name="connsiteY74" fmla="*/ 4316220 h 4454665"/>
              <a:gd name="connsiteX75" fmla="*/ 11026851 w 12192000"/>
              <a:gd name="connsiteY75" fmla="*/ 4220260 h 4454665"/>
              <a:gd name="connsiteX76" fmla="*/ 11158189 w 12192000"/>
              <a:gd name="connsiteY76" fmla="*/ 4218790 h 4454665"/>
              <a:gd name="connsiteX77" fmla="*/ 11158189 w 12192000"/>
              <a:gd name="connsiteY77" fmla="*/ 4243173 h 4454665"/>
              <a:gd name="connsiteX78" fmla="*/ 11158189 w 12192000"/>
              <a:gd name="connsiteY78" fmla="*/ 4312838 h 4454665"/>
              <a:gd name="connsiteX79" fmla="*/ 11172009 w 12192000"/>
              <a:gd name="connsiteY79" fmla="*/ 4312838 h 4454665"/>
              <a:gd name="connsiteX80" fmla="*/ 11172009 w 12192000"/>
              <a:gd name="connsiteY80" fmla="*/ 4260589 h 4454665"/>
              <a:gd name="connsiteX81" fmla="*/ 11199648 w 12192000"/>
              <a:gd name="connsiteY81" fmla="*/ 4225756 h 4454665"/>
              <a:gd name="connsiteX82" fmla="*/ 11220377 w 12192000"/>
              <a:gd name="connsiteY82" fmla="*/ 4257106 h 4454665"/>
              <a:gd name="connsiteX83" fmla="*/ 11220377 w 12192000"/>
              <a:gd name="connsiteY83" fmla="*/ 4312838 h 4454665"/>
              <a:gd name="connsiteX84" fmla="*/ 11230741 w 12192000"/>
              <a:gd name="connsiteY84" fmla="*/ 4312838 h 4454665"/>
              <a:gd name="connsiteX85" fmla="*/ 11230741 w 12192000"/>
              <a:gd name="connsiteY85" fmla="*/ 4253622 h 4454665"/>
              <a:gd name="connsiteX86" fmla="*/ 11199648 w 12192000"/>
              <a:gd name="connsiteY86" fmla="*/ 4218790 h 4454665"/>
              <a:gd name="connsiteX87" fmla="*/ 11168554 w 12192000"/>
              <a:gd name="connsiteY87" fmla="*/ 4236206 h 4454665"/>
              <a:gd name="connsiteX88" fmla="*/ 11168554 w 12192000"/>
              <a:gd name="connsiteY88" fmla="*/ 4218790 h 4454665"/>
              <a:gd name="connsiteX89" fmla="*/ 11158189 w 12192000"/>
              <a:gd name="connsiteY89" fmla="*/ 4218790 h 4454665"/>
              <a:gd name="connsiteX90" fmla="*/ 11088997 w 12192000"/>
              <a:gd name="connsiteY90" fmla="*/ 4218790 h 4454665"/>
              <a:gd name="connsiteX91" fmla="*/ 11045332 w 12192000"/>
              <a:gd name="connsiteY91" fmla="*/ 4267830 h 4454665"/>
              <a:gd name="connsiteX92" fmla="*/ 11088997 w 12192000"/>
              <a:gd name="connsiteY92" fmla="*/ 4316869 h 4454665"/>
              <a:gd name="connsiteX93" fmla="*/ 11132662 w 12192000"/>
              <a:gd name="connsiteY93" fmla="*/ 4267830 h 4454665"/>
              <a:gd name="connsiteX94" fmla="*/ 11088997 w 12192000"/>
              <a:gd name="connsiteY94" fmla="*/ 4218790 h 4454665"/>
              <a:gd name="connsiteX95" fmla="*/ 10883851 w 12192000"/>
              <a:gd name="connsiteY95" fmla="*/ 4218790 h 4454665"/>
              <a:gd name="connsiteX96" fmla="*/ 10855700 w 12192000"/>
              <a:gd name="connsiteY96" fmla="*/ 4222293 h 4454665"/>
              <a:gd name="connsiteX97" fmla="*/ 10855700 w 12192000"/>
              <a:gd name="connsiteY97" fmla="*/ 4236304 h 4454665"/>
              <a:gd name="connsiteX98" fmla="*/ 10883851 w 12192000"/>
              <a:gd name="connsiteY98" fmla="*/ 4225796 h 4454665"/>
              <a:gd name="connsiteX99" fmla="*/ 10904964 w 12192000"/>
              <a:gd name="connsiteY99" fmla="*/ 4250316 h 4454665"/>
              <a:gd name="connsiteX100" fmla="*/ 10904964 w 12192000"/>
              <a:gd name="connsiteY100" fmla="*/ 4257321 h 4454665"/>
              <a:gd name="connsiteX101" fmla="*/ 10845144 w 12192000"/>
              <a:gd name="connsiteY101" fmla="*/ 4288846 h 4454665"/>
              <a:gd name="connsiteX102" fmla="*/ 10876813 w 12192000"/>
              <a:gd name="connsiteY102" fmla="*/ 4316869 h 4454665"/>
              <a:gd name="connsiteX103" fmla="*/ 10904964 w 12192000"/>
              <a:gd name="connsiteY103" fmla="*/ 4299355 h 4454665"/>
              <a:gd name="connsiteX104" fmla="*/ 10908483 w 12192000"/>
              <a:gd name="connsiteY104" fmla="*/ 4299355 h 4454665"/>
              <a:gd name="connsiteX105" fmla="*/ 10908483 w 12192000"/>
              <a:gd name="connsiteY105" fmla="*/ 4313366 h 4454665"/>
              <a:gd name="connsiteX106" fmla="*/ 10919039 w 12192000"/>
              <a:gd name="connsiteY106" fmla="*/ 4313366 h 4454665"/>
              <a:gd name="connsiteX107" fmla="*/ 10919039 w 12192000"/>
              <a:gd name="connsiteY107" fmla="*/ 4295852 h 4454665"/>
              <a:gd name="connsiteX108" fmla="*/ 10919039 w 12192000"/>
              <a:gd name="connsiteY108" fmla="*/ 4253819 h 4454665"/>
              <a:gd name="connsiteX109" fmla="*/ 10883851 w 12192000"/>
              <a:gd name="connsiteY109" fmla="*/ 4218790 h 4454665"/>
              <a:gd name="connsiteX110" fmla="*/ 10642268 w 12192000"/>
              <a:gd name="connsiteY110" fmla="*/ 4218790 h 4454665"/>
              <a:gd name="connsiteX111" fmla="*/ 10642268 w 12192000"/>
              <a:gd name="connsiteY111" fmla="*/ 4243173 h 4454665"/>
              <a:gd name="connsiteX112" fmla="*/ 10642268 w 12192000"/>
              <a:gd name="connsiteY112" fmla="*/ 4312838 h 4454665"/>
              <a:gd name="connsiteX113" fmla="*/ 10656343 w 12192000"/>
              <a:gd name="connsiteY113" fmla="*/ 4312838 h 4454665"/>
              <a:gd name="connsiteX114" fmla="*/ 10656343 w 12192000"/>
              <a:gd name="connsiteY114" fmla="*/ 4260589 h 4454665"/>
              <a:gd name="connsiteX115" fmla="*/ 10684494 w 12192000"/>
              <a:gd name="connsiteY115" fmla="*/ 4225756 h 4454665"/>
              <a:gd name="connsiteX116" fmla="*/ 10705607 w 12192000"/>
              <a:gd name="connsiteY116" fmla="*/ 4257106 h 4454665"/>
              <a:gd name="connsiteX117" fmla="*/ 10705607 w 12192000"/>
              <a:gd name="connsiteY117" fmla="*/ 4312838 h 4454665"/>
              <a:gd name="connsiteX118" fmla="*/ 10716163 w 12192000"/>
              <a:gd name="connsiteY118" fmla="*/ 4312838 h 4454665"/>
              <a:gd name="connsiteX119" fmla="*/ 10716163 w 12192000"/>
              <a:gd name="connsiteY119" fmla="*/ 4253622 h 4454665"/>
              <a:gd name="connsiteX120" fmla="*/ 10684494 w 12192000"/>
              <a:gd name="connsiteY120" fmla="*/ 4218790 h 4454665"/>
              <a:gd name="connsiteX121" fmla="*/ 10652824 w 12192000"/>
              <a:gd name="connsiteY121" fmla="*/ 4236206 h 4454665"/>
              <a:gd name="connsiteX122" fmla="*/ 10652824 w 12192000"/>
              <a:gd name="connsiteY122" fmla="*/ 4218790 h 4454665"/>
              <a:gd name="connsiteX123" fmla="*/ 10642268 w 12192000"/>
              <a:gd name="connsiteY123" fmla="*/ 4218790 h 4454665"/>
              <a:gd name="connsiteX124" fmla="*/ 10540159 w 12192000"/>
              <a:gd name="connsiteY124" fmla="*/ 4218790 h 4454665"/>
              <a:gd name="connsiteX125" fmla="*/ 10540159 w 12192000"/>
              <a:gd name="connsiteY125" fmla="*/ 4281840 h 4454665"/>
              <a:gd name="connsiteX126" fmla="*/ 10571828 w 12192000"/>
              <a:gd name="connsiteY126" fmla="*/ 4316869 h 4454665"/>
              <a:gd name="connsiteX127" fmla="*/ 10603498 w 12192000"/>
              <a:gd name="connsiteY127" fmla="*/ 4299355 h 4454665"/>
              <a:gd name="connsiteX128" fmla="*/ 10603498 w 12192000"/>
              <a:gd name="connsiteY128" fmla="*/ 4313366 h 4454665"/>
              <a:gd name="connsiteX129" fmla="*/ 10614054 w 12192000"/>
              <a:gd name="connsiteY129" fmla="*/ 4313366 h 4454665"/>
              <a:gd name="connsiteX130" fmla="*/ 10614054 w 12192000"/>
              <a:gd name="connsiteY130" fmla="*/ 4292349 h 4454665"/>
              <a:gd name="connsiteX131" fmla="*/ 10614054 w 12192000"/>
              <a:gd name="connsiteY131" fmla="*/ 4218790 h 4454665"/>
              <a:gd name="connsiteX132" fmla="*/ 10599979 w 12192000"/>
              <a:gd name="connsiteY132" fmla="*/ 4218790 h 4454665"/>
              <a:gd name="connsiteX133" fmla="*/ 10599979 w 12192000"/>
              <a:gd name="connsiteY133" fmla="*/ 4271332 h 4454665"/>
              <a:gd name="connsiteX134" fmla="*/ 10571828 w 12192000"/>
              <a:gd name="connsiteY134" fmla="*/ 4306360 h 4454665"/>
              <a:gd name="connsiteX135" fmla="*/ 10550715 w 12192000"/>
              <a:gd name="connsiteY135" fmla="*/ 4278338 h 4454665"/>
              <a:gd name="connsiteX136" fmla="*/ 10550715 w 12192000"/>
              <a:gd name="connsiteY136" fmla="*/ 4218790 h 4454665"/>
              <a:gd name="connsiteX137" fmla="*/ 10540159 w 12192000"/>
              <a:gd name="connsiteY137" fmla="*/ 4218790 h 4454665"/>
              <a:gd name="connsiteX138" fmla="*/ 10471637 w 12192000"/>
              <a:gd name="connsiteY138" fmla="*/ 4218790 h 4454665"/>
              <a:gd name="connsiteX139" fmla="*/ 10427300 w 12192000"/>
              <a:gd name="connsiteY139" fmla="*/ 4267830 h 4454665"/>
              <a:gd name="connsiteX140" fmla="*/ 10471637 w 12192000"/>
              <a:gd name="connsiteY140" fmla="*/ 4316869 h 4454665"/>
              <a:gd name="connsiteX141" fmla="*/ 10515975 w 12192000"/>
              <a:gd name="connsiteY141" fmla="*/ 4267830 h 4454665"/>
              <a:gd name="connsiteX142" fmla="*/ 10471637 w 12192000"/>
              <a:gd name="connsiteY142" fmla="*/ 4218790 h 4454665"/>
              <a:gd name="connsiteX143" fmla="*/ 11655303 w 12192000"/>
              <a:gd name="connsiteY143" fmla="*/ 4204011 h 4454665"/>
              <a:gd name="connsiteX144" fmla="*/ 11659333 w 12192000"/>
              <a:gd name="connsiteY144" fmla="*/ 4214760 h 4454665"/>
              <a:gd name="connsiteX145" fmla="*/ 11663364 w 12192000"/>
              <a:gd name="connsiteY145" fmla="*/ 4221478 h 4454665"/>
              <a:gd name="connsiteX146" fmla="*/ 11648585 w 12192000"/>
              <a:gd name="connsiteY146" fmla="*/ 4221478 h 4454665"/>
              <a:gd name="connsiteX147" fmla="*/ 11652616 w 12192000"/>
              <a:gd name="connsiteY147" fmla="*/ 4214760 h 4454665"/>
              <a:gd name="connsiteX148" fmla="*/ 11659446 w 12192000"/>
              <a:gd name="connsiteY148" fmla="*/ 4193263 h 4454665"/>
              <a:gd name="connsiteX149" fmla="*/ 11649032 w 12192000"/>
              <a:gd name="connsiteY149" fmla="*/ 4196777 h 4454665"/>
              <a:gd name="connsiteX150" fmla="*/ 11645562 w 12192000"/>
              <a:gd name="connsiteY150" fmla="*/ 4214347 h 4454665"/>
              <a:gd name="connsiteX151" fmla="*/ 11635149 w 12192000"/>
              <a:gd name="connsiteY151" fmla="*/ 4235429 h 4454665"/>
              <a:gd name="connsiteX152" fmla="*/ 11645562 w 12192000"/>
              <a:gd name="connsiteY152" fmla="*/ 4238943 h 4454665"/>
              <a:gd name="connsiteX153" fmla="*/ 11645562 w 12192000"/>
              <a:gd name="connsiteY153" fmla="*/ 4228402 h 4454665"/>
              <a:gd name="connsiteX154" fmla="*/ 11666387 w 12192000"/>
              <a:gd name="connsiteY154" fmla="*/ 4228402 h 4454665"/>
              <a:gd name="connsiteX155" fmla="*/ 11666387 w 12192000"/>
              <a:gd name="connsiteY155" fmla="*/ 4235429 h 4454665"/>
              <a:gd name="connsiteX156" fmla="*/ 11676800 w 12192000"/>
              <a:gd name="connsiteY156" fmla="*/ 4235429 h 4454665"/>
              <a:gd name="connsiteX157" fmla="*/ 11666387 w 12192000"/>
              <a:gd name="connsiteY157" fmla="*/ 4214347 h 4454665"/>
              <a:gd name="connsiteX158" fmla="*/ 11659446 w 12192000"/>
              <a:gd name="connsiteY158" fmla="*/ 4196777 h 4454665"/>
              <a:gd name="connsiteX159" fmla="*/ 11659446 w 12192000"/>
              <a:gd name="connsiteY159" fmla="*/ 4193263 h 4454665"/>
              <a:gd name="connsiteX160" fmla="*/ 10964451 w 12192000"/>
              <a:gd name="connsiteY160" fmla="*/ 4193262 h 4454665"/>
              <a:gd name="connsiteX161" fmla="*/ 10953971 w 12192000"/>
              <a:gd name="connsiteY161" fmla="*/ 4196794 h 4454665"/>
              <a:gd name="connsiteX162" fmla="*/ 10953971 w 12192000"/>
              <a:gd name="connsiteY162" fmla="*/ 4217983 h 4454665"/>
              <a:gd name="connsiteX163" fmla="*/ 10936505 w 12192000"/>
              <a:gd name="connsiteY163" fmla="*/ 4217983 h 4454665"/>
              <a:gd name="connsiteX164" fmla="*/ 10936505 w 12192000"/>
              <a:gd name="connsiteY164" fmla="*/ 4228578 h 4454665"/>
              <a:gd name="connsiteX165" fmla="*/ 10953971 w 12192000"/>
              <a:gd name="connsiteY165" fmla="*/ 4228578 h 4454665"/>
              <a:gd name="connsiteX166" fmla="*/ 10953971 w 12192000"/>
              <a:gd name="connsiteY166" fmla="*/ 4285084 h 4454665"/>
              <a:gd name="connsiteX167" fmla="*/ 10974931 w 12192000"/>
              <a:gd name="connsiteY167" fmla="*/ 4316868 h 4454665"/>
              <a:gd name="connsiteX168" fmla="*/ 10988904 w 12192000"/>
              <a:gd name="connsiteY168" fmla="*/ 4313337 h 4454665"/>
              <a:gd name="connsiteX169" fmla="*/ 10988904 w 12192000"/>
              <a:gd name="connsiteY169" fmla="*/ 4302742 h 4454665"/>
              <a:gd name="connsiteX170" fmla="*/ 10978424 w 12192000"/>
              <a:gd name="connsiteY170" fmla="*/ 4306273 h 4454665"/>
              <a:gd name="connsiteX171" fmla="*/ 10964451 w 12192000"/>
              <a:gd name="connsiteY171" fmla="*/ 4292147 h 4454665"/>
              <a:gd name="connsiteX172" fmla="*/ 10964451 w 12192000"/>
              <a:gd name="connsiteY172" fmla="*/ 4228578 h 4454665"/>
              <a:gd name="connsiteX173" fmla="*/ 10985410 w 12192000"/>
              <a:gd name="connsiteY173" fmla="*/ 4228578 h 4454665"/>
              <a:gd name="connsiteX174" fmla="*/ 10985410 w 12192000"/>
              <a:gd name="connsiteY174" fmla="*/ 4217983 h 4454665"/>
              <a:gd name="connsiteX175" fmla="*/ 10964451 w 12192000"/>
              <a:gd name="connsiteY175" fmla="*/ 4217983 h 4454665"/>
              <a:gd name="connsiteX176" fmla="*/ 10964451 w 12192000"/>
              <a:gd name="connsiteY176" fmla="*/ 4193262 h 4454665"/>
              <a:gd name="connsiteX177" fmla="*/ 11599881 w 12192000"/>
              <a:gd name="connsiteY177" fmla="*/ 4190576 h 4454665"/>
              <a:gd name="connsiteX178" fmla="*/ 11589469 w 12192000"/>
              <a:gd name="connsiteY178" fmla="*/ 4232742 h 4454665"/>
              <a:gd name="connsiteX179" fmla="*/ 11599881 w 12192000"/>
              <a:gd name="connsiteY179" fmla="*/ 4232742 h 4454665"/>
              <a:gd name="connsiteX180" fmla="*/ 11603352 w 12192000"/>
              <a:gd name="connsiteY180" fmla="*/ 4208146 h 4454665"/>
              <a:gd name="connsiteX181" fmla="*/ 11617236 w 12192000"/>
              <a:gd name="connsiteY181" fmla="*/ 4236256 h 4454665"/>
              <a:gd name="connsiteX182" fmla="*/ 11624178 w 12192000"/>
              <a:gd name="connsiteY182" fmla="*/ 4236256 h 4454665"/>
              <a:gd name="connsiteX183" fmla="*/ 11631119 w 12192000"/>
              <a:gd name="connsiteY183" fmla="*/ 4194090 h 4454665"/>
              <a:gd name="connsiteX184" fmla="*/ 11624178 w 12192000"/>
              <a:gd name="connsiteY184" fmla="*/ 4194090 h 4454665"/>
              <a:gd name="connsiteX185" fmla="*/ 11620707 w 12192000"/>
              <a:gd name="connsiteY185" fmla="*/ 4222201 h 4454665"/>
              <a:gd name="connsiteX186" fmla="*/ 11606824 w 12192000"/>
              <a:gd name="connsiteY186" fmla="*/ 4190576 h 4454665"/>
              <a:gd name="connsiteX187" fmla="*/ 11599881 w 12192000"/>
              <a:gd name="connsiteY187" fmla="*/ 4190576 h 4454665"/>
              <a:gd name="connsiteX188" fmla="*/ 11709044 w 12192000"/>
              <a:gd name="connsiteY188" fmla="*/ 4186546 h 4454665"/>
              <a:gd name="connsiteX189" fmla="*/ 11674112 w 12192000"/>
              <a:gd name="connsiteY189" fmla="*/ 4193647 h 4454665"/>
              <a:gd name="connsiteX190" fmla="*/ 11674112 w 12192000"/>
              <a:gd name="connsiteY190" fmla="*/ 4200749 h 4454665"/>
              <a:gd name="connsiteX191" fmla="*/ 11688084 w 12192000"/>
              <a:gd name="connsiteY191" fmla="*/ 4200749 h 4454665"/>
              <a:gd name="connsiteX192" fmla="*/ 11695071 w 12192000"/>
              <a:gd name="connsiteY192" fmla="*/ 4236257 h 4454665"/>
              <a:gd name="connsiteX193" fmla="*/ 11702057 w 12192000"/>
              <a:gd name="connsiteY193" fmla="*/ 4232706 h 4454665"/>
              <a:gd name="connsiteX194" fmla="*/ 11695071 w 12192000"/>
              <a:gd name="connsiteY194" fmla="*/ 4197198 h 4454665"/>
              <a:gd name="connsiteX195" fmla="*/ 11709044 w 12192000"/>
              <a:gd name="connsiteY195" fmla="*/ 4193647 h 4454665"/>
              <a:gd name="connsiteX196" fmla="*/ 11564748 w 12192000"/>
              <a:gd name="connsiteY196" fmla="*/ 4186546 h 4454665"/>
              <a:gd name="connsiteX197" fmla="*/ 11575228 w 12192000"/>
              <a:gd name="connsiteY197" fmla="*/ 4189905 h 4454665"/>
              <a:gd name="connsiteX198" fmla="*/ 11578720 w 12192000"/>
              <a:gd name="connsiteY198" fmla="*/ 4193264 h 4454665"/>
              <a:gd name="connsiteX199" fmla="*/ 11578720 w 12192000"/>
              <a:gd name="connsiteY199" fmla="*/ 4196622 h 4454665"/>
              <a:gd name="connsiteX200" fmla="*/ 11571734 w 12192000"/>
              <a:gd name="connsiteY200" fmla="*/ 4199981 h 4454665"/>
              <a:gd name="connsiteX201" fmla="*/ 11561254 w 12192000"/>
              <a:gd name="connsiteY201" fmla="*/ 4196622 h 4454665"/>
              <a:gd name="connsiteX202" fmla="*/ 11564748 w 12192000"/>
              <a:gd name="connsiteY202" fmla="*/ 4193264 h 4454665"/>
              <a:gd name="connsiteX203" fmla="*/ 11564748 w 12192000"/>
              <a:gd name="connsiteY203" fmla="*/ 4186546 h 4454665"/>
              <a:gd name="connsiteX204" fmla="*/ 11014562 w 12192000"/>
              <a:gd name="connsiteY204" fmla="*/ 4184660 h 4454665"/>
              <a:gd name="connsiteX205" fmla="*/ 11014562 w 12192000"/>
              <a:gd name="connsiteY205" fmla="*/ 4198354 h 4454665"/>
              <a:gd name="connsiteX206" fmla="*/ 11026851 w 12192000"/>
              <a:gd name="connsiteY206" fmla="*/ 4198354 h 4454665"/>
              <a:gd name="connsiteX207" fmla="*/ 11026851 w 12192000"/>
              <a:gd name="connsiteY207" fmla="*/ 4184660 h 4454665"/>
              <a:gd name="connsiteX208" fmla="*/ 11715762 w 12192000"/>
              <a:gd name="connsiteY208" fmla="*/ 4182514 h 4454665"/>
              <a:gd name="connsiteX209" fmla="*/ 11729582 w 12192000"/>
              <a:gd name="connsiteY209" fmla="*/ 4225508 h 4454665"/>
              <a:gd name="connsiteX210" fmla="*/ 11739946 w 12192000"/>
              <a:gd name="connsiteY210" fmla="*/ 4221925 h 4454665"/>
              <a:gd name="connsiteX211" fmla="*/ 11726127 w 12192000"/>
              <a:gd name="connsiteY211" fmla="*/ 4182514 h 4454665"/>
              <a:gd name="connsiteX212" fmla="*/ 11715762 w 12192000"/>
              <a:gd name="connsiteY212" fmla="*/ 4182514 h 4454665"/>
              <a:gd name="connsiteX213" fmla="*/ 10346688 w 12192000"/>
              <a:gd name="connsiteY213" fmla="*/ 4182514 h 4454665"/>
              <a:gd name="connsiteX214" fmla="*/ 10346688 w 12192000"/>
              <a:gd name="connsiteY214" fmla="*/ 4312838 h 4454665"/>
              <a:gd name="connsiteX215" fmla="*/ 10361467 w 12192000"/>
              <a:gd name="connsiteY215" fmla="*/ 4312838 h 4454665"/>
              <a:gd name="connsiteX216" fmla="*/ 10361467 w 12192000"/>
              <a:gd name="connsiteY216" fmla="*/ 4253722 h 4454665"/>
              <a:gd name="connsiteX217" fmla="*/ 10407148 w 12192000"/>
              <a:gd name="connsiteY217" fmla="*/ 4253722 h 4454665"/>
              <a:gd name="connsiteX218" fmla="*/ 10407148 w 12192000"/>
              <a:gd name="connsiteY218" fmla="*/ 4242974 h 4454665"/>
              <a:gd name="connsiteX219" fmla="*/ 10361467 w 12192000"/>
              <a:gd name="connsiteY219" fmla="*/ 4242974 h 4454665"/>
              <a:gd name="connsiteX220" fmla="*/ 10361467 w 12192000"/>
              <a:gd name="connsiteY220" fmla="*/ 4193262 h 4454665"/>
              <a:gd name="connsiteX221" fmla="*/ 10409835 w 12192000"/>
              <a:gd name="connsiteY221" fmla="*/ 4193262 h 4454665"/>
              <a:gd name="connsiteX222" fmla="*/ 10409835 w 12192000"/>
              <a:gd name="connsiteY222" fmla="*/ 4182514 h 4454665"/>
              <a:gd name="connsiteX223" fmla="*/ 11561143 w 12192000"/>
              <a:gd name="connsiteY223" fmla="*/ 4175797 h 4454665"/>
              <a:gd name="connsiteX224" fmla="*/ 11554200 w 12192000"/>
              <a:gd name="connsiteY224" fmla="*/ 4193264 h 4454665"/>
              <a:gd name="connsiteX225" fmla="*/ 11554200 w 12192000"/>
              <a:gd name="connsiteY225" fmla="*/ 4196756 h 4454665"/>
              <a:gd name="connsiteX226" fmla="*/ 11543788 w 12192000"/>
              <a:gd name="connsiteY226" fmla="*/ 4214223 h 4454665"/>
              <a:gd name="connsiteX227" fmla="*/ 11554200 w 12192000"/>
              <a:gd name="connsiteY227" fmla="*/ 4217716 h 4454665"/>
              <a:gd name="connsiteX228" fmla="*/ 11557671 w 12192000"/>
              <a:gd name="connsiteY228" fmla="*/ 4203743 h 4454665"/>
              <a:gd name="connsiteX229" fmla="*/ 11568084 w 12192000"/>
              <a:gd name="connsiteY229" fmla="*/ 4207237 h 4454665"/>
              <a:gd name="connsiteX230" fmla="*/ 11568084 w 12192000"/>
              <a:gd name="connsiteY230" fmla="*/ 4224702 h 4454665"/>
              <a:gd name="connsiteX231" fmla="*/ 11578497 w 12192000"/>
              <a:gd name="connsiteY231" fmla="*/ 4228196 h 4454665"/>
              <a:gd name="connsiteX232" fmla="*/ 11575026 w 12192000"/>
              <a:gd name="connsiteY232" fmla="*/ 4207237 h 4454665"/>
              <a:gd name="connsiteX233" fmla="*/ 11585438 w 12192000"/>
              <a:gd name="connsiteY233" fmla="*/ 4196756 h 4454665"/>
              <a:gd name="connsiteX234" fmla="*/ 11585438 w 12192000"/>
              <a:gd name="connsiteY234" fmla="*/ 4193264 h 4454665"/>
              <a:gd name="connsiteX235" fmla="*/ 11578497 w 12192000"/>
              <a:gd name="connsiteY235" fmla="*/ 4182784 h 4454665"/>
              <a:gd name="connsiteX236" fmla="*/ 11561143 w 12192000"/>
              <a:gd name="connsiteY236" fmla="*/ 4175797 h 4454665"/>
              <a:gd name="connsiteX237" fmla="*/ 11766241 w 12192000"/>
              <a:gd name="connsiteY237" fmla="*/ 4173090 h 4454665"/>
              <a:gd name="connsiteX238" fmla="*/ 11774878 w 12192000"/>
              <a:gd name="connsiteY238" fmla="*/ 4178821 h 4454665"/>
              <a:gd name="connsiteX239" fmla="*/ 11774878 w 12192000"/>
              <a:gd name="connsiteY239" fmla="*/ 4185874 h 4454665"/>
              <a:gd name="connsiteX240" fmla="*/ 11771423 w 12192000"/>
              <a:gd name="connsiteY240" fmla="*/ 4196455 h 4454665"/>
              <a:gd name="connsiteX241" fmla="*/ 11767968 w 12192000"/>
              <a:gd name="connsiteY241" fmla="*/ 4199982 h 4454665"/>
              <a:gd name="connsiteX242" fmla="*/ 11754149 w 12192000"/>
              <a:gd name="connsiteY242" fmla="*/ 4196455 h 4454665"/>
              <a:gd name="connsiteX243" fmla="*/ 11750694 w 12192000"/>
              <a:gd name="connsiteY243" fmla="*/ 4192929 h 4454665"/>
              <a:gd name="connsiteX244" fmla="*/ 11750694 w 12192000"/>
              <a:gd name="connsiteY244" fmla="*/ 4185874 h 4454665"/>
              <a:gd name="connsiteX245" fmla="*/ 11757604 w 12192000"/>
              <a:gd name="connsiteY245" fmla="*/ 4175294 h 4454665"/>
              <a:gd name="connsiteX246" fmla="*/ 11766241 w 12192000"/>
              <a:gd name="connsiteY246" fmla="*/ 4173090 h 4454665"/>
              <a:gd name="connsiteX247" fmla="*/ 10810738 w 12192000"/>
              <a:gd name="connsiteY247" fmla="*/ 4171765 h 4454665"/>
              <a:gd name="connsiteX248" fmla="*/ 10810738 w 12192000"/>
              <a:gd name="connsiteY248" fmla="*/ 4235469 h 4454665"/>
              <a:gd name="connsiteX249" fmla="*/ 10782231 w 12192000"/>
              <a:gd name="connsiteY249" fmla="*/ 4217773 h 4454665"/>
              <a:gd name="connsiteX250" fmla="*/ 10743034 w 12192000"/>
              <a:gd name="connsiteY250" fmla="*/ 4267321 h 4454665"/>
              <a:gd name="connsiteX251" fmla="*/ 10782231 w 12192000"/>
              <a:gd name="connsiteY251" fmla="*/ 4316868 h 4454665"/>
              <a:gd name="connsiteX252" fmla="*/ 10810738 w 12192000"/>
              <a:gd name="connsiteY252" fmla="*/ 4299172 h 4454665"/>
              <a:gd name="connsiteX253" fmla="*/ 10810738 w 12192000"/>
              <a:gd name="connsiteY253" fmla="*/ 4313329 h 4454665"/>
              <a:gd name="connsiteX254" fmla="*/ 10824991 w 12192000"/>
              <a:gd name="connsiteY254" fmla="*/ 4313329 h 4454665"/>
              <a:gd name="connsiteX255" fmla="*/ 10824991 w 12192000"/>
              <a:gd name="connsiteY255" fmla="*/ 4171765 h 4454665"/>
              <a:gd name="connsiteX256" fmla="*/ 10810738 w 12192000"/>
              <a:gd name="connsiteY256" fmla="*/ 4171765 h 4454665"/>
              <a:gd name="connsiteX257" fmla="*/ 11768161 w 12192000"/>
              <a:gd name="connsiteY257" fmla="*/ 4166249 h 4454665"/>
              <a:gd name="connsiteX258" fmla="*/ 11750694 w 12192000"/>
              <a:gd name="connsiteY258" fmla="*/ 4169272 h 4454665"/>
              <a:gd name="connsiteX259" fmla="*/ 11739946 w 12192000"/>
              <a:gd name="connsiteY259" fmla="*/ 4186546 h 4454665"/>
              <a:gd name="connsiteX260" fmla="*/ 11743528 w 12192000"/>
              <a:gd name="connsiteY260" fmla="*/ 4196911 h 4454665"/>
              <a:gd name="connsiteX261" fmla="*/ 11772191 w 12192000"/>
              <a:gd name="connsiteY261" fmla="*/ 4203821 h 4454665"/>
              <a:gd name="connsiteX262" fmla="*/ 11782939 w 12192000"/>
              <a:gd name="connsiteY262" fmla="*/ 4196911 h 4454665"/>
              <a:gd name="connsiteX263" fmla="*/ 11782939 w 12192000"/>
              <a:gd name="connsiteY263" fmla="*/ 4186546 h 4454665"/>
              <a:gd name="connsiteX264" fmla="*/ 11782939 w 12192000"/>
              <a:gd name="connsiteY264" fmla="*/ 4176182 h 4454665"/>
              <a:gd name="connsiteX265" fmla="*/ 11768161 w 12192000"/>
              <a:gd name="connsiteY265" fmla="*/ 4166249 h 4454665"/>
              <a:gd name="connsiteX266" fmla="*/ 11525909 w 12192000"/>
              <a:gd name="connsiteY266" fmla="*/ 4158331 h 4454665"/>
              <a:gd name="connsiteX267" fmla="*/ 11504825 w 12192000"/>
              <a:gd name="connsiteY267" fmla="*/ 4193263 h 4454665"/>
              <a:gd name="connsiteX268" fmla="*/ 11529423 w 12192000"/>
              <a:gd name="connsiteY268" fmla="*/ 4210729 h 4454665"/>
              <a:gd name="connsiteX269" fmla="*/ 11532937 w 12192000"/>
              <a:gd name="connsiteY269" fmla="*/ 4203743 h 4454665"/>
              <a:gd name="connsiteX270" fmla="*/ 11515367 w 12192000"/>
              <a:gd name="connsiteY270" fmla="*/ 4193263 h 4454665"/>
              <a:gd name="connsiteX271" fmla="*/ 11522395 w 12192000"/>
              <a:gd name="connsiteY271" fmla="*/ 4182784 h 4454665"/>
              <a:gd name="connsiteX272" fmla="*/ 11532937 w 12192000"/>
              <a:gd name="connsiteY272" fmla="*/ 4189770 h 4454665"/>
              <a:gd name="connsiteX273" fmla="*/ 11536450 w 12192000"/>
              <a:gd name="connsiteY273" fmla="*/ 4182784 h 4454665"/>
              <a:gd name="connsiteX274" fmla="*/ 11525909 w 12192000"/>
              <a:gd name="connsiteY274" fmla="*/ 4175797 h 4454665"/>
              <a:gd name="connsiteX275" fmla="*/ 11529423 w 12192000"/>
              <a:gd name="connsiteY275" fmla="*/ 4168811 h 4454665"/>
              <a:gd name="connsiteX276" fmla="*/ 11546992 w 12192000"/>
              <a:gd name="connsiteY276" fmla="*/ 4179290 h 4454665"/>
              <a:gd name="connsiteX277" fmla="*/ 11550506 w 12192000"/>
              <a:gd name="connsiteY277" fmla="*/ 4172303 h 4454665"/>
              <a:gd name="connsiteX278" fmla="*/ 11525909 w 12192000"/>
              <a:gd name="connsiteY278" fmla="*/ 4158331 h 4454665"/>
              <a:gd name="connsiteX279" fmla="*/ 11803361 w 12192000"/>
              <a:gd name="connsiteY279" fmla="*/ 4130117 h 4454665"/>
              <a:gd name="connsiteX280" fmla="*/ 11796375 w 12192000"/>
              <a:gd name="connsiteY280" fmla="*/ 4137170 h 4454665"/>
              <a:gd name="connsiteX281" fmla="*/ 11813840 w 12192000"/>
              <a:gd name="connsiteY281" fmla="*/ 4154804 h 4454665"/>
              <a:gd name="connsiteX282" fmla="*/ 11785895 w 12192000"/>
              <a:gd name="connsiteY282" fmla="*/ 4147751 h 4454665"/>
              <a:gd name="connsiteX283" fmla="*/ 11778908 w 12192000"/>
              <a:gd name="connsiteY283" fmla="*/ 4151277 h 4454665"/>
              <a:gd name="connsiteX284" fmla="*/ 11803361 w 12192000"/>
              <a:gd name="connsiteY284" fmla="*/ 4186546 h 4454665"/>
              <a:gd name="connsiteX285" fmla="*/ 11810348 w 12192000"/>
              <a:gd name="connsiteY285" fmla="*/ 4179492 h 4454665"/>
              <a:gd name="connsiteX286" fmla="*/ 11796375 w 12192000"/>
              <a:gd name="connsiteY286" fmla="*/ 4158331 h 4454665"/>
              <a:gd name="connsiteX287" fmla="*/ 11824320 w 12192000"/>
              <a:gd name="connsiteY287" fmla="*/ 4168911 h 4454665"/>
              <a:gd name="connsiteX288" fmla="*/ 11831307 w 12192000"/>
              <a:gd name="connsiteY288" fmla="*/ 4161858 h 4454665"/>
              <a:gd name="connsiteX289" fmla="*/ 11803361 w 12192000"/>
              <a:gd name="connsiteY289" fmla="*/ 4130117 h 4454665"/>
              <a:gd name="connsiteX290" fmla="*/ 11495008 w 12192000"/>
              <a:gd name="connsiteY290" fmla="*/ 4130117 h 4454665"/>
              <a:gd name="connsiteX291" fmla="*/ 11487980 w 12192000"/>
              <a:gd name="connsiteY291" fmla="*/ 4133630 h 4454665"/>
              <a:gd name="connsiteX292" fmla="*/ 11498522 w 12192000"/>
              <a:gd name="connsiteY292" fmla="*/ 4144172 h 4454665"/>
              <a:gd name="connsiteX293" fmla="*/ 11473924 w 12192000"/>
              <a:gd name="connsiteY293" fmla="*/ 4168769 h 4454665"/>
              <a:gd name="connsiteX294" fmla="*/ 11480952 w 12192000"/>
              <a:gd name="connsiteY294" fmla="*/ 4175797 h 4454665"/>
              <a:gd name="connsiteX295" fmla="*/ 11505548 w 12192000"/>
              <a:gd name="connsiteY295" fmla="*/ 4151200 h 4454665"/>
              <a:gd name="connsiteX296" fmla="*/ 11516090 w 12192000"/>
              <a:gd name="connsiteY296" fmla="*/ 4158227 h 4454665"/>
              <a:gd name="connsiteX297" fmla="*/ 11519604 w 12192000"/>
              <a:gd name="connsiteY297" fmla="*/ 4151200 h 4454665"/>
              <a:gd name="connsiteX298" fmla="*/ 11495008 w 12192000"/>
              <a:gd name="connsiteY298" fmla="*/ 4130117 h 4454665"/>
              <a:gd name="connsiteX299" fmla="*/ 11824589 w 12192000"/>
              <a:gd name="connsiteY299" fmla="*/ 4119368 h 4454665"/>
              <a:gd name="connsiteX300" fmla="*/ 11842055 w 12192000"/>
              <a:gd name="connsiteY300" fmla="*/ 4126086 h 4454665"/>
              <a:gd name="connsiteX301" fmla="*/ 11842055 w 12192000"/>
              <a:gd name="connsiteY301" fmla="*/ 4130117 h 4454665"/>
              <a:gd name="connsiteX302" fmla="*/ 11835337 w 12192000"/>
              <a:gd name="connsiteY302" fmla="*/ 4136835 h 4454665"/>
              <a:gd name="connsiteX303" fmla="*/ 11831307 w 12192000"/>
              <a:gd name="connsiteY303" fmla="*/ 4130117 h 4454665"/>
              <a:gd name="connsiteX304" fmla="*/ 11820942 w 12192000"/>
              <a:gd name="connsiteY304" fmla="*/ 4112650 h 4454665"/>
              <a:gd name="connsiteX305" fmla="*/ 11813840 w 12192000"/>
              <a:gd name="connsiteY305" fmla="*/ 4119592 h 4454665"/>
              <a:gd name="connsiteX306" fmla="*/ 11820942 w 12192000"/>
              <a:gd name="connsiteY306" fmla="*/ 4130004 h 4454665"/>
              <a:gd name="connsiteX307" fmla="*/ 11838696 w 12192000"/>
              <a:gd name="connsiteY307" fmla="*/ 4154300 h 4454665"/>
              <a:gd name="connsiteX308" fmla="*/ 11842247 w 12192000"/>
              <a:gd name="connsiteY308" fmla="*/ 4150830 h 4454665"/>
              <a:gd name="connsiteX309" fmla="*/ 11838696 w 12192000"/>
              <a:gd name="connsiteY309" fmla="*/ 4143888 h 4454665"/>
              <a:gd name="connsiteX310" fmla="*/ 11849349 w 12192000"/>
              <a:gd name="connsiteY310" fmla="*/ 4130004 h 4454665"/>
              <a:gd name="connsiteX311" fmla="*/ 11856450 w 12192000"/>
              <a:gd name="connsiteY311" fmla="*/ 4130004 h 4454665"/>
              <a:gd name="connsiteX312" fmla="*/ 11860002 w 12192000"/>
              <a:gd name="connsiteY312" fmla="*/ 4130004 h 4454665"/>
              <a:gd name="connsiteX313" fmla="*/ 11863552 w 12192000"/>
              <a:gd name="connsiteY313" fmla="*/ 4123062 h 4454665"/>
              <a:gd name="connsiteX314" fmla="*/ 11820942 w 12192000"/>
              <a:gd name="connsiteY314" fmla="*/ 4112650 h 4454665"/>
              <a:gd name="connsiteX315" fmla="*/ 11466198 w 12192000"/>
              <a:gd name="connsiteY315" fmla="*/ 4097871 h 4454665"/>
              <a:gd name="connsiteX316" fmla="*/ 11430930 w 12192000"/>
              <a:gd name="connsiteY316" fmla="*/ 4122951 h 4454665"/>
              <a:gd name="connsiteX317" fmla="*/ 11437984 w 12192000"/>
              <a:gd name="connsiteY317" fmla="*/ 4130117 h 4454665"/>
              <a:gd name="connsiteX318" fmla="*/ 11459145 w 12192000"/>
              <a:gd name="connsiteY318" fmla="*/ 4115786 h 4454665"/>
              <a:gd name="connsiteX319" fmla="*/ 11448564 w 12192000"/>
              <a:gd name="connsiteY319" fmla="*/ 4144447 h 4454665"/>
              <a:gd name="connsiteX320" fmla="*/ 11455618 w 12192000"/>
              <a:gd name="connsiteY320" fmla="*/ 4151613 h 4454665"/>
              <a:gd name="connsiteX321" fmla="*/ 11487359 w 12192000"/>
              <a:gd name="connsiteY321" fmla="*/ 4122951 h 4454665"/>
              <a:gd name="connsiteX322" fmla="*/ 11483833 w 12192000"/>
              <a:gd name="connsiteY322" fmla="*/ 4115786 h 4454665"/>
              <a:gd name="connsiteX323" fmla="*/ 11462672 w 12192000"/>
              <a:gd name="connsiteY323" fmla="*/ 4133699 h 4454665"/>
              <a:gd name="connsiteX324" fmla="*/ 11473252 w 12192000"/>
              <a:gd name="connsiteY324" fmla="*/ 4105037 h 4454665"/>
              <a:gd name="connsiteX325" fmla="*/ 11466198 w 12192000"/>
              <a:gd name="connsiteY325" fmla="*/ 4097871 h 4454665"/>
              <a:gd name="connsiteX326" fmla="*/ 11835338 w 12192000"/>
              <a:gd name="connsiteY326" fmla="*/ 4087123 h 4454665"/>
              <a:gd name="connsiteX327" fmla="*/ 11831307 w 12192000"/>
              <a:gd name="connsiteY327" fmla="*/ 4095184 h 4454665"/>
              <a:gd name="connsiteX328" fmla="*/ 11870270 w 12192000"/>
              <a:gd name="connsiteY328" fmla="*/ 4115338 h 4454665"/>
              <a:gd name="connsiteX329" fmla="*/ 11883706 w 12192000"/>
              <a:gd name="connsiteY329" fmla="*/ 4091154 h 4454665"/>
              <a:gd name="connsiteX330" fmla="*/ 11876988 w 12192000"/>
              <a:gd name="connsiteY330" fmla="*/ 4087123 h 4454665"/>
              <a:gd name="connsiteX331" fmla="*/ 11866239 w 12192000"/>
              <a:gd name="connsiteY331" fmla="*/ 4105933 h 4454665"/>
              <a:gd name="connsiteX332" fmla="*/ 11459634 w 12192000"/>
              <a:gd name="connsiteY332" fmla="*/ 4084436 h 4454665"/>
              <a:gd name="connsiteX333" fmla="*/ 11424212 w 12192000"/>
              <a:gd name="connsiteY333" fmla="*/ 4105598 h 4454665"/>
              <a:gd name="connsiteX334" fmla="*/ 11427754 w 12192000"/>
              <a:gd name="connsiteY334" fmla="*/ 4112651 h 4454665"/>
              <a:gd name="connsiteX335" fmla="*/ 11463176 w 12192000"/>
              <a:gd name="connsiteY335" fmla="*/ 4091490 h 4454665"/>
              <a:gd name="connsiteX336" fmla="*/ 11459634 w 12192000"/>
              <a:gd name="connsiteY336" fmla="*/ 4084436 h 4454665"/>
              <a:gd name="connsiteX337" fmla="*/ 11450927 w 12192000"/>
              <a:gd name="connsiteY337" fmla="*/ 4050826 h 4454665"/>
              <a:gd name="connsiteX338" fmla="*/ 11456192 w 12192000"/>
              <a:gd name="connsiteY338" fmla="*/ 4056557 h 4454665"/>
              <a:gd name="connsiteX339" fmla="*/ 11649257 w 12192000"/>
              <a:gd name="connsiteY339" fmla="*/ 4187050 h 4454665"/>
              <a:gd name="connsiteX340" fmla="*/ 11842320 w 12192000"/>
              <a:gd name="connsiteY340" fmla="*/ 4056557 h 4454665"/>
              <a:gd name="connsiteX341" fmla="*/ 11847586 w 12192000"/>
              <a:gd name="connsiteY341" fmla="*/ 4050826 h 4454665"/>
              <a:gd name="connsiteX342" fmla="*/ 11852851 w 12192000"/>
              <a:gd name="connsiteY342" fmla="*/ 4053030 h 4454665"/>
              <a:gd name="connsiteX343" fmla="*/ 11891464 w 12192000"/>
              <a:gd name="connsiteY343" fmla="*/ 4063611 h 4454665"/>
              <a:gd name="connsiteX344" fmla="*/ 11898484 w 12192000"/>
              <a:gd name="connsiteY344" fmla="*/ 4074191 h 4454665"/>
              <a:gd name="connsiteX345" fmla="*/ 11649257 w 12192000"/>
              <a:gd name="connsiteY345" fmla="*/ 4247006 h 4454665"/>
              <a:gd name="connsiteX346" fmla="*/ 11400028 w 12192000"/>
              <a:gd name="connsiteY346" fmla="*/ 4077719 h 4454665"/>
              <a:gd name="connsiteX347" fmla="*/ 11407049 w 12192000"/>
              <a:gd name="connsiteY347" fmla="*/ 4063611 h 4454665"/>
              <a:gd name="connsiteX348" fmla="*/ 11445662 w 12192000"/>
              <a:gd name="connsiteY348" fmla="*/ 4053030 h 4454665"/>
              <a:gd name="connsiteX349" fmla="*/ 11450927 w 12192000"/>
              <a:gd name="connsiteY349" fmla="*/ 4050826 h 4454665"/>
              <a:gd name="connsiteX350" fmla="*/ 11603442 w 12192000"/>
              <a:gd name="connsiteY350" fmla="*/ 4044988 h 4454665"/>
              <a:gd name="connsiteX351" fmla="*/ 11613922 w 12192000"/>
              <a:gd name="connsiteY351" fmla="*/ 4044988 h 4454665"/>
              <a:gd name="connsiteX352" fmla="*/ 11617414 w 12192000"/>
              <a:gd name="connsiteY352" fmla="*/ 4052079 h 4454665"/>
              <a:gd name="connsiteX353" fmla="*/ 11624401 w 12192000"/>
              <a:gd name="connsiteY353" fmla="*/ 4154898 h 4454665"/>
              <a:gd name="connsiteX354" fmla="*/ 11620908 w 12192000"/>
              <a:gd name="connsiteY354" fmla="*/ 4165535 h 4454665"/>
              <a:gd name="connsiteX355" fmla="*/ 11613922 w 12192000"/>
              <a:gd name="connsiteY355" fmla="*/ 4165535 h 4454665"/>
              <a:gd name="connsiteX356" fmla="*/ 11505632 w 12192000"/>
              <a:gd name="connsiteY356" fmla="*/ 4101715 h 4454665"/>
              <a:gd name="connsiteX357" fmla="*/ 11502138 w 12192000"/>
              <a:gd name="connsiteY357" fmla="*/ 4098170 h 4454665"/>
              <a:gd name="connsiteX358" fmla="*/ 11502138 w 12192000"/>
              <a:gd name="connsiteY358" fmla="*/ 4094625 h 4454665"/>
              <a:gd name="connsiteX359" fmla="*/ 11509124 w 12192000"/>
              <a:gd name="connsiteY359" fmla="*/ 4091080 h 4454665"/>
              <a:gd name="connsiteX360" fmla="*/ 11603442 w 12192000"/>
              <a:gd name="connsiteY360" fmla="*/ 4044988 h 4454665"/>
              <a:gd name="connsiteX361" fmla="*/ 11688084 w 12192000"/>
              <a:gd name="connsiteY361" fmla="*/ 4041442 h 4454665"/>
              <a:gd name="connsiteX362" fmla="*/ 11698565 w 12192000"/>
              <a:gd name="connsiteY362" fmla="*/ 4041442 h 4454665"/>
              <a:gd name="connsiteX363" fmla="*/ 11789388 w 12192000"/>
              <a:gd name="connsiteY363" fmla="*/ 4087353 h 4454665"/>
              <a:gd name="connsiteX364" fmla="*/ 11796375 w 12192000"/>
              <a:gd name="connsiteY364" fmla="*/ 4094417 h 4454665"/>
              <a:gd name="connsiteX365" fmla="*/ 11792882 w 12192000"/>
              <a:gd name="connsiteY365" fmla="*/ 4101480 h 4454665"/>
              <a:gd name="connsiteX366" fmla="*/ 11684592 w 12192000"/>
              <a:gd name="connsiteY366" fmla="*/ 4165049 h 4454665"/>
              <a:gd name="connsiteX367" fmla="*/ 11677605 w 12192000"/>
              <a:gd name="connsiteY367" fmla="*/ 4165049 h 4454665"/>
              <a:gd name="connsiteX368" fmla="*/ 11674112 w 12192000"/>
              <a:gd name="connsiteY368" fmla="*/ 4154454 h 4454665"/>
              <a:gd name="connsiteX369" fmla="*/ 11684592 w 12192000"/>
              <a:gd name="connsiteY369" fmla="*/ 4052038 h 4454665"/>
              <a:gd name="connsiteX370" fmla="*/ 11688084 w 12192000"/>
              <a:gd name="connsiteY370" fmla="*/ 4041442 h 4454665"/>
              <a:gd name="connsiteX371" fmla="*/ 10810283 w 12192000"/>
              <a:gd name="connsiteY371" fmla="*/ 4002478 h 4454665"/>
              <a:gd name="connsiteX372" fmla="*/ 10851862 w 12192000"/>
              <a:gd name="connsiteY372" fmla="*/ 4002478 h 4454665"/>
              <a:gd name="connsiteX373" fmla="*/ 10851862 w 12192000"/>
              <a:gd name="connsiteY373" fmla="*/ 4045088 h 4454665"/>
              <a:gd name="connsiteX374" fmla="*/ 10803353 w 12192000"/>
              <a:gd name="connsiteY374" fmla="*/ 4052190 h 4454665"/>
              <a:gd name="connsiteX375" fmla="*/ 10786028 w 12192000"/>
              <a:gd name="connsiteY375" fmla="*/ 4027334 h 4454665"/>
              <a:gd name="connsiteX376" fmla="*/ 10810283 w 12192000"/>
              <a:gd name="connsiteY376" fmla="*/ 4002478 h 4454665"/>
              <a:gd name="connsiteX377" fmla="*/ 10494479 w 12192000"/>
              <a:gd name="connsiteY377" fmla="*/ 3932613 h 4454665"/>
              <a:gd name="connsiteX378" fmla="*/ 10536128 w 12192000"/>
              <a:gd name="connsiteY378" fmla="*/ 3988885 h 4454665"/>
              <a:gd name="connsiteX379" fmla="*/ 10494479 w 12192000"/>
              <a:gd name="connsiteY379" fmla="*/ 4052189 h 4454665"/>
              <a:gd name="connsiteX380" fmla="*/ 10452829 w 12192000"/>
              <a:gd name="connsiteY380" fmla="*/ 3988885 h 4454665"/>
              <a:gd name="connsiteX381" fmla="*/ 10494479 w 12192000"/>
              <a:gd name="connsiteY381" fmla="*/ 3932613 h 4454665"/>
              <a:gd name="connsiteX382" fmla="*/ 11639005 w 12192000"/>
              <a:gd name="connsiteY382" fmla="*/ 3928584 h 4454665"/>
              <a:gd name="connsiteX383" fmla="*/ 11660034 w 12192000"/>
              <a:gd name="connsiteY383" fmla="*/ 3928584 h 4454665"/>
              <a:gd name="connsiteX384" fmla="*/ 11660034 w 12192000"/>
              <a:gd name="connsiteY384" fmla="*/ 3939224 h 4454665"/>
              <a:gd name="connsiteX385" fmla="*/ 11691578 w 12192000"/>
              <a:gd name="connsiteY385" fmla="*/ 3978241 h 4454665"/>
              <a:gd name="connsiteX386" fmla="*/ 11649519 w 12192000"/>
              <a:gd name="connsiteY386" fmla="*/ 4017258 h 4454665"/>
              <a:gd name="connsiteX387" fmla="*/ 11610966 w 12192000"/>
              <a:gd name="connsiteY387" fmla="*/ 3978241 h 4454665"/>
              <a:gd name="connsiteX388" fmla="*/ 11639005 w 12192000"/>
              <a:gd name="connsiteY388" fmla="*/ 3939224 h 4454665"/>
              <a:gd name="connsiteX389" fmla="*/ 11639005 w 12192000"/>
              <a:gd name="connsiteY389" fmla="*/ 3928584 h 4454665"/>
              <a:gd name="connsiteX390" fmla="*/ 11649257 w 12192000"/>
              <a:gd name="connsiteY390" fmla="*/ 3917835 h 4454665"/>
              <a:gd name="connsiteX391" fmla="*/ 11589469 w 12192000"/>
              <a:gd name="connsiteY391" fmla="*/ 3978295 h 4454665"/>
              <a:gd name="connsiteX392" fmla="*/ 11649257 w 12192000"/>
              <a:gd name="connsiteY392" fmla="*/ 4038755 h 4454665"/>
              <a:gd name="connsiteX393" fmla="*/ 11709045 w 12192000"/>
              <a:gd name="connsiteY393" fmla="*/ 3978295 h 4454665"/>
              <a:gd name="connsiteX394" fmla="*/ 11649257 w 12192000"/>
              <a:gd name="connsiteY394" fmla="*/ 3917835 h 4454665"/>
              <a:gd name="connsiteX395" fmla="*/ 11649257 w 12192000"/>
              <a:gd name="connsiteY395" fmla="*/ 3911118 h 4454665"/>
              <a:gd name="connsiteX396" fmla="*/ 11715763 w 12192000"/>
              <a:gd name="connsiteY396" fmla="*/ 3978295 h 4454665"/>
              <a:gd name="connsiteX397" fmla="*/ 11649257 w 12192000"/>
              <a:gd name="connsiteY397" fmla="*/ 4045473 h 4454665"/>
              <a:gd name="connsiteX398" fmla="*/ 11582751 w 12192000"/>
              <a:gd name="connsiteY398" fmla="*/ 3978295 h 4454665"/>
              <a:gd name="connsiteX399" fmla="*/ 11649257 w 12192000"/>
              <a:gd name="connsiteY399" fmla="*/ 3911118 h 4454665"/>
              <a:gd name="connsiteX400" fmla="*/ 11824549 w 12192000"/>
              <a:gd name="connsiteY400" fmla="*/ 3908431 h 4454665"/>
              <a:gd name="connsiteX401" fmla="*/ 11828050 w 12192000"/>
              <a:gd name="connsiteY401" fmla="*/ 3915484 h 4454665"/>
              <a:gd name="connsiteX402" fmla="*/ 11828050 w 12192000"/>
              <a:gd name="connsiteY402" fmla="*/ 4038923 h 4454665"/>
              <a:gd name="connsiteX403" fmla="*/ 11824549 w 12192000"/>
              <a:gd name="connsiteY403" fmla="*/ 4045977 h 4454665"/>
              <a:gd name="connsiteX404" fmla="*/ 11817546 w 12192000"/>
              <a:gd name="connsiteY404" fmla="*/ 4045977 h 4454665"/>
              <a:gd name="connsiteX405" fmla="*/ 11730012 w 12192000"/>
              <a:gd name="connsiteY405" fmla="*/ 3986021 h 4454665"/>
              <a:gd name="connsiteX406" fmla="*/ 11726510 w 12192000"/>
              <a:gd name="connsiteY406" fmla="*/ 3978967 h 4454665"/>
              <a:gd name="connsiteX407" fmla="*/ 11730012 w 12192000"/>
              <a:gd name="connsiteY407" fmla="*/ 3968386 h 4454665"/>
              <a:gd name="connsiteX408" fmla="*/ 11814044 w 12192000"/>
              <a:gd name="connsiteY408" fmla="*/ 3911957 h 4454665"/>
              <a:gd name="connsiteX409" fmla="*/ 11824549 w 12192000"/>
              <a:gd name="connsiteY409" fmla="*/ 3908431 h 4454665"/>
              <a:gd name="connsiteX410" fmla="*/ 11473964 w 12192000"/>
              <a:gd name="connsiteY410" fmla="*/ 3908431 h 4454665"/>
              <a:gd name="connsiteX411" fmla="*/ 11480967 w 12192000"/>
              <a:gd name="connsiteY411" fmla="*/ 3911957 h 4454665"/>
              <a:gd name="connsiteX412" fmla="*/ 11568501 w 12192000"/>
              <a:gd name="connsiteY412" fmla="*/ 3968386 h 4454665"/>
              <a:gd name="connsiteX413" fmla="*/ 11572002 w 12192000"/>
              <a:gd name="connsiteY413" fmla="*/ 3978967 h 4454665"/>
              <a:gd name="connsiteX414" fmla="*/ 11568501 w 12192000"/>
              <a:gd name="connsiteY414" fmla="*/ 3986021 h 4454665"/>
              <a:gd name="connsiteX415" fmla="*/ 11480967 w 12192000"/>
              <a:gd name="connsiteY415" fmla="*/ 4045977 h 4454665"/>
              <a:gd name="connsiteX416" fmla="*/ 11473964 w 12192000"/>
              <a:gd name="connsiteY416" fmla="*/ 4045977 h 4454665"/>
              <a:gd name="connsiteX417" fmla="*/ 11466961 w 12192000"/>
              <a:gd name="connsiteY417" fmla="*/ 4042450 h 4454665"/>
              <a:gd name="connsiteX418" fmla="*/ 11466961 w 12192000"/>
              <a:gd name="connsiteY418" fmla="*/ 3915484 h 4454665"/>
              <a:gd name="connsiteX419" fmla="*/ 11473964 w 12192000"/>
              <a:gd name="connsiteY419" fmla="*/ 3908431 h 4454665"/>
              <a:gd name="connsiteX420" fmla="*/ 11070316 w 12192000"/>
              <a:gd name="connsiteY420" fmla="*/ 3897682 h 4454665"/>
              <a:gd name="connsiteX421" fmla="*/ 11070316 w 12192000"/>
              <a:gd name="connsiteY421" fmla="*/ 3904735 h 4454665"/>
              <a:gd name="connsiteX422" fmla="*/ 11112166 w 12192000"/>
              <a:gd name="connsiteY422" fmla="*/ 4066969 h 4454665"/>
              <a:gd name="connsiteX423" fmla="*/ 11133091 w 12192000"/>
              <a:gd name="connsiteY423" fmla="*/ 4088130 h 4454665"/>
              <a:gd name="connsiteX424" fmla="*/ 11143554 w 12192000"/>
              <a:gd name="connsiteY424" fmla="*/ 4088130 h 4454665"/>
              <a:gd name="connsiteX425" fmla="*/ 11140066 w 12192000"/>
              <a:gd name="connsiteY425" fmla="*/ 4095183 h 4454665"/>
              <a:gd name="connsiteX426" fmla="*/ 11112166 w 12192000"/>
              <a:gd name="connsiteY426" fmla="*/ 4116344 h 4454665"/>
              <a:gd name="connsiteX427" fmla="*/ 11077291 w 12192000"/>
              <a:gd name="connsiteY427" fmla="*/ 4112818 h 4454665"/>
              <a:gd name="connsiteX428" fmla="*/ 11073804 w 12192000"/>
              <a:gd name="connsiteY428" fmla="*/ 4116344 h 4454665"/>
              <a:gd name="connsiteX429" fmla="*/ 11070316 w 12192000"/>
              <a:gd name="connsiteY429" fmla="*/ 4119871 h 4454665"/>
              <a:gd name="connsiteX430" fmla="*/ 11070316 w 12192000"/>
              <a:gd name="connsiteY430" fmla="*/ 4141032 h 4454665"/>
              <a:gd name="connsiteX431" fmla="*/ 11077291 w 12192000"/>
              <a:gd name="connsiteY431" fmla="*/ 4148086 h 4454665"/>
              <a:gd name="connsiteX432" fmla="*/ 11122628 w 12192000"/>
              <a:gd name="connsiteY432" fmla="*/ 4151612 h 4454665"/>
              <a:gd name="connsiteX433" fmla="*/ 11126116 w 12192000"/>
              <a:gd name="connsiteY433" fmla="*/ 4151612 h 4454665"/>
              <a:gd name="connsiteX434" fmla="*/ 11181916 w 12192000"/>
              <a:gd name="connsiteY434" fmla="*/ 4098710 h 4454665"/>
              <a:gd name="connsiteX435" fmla="*/ 11213303 w 12192000"/>
              <a:gd name="connsiteY435" fmla="*/ 3968218 h 4454665"/>
              <a:gd name="connsiteX436" fmla="*/ 11227253 w 12192000"/>
              <a:gd name="connsiteY436" fmla="*/ 3925896 h 4454665"/>
              <a:gd name="connsiteX437" fmla="*/ 11230741 w 12192000"/>
              <a:gd name="connsiteY437" fmla="*/ 3904735 h 4454665"/>
              <a:gd name="connsiteX438" fmla="*/ 11230741 w 12192000"/>
              <a:gd name="connsiteY438" fmla="*/ 3897682 h 4454665"/>
              <a:gd name="connsiteX439" fmla="*/ 11223766 w 12192000"/>
              <a:gd name="connsiteY439" fmla="*/ 3897682 h 4454665"/>
              <a:gd name="connsiteX440" fmla="*/ 11195866 w 12192000"/>
              <a:gd name="connsiteY440" fmla="*/ 3897682 h 4454665"/>
              <a:gd name="connsiteX441" fmla="*/ 11188891 w 12192000"/>
              <a:gd name="connsiteY441" fmla="*/ 3901208 h 4454665"/>
              <a:gd name="connsiteX442" fmla="*/ 11150528 w 12192000"/>
              <a:gd name="connsiteY442" fmla="*/ 4045808 h 4454665"/>
              <a:gd name="connsiteX443" fmla="*/ 11147041 w 12192000"/>
              <a:gd name="connsiteY443" fmla="*/ 4045808 h 4454665"/>
              <a:gd name="connsiteX444" fmla="*/ 11112166 w 12192000"/>
              <a:gd name="connsiteY444" fmla="*/ 3901208 h 4454665"/>
              <a:gd name="connsiteX445" fmla="*/ 11105191 w 12192000"/>
              <a:gd name="connsiteY445" fmla="*/ 3897682 h 4454665"/>
              <a:gd name="connsiteX446" fmla="*/ 11077291 w 12192000"/>
              <a:gd name="connsiteY446" fmla="*/ 3897682 h 4454665"/>
              <a:gd name="connsiteX447" fmla="*/ 11070316 w 12192000"/>
              <a:gd name="connsiteY447" fmla="*/ 3897682 h 4454665"/>
              <a:gd name="connsiteX448" fmla="*/ 11038289 w 12192000"/>
              <a:gd name="connsiteY448" fmla="*/ 3893651 h 4454665"/>
              <a:gd name="connsiteX449" fmla="*/ 10985474 w 12192000"/>
              <a:gd name="connsiteY449" fmla="*/ 3914757 h 4454665"/>
              <a:gd name="connsiteX450" fmla="*/ 10985474 w 12192000"/>
              <a:gd name="connsiteY450" fmla="*/ 3904204 h 4454665"/>
              <a:gd name="connsiteX451" fmla="*/ 10978433 w 12192000"/>
              <a:gd name="connsiteY451" fmla="*/ 3897169 h 4454665"/>
              <a:gd name="connsiteX452" fmla="*/ 10950264 w 12192000"/>
              <a:gd name="connsiteY452" fmla="*/ 3897169 h 4454665"/>
              <a:gd name="connsiteX453" fmla="*/ 10943222 w 12192000"/>
              <a:gd name="connsiteY453" fmla="*/ 3904204 h 4454665"/>
              <a:gd name="connsiteX454" fmla="*/ 10943222 w 12192000"/>
              <a:gd name="connsiteY454" fmla="*/ 4080087 h 4454665"/>
              <a:gd name="connsiteX455" fmla="*/ 10950264 w 12192000"/>
              <a:gd name="connsiteY455" fmla="*/ 4087122 h 4454665"/>
              <a:gd name="connsiteX456" fmla="*/ 10978433 w 12192000"/>
              <a:gd name="connsiteY456" fmla="*/ 4087122 h 4454665"/>
              <a:gd name="connsiteX457" fmla="*/ 10985474 w 12192000"/>
              <a:gd name="connsiteY457" fmla="*/ 4080087 h 4454665"/>
              <a:gd name="connsiteX458" fmla="*/ 10985474 w 12192000"/>
              <a:gd name="connsiteY458" fmla="*/ 3956969 h 4454665"/>
              <a:gd name="connsiteX459" fmla="*/ 11038289 w 12192000"/>
              <a:gd name="connsiteY459" fmla="*/ 3935863 h 4454665"/>
              <a:gd name="connsiteX460" fmla="*/ 11045332 w 12192000"/>
              <a:gd name="connsiteY460" fmla="*/ 3928828 h 4454665"/>
              <a:gd name="connsiteX461" fmla="*/ 11045332 w 12192000"/>
              <a:gd name="connsiteY461" fmla="*/ 3900687 h 4454665"/>
              <a:gd name="connsiteX462" fmla="*/ 11041811 w 12192000"/>
              <a:gd name="connsiteY462" fmla="*/ 3897169 h 4454665"/>
              <a:gd name="connsiteX463" fmla="*/ 11038289 w 12192000"/>
              <a:gd name="connsiteY463" fmla="*/ 3893651 h 4454665"/>
              <a:gd name="connsiteX464" fmla="*/ 10831647 w 12192000"/>
              <a:gd name="connsiteY464" fmla="*/ 3889620 h 4454665"/>
              <a:gd name="connsiteX465" fmla="*/ 10761417 w 12192000"/>
              <a:gd name="connsiteY465" fmla="*/ 3896691 h 4454665"/>
              <a:gd name="connsiteX466" fmla="*/ 10754394 w 12192000"/>
              <a:gd name="connsiteY466" fmla="*/ 3903763 h 4454665"/>
              <a:gd name="connsiteX467" fmla="*/ 10754394 w 12192000"/>
              <a:gd name="connsiteY467" fmla="*/ 3928512 h 4454665"/>
              <a:gd name="connsiteX468" fmla="*/ 10757905 w 12192000"/>
              <a:gd name="connsiteY468" fmla="*/ 3935584 h 4454665"/>
              <a:gd name="connsiteX469" fmla="*/ 10761417 w 12192000"/>
              <a:gd name="connsiteY469" fmla="*/ 3935584 h 4454665"/>
              <a:gd name="connsiteX470" fmla="*/ 10828136 w 12192000"/>
              <a:gd name="connsiteY470" fmla="*/ 3932048 h 4454665"/>
              <a:gd name="connsiteX471" fmla="*/ 10852717 w 12192000"/>
              <a:gd name="connsiteY471" fmla="*/ 3956798 h 4454665"/>
              <a:gd name="connsiteX472" fmla="*/ 10852717 w 12192000"/>
              <a:gd name="connsiteY472" fmla="*/ 3967405 h 4454665"/>
              <a:gd name="connsiteX473" fmla="*/ 10803555 w 12192000"/>
              <a:gd name="connsiteY473" fmla="*/ 3970941 h 4454665"/>
              <a:gd name="connsiteX474" fmla="*/ 10740347 w 12192000"/>
              <a:gd name="connsiteY474" fmla="*/ 4031046 h 4454665"/>
              <a:gd name="connsiteX475" fmla="*/ 10796532 w 12192000"/>
              <a:gd name="connsiteY475" fmla="*/ 4091152 h 4454665"/>
              <a:gd name="connsiteX476" fmla="*/ 10859740 w 12192000"/>
              <a:gd name="connsiteY476" fmla="*/ 4077009 h 4454665"/>
              <a:gd name="connsiteX477" fmla="*/ 10887833 w 12192000"/>
              <a:gd name="connsiteY477" fmla="*/ 4091152 h 4454665"/>
              <a:gd name="connsiteX478" fmla="*/ 10894855 w 12192000"/>
              <a:gd name="connsiteY478" fmla="*/ 4087616 h 4454665"/>
              <a:gd name="connsiteX479" fmla="*/ 10894855 w 12192000"/>
              <a:gd name="connsiteY479" fmla="*/ 4084081 h 4454665"/>
              <a:gd name="connsiteX480" fmla="*/ 10894855 w 12192000"/>
              <a:gd name="connsiteY480" fmla="*/ 3956798 h 4454665"/>
              <a:gd name="connsiteX481" fmla="*/ 10831647 w 12192000"/>
              <a:gd name="connsiteY481" fmla="*/ 3889620 h 4454665"/>
              <a:gd name="connsiteX482" fmla="*/ 10495822 w 12192000"/>
              <a:gd name="connsiteY482" fmla="*/ 3889619 h 4454665"/>
              <a:gd name="connsiteX483" fmla="*/ 10409835 w 12192000"/>
              <a:gd name="connsiteY483" fmla="*/ 3990386 h 4454665"/>
              <a:gd name="connsiteX484" fmla="*/ 10495822 w 12192000"/>
              <a:gd name="connsiteY484" fmla="*/ 4091152 h 4454665"/>
              <a:gd name="connsiteX485" fmla="*/ 10581809 w 12192000"/>
              <a:gd name="connsiteY485" fmla="*/ 3990386 h 4454665"/>
              <a:gd name="connsiteX486" fmla="*/ 10495822 w 12192000"/>
              <a:gd name="connsiteY486" fmla="*/ 3889619 h 4454665"/>
              <a:gd name="connsiteX487" fmla="*/ 10241892 w 12192000"/>
              <a:gd name="connsiteY487" fmla="*/ 3865436 h 4454665"/>
              <a:gd name="connsiteX488" fmla="*/ 10273241 w 12192000"/>
              <a:gd name="connsiteY488" fmla="*/ 3865436 h 4454665"/>
              <a:gd name="connsiteX489" fmla="*/ 10290657 w 12192000"/>
              <a:gd name="connsiteY489" fmla="*/ 3865436 h 4454665"/>
              <a:gd name="connsiteX490" fmla="*/ 10335940 w 12192000"/>
              <a:gd name="connsiteY490" fmla="*/ 3904400 h 4454665"/>
              <a:gd name="connsiteX491" fmla="*/ 10287174 w 12192000"/>
              <a:gd name="connsiteY491" fmla="*/ 3943362 h 4454665"/>
              <a:gd name="connsiteX492" fmla="*/ 10241892 w 12192000"/>
              <a:gd name="connsiteY492" fmla="*/ 3943362 h 4454665"/>
              <a:gd name="connsiteX493" fmla="*/ 10241892 w 12192000"/>
              <a:gd name="connsiteY493" fmla="*/ 3865436 h 4454665"/>
              <a:gd name="connsiteX494" fmla="*/ 10659063 w 12192000"/>
              <a:gd name="connsiteY494" fmla="*/ 3852001 h 4454665"/>
              <a:gd name="connsiteX495" fmla="*/ 10627410 w 12192000"/>
              <a:gd name="connsiteY495" fmla="*/ 3859035 h 4454665"/>
              <a:gd name="connsiteX496" fmla="*/ 10623893 w 12192000"/>
              <a:gd name="connsiteY496" fmla="*/ 3866069 h 4454665"/>
              <a:gd name="connsiteX497" fmla="*/ 10623893 w 12192000"/>
              <a:gd name="connsiteY497" fmla="*/ 3897721 h 4454665"/>
              <a:gd name="connsiteX498" fmla="*/ 10606308 w 12192000"/>
              <a:gd name="connsiteY498" fmla="*/ 3897721 h 4454665"/>
              <a:gd name="connsiteX499" fmla="*/ 10599275 w 12192000"/>
              <a:gd name="connsiteY499" fmla="*/ 3904755 h 4454665"/>
              <a:gd name="connsiteX500" fmla="*/ 10599275 w 12192000"/>
              <a:gd name="connsiteY500" fmla="*/ 3929373 h 4454665"/>
              <a:gd name="connsiteX501" fmla="*/ 10606308 w 12192000"/>
              <a:gd name="connsiteY501" fmla="*/ 3936407 h 4454665"/>
              <a:gd name="connsiteX502" fmla="*/ 10623893 w 12192000"/>
              <a:gd name="connsiteY502" fmla="*/ 3936407 h 4454665"/>
              <a:gd name="connsiteX503" fmla="*/ 10623893 w 12192000"/>
              <a:gd name="connsiteY503" fmla="*/ 4020814 h 4454665"/>
              <a:gd name="connsiteX504" fmla="*/ 10680164 w 12192000"/>
              <a:gd name="connsiteY504" fmla="*/ 4091152 h 4454665"/>
              <a:gd name="connsiteX505" fmla="*/ 10711817 w 12192000"/>
              <a:gd name="connsiteY505" fmla="*/ 4087636 h 4454665"/>
              <a:gd name="connsiteX506" fmla="*/ 10718851 w 12192000"/>
              <a:gd name="connsiteY506" fmla="*/ 4080601 h 4454665"/>
              <a:gd name="connsiteX507" fmla="*/ 10718851 w 12192000"/>
              <a:gd name="connsiteY507" fmla="*/ 4055983 h 4454665"/>
              <a:gd name="connsiteX508" fmla="*/ 10711817 w 12192000"/>
              <a:gd name="connsiteY508" fmla="*/ 4048949 h 4454665"/>
              <a:gd name="connsiteX509" fmla="*/ 10687198 w 12192000"/>
              <a:gd name="connsiteY509" fmla="*/ 4048949 h 4454665"/>
              <a:gd name="connsiteX510" fmla="*/ 10666096 w 12192000"/>
              <a:gd name="connsiteY510" fmla="*/ 4013780 h 4454665"/>
              <a:gd name="connsiteX511" fmla="*/ 10666096 w 12192000"/>
              <a:gd name="connsiteY511" fmla="*/ 3936407 h 4454665"/>
              <a:gd name="connsiteX512" fmla="*/ 10711817 w 12192000"/>
              <a:gd name="connsiteY512" fmla="*/ 3936407 h 4454665"/>
              <a:gd name="connsiteX513" fmla="*/ 10718851 w 12192000"/>
              <a:gd name="connsiteY513" fmla="*/ 3929373 h 4454665"/>
              <a:gd name="connsiteX514" fmla="*/ 10718851 w 12192000"/>
              <a:gd name="connsiteY514" fmla="*/ 3904755 h 4454665"/>
              <a:gd name="connsiteX515" fmla="*/ 10711817 w 12192000"/>
              <a:gd name="connsiteY515" fmla="*/ 3897721 h 4454665"/>
              <a:gd name="connsiteX516" fmla="*/ 10666096 w 12192000"/>
              <a:gd name="connsiteY516" fmla="*/ 3897721 h 4454665"/>
              <a:gd name="connsiteX517" fmla="*/ 10666096 w 12192000"/>
              <a:gd name="connsiteY517" fmla="*/ 3859035 h 4454665"/>
              <a:gd name="connsiteX518" fmla="*/ 10662580 w 12192000"/>
              <a:gd name="connsiteY518" fmla="*/ 3852001 h 4454665"/>
              <a:gd name="connsiteX519" fmla="*/ 10659063 w 12192000"/>
              <a:gd name="connsiteY519" fmla="*/ 3852001 h 4454665"/>
              <a:gd name="connsiteX520" fmla="*/ 10283668 w 12192000"/>
              <a:gd name="connsiteY520" fmla="*/ 3823787 h 4454665"/>
              <a:gd name="connsiteX521" fmla="*/ 10203208 w 12192000"/>
              <a:gd name="connsiteY521" fmla="*/ 3827298 h 4454665"/>
              <a:gd name="connsiteX522" fmla="*/ 10196211 w 12192000"/>
              <a:gd name="connsiteY522" fmla="*/ 3834320 h 4454665"/>
              <a:gd name="connsiteX523" fmla="*/ 10196211 w 12192000"/>
              <a:gd name="connsiteY523" fmla="*/ 4080100 h 4454665"/>
              <a:gd name="connsiteX524" fmla="*/ 10203208 w 12192000"/>
              <a:gd name="connsiteY524" fmla="*/ 4087122 h 4454665"/>
              <a:gd name="connsiteX525" fmla="*/ 10234693 w 12192000"/>
              <a:gd name="connsiteY525" fmla="*/ 4087122 h 4454665"/>
              <a:gd name="connsiteX526" fmla="*/ 10241689 w 12192000"/>
              <a:gd name="connsiteY526" fmla="*/ 4080100 h 4454665"/>
              <a:gd name="connsiteX527" fmla="*/ 10241689 w 12192000"/>
              <a:gd name="connsiteY527" fmla="*/ 3981788 h 4454665"/>
              <a:gd name="connsiteX528" fmla="*/ 10290665 w 12192000"/>
              <a:gd name="connsiteY528" fmla="*/ 3985299 h 4454665"/>
              <a:gd name="connsiteX529" fmla="*/ 10336143 w 12192000"/>
              <a:gd name="connsiteY529" fmla="*/ 4083611 h 4454665"/>
              <a:gd name="connsiteX530" fmla="*/ 10343139 w 12192000"/>
              <a:gd name="connsiteY530" fmla="*/ 4087122 h 4454665"/>
              <a:gd name="connsiteX531" fmla="*/ 10374624 w 12192000"/>
              <a:gd name="connsiteY531" fmla="*/ 4087122 h 4454665"/>
              <a:gd name="connsiteX532" fmla="*/ 10381620 w 12192000"/>
              <a:gd name="connsiteY532" fmla="*/ 4083611 h 4454665"/>
              <a:gd name="connsiteX533" fmla="*/ 10381620 w 12192000"/>
              <a:gd name="connsiteY533" fmla="*/ 4076589 h 4454665"/>
              <a:gd name="connsiteX534" fmla="*/ 10336143 w 12192000"/>
              <a:gd name="connsiteY534" fmla="*/ 3971255 h 4454665"/>
              <a:gd name="connsiteX535" fmla="*/ 10381620 w 12192000"/>
              <a:gd name="connsiteY535" fmla="*/ 3904543 h 4454665"/>
              <a:gd name="connsiteX536" fmla="*/ 10290665 w 12192000"/>
              <a:gd name="connsiteY536" fmla="*/ 3823787 h 4454665"/>
              <a:gd name="connsiteX537" fmla="*/ 10283668 w 12192000"/>
              <a:gd name="connsiteY537" fmla="*/ 3823787 h 4454665"/>
              <a:gd name="connsiteX538" fmla="*/ 11839186 w 12192000"/>
              <a:gd name="connsiteY538" fmla="*/ 3792865 h 4454665"/>
              <a:gd name="connsiteX539" fmla="*/ 11845722 w 12192000"/>
              <a:gd name="connsiteY539" fmla="*/ 3798596 h 4454665"/>
              <a:gd name="connsiteX540" fmla="*/ 11908470 w 12192000"/>
              <a:gd name="connsiteY540" fmla="*/ 4038420 h 4454665"/>
              <a:gd name="connsiteX541" fmla="*/ 11898012 w 12192000"/>
              <a:gd name="connsiteY541" fmla="*/ 4041947 h 4454665"/>
              <a:gd name="connsiteX542" fmla="*/ 11859666 w 12192000"/>
              <a:gd name="connsiteY542" fmla="*/ 4031366 h 4454665"/>
              <a:gd name="connsiteX543" fmla="*/ 11852694 w 12192000"/>
              <a:gd name="connsiteY543" fmla="*/ 4020786 h 4454665"/>
              <a:gd name="connsiteX544" fmla="*/ 11807377 w 12192000"/>
              <a:gd name="connsiteY544" fmla="*/ 3840918 h 4454665"/>
              <a:gd name="connsiteX545" fmla="*/ 11807377 w 12192000"/>
              <a:gd name="connsiteY545" fmla="*/ 3826811 h 4454665"/>
              <a:gd name="connsiteX546" fmla="*/ 11835264 w 12192000"/>
              <a:gd name="connsiteY546" fmla="*/ 3795069 h 4454665"/>
              <a:gd name="connsiteX547" fmla="*/ 11839186 w 12192000"/>
              <a:gd name="connsiteY547" fmla="*/ 3792865 h 4454665"/>
              <a:gd name="connsiteX548" fmla="*/ 11458923 w 12192000"/>
              <a:gd name="connsiteY548" fmla="*/ 3792865 h 4454665"/>
              <a:gd name="connsiteX549" fmla="*/ 11462885 w 12192000"/>
              <a:gd name="connsiteY549" fmla="*/ 3795069 h 4454665"/>
              <a:gd name="connsiteX550" fmla="*/ 11494585 w 12192000"/>
              <a:gd name="connsiteY550" fmla="*/ 3826811 h 4454665"/>
              <a:gd name="connsiteX551" fmla="*/ 11491063 w 12192000"/>
              <a:gd name="connsiteY551" fmla="*/ 3840918 h 4454665"/>
              <a:gd name="connsiteX552" fmla="*/ 11445274 w 12192000"/>
              <a:gd name="connsiteY552" fmla="*/ 4020786 h 4454665"/>
              <a:gd name="connsiteX553" fmla="*/ 11438229 w 12192000"/>
              <a:gd name="connsiteY553" fmla="*/ 4031366 h 4454665"/>
              <a:gd name="connsiteX554" fmla="*/ 11399484 w 12192000"/>
              <a:gd name="connsiteY554" fmla="*/ 4041947 h 4454665"/>
              <a:gd name="connsiteX555" fmla="*/ 11388917 w 12192000"/>
              <a:gd name="connsiteY555" fmla="*/ 4038420 h 4454665"/>
              <a:gd name="connsiteX556" fmla="*/ 11452318 w 12192000"/>
              <a:gd name="connsiteY556" fmla="*/ 3798596 h 4454665"/>
              <a:gd name="connsiteX557" fmla="*/ 11458923 w 12192000"/>
              <a:gd name="connsiteY557" fmla="*/ 3792865 h 4454665"/>
              <a:gd name="connsiteX558" fmla="*/ 11677605 w 12192000"/>
              <a:gd name="connsiteY558" fmla="*/ 3787511 h 4454665"/>
              <a:gd name="connsiteX559" fmla="*/ 11684592 w 12192000"/>
              <a:gd name="connsiteY559" fmla="*/ 3787511 h 4454665"/>
              <a:gd name="connsiteX560" fmla="*/ 11792882 w 12192000"/>
              <a:gd name="connsiteY560" fmla="*/ 3851080 h 4454665"/>
              <a:gd name="connsiteX561" fmla="*/ 11796375 w 12192000"/>
              <a:gd name="connsiteY561" fmla="*/ 3858144 h 4454665"/>
              <a:gd name="connsiteX562" fmla="*/ 11789388 w 12192000"/>
              <a:gd name="connsiteY562" fmla="*/ 3865207 h 4454665"/>
              <a:gd name="connsiteX563" fmla="*/ 11698565 w 12192000"/>
              <a:gd name="connsiteY563" fmla="*/ 3911118 h 4454665"/>
              <a:gd name="connsiteX564" fmla="*/ 11688084 w 12192000"/>
              <a:gd name="connsiteY564" fmla="*/ 3911118 h 4454665"/>
              <a:gd name="connsiteX565" fmla="*/ 11681098 w 12192000"/>
              <a:gd name="connsiteY565" fmla="*/ 3900523 h 4454665"/>
              <a:gd name="connsiteX566" fmla="*/ 11674112 w 12192000"/>
              <a:gd name="connsiteY566" fmla="*/ 3798107 h 4454665"/>
              <a:gd name="connsiteX567" fmla="*/ 11677605 w 12192000"/>
              <a:gd name="connsiteY567" fmla="*/ 3787511 h 4454665"/>
              <a:gd name="connsiteX568" fmla="*/ 11613922 w 12192000"/>
              <a:gd name="connsiteY568" fmla="*/ 3787511 h 4454665"/>
              <a:gd name="connsiteX569" fmla="*/ 11620908 w 12192000"/>
              <a:gd name="connsiteY569" fmla="*/ 3787511 h 4454665"/>
              <a:gd name="connsiteX570" fmla="*/ 11624401 w 12192000"/>
              <a:gd name="connsiteY570" fmla="*/ 3798107 h 4454665"/>
              <a:gd name="connsiteX571" fmla="*/ 11613922 w 12192000"/>
              <a:gd name="connsiteY571" fmla="*/ 3904054 h 4454665"/>
              <a:gd name="connsiteX572" fmla="*/ 11610428 w 12192000"/>
              <a:gd name="connsiteY572" fmla="*/ 3911118 h 4454665"/>
              <a:gd name="connsiteX573" fmla="*/ 11599949 w 12192000"/>
              <a:gd name="connsiteY573" fmla="*/ 3911118 h 4454665"/>
              <a:gd name="connsiteX574" fmla="*/ 11509124 w 12192000"/>
              <a:gd name="connsiteY574" fmla="*/ 3865207 h 4454665"/>
              <a:gd name="connsiteX575" fmla="*/ 11502138 w 12192000"/>
              <a:gd name="connsiteY575" fmla="*/ 3858144 h 4454665"/>
              <a:gd name="connsiteX576" fmla="*/ 11505632 w 12192000"/>
              <a:gd name="connsiteY576" fmla="*/ 3851080 h 4454665"/>
              <a:gd name="connsiteX577" fmla="*/ 11613922 w 12192000"/>
              <a:gd name="connsiteY577" fmla="*/ 3787511 h 4454665"/>
              <a:gd name="connsiteX578" fmla="*/ 11532772 w 12192000"/>
              <a:gd name="connsiteY578" fmla="*/ 3752579 h 4454665"/>
              <a:gd name="connsiteX579" fmla="*/ 11539758 w 12192000"/>
              <a:gd name="connsiteY579" fmla="*/ 3759969 h 4454665"/>
              <a:gd name="connsiteX580" fmla="*/ 11536265 w 12192000"/>
              <a:gd name="connsiteY580" fmla="*/ 3763664 h 4454665"/>
              <a:gd name="connsiteX581" fmla="*/ 11529278 w 12192000"/>
              <a:gd name="connsiteY581" fmla="*/ 3767359 h 4454665"/>
              <a:gd name="connsiteX582" fmla="*/ 11525785 w 12192000"/>
              <a:gd name="connsiteY582" fmla="*/ 3759969 h 4454665"/>
              <a:gd name="connsiteX583" fmla="*/ 11522292 w 12192000"/>
              <a:gd name="connsiteY583" fmla="*/ 3759969 h 4454665"/>
              <a:gd name="connsiteX584" fmla="*/ 11532772 w 12192000"/>
              <a:gd name="connsiteY584" fmla="*/ 3752579 h 4454665"/>
              <a:gd name="connsiteX585" fmla="*/ 11529297 w 12192000"/>
              <a:gd name="connsiteY585" fmla="*/ 3745382 h 4454665"/>
              <a:gd name="connsiteX586" fmla="*/ 11511543 w 12192000"/>
              <a:gd name="connsiteY586" fmla="*/ 3756034 h 4454665"/>
              <a:gd name="connsiteX587" fmla="*/ 11515094 w 12192000"/>
              <a:gd name="connsiteY587" fmla="*/ 3759585 h 4454665"/>
              <a:gd name="connsiteX588" fmla="*/ 11532848 w 12192000"/>
              <a:gd name="connsiteY588" fmla="*/ 3791543 h 4454665"/>
              <a:gd name="connsiteX589" fmla="*/ 11539950 w 12192000"/>
              <a:gd name="connsiteY589" fmla="*/ 3787991 h 4454665"/>
              <a:gd name="connsiteX590" fmla="*/ 11532848 w 12192000"/>
              <a:gd name="connsiteY590" fmla="*/ 3773788 h 4454665"/>
              <a:gd name="connsiteX591" fmla="*/ 11539950 w 12192000"/>
              <a:gd name="connsiteY591" fmla="*/ 3770238 h 4454665"/>
              <a:gd name="connsiteX592" fmla="*/ 11554153 w 12192000"/>
              <a:gd name="connsiteY592" fmla="*/ 3780890 h 4454665"/>
              <a:gd name="connsiteX593" fmla="*/ 11561255 w 12192000"/>
              <a:gd name="connsiteY593" fmla="*/ 3777339 h 4454665"/>
              <a:gd name="connsiteX594" fmla="*/ 11547052 w 12192000"/>
              <a:gd name="connsiteY594" fmla="*/ 3763136 h 4454665"/>
              <a:gd name="connsiteX595" fmla="*/ 11547052 w 12192000"/>
              <a:gd name="connsiteY595" fmla="*/ 3759585 h 4454665"/>
              <a:gd name="connsiteX596" fmla="*/ 11529297 w 12192000"/>
              <a:gd name="connsiteY596" fmla="*/ 3745382 h 4454665"/>
              <a:gd name="connsiteX597" fmla="*/ 11750205 w 12192000"/>
              <a:gd name="connsiteY597" fmla="*/ 3739144 h 4454665"/>
              <a:gd name="connsiteX598" fmla="*/ 11753748 w 12192000"/>
              <a:gd name="connsiteY598" fmla="*/ 3763328 h 4454665"/>
              <a:gd name="connsiteX599" fmla="*/ 11746663 w 12192000"/>
              <a:gd name="connsiteY599" fmla="*/ 3780602 h 4454665"/>
              <a:gd name="connsiteX600" fmla="*/ 11753748 w 12192000"/>
              <a:gd name="connsiteY600" fmla="*/ 3787511 h 4454665"/>
              <a:gd name="connsiteX601" fmla="*/ 11760832 w 12192000"/>
              <a:gd name="connsiteY601" fmla="*/ 3770237 h 4454665"/>
              <a:gd name="connsiteX602" fmla="*/ 11785626 w 12192000"/>
              <a:gd name="connsiteY602" fmla="*/ 3756418 h 4454665"/>
              <a:gd name="connsiteX603" fmla="*/ 11778543 w 12192000"/>
              <a:gd name="connsiteY603" fmla="*/ 3752963 h 4454665"/>
              <a:gd name="connsiteX604" fmla="*/ 11760832 w 12192000"/>
              <a:gd name="connsiteY604" fmla="*/ 3759873 h 4454665"/>
              <a:gd name="connsiteX605" fmla="*/ 11757290 w 12192000"/>
              <a:gd name="connsiteY605" fmla="*/ 3742598 h 4454665"/>
              <a:gd name="connsiteX606" fmla="*/ 11750205 w 12192000"/>
              <a:gd name="connsiteY606" fmla="*/ 3739144 h 4454665"/>
              <a:gd name="connsiteX607" fmla="*/ 11715224 w 12192000"/>
              <a:gd name="connsiteY607" fmla="*/ 3735114 h 4454665"/>
              <a:gd name="connsiteX608" fmla="*/ 11725705 w 12192000"/>
              <a:gd name="connsiteY608" fmla="*/ 3738473 h 4454665"/>
              <a:gd name="connsiteX609" fmla="*/ 11729197 w 12192000"/>
              <a:gd name="connsiteY609" fmla="*/ 3741832 h 4454665"/>
              <a:gd name="connsiteX610" fmla="*/ 11722211 w 12192000"/>
              <a:gd name="connsiteY610" fmla="*/ 3748549 h 4454665"/>
              <a:gd name="connsiteX611" fmla="*/ 11711731 w 12192000"/>
              <a:gd name="connsiteY611" fmla="*/ 3745190 h 4454665"/>
              <a:gd name="connsiteX612" fmla="*/ 11711731 w 12192000"/>
              <a:gd name="connsiteY612" fmla="*/ 3741832 h 4454665"/>
              <a:gd name="connsiteX613" fmla="*/ 11715224 w 12192000"/>
              <a:gd name="connsiteY613" fmla="*/ 3735114 h 4454665"/>
              <a:gd name="connsiteX614" fmla="*/ 11582079 w 12192000"/>
              <a:gd name="connsiteY614" fmla="*/ 3734609 h 4454665"/>
              <a:gd name="connsiteX615" fmla="*/ 11596187 w 12192000"/>
              <a:gd name="connsiteY615" fmla="*/ 3745190 h 4454665"/>
              <a:gd name="connsiteX616" fmla="*/ 11582079 w 12192000"/>
              <a:gd name="connsiteY616" fmla="*/ 3759297 h 4454665"/>
              <a:gd name="connsiteX617" fmla="*/ 11567972 w 12192000"/>
              <a:gd name="connsiteY617" fmla="*/ 3748717 h 4454665"/>
              <a:gd name="connsiteX618" fmla="*/ 11567972 w 12192000"/>
              <a:gd name="connsiteY618" fmla="*/ 3745190 h 4454665"/>
              <a:gd name="connsiteX619" fmla="*/ 11582079 w 12192000"/>
              <a:gd name="connsiteY619" fmla="*/ 3734609 h 4454665"/>
              <a:gd name="connsiteX620" fmla="*/ 11670081 w 12192000"/>
              <a:gd name="connsiteY620" fmla="*/ 3728395 h 4454665"/>
              <a:gd name="connsiteX621" fmla="*/ 11673440 w 12192000"/>
              <a:gd name="connsiteY621" fmla="*/ 3738875 h 4454665"/>
              <a:gd name="connsiteX622" fmla="*/ 11676799 w 12192000"/>
              <a:gd name="connsiteY622" fmla="*/ 3745862 h 4454665"/>
              <a:gd name="connsiteX623" fmla="*/ 11663363 w 12192000"/>
              <a:gd name="connsiteY623" fmla="*/ 3745862 h 4454665"/>
              <a:gd name="connsiteX624" fmla="*/ 11666722 w 12192000"/>
              <a:gd name="connsiteY624" fmla="*/ 3738875 h 4454665"/>
              <a:gd name="connsiteX625" fmla="*/ 11670081 w 12192000"/>
              <a:gd name="connsiteY625" fmla="*/ 3728395 h 4454665"/>
              <a:gd name="connsiteX626" fmla="*/ 11578609 w 12192000"/>
              <a:gd name="connsiteY626" fmla="*/ 3727879 h 4454665"/>
              <a:gd name="connsiteX627" fmla="*/ 11561254 w 12192000"/>
              <a:gd name="connsiteY627" fmla="*/ 3745449 h 4454665"/>
              <a:gd name="connsiteX628" fmla="*/ 11561254 w 12192000"/>
              <a:gd name="connsiteY628" fmla="*/ 3748962 h 4454665"/>
              <a:gd name="connsiteX629" fmla="*/ 11582079 w 12192000"/>
              <a:gd name="connsiteY629" fmla="*/ 3766532 h 4454665"/>
              <a:gd name="connsiteX630" fmla="*/ 11602904 w 12192000"/>
              <a:gd name="connsiteY630" fmla="*/ 3745449 h 4454665"/>
              <a:gd name="connsiteX631" fmla="*/ 11578609 w 12192000"/>
              <a:gd name="connsiteY631" fmla="*/ 3727879 h 4454665"/>
              <a:gd name="connsiteX632" fmla="*/ 11708922 w 12192000"/>
              <a:gd name="connsiteY632" fmla="*/ 3724365 h 4454665"/>
              <a:gd name="connsiteX633" fmla="*/ 11705380 w 12192000"/>
              <a:gd name="connsiteY633" fmla="*/ 3742119 h 4454665"/>
              <a:gd name="connsiteX634" fmla="*/ 11698296 w 12192000"/>
              <a:gd name="connsiteY634" fmla="*/ 3763424 h 4454665"/>
              <a:gd name="connsiteX635" fmla="*/ 11708922 w 12192000"/>
              <a:gd name="connsiteY635" fmla="*/ 3766975 h 4454665"/>
              <a:gd name="connsiteX636" fmla="*/ 11712464 w 12192000"/>
              <a:gd name="connsiteY636" fmla="*/ 3752772 h 4454665"/>
              <a:gd name="connsiteX637" fmla="*/ 11719548 w 12192000"/>
              <a:gd name="connsiteY637" fmla="*/ 3752772 h 4454665"/>
              <a:gd name="connsiteX638" fmla="*/ 11723090 w 12192000"/>
              <a:gd name="connsiteY638" fmla="*/ 3770526 h 4454665"/>
              <a:gd name="connsiteX639" fmla="*/ 11730175 w 12192000"/>
              <a:gd name="connsiteY639" fmla="*/ 3774077 h 4454665"/>
              <a:gd name="connsiteX640" fmla="*/ 11726632 w 12192000"/>
              <a:gd name="connsiteY640" fmla="*/ 3756323 h 4454665"/>
              <a:gd name="connsiteX641" fmla="*/ 11737259 w 12192000"/>
              <a:gd name="connsiteY641" fmla="*/ 3742119 h 4454665"/>
              <a:gd name="connsiteX642" fmla="*/ 11730175 w 12192000"/>
              <a:gd name="connsiteY642" fmla="*/ 3731467 h 4454665"/>
              <a:gd name="connsiteX643" fmla="*/ 11708922 w 12192000"/>
              <a:gd name="connsiteY643" fmla="*/ 3724365 h 4454665"/>
              <a:gd name="connsiteX644" fmla="*/ 11666295 w 12192000"/>
              <a:gd name="connsiteY644" fmla="*/ 3717647 h 4454665"/>
              <a:gd name="connsiteX645" fmla="*/ 11659211 w 12192000"/>
              <a:gd name="connsiteY645" fmla="*/ 3738731 h 4454665"/>
              <a:gd name="connsiteX646" fmla="*/ 11648585 w 12192000"/>
              <a:gd name="connsiteY646" fmla="*/ 3759814 h 4454665"/>
              <a:gd name="connsiteX647" fmla="*/ 11655669 w 12192000"/>
              <a:gd name="connsiteY647" fmla="*/ 3759814 h 4454665"/>
              <a:gd name="connsiteX648" fmla="*/ 11659211 w 12192000"/>
              <a:gd name="connsiteY648" fmla="*/ 3752786 h 4454665"/>
              <a:gd name="connsiteX649" fmla="*/ 11676922 w 12192000"/>
              <a:gd name="connsiteY649" fmla="*/ 3752786 h 4454665"/>
              <a:gd name="connsiteX650" fmla="*/ 11680464 w 12192000"/>
              <a:gd name="connsiteY650" fmla="*/ 3759814 h 4454665"/>
              <a:gd name="connsiteX651" fmla="*/ 11687548 w 12192000"/>
              <a:gd name="connsiteY651" fmla="*/ 3763328 h 4454665"/>
              <a:gd name="connsiteX652" fmla="*/ 11680464 w 12192000"/>
              <a:gd name="connsiteY652" fmla="*/ 3738731 h 4454665"/>
              <a:gd name="connsiteX653" fmla="*/ 11676922 w 12192000"/>
              <a:gd name="connsiteY653" fmla="*/ 3717647 h 4454665"/>
              <a:gd name="connsiteX654" fmla="*/ 11666295 w 12192000"/>
              <a:gd name="connsiteY654" fmla="*/ 3717647 h 4454665"/>
              <a:gd name="connsiteX655" fmla="*/ 11645898 w 12192000"/>
              <a:gd name="connsiteY655" fmla="*/ 3717647 h 4454665"/>
              <a:gd name="connsiteX656" fmla="*/ 11606934 w 12192000"/>
              <a:gd name="connsiteY656" fmla="*/ 3721118 h 4454665"/>
              <a:gd name="connsiteX657" fmla="*/ 11606934 w 12192000"/>
              <a:gd name="connsiteY657" fmla="*/ 3728059 h 4454665"/>
              <a:gd name="connsiteX658" fmla="*/ 11621103 w 12192000"/>
              <a:gd name="connsiteY658" fmla="*/ 3724589 h 4454665"/>
              <a:gd name="connsiteX659" fmla="*/ 11624645 w 12192000"/>
              <a:gd name="connsiteY659" fmla="*/ 3759297 h 4454665"/>
              <a:gd name="connsiteX660" fmla="*/ 11635271 w 12192000"/>
              <a:gd name="connsiteY660" fmla="*/ 3759297 h 4454665"/>
              <a:gd name="connsiteX661" fmla="*/ 11631729 w 12192000"/>
              <a:gd name="connsiteY661" fmla="*/ 3724589 h 4454665"/>
              <a:gd name="connsiteX662" fmla="*/ 11645898 w 12192000"/>
              <a:gd name="connsiteY662" fmla="*/ 3724589 h 4454665"/>
              <a:gd name="connsiteX663" fmla="*/ 11645898 w 12192000"/>
              <a:gd name="connsiteY663" fmla="*/ 3717647 h 4454665"/>
              <a:gd name="connsiteX664" fmla="*/ 11196257 w 12192000"/>
              <a:gd name="connsiteY664" fmla="*/ 3717646 h 4454665"/>
              <a:gd name="connsiteX665" fmla="*/ 11221336 w 12192000"/>
              <a:gd name="connsiteY665" fmla="*/ 3752578 h 4454665"/>
              <a:gd name="connsiteX666" fmla="*/ 11167595 w 12192000"/>
              <a:gd name="connsiteY666" fmla="*/ 3752578 h 4454665"/>
              <a:gd name="connsiteX667" fmla="*/ 11196257 w 12192000"/>
              <a:gd name="connsiteY667" fmla="*/ 3717646 h 4454665"/>
              <a:gd name="connsiteX668" fmla="*/ 11648585 w 12192000"/>
              <a:gd name="connsiteY668" fmla="*/ 3710930 h 4454665"/>
              <a:gd name="connsiteX669" fmla="*/ 11813539 w 12192000"/>
              <a:gd name="connsiteY669" fmla="*/ 3766821 h 4454665"/>
              <a:gd name="connsiteX670" fmla="*/ 11817049 w 12192000"/>
              <a:gd name="connsiteY670" fmla="*/ 3780794 h 4454665"/>
              <a:gd name="connsiteX671" fmla="*/ 11788972 w 12192000"/>
              <a:gd name="connsiteY671" fmla="*/ 3812234 h 4454665"/>
              <a:gd name="connsiteX672" fmla="*/ 11774933 w 12192000"/>
              <a:gd name="connsiteY672" fmla="*/ 3812234 h 4454665"/>
              <a:gd name="connsiteX673" fmla="*/ 11648585 w 12192000"/>
              <a:gd name="connsiteY673" fmla="*/ 3766821 h 4454665"/>
              <a:gd name="connsiteX674" fmla="*/ 11522236 w 12192000"/>
              <a:gd name="connsiteY674" fmla="*/ 3812234 h 4454665"/>
              <a:gd name="connsiteX675" fmla="*/ 11508198 w 12192000"/>
              <a:gd name="connsiteY675" fmla="*/ 3812234 h 4454665"/>
              <a:gd name="connsiteX676" fmla="*/ 11480121 w 12192000"/>
              <a:gd name="connsiteY676" fmla="*/ 3780794 h 4454665"/>
              <a:gd name="connsiteX677" fmla="*/ 11483630 w 12192000"/>
              <a:gd name="connsiteY677" fmla="*/ 3766821 h 4454665"/>
              <a:gd name="connsiteX678" fmla="*/ 11648585 w 12192000"/>
              <a:gd name="connsiteY678" fmla="*/ 3710930 h 4454665"/>
              <a:gd name="connsiteX679" fmla="*/ 11196481 w 12192000"/>
              <a:gd name="connsiteY679" fmla="*/ 3710929 h 4454665"/>
              <a:gd name="connsiteX680" fmla="*/ 11158189 w 12192000"/>
              <a:gd name="connsiteY680" fmla="*/ 3759969 h 4454665"/>
              <a:gd name="connsiteX681" fmla="*/ 11199962 w 12192000"/>
              <a:gd name="connsiteY681" fmla="*/ 3809008 h 4454665"/>
              <a:gd name="connsiteX682" fmla="*/ 11227810 w 12192000"/>
              <a:gd name="connsiteY682" fmla="*/ 3802002 h 4454665"/>
              <a:gd name="connsiteX683" fmla="*/ 11227810 w 12192000"/>
              <a:gd name="connsiteY683" fmla="*/ 3791494 h 4454665"/>
              <a:gd name="connsiteX684" fmla="*/ 11199962 w 12192000"/>
              <a:gd name="connsiteY684" fmla="*/ 3798499 h 4454665"/>
              <a:gd name="connsiteX685" fmla="*/ 11168632 w 12192000"/>
              <a:gd name="connsiteY685" fmla="*/ 3763472 h 4454665"/>
              <a:gd name="connsiteX686" fmla="*/ 11234772 w 12192000"/>
              <a:gd name="connsiteY686" fmla="*/ 3763472 h 4454665"/>
              <a:gd name="connsiteX687" fmla="*/ 11234772 w 12192000"/>
              <a:gd name="connsiteY687" fmla="*/ 3756466 h 4454665"/>
              <a:gd name="connsiteX688" fmla="*/ 11196481 w 12192000"/>
              <a:gd name="connsiteY688" fmla="*/ 3710929 h 4454665"/>
              <a:gd name="connsiteX689" fmla="*/ 10947253 w 12192000"/>
              <a:gd name="connsiteY689" fmla="*/ 3674653 h 4454665"/>
              <a:gd name="connsiteX690" fmla="*/ 10947253 w 12192000"/>
              <a:gd name="connsiteY690" fmla="*/ 3685401 h 4454665"/>
              <a:gd name="connsiteX691" fmla="*/ 10986216 w 12192000"/>
              <a:gd name="connsiteY691" fmla="*/ 3685401 h 4454665"/>
              <a:gd name="connsiteX692" fmla="*/ 10986216 w 12192000"/>
              <a:gd name="connsiteY692" fmla="*/ 3804977 h 4454665"/>
              <a:gd name="connsiteX693" fmla="*/ 10999652 w 12192000"/>
              <a:gd name="connsiteY693" fmla="*/ 3804977 h 4454665"/>
              <a:gd name="connsiteX694" fmla="*/ 10999652 w 12192000"/>
              <a:gd name="connsiteY694" fmla="*/ 3685401 h 4454665"/>
              <a:gd name="connsiteX695" fmla="*/ 11038614 w 12192000"/>
              <a:gd name="connsiteY695" fmla="*/ 3685401 h 4454665"/>
              <a:gd name="connsiteX696" fmla="*/ 11038614 w 12192000"/>
              <a:gd name="connsiteY696" fmla="*/ 3674653 h 4454665"/>
              <a:gd name="connsiteX697" fmla="*/ 11060111 w 12192000"/>
              <a:gd name="connsiteY697" fmla="*/ 3663904 h 4454665"/>
              <a:gd name="connsiteX698" fmla="*/ 11060111 w 12192000"/>
              <a:gd name="connsiteY698" fmla="*/ 3804977 h 4454665"/>
              <a:gd name="connsiteX699" fmla="*/ 11070476 w 12192000"/>
              <a:gd name="connsiteY699" fmla="*/ 3804977 h 4454665"/>
              <a:gd name="connsiteX700" fmla="*/ 11070476 w 12192000"/>
              <a:gd name="connsiteY700" fmla="*/ 3755601 h 4454665"/>
              <a:gd name="connsiteX701" fmla="*/ 11098115 w 12192000"/>
              <a:gd name="connsiteY701" fmla="*/ 3716807 h 4454665"/>
              <a:gd name="connsiteX702" fmla="*/ 11118844 w 12192000"/>
              <a:gd name="connsiteY702" fmla="*/ 3748548 h 4454665"/>
              <a:gd name="connsiteX703" fmla="*/ 11118844 w 12192000"/>
              <a:gd name="connsiteY703" fmla="*/ 3804977 h 4454665"/>
              <a:gd name="connsiteX704" fmla="*/ 11132662 w 12192000"/>
              <a:gd name="connsiteY704" fmla="*/ 3804977 h 4454665"/>
              <a:gd name="connsiteX705" fmla="*/ 11132662 w 12192000"/>
              <a:gd name="connsiteY705" fmla="*/ 3748548 h 4454665"/>
              <a:gd name="connsiteX706" fmla="*/ 11101569 w 12192000"/>
              <a:gd name="connsiteY706" fmla="*/ 3709753 h 4454665"/>
              <a:gd name="connsiteX707" fmla="*/ 11070476 w 12192000"/>
              <a:gd name="connsiteY707" fmla="*/ 3727387 h 4454665"/>
              <a:gd name="connsiteX708" fmla="*/ 11070476 w 12192000"/>
              <a:gd name="connsiteY708" fmla="*/ 3663904 h 4454665"/>
              <a:gd name="connsiteX709" fmla="*/ 11060111 w 12192000"/>
              <a:gd name="connsiteY709" fmla="*/ 3663904 h 4454665"/>
              <a:gd name="connsiteX710" fmla="*/ 11638739 w 12192000"/>
              <a:gd name="connsiteY710" fmla="*/ 3639721 h 4454665"/>
              <a:gd name="connsiteX711" fmla="*/ 11624716 w 12192000"/>
              <a:gd name="connsiteY711" fmla="*/ 3692584 h 4454665"/>
              <a:gd name="connsiteX712" fmla="*/ 11600176 w 12192000"/>
              <a:gd name="connsiteY712" fmla="*/ 3696108 h 4454665"/>
              <a:gd name="connsiteX713" fmla="*/ 11575635 w 12192000"/>
              <a:gd name="connsiteY713" fmla="*/ 3650294 h 4454665"/>
              <a:gd name="connsiteX714" fmla="*/ 11572129 w 12192000"/>
              <a:gd name="connsiteY714" fmla="*/ 3650294 h 4454665"/>
              <a:gd name="connsiteX715" fmla="*/ 11551094 w 12192000"/>
              <a:gd name="connsiteY715" fmla="*/ 3653818 h 4454665"/>
              <a:gd name="connsiteX716" fmla="*/ 11551094 w 12192000"/>
              <a:gd name="connsiteY716" fmla="*/ 3657342 h 4454665"/>
              <a:gd name="connsiteX717" fmla="*/ 11547588 w 12192000"/>
              <a:gd name="connsiteY717" fmla="*/ 3682011 h 4454665"/>
              <a:gd name="connsiteX718" fmla="*/ 11551094 w 12192000"/>
              <a:gd name="connsiteY718" fmla="*/ 3710205 h 4454665"/>
              <a:gd name="connsiteX719" fmla="*/ 11530059 w 12192000"/>
              <a:gd name="connsiteY719" fmla="*/ 3717253 h 4454665"/>
              <a:gd name="connsiteX720" fmla="*/ 11491495 w 12192000"/>
              <a:gd name="connsiteY720" fmla="*/ 3682011 h 4454665"/>
              <a:gd name="connsiteX721" fmla="*/ 11470460 w 12192000"/>
              <a:gd name="connsiteY721" fmla="*/ 3692584 h 4454665"/>
              <a:gd name="connsiteX722" fmla="*/ 11484484 w 12192000"/>
              <a:gd name="connsiteY722" fmla="*/ 3745446 h 4454665"/>
              <a:gd name="connsiteX723" fmla="*/ 11466954 w 12192000"/>
              <a:gd name="connsiteY723" fmla="*/ 3756019 h 4454665"/>
              <a:gd name="connsiteX724" fmla="*/ 11421379 w 12192000"/>
              <a:gd name="connsiteY724" fmla="*/ 3731350 h 4454665"/>
              <a:gd name="connsiteX725" fmla="*/ 11403850 w 12192000"/>
              <a:gd name="connsiteY725" fmla="*/ 3745446 h 4454665"/>
              <a:gd name="connsiteX726" fmla="*/ 11403850 w 12192000"/>
              <a:gd name="connsiteY726" fmla="*/ 3748970 h 4454665"/>
              <a:gd name="connsiteX727" fmla="*/ 11431896 w 12192000"/>
              <a:gd name="connsiteY727" fmla="*/ 3794785 h 4454665"/>
              <a:gd name="connsiteX728" fmla="*/ 11417873 w 12192000"/>
              <a:gd name="connsiteY728" fmla="*/ 3812406 h 4454665"/>
              <a:gd name="connsiteX729" fmla="*/ 11365286 w 12192000"/>
              <a:gd name="connsiteY729" fmla="*/ 3798309 h 4454665"/>
              <a:gd name="connsiteX730" fmla="*/ 11354768 w 12192000"/>
              <a:gd name="connsiteY730" fmla="*/ 3819454 h 4454665"/>
              <a:gd name="connsiteX731" fmla="*/ 11389827 w 12192000"/>
              <a:gd name="connsiteY731" fmla="*/ 3858221 h 4454665"/>
              <a:gd name="connsiteX732" fmla="*/ 11382815 w 12192000"/>
              <a:gd name="connsiteY732" fmla="*/ 3879365 h 4454665"/>
              <a:gd name="connsiteX733" fmla="*/ 11330228 w 12192000"/>
              <a:gd name="connsiteY733" fmla="*/ 3879365 h 4454665"/>
              <a:gd name="connsiteX734" fmla="*/ 11323216 w 12192000"/>
              <a:gd name="connsiteY734" fmla="*/ 3900510 h 4454665"/>
              <a:gd name="connsiteX735" fmla="*/ 11368791 w 12192000"/>
              <a:gd name="connsiteY735" fmla="*/ 3928704 h 4454665"/>
              <a:gd name="connsiteX736" fmla="*/ 11365286 w 12192000"/>
              <a:gd name="connsiteY736" fmla="*/ 3949848 h 4454665"/>
              <a:gd name="connsiteX737" fmla="*/ 11316205 w 12192000"/>
              <a:gd name="connsiteY737" fmla="*/ 3963946 h 4454665"/>
              <a:gd name="connsiteX738" fmla="*/ 11312698 w 12192000"/>
              <a:gd name="connsiteY738" fmla="*/ 3963946 h 4454665"/>
              <a:gd name="connsiteX739" fmla="*/ 11312698 w 12192000"/>
              <a:gd name="connsiteY739" fmla="*/ 3978042 h 4454665"/>
              <a:gd name="connsiteX740" fmla="*/ 11312698 w 12192000"/>
              <a:gd name="connsiteY740" fmla="*/ 3988615 h 4454665"/>
              <a:gd name="connsiteX741" fmla="*/ 11316205 w 12192000"/>
              <a:gd name="connsiteY741" fmla="*/ 3988615 h 4454665"/>
              <a:gd name="connsiteX742" fmla="*/ 11365286 w 12192000"/>
              <a:gd name="connsiteY742" fmla="*/ 4002712 h 4454665"/>
              <a:gd name="connsiteX743" fmla="*/ 11368791 w 12192000"/>
              <a:gd name="connsiteY743" fmla="*/ 4023857 h 4454665"/>
              <a:gd name="connsiteX744" fmla="*/ 11323216 w 12192000"/>
              <a:gd name="connsiteY744" fmla="*/ 4052050 h 4454665"/>
              <a:gd name="connsiteX745" fmla="*/ 11323216 w 12192000"/>
              <a:gd name="connsiteY745" fmla="*/ 4055574 h 4454665"/>
              <a:gd name="connsiteX746" fmla="*/ 11330228 w 12192000"/>
              <a:gd name="connsiteY746" fmla="*/ 4076719 h 4454665"/>
              <a:gd name="connsiteX747" fmla="*/ 11382815 w 12192000"/>
              <a:gd name="connsiteY747" fmla="*/ 4076719 h 4454665"/>
              <a:gd name="connsiteX748" fmla="*/ 11393332 w 12192000"/>
              <a:gd name="connsiteY748" fmla="*/ 4097865 h 4454665"/>
              <a:gd name="connsiteX749" fmla="*/ 11354768 w 12192000"/>
              <a:gd name="connsiteY749" fmla="*/ 4133106 h 4454665"/>
              <a:gd name="connsiteX750" fmla="*/ 11354768 w 12192000"/>
              <a:gd name="connsiteY750" fmla="*/ 4136630 h 4454665"/>
              <a:gd name="connsiteX751" fmla="*/ 11365286 w 12192000"/>
              <a:gd name="connsiteY751" fmla="*/ 4154251 h 4454665"/>
              <a:gd name="connsiteX752" fmla="*/ 11417873 w 12192000"/>
              <a:gd name="connsiteY752" fmla="*/ 4140154 h 4454665"/>
              <a:gd name="connsiteX753" fmla="*/ 11431896 w 12192000"/>
              <a:gd name="connsiteY753" fmla="*/ 4161300 h 4454665"/>
              <a:gd name="connsiteX754" fmla="*/ 11403850 w 12192000"/>
              <a:gd name="connsiteY754" fmla="*/ 4207114 h 4454665"/>
              <a:gd name="connsiteX755" fmla="*/ 11421379 w 12192000"/>
              <a:gd name="connsiteY755" fmla="*/ 4221210 h 4454665"/>
              <a:gd name="connsiteX756" fmla="*/ 11466954 w 12192000"/>
              <a:gd name="connsiteY756" fmla="*/ 4196542 h 4454665"/>
              <a:gd name="connsiteX757" fmla="*/ 11484484 w 12192000"/>
              <a:gd name="connsiteY757" fmla="*/ 4210638 h 4454665"/>
              <a:gd name="connsiteX758" fmla="*/ 11473966 w 12192000"/>
              <a:gd name="connsiteY758" fmla="*/ 4259976 h 4454665"/>
              <a:gd name="connsiteX759" fmla="*/ 11473966 w 12192000"/>
              <a:gd name="connsiteY759" fmla="*/ 4263501 h 4454665"/>
              <a:gd name="connsiteX760" fmla="*/ 11491495 w 12192000"/>
              <a:gd name="connsiteY760" fmla="*/ 4274073 h 4454665"/>
              <a:gd name="connsiteX761" fmla="*/ 11495001 w 12192000"/>
              <a:gd name="connsiteY761" fmla="*/ 4274073 h 4454665"/>
              <a:gd name="connsiteX762" fmla="*/ 11530059 w 12192000"/>
              <a:gd name="connsiteY762" fmla="*/ 4235307 h 4454665"/>
              <a:gd name="connsiteX763" fmla="*/ 11551094 w 12192000"/>
              <a:gd name="connsiteY763" fmla="*/ 4245880 h 4454665"/>
              <a:gd name="connsiteX764" fmla="*/ 11547588 w 12192000"/>
              <a:gd name="connsiteY764" fmla="*/ 4270549 h 4454665"/>
              <a:gd name="connsiteX765" fmla="*/ 11551094 w 12192000"/>
              <a:gd name="connsiteY765" fmla="*/ 4298743 h 4454665"/>
              <a:gd name="connsiteX766" fmla="*/ 11572129 w 12192000"/>
              <a:gd name="connsiteY766" fmla="*/ 4305791 h 4454665"/>
              <a:gd name="connsiteX767" fmla="*/ 11575635 w 12192000"/>
              <a:gd name="connsiteY767" fmla="*/ 4305791 h 4454665"/>
              <a:gd name="connsiteX768" fmla="*/ 11600176 w 12192000"/>
              <a:gd name="connsiteY768" fmla="*/ 4259976 h 4454665"/>
              <a:gd name="connsiteX769" fmla="*/ 11624716 w 12192000"/>
              <a:gd name="connsiteY769" fmla="*/ 4259976 h 4454665"/>
              <a:gd name="connsiteX770" fmla="*/ 11638739 w 12192000"/>
              <a:gd name="connsiteY770" fmla="*/ 4312839 h 4454665"/>
              <a:gd name="connsiteX771" fmla="*/ 11659774 w 12192000"/>
              <a:gd name="connsiteY771" fmla="*/ 4312839 h 4454665"/>
              <a:gd name="connsiteX772" fmla="*/ 11663280 w 12192000"/>
              <a:gd name="connsiteY772" fmla="*/ 4312839 h 4454665"/>
              <a:gd name="connsiteX773" fmla="*/ 11677303 w 12192000"/>
              <a:gd name="connsiteY773" fmla="*/ 4259976 h 4454665"/>
              <a:gd name="connsiteX774" fmla="*/ 11698339 w 12192000"/>
              <a:gd name="connsiteY774" fmla="*/ 4259976 h 4454665"/>
              <a:gd name="connsiteX775" fmla="*/ 11722879 w 12192000"/>
              <a:gd name="connsiteY775" fmla="*/ 4305791 h 4454665"/>
              <a:gd name="connsiteX776" fmla="*/ 11726385 w 12192000"/>
              <a:gd name="connsiteY776" fmla="*/ 4305791 h 4454665"/>
              <a:gd name="connsiteX777" fmla="*/ 11747420 w 12192000"/>
              <a:gd name="connsiteY777" fmla="*/ 4298743 h 4454665"/>
              <a:gd name="connsiteX778" fmla="*/ 11750925 w 12192000"/>
              <a:gd name="connsiteY778" fmla="*/ 4270549 h 4454665"/>
              <a:gd name="connsiteX779" fmla="*/ 11747420 w 12192000"/>
              <a:gd name="connsiteY779" fmla="*/ 4245880 h 4454665"/>
              <a:gd name="connsiteX780" fmla="*/ 11768454 w 12192000"/>
              <a:gd name="connsiteY780" fmla="*/ 4235307 h 4454665"/>
              <a:gd name="connsiteX781" fmla="*/ 11807019 w 12192000"/>
              <a:gd name="connsiteY781" fmla="*/ 4274073 h 4454665"/>
              <a:gd name="connsiteX782" fmla="*/ 11824547 w 12192000"/>
              <a:gd name="connsiteY782" fmla="*/ 4263501 h 4454665"/>
              <a:gd name="connsiteX783" fmla="*/ 11828054 w 12192000"/>
              <a:gd name="connsiteY783" fmla="*/ 4263501 h 4454665"/>
              <a:gd name="connsiteX784" fmla="*/ 11828054 w 12192000"/>
              <a:gd name="connsiteY784" fmla="*/ 4259976 h 4454665"/>
              <a:gd name="connsiteX785" fmla="*/ 11814030 w 12192000"/>
              <a:gd name="connsiteY785" fmla="*/ 4210638 h 4454665"/>
              <a:gd name="connsiteX786" fmla="*/ 11831559 w 12192000"/>
              <a:gd name="connsiteY786" fmla="*/ 4196542 h 4454665"/>
              <a:gd name="connsiteX787" fmla="*/ 11877135 w 12192000"/>
              <a:gd name="connsiteY787" fmla="*/ 4221210 h 4454665"/>
              <a:gd name="connsiteX788" fmla="*/ 11894664 w 12192000"/>
              <a:gd name="connsiteY788" fmla="*/ 4207114 h 4454665"/>
              <a:gd name="connsiteX789" fmla="*/ 11894664 w 12192000"/>
              <a:gd name="connsiteY789" fmla="*/ 4203590 h 4454665"/>
              <a:gd name="connsiteX790" fmla="*/ 11866617 w 12192000"/>
              <a:gd name="connsiteY790" fmla="*/ 4157775 h 4454665"/>
              <a:gd name="connsiteX791" fmla="*/ 11880641 w 12192000"/>
              <a:gd name="connsiteY791" fmla="*/ 4140154 h 4454665"/>
              <a:gd name="connsiteX792" fmla="*/ 11933228 w 12192000"/>
              <a:gd name="connsiteY792" fmla="*/ 4154251 h 4454665"/>
              <a:gd name="connsiteX793" fmla="*/ 11943746 w 12192000"/>
              <a:gd name="connsiteY793" fmla="*/ 4136630 h 4454665"/>
              <a:gd name="connsiteX794" fmla="*/ 11943746 w 12192000"/>
              <a:gd name="connsiteY794" fmla="*/ 4133106 h 4454665"/>
              <a:gd name="connsiteX795" fmla="*/ 11908688 w 12192000"/>
              <a:gd name="connsiteY795" fmla="*/ 4094340 h 4454665"/>
              <a:gd name="connsiteX796" fmla="*/ 11915699 w 12192000"/>
              <a:gd name="connsiteY796" fmla="*/ 4076719 h 4454665"/>
              <a:gd name="connsiteX797" fmla="*/ 11968286 w 12192000"/>
              <a:gd name="connsiteY797" fmla="*/ 4076719 h 4454665"/>
              <a:gd name="connsiteX798" fmla="*/ 11968286 w 12192000"/>
              <a:gd name="connsiteY798" fmla="*/ 4073195 h 4454665"/>
              <a:gd name="connsiteX799" fmla="*/ 11975298 w 12192000"/>
              <a:gd name="connsiteY799" fmla="*/ 4052050 h 4454665"/>
              <a:gd name="connsiteX800" fmla="*/ 11929722 w 12192000"/>
              <a:gd name="connsiteY800" fmla="*/ 4023857 h 4454665"/>
              <a:gd name="connsiteX801" fmla="*/ 11933228 w 12192000"/>
              <a:gd name="connsiteY801" fmla="*/ 4002712 h 4454665"/>
              <a:gd name="connsiteX802" fmla="*/ 11982310 w 12192000"/>
              <a:gd name="connsiteY802" fmla="*/ 3988615 h 4454665"/>
              <a:gd name="connsiteX803" fmla="*/ 11985815 w 12192000"/>
              <a:gd name="connsiteY803" fmla="*/ 3978042 h 4454665"/>
              <a:gd name="connsiteX804" fmla="*/ 11982310 w 12192000"/>
              <a:gd name="connsiteY804" fmla="*/ 3967470 h 4454665"/>
              <a:gd name="connsiteX805" fmla="*/ 11982310 w 12192000"/>
              <a:gd name="connsiteY805" fmla="*/ 3963946 h 4454665"/>
              <a:gd name="connsiteX806" fmla="*/ 11933228 w 12192000"/>
              <a:gd name="connsiteY806" fmla="*/ 3949848 h 4454665"/>
              <a:gd name="connsiteX807" fmla="*/ 11929722 w 12192000"/>
              <a:gd name="connsiteY807" fmla="*/ 3928704 h 4454665"/>
              <a:gd name="connsiteX808" fmla="*/ 11975298 w 12192000"/>
              <a:gd name="connsiteY808" fmla="*/ 3904035 h 4454665"/>
              <a:gd name="connsiteX809" fmla="*/ 11975298 w 12192000"/>
              <a:gd name="connsiteY809" fmla="*/ 3900510 h 4454665"/>
              <a:gd name="connsiteX810" fmla="*/ 11968286 w 12192000"/>
              <a:gd name="connsiteY810" fmla="*/ 3879365 h 4454665"/>
              <a:gd name="connsiteX811" fmla="*/ 11915699 w 12192000"/>
              <a:gd name="connsiteY811" fmla="*/ 3879365 h 4454665"/>
              <a:gd name="connsiteX812" fmla="*/ 11908688 w 12192000"/>
              <a:gd name="connsiteY812" fmla="*/ 3858221 h 4454665"/>
              <a:gd name="connsiteX813" fmla="*/ 11943746 w 12192000"/>
              <a:gd name="connsiteY813" fmla="*/ 3819454 h 4454665"/>
              <a:gd name="connsiteX814" fmla="*/ 11933228 w 12192000"/>
              <a:gd name="connsiteY814" fmla="*/ 3801833 h 4454665"/>
              <a:gd name="connsiteX815" fmla="*/ 11933228 w 12192000"/>
              <a:gd name="connsiteY815" fmla="*/ 3798309 h 4454665"/>
              <a:gd name="connsiteX816" fmla="*/ 11880641 w 12192000"/>
              <a:gd name="connsiteY816" fmla="*/ 3812406 h 4454665"/>
              <a:gd name="connsiteX817" fmla="*/ 11866617 w 12192000"/>
              <a:gd name="connsiteY817" fmla="*/ 3794785 h 4454665"/>
              <a:gd name="connsiteX818" fmla="*/ 11894664 w 12192000"/>
              <a:gd name="connsiteY818" fmla="*/ 3748970 h 4454665"/>
              <a:gd name="connsiteX819" fmla="*/ 11877135 w 12192000"/>
              <a:gd name="connsiteY819" fmla="*/ 3731350 h 4454665"/>
              <a:gd name="connsiteX820" fmla="*/ 11831559 w 12192000"/>
              <a:gd name="connsiteY820" fmla="*/ 3759544 h 4454665"/>
              <a:gd name="connsiteX821" fmla="*/ 11814030 w 12192000"/>
              <a:gd name="connsiteY821" fmla="*/ 3745446 h 4454665"/>
              <a:gd name="connsiteX822" fmla="*/ 11828054 w 12192000"/>
              <a:gd name="connsiteY822" fmla="*/ 3692584 h 4454665"/>
              <a:gd name="connsiteX823" fmla="*/ 11807019 w 12192000"/>
              <a:gd name="connsiteY823" fmla="*/ 3682011 h 4454665"/>
              <a:gd name="connsiteX824" fmla="*/ 11768454 w 12192000"/>
              <a:gd name="connsiteY824" fmla="*/ 3717253 h 4454665"/>
              <a:gd name="connsiteX825" fmla="*/ 11747420 w 12192000"/>
              <a:gd name="connsiteY825" fmla="*/ 3710205 h 4454665"/>
              <a:gd name="connsiteX826" fmla="*/ 11750925 w 12192000"/>
              <a:gd name="connsiteY826" fmla="*/ 3682011 h 4454665"/>
              <a:gd name="connsiteX827" fmla="*/ 11747420 w 12192000"/>
              <a:gd name="connsiteY827" fmla="*/ 3657342 h 4454665"/>
              <a:gd name="connsiteX828" fmla="*/ 11747420 w 12192000"/>
              <a:gd name="connsiteY828" fmla="*/ 3653818 h 4454665"/>
              <a:gd name="connsiteX829" fmla="*/ 11726385 w 12192000"/>
              <a:gd name="connsiteY829" fmla="*/ 3650294 h 4454665"/>
              <a:gd name="connsiteX830" fmla="*/ 11722879 w 12192000"/>
              <a:gd name="connsiteY830" fmla="*/ 3650294 h 4454665"/>
              <a:gd name="connsiteX831" fmla="*/ 11698339 w 12192000"/>
              <a:gd name="connsiteY831" fmla="*/ 3696108 h 4454665"/>
              <a:gd name="connsiteX832" fmla="*/ 11673798 w 12192000"/>
              <a:gd name="connsiteY832" fmla="*/ 3692584 h 4454665"/>
              <a:gd name="connsiteX833" fmla="*/ 11659774 w 12192000"/>
              <a:gd name="connsiteY833" fmla="*/ 3639721 h 4454665"/>
              <a:gd name="connsiteX834" fmla="*/ 11638739 w 12192000"/>
              <a:gd name="connsiteY834" fmla="*/ 3639721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9144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593866"/>
            <a:ext cx="8299451" cy="635000"/>
          </a:xfrm>
        </p:spPr>
        <p:txBody>
          <a:bodyPr>
            <a:normAutofit/>
          </a:bodyPr>
          <a:lstStyle>
            <a:lvl1pPr marL="0" indent="0" algn="l">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22250" y="1338933"/>
            <a:ext cx="8299451" cy="465667"/>
          </a:xfrm>
        </p:spPr>
        <p:txBody>
          <a:bodyPr/>
          <a:lstStyle>
            <a:lvl1pPr marL="0" indent="0" algn="l">
              <a:buNone/>
              <a:defRPr sz="1800">
                <a:solidFill>
                  <a:srgbClr val="3333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Freeform: Shape 10">
            <a:extLst>
              <a:ext uri="{FF2B5EF4-FFF2-40B4-BE49-F238E27FC236}">
                <a16:creationId xmlns:a16="http://schemas.microsoft.com/office/drawing/2014/main" id="{1AF19689-A240-4FF8-816D-3346000307FE}"/>
              </a:ext>
            </a:extLst>
          </p:cNvPr>
          <p:cNvSpPr/>
          <p:nvPr userDrawn="1"/>
        </p:nvSpPr>
        <p:spPr>
          <a:xfrm>
            <a:off x="0" y="2403336"/>
            <a:ext cx="9144000" cy="4454665"/>
          </a:xfrm>
          <a:custGeom>
            <a:avLst/>
            <a:gdLst>
              <a:gd name="connsiteX0" fmla="*/ 11946675 w 12192000"/>
              <a:gd name="connsiteY0" fmla="*/ 4274241 h 4454665"/>
              <a:gd name="connsiteX1" fmla="*/ 11952788 w 12192000"/>
              <a:gd name="connsiteY1" fmla="*/ 4274241 h 4454665"/>
              <a:gd name="connsiteX2" fmla="*/ 11958183 w 12192000"/>
              <a:gd name="connsiteY2" fmla="*/ 4274816 h 4454665"/>
              <a:gd name="connsiteX3" fmla="*/ 11960461 w 12192000"/>
              <a:gd name="connsiteY3" fmla="*/ 4276559 h 4454665"/>
              <a:gd name="connsiteX4" fmla="*/ 11961281 w 12192000"/>
              <a:gd name="connsiteY4" fmla="*/ 4279206 h 4454665"/>
              <a:gd name="connsiteX5" fmla="*/ 11959578 w 12192000"/>
              <a:gd name="connsiteY5" fmla="*/ 4282898 h 4454665"/>
              <a:gd name="connsiteX6" fmla="*/ 11953198 w 12192000"/>
              <a:gd name="connsiteY6" fmla="*/ 4284293 h 4454665"/>
              <a:gd name="connsiteX7" fmla="*/ 11946675 w 12192000"/>
              <a:gd name="connsiteY7" fmla="*/ 4284293 h 4454665"/>
              <a:gd name="connsiteX8" fmla="*/ 11941300 w 12192000"/>
              <a:gd name="connsiteY8" fmla="*/ 4269729 h 4454665"/>
              <a:gd name="connsiteX9" fmla="*/ 11941300 w 12192000"/>
              <a:gd name="connsiteY9" fmla="*/ 4303043 h 4454665"/>
              <a:gd name="connsiteX10" fmla="*/ 11946675 w 12192000"/>
              <a:gd name="connsiteY10" fmla="*/ 4303043 h 4454665"/>
              <a:gd name="connsiteX11" fmla="*/ 11946675 w 12192000"/>
              <a:gd name="connsiteY11" fmla="*/ 4288889 h 4454665"/>
              <a:gd name="connsiteX12" fmla="*/ 11949834 w 12192000"/>
              <a:gd name="connsiteY12" fmla="*/ 4288889 h 4454665"/>
              <a:gd name="connsiteX13" fmla="*/ 11954142 w 12192000"/>
              <a:gd name="connsiteY13" fmla="*/ 4290037 h 4454665"/>
              <a:gd name="connsiteX14" fmla="*/ 11959762 w 12192000"/>
              <a:gd name="connsiteY14" fmla="*/ 4297791 h 4454665"/>
              <a:gd name="connsiteX15" fmla="*/ 11962717 w 12192000"/>
              <a:gd name="connsiteY15" fmla="*/ 4303043 h 4454665"/>
              <a:gd name="connsiteX16" fmla="*/ 11969281 w 12192000"/>
              <a:gd name="connsiteY16" fmla="*/ 4303043 h 4454665"/>
              <a:gd name="connsiteX17" fmla="*/ 11965220 w 12192000"/>
              <a:gd name="connsiteY17" fmla="*/ 4296519 h 4454665"/>
              <a:gd name="connsiteX18" fmla="*/ 11960296 w 12192000"/>
              <a:gd name="connsiteY18" fmla="*/ 4289914 h 4454665"/>
              <a:gd name="connsiteX19" fmla="*/ 11957466 w 12192000"/>
              <a:gd name="connsiteY19" fmla="*/ 4288150 h 4454665"/>
              <a:gd name="connsiteX20" fmla="*/ 11964378 w 12192000"/>
              <a:gd name="connsiteY20" fmla="*/ 4285114 h 4454665"/>
              <a:gd name="connsiteX21" fmla="*/ 11966983 w 12192000"/>
              <a:gd name="connsiteY21" fmla="*/ 4278755 h 4454665"/>
              <a:gd name="connsiteX22" fmla="*/ 11965424 w 12192000"/>
              <a:gd name="connsiteY22" fmla="*/ 4273872 h 4454665"/>
              <a:gd name="connsiteX23" fmla="*/ 11961239 w 12192000"/>
              <a:gd name="connsiteY23" fmla="*/ 4270652 h 4454665"/>
              <a:gd name="connsiteX24" fmla="*/ 11952747 w 12192000"/>
              <a:gd name="connsiteY24" fmla="*/ 4269729 h 4454665"/>
              <a:gd name="connsiteX25" fmla="*/ 10902089 w 12192000"/>
              <a:gd name="connsiteY25" fmla="*/ 4267158 h 4454665"/>
              <a:gd name="connsiteX26" fmla="*/ 10905603 w 12192000"/>
              <a:gd name="connsiteY26" fmla="*/ 4267158 h 4454665"/>
              <a:gd name="connsiteX27" fmla="*/ 10905603 w 12192000"/>
              <a:gd name="connsiteY27" fmla="*/ 4270699 h 4454665"/>
              <a:gd name="connsiteX28" fmla="*/ 10877492 w 12192000"/>
              <a:gd name="connsiteY28" fmla="*/ 4306121 h 4454665"/>
              <a:gd name="connsiteX29" fmla="*/ 10859922 w 12192000"/>
              <a:gd name="connsiteY29" fmla="*/ 4288411 h 4454665"/>
              <a:gd name="connsiteX30" fmla="*/ 10902089 w 12192000"/>
              <a:gd name="connsiteY30" fmla="*/ 4267158 h 4454665"/>
              <a:gd name="connsiteX31" fmla="*/ 11954881 w 12192000"/>
              <a:gd name="connsiteY31" fmla="*/ 4260087 h 4454665"/>
              <a:gd name="connsiteX32" fmla="*/ 11967558 w 12192000"/>
              <a:gd name="connsiteY32" fmla="*/ 4263431 h 4454665"/>
              <a:gd name="connsiteX33" fmla="*/ 11977220 w 12192000"/>
              <a:gd name="connsiteY33" fmla="*/ 4272990 h 4454665"/>
              <a:gd name="connsiteX34" fmla="*/ 11980687 w 12192000"/>
              <a:gd name="connsiteY34" fmla="*/ 4285934 h 4454665"/>
              <a:gd name="connsiteX35" fmla="*/ 11977282 w 12192000"/>
              <a:gd name="connsiteY35" fmla="*/ 4298755 h 4454665"/>
              <a:gd name="connsiteX36" fmla="*/ 11967722 w 12192000"/>
              <a:gd name="connsiteY36" fmla="*/ 4308315 h 4454665"/>
              <a:gd name="connsiteX37" fmla="*/ 11954881 w 12192000"/>
              <a:gd name="connsiteY37" fmla="*/ 4311741 h 4454665"/>
              <a:gd name="connsiteX38" fmla="*/ 11942039 w 12192000"/>
              <a:gd name="connsiteY38" fmla="*/ 4308315 h 4454665"/>
              <a:gd name="connsiteX39" fmla="*/ 11932459 w 12192000"/>
              <a:gd name="connsiteY39" fmla="*/ 4298755 h 4454665"/>
              <a:gd name="connsiteX40" fmla="*/ 11929033 w 12192000"/>
              <a:gd name="connsiteY40" fmla="*/ 4285934 h 4454665"/>
              <a:gd name="connsiteX41" fmla="*/ 11932521 w 12192000"/>
              <a:gd name="connsiteY41" fmla="*/ 4272990 h 4454665"/>
              <a:gd name="connsiteX42" fmla="*/ 11942183 w 12192000"/>
              <a:gd name="connsiteY42" fmla="*/ 4263431 h 4454665"/>
              <a:gd name="connsiteX43" fmla="*/ 11954881 w 12192000"/>
              <a:gd name="connsiteY43" fmla="*/ 4260087 h 4454665"/>
              <a:gd name="connsiteX44" fmla="*/ 11954881 w 12192000"/>
              <a:gd name="connsiteY44" fmla="*/ 4254959 h 4454665"/>
              <a:gd name="connsiteX45" fmla="*/ 11939660 w 12192000"/>
              <a:gd name="connsiteY45" fmla="*/ 4258959 h 4454665"/>
              <a:gd name="connsiteX46" fmla="*/ 11928069 w 12192000"/>
              <a:gd name="connsiteY46" fmla="*/ 4270406 h 4454665"/>
              <a:gd name="connsiteX47" fmla="*/ 11923904 w 12192000"/>
              <a:gd name="connsiteY47" fmla="*/ 4285934 h 4454665"/>
              <a:gd name="connsiteX48" fmla="*/ 11928007 w 12192000"/>
              <a:gd name="connsiteY48" fmla="*/ 4301320 h 4454665"/>
              <a:gd name="connsiteX49" fmla="*/ 11939474 w 12192000"/>
              <a:gd name="connsiteY49" fmla="*/ 4312787 h 4454665"/>
              <a:gd name="connsiteX50" fmla="*/ 11954881 w 12192000"/>
              <a:gd name="connsiteY50" fmla="*/ 4316869 h 4454665"/>
              <a:gd name="connsiteX51" fmla="*/ 11970287 w 12192000"/>
              <a:gd name="connsiteY51" fmla="*/ 4312787 h 4454665"/>
              <a:gd name="connsiteX52" fmla="*/ 11981733 w 12192000"/>
              <a:gd name="connsiteY52" fmla="*/ 4301320 h 4454665"/>
              <a:gd name="connsiteX53" fmla="*/ 11985815 w 12192000"/>
              <a:gd name="connsiteY53" fmla="*/ 4285934 h 4454665"/>
              <a:gd name="connsiteX54" fmla="*/ 11981671 w 12192000"/>
              <a:gd name="connsiteY54" fmla="*/ 4270406 h 4454665"/>
              <a:gd name="connsiteX55" fmla="*/ 11970101 w 12192000"/>
              <a:gd name="connsiteY55" fmla="*/ 4258959 h 4454665"/>
              <a:gd name="connsiteX56" fmla="*/ 11954881 w 12192000"/>
              <a:gd name="connsiteY56" fmla="*/ 4254959 h 4454665"/>
              <a:gd name="connsiteX57" fmla="*/ 11091685 w 12192000"/>
              <a:gd name="connsiteY57" fmla="*/ 4225507 h 4454665"/>
              <a:gd name="connsiteX58" fmla="*/ 11123259 w 12192000"/>
              <a:gd name="connsiteY58" fmla="*/ 4265814 h 4454665"/>
              <a:gd name="connsiteX59" fmla="*/ 11091685 w 12192000"/>
              <a:gd name="connsiteY59" fmla="*/ 4306120 h 4454665"/>
              <a:gd name="connsiteX60" fmla="*/ 11060111 w 12192000"/>
              <a:gd name="connsiteY60" fmla="*/ 4265814 h 4454665"/>
              <a:gd name="connsiteX61" fmla="*/ 11091685 w 12192000"/>
              <a:gd name="connsiteY61" fmla="*/ 4225507 h 4454665"/>
              <a:gd name="connsiteX62" fmla="*/ 10781998 w 12192000"/>
              <a:gd name="connsiteY62" fmla="*/ 4225507 h 4454665"/>
              <a:gd name="connsiteX63" fmla="*/ 10810212 w 12192000"/>
              <a:gd name="connsiteY63" fmla="*/ 4265814 h 4454665"/>
              <a:gd name="connsiteX64" fmla="*/ 10781998 w 12192000"/>
              <a:gd name="connsiteY64" fmla="*/ 4306120 h 4454665"/>
              <a:gd name="connsiteX65" fmla="*/ 10753783 w 12192000"/>
              <a:gd name="connsiteY65" fmla="*/ 4265814 h 4454665"/>
              <a:gd name="connsiteX66" fmla="*/ 10781998 w 12192000"/>
              <a:gd name="connsiteY66" fmla="*/ 4225507 h 4454665"/>
              <a:gd name="connsiteX67" fmla="*/ 10469622 w 12192000"/>
              <a:gd name="connsiteY67" fmla="*/ 4225507 h 4454665"/>
              <a:gd name="connsiteX68" fmla="*/ 10501196 w 12192000"/>
              <a:gd name="connsiteY68" fmla="*/ 4265814 h 4454665"/>
              <a:gd name="connsiteX69" fmla="*/ 10469622 w 12192000"/>
              <a:gd name="connsiteY69" fmla="*/ 4306120 h 4454665"/>
              <a:gd name="connsiteX70" fmla="*/ 10438048 w 12192000"/>
              <a:gd name="connsiteY70" fmla="*/ 4265814 h 4454665"/>
              <a:gd name="connsiteX71" fmla="*/ 10469622 w 12192000"/>
              <a:gd name="connsiteY71" fmla="*/ 4225507 h 4454665"/>
              <a:gd name="connsiteX72" fmla="*/ 11014562 w 12192000"/>
              <a:gd name="connsiteY72" fmla="*/ 4220260 h 4454665"/>
              <a:gd name="connsiteX73" fmla="*/ 11014562 w 12192000"/>
              <a:gd name="connsiteY73" fmla="*/ 4316220 h 4454665"/>
              <a:gd name="connsiteX74" fmla="*/ 11026851 w 12192000"/>
              <a:gd name="connsiteY74" fmla="*/ 4316220 h 4454665"/>
              <a:gd name="connsiteX75" fmla="*/ 11026851 w 12192000"/>
              <a:gd name="connsiteY75" fmla="*/ 4220260 h 4454665"/>
              <a:gd name="connsiteX76" fmla="*/ 11158189 w 12192000"/>
              <a:gd name="connsiteY76" fmla="*/ 4218790 h 4454665"/>
              <a:gd name="connsiteX77" fmla="*/ 11158189 w 12192000"/>
              <a:gd name="connsiteY77" fmla="*/ 4243173 h 4454665"/>
              <a:gd name="connsiteX78" fmla="*/ 11158189 w 12192000"/>
              <a:gd name="connsiteY78" fmla="*/ 4312838 h 4454665"/>
              <a:gd name="connsiteX79" fmla="*/ 11172009 w 12192000"/>
              <a:gd name="connsiteY79" fmla="*/ 4312838 h 4454665"/>
              <a:gd name="connsiteX80" fmla="*/ 11172009 w 12192000"/>
              <a:gd name="connsiteY80" fmla="*/ 4260589 h 4454665"/>
              <a:gd name="connsiteX81" fmla="*/ 11199648 w 12192000"/>
              <a:gd name="connsiteY81" fmla="*/ 4225756 h 4454665"/>
              <a:gd name="connsiteX82" fmla="*/ 11220377 w 12192000"/>
              <a:gd name="connsiteY82" fmla="*/ 4257106 h 4454665"/>
              <a:gd name="connsiteX83" fmla="*/ 11220377 w 12192000"/>
              <a:gd name="connsiteY83" fmla="*/ 4312838 h 4454665"/>
              <a:gd name="connsiteX84" fmla="*/ 11230741 w 12192000"/>
              <a:gd name="connsiteY84" fmla="*/ 4312838 h 4454665"/>
              <a:gd name="connsiteX85" fmla="*/ 11230741 w 12192000"/>
              <a:gd name="connsiteY85" fmla="*/ 4253622 h 4454665"/>
              <a:gd name="connsiteX86" fmla="*/ 11199648 w 12192000"/>
              <a:gd name="connsiteY86" fmla="*/ 4218790 h 4454665"/>
              <a:gd name="connsiteX87" fmla="*/ 11168554 w 12192000"/>
              <a:gd name="connsiteY87" fmla="*/ 4236206 h 4454665"/>
              <a:gd name="connsiteX88" fmla="*/ 11168554 w 12192000"/>
              <a:gd name="connsiteY88" fmla="*/ 4218790 h 4454665"/>
              <a:gd name="connsiteX89" fmla="*/ 11158189 w 12192000"/>
              <a:gd name="connsiteY89" fmla="*/ 4218790 h 4454665"/>
              <a:gd name="connsiteX90" fmla="*/ 11088997 w 12192000"/>
              <a:gd name="connsiteY90" fmla="*/ 4218790 h 4454665"/>
              <a:gd name="connsiteX91" fmla="*/ 11045332 w 12192000"/>
              <a:gd name="connsiteY91" fmla="*/ 4267830 h 4454665"/>
              <a:gd name="connsiteX92" fmla="*/ 11088997 w 12192000"/>
              <a:gd name="connsiteY92" fmla="*/ 4316869 h 4454665"/>
              <a:gd name="connsiteX93" fmla="*/ 11132662 w 12192000"/>
              <a:gd name="connsiteY93" fmla="*/ 4267830 h 4454665"/>
              <a:gd name="connsiteX94" fmla="*/ 11088997 w 12192000"/>
              <a:gd name="connsiteY94" fmla="*/ 4218790 h 4454665"/>
              <a:gd name="connsiteX95" fmla="*/ 10883851 w 12192000"/>
              <a:gd name="connsiteY95" fmla="*/ 4218790 h 4454665"/>
              <a:gd name="connsiteX96" fmla="*/ 10855700 w 12192000"/>
              <a:gd name="connsiteY96" fmla="*/ 4222293 h 4454665"/>
              <a:gd name="connsiteX97" fmla="*/ 10855700 w 12192000"/>
              <a:gd name="connsiteY97" fmla="*/ 4236304 h 4454665"/>
              <a:gd name="connsiteX98" fmla="*/ 10883851 w 12192000"/>
              <a:gd name="connsiteY98" fmla="*/ 4225796 h 4454665"/>
              <a:gd name="connsiteX99" fmla="*/ 10904964 w 12192000"/>
              <a:gd name="connsiteY99" fmla="*/ 4250316 h 4454665"/>
              <a:gd name="connsiteX100" fmla="*/ 10904964 w 12192000"/>
              <a:gd name="connsiteY100" fmla="*/ 4257321 h 4454665"/>
              <a:gd name="connsiteX101" fmla="*/ 10845144 w 12192000"/>
              <a:gd name="connsiteY101" fmla="*/ 4288846 h 4454665"/>
              <a:gd name="connsiteX102" fmla="*/ 10876813 w 12192000"/>
              <a:gd name="connsiteY102" fmla="*/ 4316869 h 4454665"/>
              <a:gd name="connsiteX103" fmla="*/ 10904964 w 12192000"/>
              <a:gd name="connsiteY103" fmla="*/ 4299355 h 4454665"/>
              <a:gd name="connsiteX104" fmla="*/ 10908483 w 12192000"/>
              <a:gd name="connsiteY104" fmla="*/ 4299355 h 4454665"/>
              <a:gd name="connsiteX105" fmla="*/ 10908483 w 12192000"/>
              <a:gd name="connsiteY105" fmla="*/ 4313366 h 4454665"/>
              <a:gd name="connsiteX106" fmla="*/ 10919039 w 12192000"/>
              <a:gd name="connsiteY106" fmla="*/ 4313366 h 4454665"/>
              <a:gd name="connsiteX107" fmla="*/ 10919039 w 12192000"/>
              <a:gd name="connsiteY107" fmla="*/ 4295852 h 4454665"/>
              <a:gd name="connsiteX108" fmla="*/ 10919039 w 12192000"/>
              <a:gd name="connsiteY108" fmla="*/ 4253819 h 4454665"/>
              <a:gd name="connsiteX109" fmla="*/ 10883851 w 12192000"/>
              <a:gd name="connsiteY109" fmla="*/ 4218790 h 4454665"/>
              <a:gd name="connsiteX110" fmla="*/ 10642268 w 12192000"/>
              <a:gd name="connsiteY110" fmla="*/ 4218790 h 4454665"/>
              <a:gd name="connsiteX111" fmla="*/ 10642268 w 12192000"/>
              <a:gd name="connsiteY111" fmla="*/ 4243173 h 4454665"/>
              <a:gd name="connsiteX112" fmla="*/ 10642268 w 12192000"/>
              <a:gd name="connsiteY112" fmla="*/ 4312838 h 4454665"/>
              <a:gd name="connsiteX113" fmla="*/ 10656343 w 12192000"/>
              <a:gd name="connsiteY113" fmla="*/ 4312838 h 4454665"/>
              <a:gd name="connsiteX114" fmla="*/ 10656343 w 12192000"/>
              <a:gd name="connsiteY114" fmla="*/ 4260589 h 4454665"/>
              <a:gd name="connsiteX115" fmla="*/ 10684494 w 12192000"/>
              <a:gd name="connsiteY115" fmla="*/ 4225756 h 4454665"/>
              <a:gd name="connsiteX116" fmla="*/ 10705607 w 12192000"/>
              <a:gd name="connsiteY116" fmla="*/ 4257106 h 4454665"/>
              <a:gd name="connsiteX117" fmla="*/ 10705607 w 12192000"/>
              <a:gd name="connsiteY117" fmla="*/ 4312838 h 4454665"/>
              <a:gd name="connsiteX118" fmla="*/ 10716163 w 12192000"/>
              <a:gd name="connsiteY118" fmla="*/ 4312838 h 4454665"/>
              <a:gd name="connsiteX119" fmla="*/ 10716163 w 12192000"/>
              <a:gd name="connsiteY119" fmla="*/ 4253622 h 4454665"/>
              <a:gd name="connsiteX120" fmla="*/ 10684494 w 12192000"/>
              <a:gd name="connsiteY120" fmla="*/ 4218790 h 4454665"/>
              <a:gd name="connsiteX121" fmla="*/ 10652824 w 12192000"/>
              <a:gd name="connsiteY121" fmla="*/ 4236206 h 4454665"/>
              <a:gd name="connsiteX122" fmla="*/ 10652824 w 12192000"/>
              <a:gd name="connsiteY122" fmla="*/ 4218790 h 4454665"/>
              <a:gd name="connsiteX123" fmla="*/ 10642268 w 12192000"/>
              <a:gd name="connsiteY123" fmla="*/ 4218790 h 4454665"/>
              <a:gd name="connsiteX124" fmla="*/ 10540159 w 12192000"/>
              <a:gd name="connsiteY124" fmla="*/ 4218790 h 4454665"/>
              <a:gd name="connsiteX125" fmla="*/ 10540159 w 12192000"/>
              <a:gd name="connsiteY125" fmla="*/ 4281840 h 4454665"/>
              <a:gd name="connsiteX126" fmla="*/ 10571828 w 12192000"/>
              <a:gd name="connsiteY126" fmla="*/ 4316869 h 4454665"/>
              <a:gd name="connsiteX127" fmla="*/ 10603498 w 12192000"/>
              <a:gd name="connsiteY127" fmla="*/ 4299355 h 4454665"/>
              <a:gd name="connsiteX128" fmla="*/ 10603498 w 12192000"/>
              <a:gd name="connsiteY128" fmla="*/ 4313366 h 4454665"/>
              <a:gd name="connsiteX129" fmla="*/ 10614054 w 12192000"/>
              <a:gd name="connsiteY129" fmla="*/ 4313366 h 4454665"/>
              <a:gd name="connsiteX130" fmla="*/ 10614054 w 12192000"/>
              <a:gd name="connsiteY130" fmla="*/ 4292349 h 4454665"/>
              <a:gd name="connsiteX131" fmla="*/ 10614054 w 12192000"/>
              <a:gd name="connsiteY131" fmla="*/ 4218790 h 4454665"/>
              <a:gd name="connsiteX132" fmla="*/ 10599979 w 12192000"/>
              <a:gd name="connsiteY132" fmla="*/ 4218790 h 4454665"/>
              <a:gd name="connsiteX133" fmla="*/ 10599979 w 12192000"/>
              <a:gd name="connsiteY133" fmla="*/ 4271332 h 4454665"/>
              <a:gd name="connsiteX134" fmla="*/ 10571828 w 12192000"/>
              <a:gd name="connsiteY134" fmla="*/ 4306360 h 4454665"/>
              <a:gd name="connsiteX135" fmla="*/ 10550715 w 12192000"/>
              <a:gd name="connsiteY135" fmla="*/ 4278338 h 4454665"/>
              <a:gd name="connsiteX136" fmla="*/ 10550715 w 12192000"/>
              <a:gd name="connsiteY136" fmla="*/ 4218790 h 4454665"/>
              <a:gd name="connsiteX137" fmla="*/ 10540159 w 12192000"/>
              <a:gd name="connsiteY137" fmla="*/ 4218790 h 4454665"/>
              <a:gd name="connsiteX138" fmla="*/ 10471637 w 12192000"/>
              <a:gd name="connsiteY138" fmla="*/ 4218790 h 4454665"/>
              <a:gd name="connsiteX139" fmla="*/ 10427300 w 12192000"/>
              <a:gd name="connsiteY139" fmla="*/ 4267830 h 4454665"/>
              <a:gd name="connsiteX140" fmla="*/ 10471637 w 12192000"/>
              <a:gd name="connsiteY140" fmla="*/ 4316869 h 4454665"/>
              <a:gd name="connsiteX141" fmla="*/ 10515975 w 12192000"/>
              <a:gd name="connsiteY141" fmla="*/ 4267830 h 4454665"/>
              <a:gd name="connsiteX142" fmla="*/ 10471637 w 12192000"/>
              <a:gd name="connsiteY142" fmla="*/ 4218790 h 4454665"/>
              <a:gd name="connsiteX143" fmla="*/ 11655303 w 12192000"/>
              <a:gd name="connsiteY143" fmla="*/ 4204011 h 4454665"/>
              <a:gd name="connsiteX144" fmla="*/ 11659333 w 12192000"/>
              <a:gd name="connsiteY144" fmla="*/ 4214760 h 4454665"/>
              <a:gd name="connsiteX145" fmla="*/ 11663364 w 12192000"/>
              <a:gd name="connsiteY145" fmla="*/ 4221478 h 4454665"/>
              <a:gd name="connsiteX146" fmla="*/ 11648585 w 12192000"/>
              <a:gd name="connsiteY146" fmla="*/ 4221478 h 4454665"/>
              <a:gd name="connsiteX147" fmla="*/ 11652616 w 12192000"/>
              <a:gd name="connsiteY147" fmla="*/ 4214760 h 4454665"/>
              <a:gd name="connsiteX148" fmla="*/ 11659446 w 12192000"/>
              <a:gd name="connsiteY148" fmla="*/ 4193263 h 4454665"/>
              <a:gd name="connsiteX149" fmla="*/ 11649032 w 12192000"/>
              <a:gd name="connsiteY149" fmla="*/ 4196777 h 4454665"/>
              <a:gd name="connsiteX150" fmla="*/ 11645562 w 12192000"/>
              <a:gd name="connsiteY150" fmla="*/ 4214347 h 4454665"/>
              <a:gd name="connsiteX151" fmla="*/ 11635149 w 12192000"/>
              <a:gd name="connsiteY151" fmla="*/ 4235429 h 4454665"/>
              <a:gd name="connsiteX152" fmla="*/ 11645562 w 12192000"/>
              <a:gd name="connsiteY152" fmla="*/ 4238943 h 4454665"/>
              <a:gd name="connsiteX153" fmla="*/ 11645562 w 12192000"/>
              <a:gd name="connsiteY153" fmla="*/ 4228402 h 4454665"/>
              <a:gd name="connsiteX154" fmla="*/ 11666387 w 12192000"/>
              <a:gd name="connsiteY154" fmla="*/ 4228402 h 4454665"/>
              <a:gd name="connsiteX155" fmla="*/ 11666387 w 12192000"/>
              <a:gd name="connsiteY155" fmla="*/ 4235429 h 4454665"/>
              <a:gd name="connsiteX156" fmla="*/ 11676800 w 12192000"/>
              <a:gd name="connsiteY156" fmla="*/ 4235429 h 4454665"/>
              <a:gd name="connsiteX157" fmla="*/ 11666387 w 12192000"/>
              <a:gd name="connsiteY157" fmla="*/ 4214347 h 4454665"/>
              <a:gd name="connsiteX158" fmla="*/ 11659446 w 12192000"/>
              <a:gd name="connsiteY158" fmla="*/ 4196777 h 4454665"/>
              <a:gd name="connsiteX159" fmla="*/ 11659446 w 12192000"/>
              <a:gd name="connsiteY159" fmla="*/ 4193263 h 4454665"/>
              <a:gd name="connsiteX160" fmla="*/ 10964451 w 12192000"/>
              <a:gd name="connsiteY160" fmla="*/ 4193262 h 4454665"/>
              <a:gd name="connsiteX161" fmla="*/ 10953971 w 12192000"/>
              <a:gd name="connsiteY161" fmla="*/ 4196794 h 4454665"/>
              <a:gd name="connsiteX162" fmla="*/ 10953971 w 12192000"/>
              <a:gd name="connsiteY162" fmla="*/ 4217983 h 4454665"/>
              <a:gd name="connsiteX163" fmla="*/ 10936505 w 12192000"/>
              <a:gd name="connsiteY163" fmla="*/ 4217983 h 4454665"/>
              <a:gd name="connsiteX164" fmla="*/ 10936505 w 12192000"/>
              <a:gd name="connsiteY164" fmla="*/ 4228578 h 4454665"/>
              <a:gd name="connsiteX165" fmla="*/ 10953971 w 12192000"/>
              <a:gd name="connsiteY165" fmla="*/ 4228578 h 4454665"/>
              <a:gd name="connsiteX166" fmla="*/ 10953971 w 12192000"/>
              <a:gd name="connsiteY166" fmla="*/ 4285084 h 4454665"/>
              <a:gd name="connsiteX167" fmla="*/ 10974931 w 12192000"/>
              <a:gd name="connsiteY167" fmla="*/ 4316868 h 4454665"/>
              <a:gd name="connsiteX168" fmla="*/ 10988904 w 12192000"/>
              <a:gd name="connsiteY168" fmla="*/ 4313337 h 4454665"/>
              <a:gd name="connsiteX169" fmla="*/ 10988904 w 12192000"/>
              <a:gd name="connsiteY169" fmla="*/ 4302742 h 4454665"/>
              <a:gd name="connsiteX170" fmla="*/ 10978424 w 12192000"/>
              <a:gd name="connsiteY170" fmla="*/ 4306273 h 4454665"/>
              <a:gd name="connsiteX171" fmla="*/ 10964451 w 12192000"/>
              <a:gd name="connsiteY171" fmla="*/ 4292147 h 4454665"/>
              <a:gd name="connsiteX172" fmla="*/ 10964451 w 12192000"/>
              <a:gd name="connsiteY172" fmla="*/ 4228578 h 4454665"/>
              <a:gd name="connsiteX173" fmla="*/ 10985410 w 12192000"/>
              <a:gd name="connsiteY173" fmla="*/ 4228578 h 4454665"/>
              <a:gd name="connsiteX174" fmla="*/ 10985410 w 12192000"/>
              <a:gd name="connsiteY174" fmla="*/ 4217983 h 4454665"/>
              <a:gd name="connsiteX175" fmla="*/ 10964451 w 12192000"/>
              <a:gd name="connsiteY175" fmla="*/ 4217983 h 4454665"/>
              <a:gd name="connsiteX176" fmla="*/ 10964451 w 12192000"/>
              <a:gd name="connsiteY176" fmla="*/ 4193262 h 4454665"/>
              <a:gd name="connsiteX177" fmla="*/ 11599881 w 12192000"/>
              <a:gd name="connsiteY177" fmla="*/ 4190576 h 4454665"/>
              <a:gd name="connsiteX178" fmla="*/ 11589469 w 12192000"/>
              <a:gd name="connsiteY178" fmla="*/ 4232742 h 4454665"/>
              <a:gd name="connsiteX179" fmla="*/ 11599881 w 12192000"/>
              <a:gd name="connsiteY179" fmla="*/ 4232742 h 4454665"/>
              <a:gd name="connsiteX180" fmla="*/ 11603352 w 12192000"/>
              <a:gd name="connsiteY180" fmla="*/ 4208146 h 4454665"/>
              <a:gd name="connsiteX181" fmla="*/ 11617236 w 12192000"/>
              <a:gd name="connsiteY181" fmla="*/ 4236256 h 4454665"/>
              <a:gd name="connsiteX182" fmla="*/ 11624178 w 12192000"/>
              <a:gd name="connsiteY182" fmla="*/ 4236256 h 4454665"/>
              <a:gd name="connsiteX183" fmla="*/ 11631119 w 12192000"/>
              <a:gd name="connsiteY183" fmla="*/ 4194090 h 4454665"/>
              <a:gd name="connsiteX184" fmla="*/ 11624178 w 12192000"/>
              <a:gd name="connsiteY184" fmla="*/ 4194090 h 4454665"/>
              <a:gd name="connsiteX185" fmla="*/ 11620707 w 12192000"/>
              <a:gd name="connsiteY185" fmla="*/ 4222201 h 4454665"/>
              <a:gd name="connsiteX186" fmla="*/ 11606824 w 12192000"/>
              <a:gd name="connsiteY186" fmla="*/ 4190576 h 4454665"/>
              <a:gd name="connsiteX187" fmla="*/ 11599881 w 12192000"/>
              <a:gd name="connsiteY187" fmla="*/ 4190576 h 4454665"/>
              <a:gd name="connsiteX188" fmla="*/ 11709044 w 12192000"/>
              <a:gd name="connsiteY188" fmla="*/ 4186546 h 4454665"/>
              <a:gd name="connsiteX189" fmla="*/ 11674112 w 12192000"/>
              <a:gd name="connsiteY189" fmla="*/ 4193647 h 4454665"/>
              <a:gd name="connsiteX190" fmla="*/ 11674112 w 12192000"/>
              <a:gd name="connsiteY190" fmla="*/ 4200749 h 4454665"/>
              <a:gd name="connsiteX191" fmla="*/ 11688084 w 12192000"/>
              <a:gd name="connsiteY191" fmla="*/ 4200749 h 4454665"/>
              <a:gd name="connsiteX192" fmla="*/ 11695071 w 12192000"/>
              <a:gd name="connsiteY192" fmla="*/ 4236257 h 4454665"/>
              <a:gd name="connsiteX193" fmla="*/ 11702057 w 12192000"/>
              <a:gd name="connsiteY193" fmla="*/ 4232706 h 4454665"/>
              <a:gd name="connsiteX194" fmla="*/ 11695071 w 12192000"/>
              <a:gd name="connsiteY194" fmla="*/ 4197198 h 4454665"/>
              <a:gd name="connsiteX195" fmla="*/ 11709044 w 12192000"/>
              <a:gd name="connsiteY195" fmla="*/ 4193647 h 4454665"/>
              <a:gd name="connsiteX196" fmla="*/ 11564748 w 12192000"/>
              <a:gd name="connsiteY196" fmla="*/ 4186546 h 4454665"/>
              <a:gd name="connsiteX197" fmla="*/ 11575228 w 12192000"/>
              <a:gd name="connsiteY197" fmla="*/ 4189905 h 4454665"/>
              <a:gd name="connsiteX198" fmla="*/ 11578720 w 12192000"/>
              <a:gd name="connsiteY198" fmla="*/ 4193264 h 4454665"/>
              <a:gd name="connsiteX199" fmla="*/ 11578720 w 12192000"/>
              <a:gd name="connsiteY199" fmla="*/ 4196622 h 4454665"/>
              <a:gd name="connsiteX200" fmla="*/ 11571734 w 12192000"/>
              <a:gd name="connsiteY200" fmla="*/ 4199981 h 4454665"/>
              <a:gd name="connsiteX201" fmla="*/ 11561254 w 12192000"/>
              <a:gd name="connsiteY201" fmla="*/ 4196622 h 4454665"/>
              <a:gd name="connsiteX202" fmla="*/ 11564748 w 12192000"/>
              <a:gd name="connsiteY202" fmla="*/ 4193264 h 4454665"/>
              <a:gd name="connsiteX203" fmla="*/ 11564748 w 12192000"/>
              <a:gd name="connsiteY203" fmla="*/ 4186546 h 4454665"/>
              <a:gd name="connsiteX204" fmla="*/ 11014562 w 12192000"/>
              <a:gd name="connsiteY204" fmla="*/ 4184660 h 4454665"/>
              <a:gd name="connsiteX205" fmla="*/ 11014562 w 12192000"/>
              <a:gd name="connsiteY205" fmla="*/ 4198354 h 4454665"/>
              <a:gd name="connsiteX206" fmla="*/ 11026851 w 12192000"/>
              <a:gd name="connsiteY206" fmla="*/ 4198354 h 4454665"/>
              <a:gd name="connsiteX207" fmla="*/ 11026851 w 12192000"/>
              <a:gd name="connsiteY207" fmla="*/ 4184660 h 4454665"/>
              <a:gd name="connsiteX208" fmla="*/ 11715762 w 12192000"/>
              <a:gd name="connsiteY208" fmla="*/ 4182514 h 4454665"/>
              <a:gd name="connsiteX209" fmla="*/ 11729582 w 12192000"/>
              <a:gd name="connsiteY209" fmla="*/ 4225508 h 4454665"/>
              <a:gd name="connsiteX210" fmla="*/ 11739946 w 12192000"/>
              <a:gd name="connsiteY210" fmla="*/ 4221925 h 4454665"/>
              <a:gd name="connsiteX211" fmla="*/ 11726127 w 12192000"/>
              <a:gd name="connsiteY211" fmla="*/ 4182514 h 4454665"/>
              <a:gd name="connsiteX212" fmla="*/ 11715762 w 12192000"/>
              <a:gd name="connsiteY212" fmla="*/ 4182514 h 4454665"/>
              <a:gd name="connsiteX213" fmla="*/ 10346688 w 12192000"/>
              <a:gd name="connsiteY213" fmla="*/ 4182514 h 4454665"/>
              <a:gd name="connsiteX214" fmla="*/ 10346688 w 12192000"/>
              <a:gd name="connsiteY214" fmla="*/ 4312838 h 4454665"/>
              <a:gd name="connsiteX215" fmla="*/ 10361467 w 12192000"/>
              <a:gd name="connsiteY215" fmla="*/ 4312838 h 4454665"/>
              <a:gd name="connsiteX216" fmla="*/ 10361467 w 12192000"/>
              <a:gd name="connsiteY216" fmla="*/ 4253722 h 4454665"/>
              <a:gd name="connsiteX217" fmla="*/ 10407148 w 12192000"/>
              <a:gd name="connsiteY217" fmla="*/ 4253722 h 4454665"/>
              <a:gd name="connsiteX218" fmla="*/ 10407148 w 12192000"/>
              <a:gd name="connsiteY218" fmla="*/ 4242974 h 4454665"/>
              <a:gd name="connsiteX219" fmla="*/ 10361467 w 12192000"/>
              <a:gd name="connsiteY219" fmla="*/ 4242974 h 4454665"/>
              <a:gd name="connsiteX220" fmla="*/ 10361467 w 12192000"/>
              <a:gd name="connsiteY220" fmla="*/ 4193262 h 4454665"/>
              <a:gd name="connsiteX221" fmla="*/ 10409835 w 12192000"/>
              <a:gd name="connsiteY221" fmla="*/ 4193262 h 4454665"/>
              <a:gd name="connsiteX222" fmla="*/ 10409835 w 12192000"/>
              <a:gd name="connsiteY222" fmla="*/ 4182514 h 4454665"/>
              <a:gd name="connsiteX223" fmla="*/ 11561143 w 12192000"/>
              <a:gd name="connsiteY223" fmla="*/ 4175797 h 4454665"/>
              <a:gd name="connsiteX224" fmla="*/ 11554200 w 12192000"/>
              <a:gd name="connsiteY224" fmla="*/ 4193264 h 4454665"/>
              <a:gd name="connsiteX225" fmla="*/ 11554200 w 12192000"/>
              <a:gd name="connsiteY225" fmla="*/ 4196756 h 4454665"/>
              <a:gd name="connsiteX226" fmla="*/ 11543788 w 12192000"/>
              <a:gd name="connsiteY226" fmla="*/ 4214223 h 4454665"/>
              <a:gd name="connsiteX227" fmla="*/ 11554200 w 12192000"/>
              <a:gd name="connsiteY227" fmla="*/ 4217716 h 4454665"/>
              <a:gd name="connsiteX228" fmla="*/ 11557671 w 12192000"/>
              <a:gd name="connsiteY228" fmla="*/ 4203743 h 4454665"/>
              <a:gd name="connsiteX229" fmla="*/ 11568084 w 12192000"/>
              <a:gd name="connsiteY229" fmla="*/ 4207237 h 4454665"/>
              <a:gd name="connsiteX230" fmla="*/ 11568084 w 12192000"/>
              <a:gd name="connsiteY230" fmla="*/ 4224702 h 4454665"/>
              <a:gd name="connsiteX231" fmla="*/ 11578497 w 12192000"/>
              <a:gd name="connsiteY231" fmla="*/ 4228196 h 4454665"/>
              <a:gd name="connsiteX232" fmla="*/ 11575026 w 12192000"/>
              <a:gd name="connsiteY232" fmla="*/ 4207237 h 4454665"/>
              <a:gd name="connsiteX233" fmla="*/ 11585438 w 12192000"/>
              <a:gd name="connsiteY233" fmla="*/ 4196756 h 4454665"/>
              <a:gd name="connsiteX234" fmla="*/ 11585438 w 12192000"/>
              <a:gd name="connsiteY234" fmla="*/ 4193264 h 4454665"/>
              <a:gd name="connsiteX235" fmla="*/ 11578497 w 12192000"/>
              <a:gd name="connsiteY235" fmla="*/ 4182784 h 4454665"/>
              <a:gd name="connsiteX236" fmla="*/ 11561143 w 12192000"/>
              <a:gd name="connsiteY236" fmla="*/ 4175797 h 4454665"/>
              <a:gd name="connsiteX237" fmla="*/ 11766241 w 12192000"/>
              <a:gd name="connsiteY237" fmla="*/ 4173090 h 4454665"/>
              <a:gd name="connsiteX238" fmla="*/ 11774878 w 12192000"/>
              <a:gd name="connsiteY238" fmla="*/ 4178821 h 4454665"/>
              <a:gd name="connsiteX239" fmla="*/ 11774878 w 12192000"/>
              <a:gd name="connsiteY239" fmla="*/ 4185874 h 4454665"/>
              <a:gd name="connsiteX240" fmla="*/ 11771423 w 12192000"/>
              <a:gd name="connsiteY240" fmla="*/ 4196455 h 4454665"/>
              <a:gd name="connsiteX241" fmla="*/ 11767968 w 12192000"/>
              <a:gd name="connsiteY241" fmla="*/ 4199982 h 4454665"/>
              <a:gd name="connsiteX242" fmla="*/ 11754149 w 12192000"/>
              <a:gd name="connsiteY242" fmla="*/ 4196455 h 4454665"/>
              <a:gd name="connsiteX243" fmla="*/ 11750694 w 12192000"/>
              <a:gd name="connsiteY243" fmla="*/ 4192929 h 4454665"/>
              <a:gd name="connsiteX244" fmla="*/ 11750694 w 12192000"/>
              <a:gd name="connsiteY244" fmla="*/ 4185874 h 4454665"/>
              <a:gd name="connsiteX245" fmla="*/ 11757604 w 12192000"/>
              <a:gd name="connsiteY245" fmla="*/ 4175294 h 4454665"/>
              <a:gd name="connsiteX246" fmla="*/ 11766241 w 12192000"/>
              <a:gd name="connsiteY246" fmla="*/ 4173090 h 4454665"/>
              <a:gd name="connsiteX247" fmla="*/ 10810738 w 12192000"/>
              <a:gd name="connsiteY247" fmla="*/ 4171765 h 4454665"/>
              <a:gd name="connsiteX248" fmla="*/ 10810738 w 12192000"/>
              <a:gd name="connsiteY248" fmla="*/ 4235469 h 4454665"/>
              <a:gd name="connsiteX249" fmla="*/ 10782231 w 12192000"/>
              <a:gd name="connsiteY249" fmla="*/ 4217773 h 4454665"/>
              <a:gd name="connsiteX250" fmla="*/ 10743034 w 12192000"/>
              <a:gd name="connsiteY250" fmla="*/ 4267321 h 4454665"/>
              <a:gd name="connsiteX251" fmla="*/ 10782231 w 12192000"/>
              <a:gd name="connsiteY251" fmla="*/ 4316868 h 4454665"/>
              <a:gd name="connsiteX252" fmla="*/ 10810738 w 12192000"/>
              <a:gd name="connsiteY252" fmla="*/ 4299172 h 4454665"/>
              <a:gd name="connsiteX253" fmla="*/ 10810738 w 12192000"/>
              <a:gd name="connsiteY253" fmla="*/ 4313329 h 4454665"/>
              <a:gd name="connsiteX254" fmla="*/ 10824991 w 12192000"/>
              <a:gd name="connsiteY254" fmla="*/ 4313329 h 4454665"/>
              <a:gd name="connsiteX255" fmla="*/ 10824991 w 12192000"/>
              <a:gd name="connsiteY255" fmla="*/ 4171765 h 4454665"/>
              <a:gd name="connsiteX256" fmla="*/ 10810738 w 12192000"/>
              <a:gd name="connsiteY256" fmla="*/ 4171765 h 4454665"/>
              <a:gd name="connsiteX257" fmla="*/ 11768161 w 12192000"/>
              <a:gd name="connsiteY257" fmla="*/ 4166249 h 4454665"/>
              <a:gd name="connsiteX258" fmla="*/ 11750694 w 12192000"/>
              <a:gd name="connsiteY258" fmla="*/ 4169272 h 4454665"/>
              <a:gd name="connsiteX259" fmla="*/ 11739946 w 12192000"/>
              <a:gd name="connsiteY259" fmla="*/ 4186546 h 4454665"/>
              <a:gd name="connsiteX260" fmla="*/ 11743528 w 12192000"/>
              <a:gd name="connsiteY260" fmla="*/ 4196911 h 4454665"/>
              <a:gd name="connsiteX261" fmla="*/ 11772191 w 12192000"/>
              <a:gd name="connsiteY261" fmla="*/ 4203821 h 4454665"/>
              <a:gd name="connsiteX262" fmla="*/ 11782939 w 12192000"/>
              <a:gd name="connsiteY262" fmla="*/ 4196911 h 4454665"/>
              <a:gd name="connsiteX263" fmla="*/ 11782939 w 12192000"/>
              <a:gd name="connsiteY263" fmla="*/ 4186546 h 4454665"/>
              <a:gd name="connsiteX264" fmla="*/ 11782939 w 12192000"/>
              <a:gd name="connsiteY264" fmla="*/ 4176182 h 4454665"/>
              <a:gd name="connsiteX265" fmla="*/ 11768161 w 12192000"/>
              <a:gd name="connsiteY265" fmla="*/ 4166249 h 4454665"/>
              <a:gd name="connsiteX266" fmla="*/ 11525909 w 12192000"/>
              <a:gd name="connsiteY266" fmla="*/ 4158331 h 4454665"/>
              <a:gd name="connsiteX267" fmla="*/ 11504825 w 12192000"/>
              <a:gd name="connsiteY267" fmla="*/ 4193263 h 4454665"/>
              <a:gd name="connsiteX268" fmla="*/ 11529423 w 12192000"/>
              <a:gd name="connsiteY268" fmla="*/ 4210729 h 4454665"/>
              <a:gd name="connsiteX269" fmla="*/ 11532937 w 12192000"/>
              <a:gd name="connsiteY269" fmla="*/ 4203743 h 4454665"/>
              <a:gd name="connsiteX270" fmla="*/ 11515367 w 12192000"/>
              <a:gd name="connsiteY270" fmla="*/ 4193263 h 4454665"/>
              <a:gd name="connsiteX271" fmla="*/ 11522395 w 12192000"/>
              <a:gd name="connsiteY271" fmla="*/ 4182784 h 4454665"/>
              <a:gd name="connsiteX272" fmla="*/ 11532937 w 12192000"/>
              <a:gd name="connsiteY272" fmla="*/ 4189770 h 4454665"/>
              <a:gd name="connsiteX273" fmla="*/ 11536450 w 12192000"/>
              <a:gd name="connsiteY273" fmla="*/ 4182784 h 4454665"/>
              <a:gd name="connsiteX274" fmla="*/ 11525909 w 12192000"/>
              <a:gd name="connsiteY274" fmla="*/ 4175797 h 4454665"/>
              <a:gd name="connsiteX275" fmla="*/ 11529423 w 12192000"/>
              <a:gd name="connsiteY275" fmla="*/ 4168811 h 4454665"/>
              <a:gd name="connsiteX276" fmla="*/ 11546992 w 12192000"/>
              <a:gd name="connsiteY276" fmla="*/ 4179290 h 4454665"/>
              <a:gd name="connsiteX277" fmla="*/ 11550506 w 12192000"/>
              <a:gd name="connsiteY277" fmla="*/ 4172303 h 4454665"/>
              <a:gd name="connsiteX278" fmla="*/ 11525909 w 12192000"/>
              <a:gd name="connsiteY278" fmla="*/ 4158331 h 4454665"/>
              <a:gd name="connsiteX279" fmla="*/ 11803361 w 12192000"/>
              <a:gd name="connsiteY279" fmla="*/ 4130117 h 4454665"/>
              <a:gd name="connsiteX280" fmla="*/ 11796375 w 12192000"/>
              <a:gd name="connsiteY280" fmla="*/ 4137170 h 4454665"/>
              <a:gd name="connsiteX281" fmla="*/ 11813840 w 12192000"/>
              <a:gd name="connsiteY281" fmla="*/ 4154804 h 4454665"/>
              <a:gd name="connsiteX282" fmla="*/ 11785895 w 12192000"/>
              <a:gd name="connsiteY282" fmla="*/ 4147751 h 4454665"/>
              <a:gd name="connsiteX283" fmla="*/ 11778908 w 12192000"/>
              <a:gd name="connsiteY283" fmla="*/ 4151277 h 4454665"/>
              <a:gd name="connsiteX284" fmla="*/ 11803361 w 12192000"/>
              <a:gd name="connsiteY284" fmla="*/ 4186546 h 4454665"/>
              <a:gd name="connsiteX285" fmla="*/ 11810348 w 12192000"/>
              <a:gd name="connsiteY285" fmla="*/ 4179492 h 4454665"/>
              <a:gd name="connsiteX286" fmla="*/ 11796375 w 12192000"/>
              <a:gd name="connsiteY286" fmla="*/ 4158331 h 4454665"/>
              <a:gd name="connsiteX287" fmla="*/ 11824320 w 12192000"/>
              <a:gd name="connsiteY287" fmla="*/ 4168911 h 4454665"/>
              <a:gd name="connsiteX288" fmla="*/ 11831307 w 12192000"/>
              <a:gd name="connsiteY288" fmla="*/ 4161858 h 4454665"/>
              <a:gd name="connsiteX289" fmla="*/ 11803361 w 12192000"/>
              <a:gd name="connsiteY289" fmla="*/ 4130117 h 4454665"/>
              <a:gd name="connsiteX290" fmla="*/ 11495008 w 12192000"/>
              <a:gd name="connsiteY290" fmla="*/ 4130117 h 4454665"/>
              <a:gd name="connsiteX291" fmla="*/ 11487980 w 12192000"/>
              <a:gd name="connsiteY291" fmla="*/ 4133630 h 4454665"/>
              <a:gd name="connsiteX292" fmla="*/ 11498522 w 12192000"/>
              <a:gd name="connsiteY292" fmla="*/ 4144172 h 4454665"/>
              <a:gd name="connsiteX293" fmla="*/ 11473924 w 12192000"/>
              <a:gd name="connsiteY293" fmla="*/ 4168769 h 4454665"/>
              <a:gd name="connsiteX294" fmla="*/ 11480952 w 12192000"/>
              <a:gd name="connsiteY294" fmla="*/ 4175797 h 4454665"/>
              <a:gd name="connsiteX295" fmla="*/ 11505548 w 12192000"/>
              <a:gd name="connsiteY295" fmla="*/ 4151200 h 4454665"/>
              <a:gd name="connsiteX296" fmla="*/ 11516090 w 12192000"/>
              <a:gd name="connsiteY296" fmla="*/ 4158227 h 4454665"/>
              <a:gd name="connsiteX297" fmla="*/ 11519604 w 12192000"/>
              <a:gd name="connsiteY297" fmla="*/ 4151200 h 4454665"/>
              <a:gd name="connsiteX298" fmla="*/ 11495008 w 12192000"/>
              <a:gd name="connsiteY298" fmla="*/ 4130117 h 4454665"/>
              <a:gd name="connsiteX299" fmla="*/ 11824589 w 12192000"/>
              <a:gd name="connsiteY299" fmla="*/ 4119368 h 4454665"/>
              <a:gd name="connsiteX300" fmla="*/ 11842055 w 12192000"/>
              <a:gd name="connsiteY300" fmla="*/ 4126086 h 4454665"/>
              <a:gd name="connsiteX301" fmla="*/ 11842055 w 12192000"/>
              <a:gd name="connsiteY301" fmla="*/ 4130117 h 4454665"/>
              <a:gd name="connsiteX302" fmla="*/ 11835337 w 12192000"/>
              <a:gd name="connsiteY302" fmla="*/ 4136835 h 4454665"/>
              <a:gd name="connsiteX303" fmla="*/ 11831307 w 12192000"/>
              <a:gd name="connsiteY303" fmla="*/ 4130117 h 4454665"/>
              <a:gd name="connsiteX304" fmla="*/ 11820942 w 12192000"/>
              <a:gd name="connsiteY304" fmla="*/ 4112650 h 4454665"/>
              <a:gd name="connsiteX305" fmla="*/ 11813840 w 12192000"/>
              <a:gd name="connsiteY305" fmla="*/ 4119592 h 4454665"/>
              <a:gd name="connsiteX306" fmla="*/ 11820942 w 12192000"/>
              <a:gd name="connsiteY306" fmla="*/ 4130004 h 4454665"/>
              <a:gd name="connsiteX307" fmla="*/ 11838696 w 12192000"/>
              <a:gd name="connsiteY307" fmla="*/ 4154300 h 4454665"/>
              <a:gd name="connsiteX308" fmla="*/ 11842247 w 12192000"/>
              <a:gd name="connsiteY308" fmla="*/ 4150830 h 4454665"/>
              <a:gd name="connsiteX309" fmla="*/ 11838696 w 12192000"/>
              <a:gd name="connsiteY309" fmla="*/ 4143888 h 4454665"/>
              <a:gd name="connsiteX310" fmla="*/ 11849349 w 12192000"/>
              <a:gd name="connsiteY310" fmla="*/ 4130004 h 4454665"/>
              <a:gd name="connsiteX311" fmla="*/ 11856450 w 12192000"/>
              <a:gd name="connsiteY311" fmla="*/ 4130004 h 4454665"/>
              <a:gd name="connsiteX312" fmla="*/ 11860002 w 12192000"/>
              <a:gd name="connsiteY312" fmla="*/ 4130004 h 4454665"/>
              <a:gd name="connsiteX313" fmla="*/ 11863552 w 12192000"/>
              <a:gd name="connsiteY313" fmla="*/ 4123062 h 4454665"/>
              <a:gd name="connsiteX314" fmla="*/ 11820942 w 12192000"/>
              <a:gd name="connsiteY314" fmla="*/ 4112650 h 4454665"/>
              <a:gd name="connsiteX315" fmla="*/ 11466198 w 12192000"/>
              <a:gd name="connsiteY315" fmla="*/ 4097871 h 4454665"/>
              <a:gd name="connsiteX316" fmla="*/ 11430930 w 12192000"/>
              <a:gd name="connsiteY316" fmla="*/ 4122951 h 4454665"/>
              <a:gd name="connsiteX317" fmla="*/ 11437984 w 12192000"/>
              <a:gd name="connsiteY317" fmla="*/ 4130117 h 4454665"/>
              <a:gd name="connsiteX318" fmla="*/ 11459145 w 12192000"/>
              <a:gd name="connsiteY318" fmla="*/ 4115786 h 4454665"/>
              <a:gd name="connsiteX319" fmla="*/ 11448564 w 12192000"/>
              <a:gd name="connsiteY319" fmla="*/ 4144447 h 4454665"/>
              <a:gd name="connsiteX320" fmla="*/ 11455618 w 12192000"/>
              <a:gd name="connsiteY320" fmla="*/ 4151613 h 4454665"/>
              <a:gd name="connsiteX321" fmla="*/ 11487359 w 12192000"/>
              <a:gd name="connsiteY321" fmla="*/ 4122951 h 4454665"/>
              <a:gd name="connsiteX322" fmla="*/ 11483833 w 12192000"/>
              <a:gd name="connsiteY322" fmla="*/ 4115786 h 4454665"/>
              <a:gd name="connsiteX323" fmla="*/ 11462672 w 12192000"/>
              <a:gd name="connsiteY323" fmla="*/ 4133699 h 4454665"/>
              <a:gd name="connsiteX324" fmla="*/ 11473252 w 12192000"/>
              <a:gd name="connsiteY324" fmla="*/ 4105037 h 4454665"/>
              <a:gd name="connsiteX325" fmla="*/ 11466198 w 12192000"/>
              <a:gd name="connsiteY325" fmla="*/ 4097871 h 4454665"/>
              <a:gd name="connsiteX326" fmla="*/ 11835338 w 12192000"/>
              <a:gd name="connsiteY326" fmla="*/ 4087123 h 4454665"/>
              <a:gd name="connsiteX327" fmla="*/ 11831307 w 12192000"/>
              <a:gd name="connsiteY327" fmla="*/ 4095184 h 4454665"/>
              <a:gd name="connsiteX328" fmla="*/ 11870270 w 12192000"/>
              <a:gd name="connsiteY328" fmla="*/ 4115338 h 4454665"/>
              <a:gd name="connsiteX329" fmla="*/ 11883706 w 12192000"/>
              <a:gd name="connsiteY329" fmla="*/ 4091154 h 4454665"/>
              <a:gd name="connsiteX330" fmla="*/ 11876988 w 12192000"/>
              <a:gd name="connsiteY330" fmla="*/ 4087123 h 4454665"/>
              <a:gd name="connsiteX331" fmla="*/ 11866239 w 12192000"/>
              <a:gd name="connsiteY331" fmla="*/ 4105933 h 4454665"/>
              <a:gd name="connsiteX332" fmla="*/ 11459634 w 12192000"/>
              <a:gd name="connsiteY332" fmla="*/ 4084436 h 4454665"/>
              <a:gd name="connsiteX333" fmla="*/ 11424212 w 12192000"/>
              <a:gd name="connsiteY333" fmla="*/ 4105598 h 4454665"/>
              <a:gd name="connsiteX334" fmla="*/ 11427754 w 12192000"/>
              <a:gd name="connsiteY334" fmla="*/ 4112651 h 4454665"/>
              <a:gd name="connsiteX335" fmla="*/ 11463176 w 12192000"/>
              <a:gd name="connsiteY335" fmla="*/ 4091490 h 4454665"/>
              <a:gd name="connsiteX336" fmla="*/ 11459634 w 12192000"/>
              <a:gd name="connsiteY336" fmla="*/ 4084436 h 4454665"/>
              <a:gd name="connsiteX337" fmla="*/ 11450927 w 12192000"/>
              <a:gd name="connsiteY337" fmla="*/ 4050826 h 4454665"/>
              <a:gd name="connsiteX338" fmla="*/ 11456192 w 12192000"/>
              <a:gd name="connsiteY338" fmla="*/ 4056557 h 4454665"/>
              <a:gd name="connsiteX339" fmla="*/ 11649257 w 12192000"/>
              <a:gd name="connsiteY339" fmla="*/ 4187050 h 4454665"/>
              <a:gd name="connsiteX340" fmla="*/ 11842320 w 12192000"/>
              <a:gd name="connsiteY340" fmla="*/ 4056557 h 4454665"/>
              <a:gd name="connsiteX341" fmla="*/ 11847586 w 12192000"/>
              <a:gd name="connsiteY341" fmla="*/ 4050826 h 4454665"/>
              <a:gd name="connsiteX342" fmla="*/ 11852851 w 12192000"/>
              <a:gd name="connsiteY342" fmla="*/ 4053030 h 4454665"/>
              <a:gd name="connsiteX343" fmla="*/ 11891464 w 12192000"/>
              <a:gd name="connsiteY343" fmla="*/ 4063611 h 4454665"/>
              <a:gd name="connsiteX344" fmla="*/ 11898484 w 12192000"/>
              <a:gd name="connsiteY344" fmla="*/ 4074191 h 4454665"/>
              <a:gd name="connsiteX345" fmla="*/ 11649257 w 12192000"/>
              <a:gd name="connsiteY345" fmla="*/ 4247006 h 4454665"/>
              <a:gd name="connsiteX346" fmla="*/ 11400028 w 12192000"/>
              <a:gd name="connsiteY346" fmla="*/ 4077719 h 4454665"/>
              <a:gd name="connsiteX347" fmla="*/ 11407049 w 12192000"/>
              <a:gd name="connsiteY347" fmla="*/ 4063611 h 4454665"/>
              <a:gd name="connsiteX348" fmla="*/ 11445662 w 12192000"/>
              <a:gd name="connsiteY348" fmla="*/ 4053030 h 4454665"/>
              <a:gd name="connsiteX349" fmla="*/ 11450927 w 12192000"/>
              <a:gd name="connsiteY349" fmla="*/ 4050826 h 4454665"/>
              <a:gd name="connsiteX350" fmla="*/ 11603442 w 12192000"/>
              <a:gd name="connsiteY350" fmla="*/ 4044988 h 4454665"/>
              <a:gd name="connsiteX351" fmla="*/ 11613922 w 12192000"/>
              <a:gd name="connsiteY351" fmla="*/ 4044988 h 4454665"/>
              <a:gd name="connsiteX352" fmla="*/ 11617414 w 12192000"/>
              <a:gd name="connsiteY352" fmla="*/ 4052079 h 4454665"/>
              <a:gd name="connsiteX353" fmla="*/ 11624401 w 12192000"/>
              <a:gd name="connsiteY353" fmla="*/ 4154898 h 4454665"/>
              <a:gd name="connsiteX354" fmla="*/ 11620908 w 12192000"/>
              <a:gd name="connsiteY354" fmla="*/ 4165535 h 4454665"/>
              <a:gd name="connsiteX355" fmla="*/ 11613922 w 12192000"/>
              <a:gd name="connsiteY355" fmla="*/ 4165535 h 4454665"/>
              <a:gd name="connsiteX356" fmla="*/ 11505632 w 12192000"/>
              <a:gd name="connsiteY356" fmla="*/ 4101715 h 4454665"/>
              <a:gd name="connsiteX357" fmla="*/ 11502138 w 12192000"/>
              <a:gd name="connsiteY357" fmla="*/ 4098170 h 4454665"/>
              <a:gd name="connsiteX358" fmla="*/ 11502138 w 12192000"/>
              <a:gd name="connsiteY358" fmla="*/ 4094625 h 4454665"/>
              <a:gd name="connsiteX359" fmla="*/ 11509124 w 12192000"/>
              <a:gd name="connsiteY359" fmla="*/ 4091080 h 4454665"/>
              <a:gd name="connsiteX360" fmla="*/ 11603442 w 12192000"/>
              <a:gd name="connsiteY360" fmla="*/ 4044988 h 4454665"/>
              <a:gd name="connsiteX361" fmla="*/ 11688084 w 12192000"/>
              <a:gd name="connsiteY361" fmla="*/ 4041442 h 4454665"/>
              <a:gd name="connsiteX362" fmla="*/ 11698565 w 12192000"/>
              <a:gd name="connsiteY362" fmla="*/ 4041442 h 4454665"/>
              <a:gd name="connsiteX363" fmla="*/ 11789388 w 12192000"/>
              <a:gd name="connsiteY363" fmla="*/ 4087353 h 4454665"/>
              <a:gd name="connsiteX364" fmla="*/ 11796375 w 12192000"/>
              <a:gd name="connsiteY364" fmla="*/ 4094417 h 4454665"/>
              <a:gd name="connsiteX365" fmla="*/ 11792882 w 12192000"/>
              <a:gd name="connsiteY365" fmla="*/ 4101480 h 4454665"/>
              <a:gd name="connsiteX366" fmla="*/ 11684592 w 12192000"/>
              <a:gd name="connsiteY366" fmla="*/ 4165049 h 4454665"/>
              <a:gd name="connsiteX367" fmla="*/ 11677605 w 12192000"/>
              <a:gd name="connsiteY367" fmla="*/ 4165049 h 4454665"/>
              <a:gd name="connsiteX368" fmla="*/ 11674112 w 12192000"/>
              <a:gd name="connsiteY368" fmla="*/ 4154454 h 4454665"/>
              <a:gd name="connsiteX369" fmla="*/ 11684592 w 12192000"/>
              <a:gd name="connsiteY369" fmla="*/ 4052038 h 4454665"/>
              <a:gd name="connsiteX370" fmla="*/ 11688084 w 12192000"/>
              <a:gd name="connsiteY370" fmla="*/ 4041442 h 4454665"/>
              <a:gd name="connsiteX371" fmla="*/ 10810283 w 12192000"/>
              <a:gd name="connsiteY371" fmla="*/ 4002478 h 4454665"/>
              <a:gd name="connsiteX372" fmla="*/ 10851862 w 12192000"/>
              <a:gd name="connsiteY372" fmla="*/ 4002478 h 4454665"/>
              <a:gd name="connsiteX373" fmla="*/ 10851862 w 12192000"/>
              <a:gd name="connsiteY373" fmla="*/ 4045088 h 4454665"/>
              <a:gd name="connsiteX374" fmla="*/ 10803353 w 12192000"/>
              <a:gd name="connsiteY374" fmla="*/ 4052190 h 4454665"/>
              <a:gd name="connsiteX375" fmla="*/ 10786028 w 12192000"/>
              <a:gd name="connsiteY375" fmla="*/ 4027334 h 4454665"/>
              <a:gd name="connsiteX376" fmla="*/ 10810283 w 12192000"/>
              <a:gd name="connsiteY376" fmla="*/ 4002478 h 4454665"/>
              <a:gd name="connsiteX377" fmla="*/ 10494479 w 12192000"/>
              <a:gd name="connsiteY377" fmla="*/ 3932613 h 4454665"/>
              <a:gd name="connsiteX378" fmla="*/ 10536128 w 12192000"/>
              <a:gd name="connsiteY378" fmla="*/ 3988885 h 4454665"/>
              <a:gd name="connsiteX379" fmla="*/ 10494479 w 12192000"/>
              <a:gd name="connsiteY379" fmla="*/ 4052189 h 4454665"/>
              <a:gd name="connsiteX380" fmla="*/ 10452829 w 12192000"/>
              <a:gd name="connsiteY380" fmla="*/ 3988885 h 4454665"/>
              <a:gd name="connsiteX381" fmla="*/ 10494479 w 12192000"/>
              <a:gd name="connsiteY381" fmla="*/ 3932613 h 4454665"/>
              <a:gd name="connsiteX382" fmla="*/ 11639005 w 12192000"/>
              <a:gd name="connsiteY382" fmla="*/ 3928584 h 4454665"/>
              <a:gd name="connsiteX383" fmla="*/ 11660034 w 12192000"/>
              <a:gd name="connsiteY383" fmla="*/ 3928584 h 4454665"/>
              <a:gd name="connsiteX384" fmla="*/ 11660034 w 12192000"/>
              <a:gd name="connsiteY384" fmla="*/ 3939224 h 4454665"/>
              <a:gd name="connsiteX385" fmla="*/ 11691578 w 12192000"/>
              <a:gd name="connsiteY385" fmla="*/ 3978241 h 4454665"/>
              <a:gd name="connsiteX386" fmla="*/ 11649519 w 12192000"/>
              <a:gd name="connsiteY386" fmla="*/ 4017258 h 4454665"/>
              <a:gd name="connsiteX387" fmla="*/ 11610966 w 12192000"/>
              <a:gd name="connsiteY387" fmla="*/ 3978241 h 4454665"/>
              <a:gd name="connsiteX388" fmla="*/ 11639005 w 12192000"/>
              <a:gd name="connsiteY388" fmla="*/ 3939224 h 4454665"/>
              <a:gd name="connsiteX389" fmla="*/ 11639005 w 12192000"/>
              <a:gd name="connsiteY389" fmla="*/ 3928584 h 4454665"/>
              <a:gd name="connsiteX390" fmla="*/ 11649257 w 12192000"/>
              <a:gd name="connsiteY390" fmla="*/ 3917835 h 4454665"/>
              <a:gd name="connsiteX391" fmla="*/ 11589469 w 12192000"/>
              <a:gd name="connsiteY391" fmla="*/ 3978295 h 4454665"/>
              <a:gd name="connsiteX392" fmla="*/ 11649257 w 12192000"/>
              <a:gd name="connsiteY392" fmla="*/ 4038755 h 4454665"/>
              <a:gd name="connsiteX393" fmla="*/ 11709045 w 12192000"/>
              <a:gd name="connsiteY393" fmla="*/ 3978295 h 4454665"/>
              <a:gd name="connsiteX394" fmla="*/ 11649257 w 12192000"/>
              <a:gd name="connsiteY394" fmla="*/ 3917835 h 4454665"/>
              <a:gd name="connsiteX395" fmla="*/ 11649257 w 12192000"/>
              <a:gd name="connsiteY395" fmla="*/ 3911118 h 4454665"/>
              <a:gd name="connsiteX396" fmla="*/ 11715763 w 12192000"/>
              <a:gd name="connsiteY396" fmla="*/ 3978295 h 4454665"/>
              <a:gd name="connsiteX397" fmla="*/ 11649257 w 12192000"/>
              <a:gd name="connsiteY397" fmla="*/ 4045473 h 4454665"/>
              <a:gd name="connsiteX398" fmla="*/ 11582751 w 12192000"/>
              <a:gd name="connsiteY398" fmla="*/ 3978295 h 4454665"/>
              <a:gd name="connsiteX399" fmla="*/ 11649257 w 12192000"/>
              <a:gd name="connsiteY399" fmla="*/ 3911118 h 4454665"/>
              <a:gd name="connsiteX400" fmla="*/ 11824549 w 12192000"/>
              <a:gd name="connsiteY400" fmla="*/ 3908431 h 4454665"/>
              <a:gd name="connsiteX401" fmla="*/ 11828050 w 12192000"/>
              <a:gd name="connsiteY401" fmla="*/ 3915484 h 4454665"/>
              <a:gd name="connsiteX402" fmla="*/ 11828050 w 12192000"/>
              <a:gd name="connsiteY402" fmla="*/ 4038923 h 4454665"/>
              <a:gd name="connsiteX403" fmla="*/ 11824549 w 12192000"/>
              <a:gd name="connsiteY403" fmla="*/ 4045977 h 4454665"/>
              <a:gd name="connsiteX404" fmla="*/ 11817546 w 12192000"/>
              <a:gd name="connsiteY404" fmla="*/ 4045977 h 4454665"/>
              <a:gd name="connsiteX405" fmla="*/ 11730012 w 12192000"/>
              <a:gd name="connsiteY405" fmla="*/ 3986021 h 4454665"/>
              <a:gd name="connsiteX406" fmla="*/ 11726510 w 12192000"/>
              <a:gd name="connsiteY406" fmla="*/ 3978967 h 4454665"/>
              <a:gd name="connsiteX407" fmla="*/ 11730012 w 12192000"/>
              <a:gd name="connsiteY407" fmla="*/ 3968386 h 4454665"/>
              <a:gd name="connsiteX408" fmla="*/ 11814044 w 12192000"/>
              <a:gd name="connsiteY408" fmla="*/ 3911957 h 4454665"/>
              <a:gd name="connsiteX409" fmla="*/ 11824549 w 12192000"/>
              <a:gd name="connsiteY409" fmla="*/ 3908431 h 4454665"/>
              <a:gd name="connsiteX410" fmla="*/ 11473964 w 12192000"/>
              <a:gd name="connsiteY410" fmla="*/ 3908431 h 4454665"/>
              <a:gd name="connsiteX411" fmla="*/ 11480967 w 12192000"/>
              <a:gd name="connsiteY411" fmla="*/ 3911957 h 4454665"/>
              <a:gd name="connsiteX412" fmla="*/ 11568501 w 12192000"/>
              <a:gd name="connsiteY412" fmla="*/ 3968386 h 4454665"/>
              <a:gd name="connsiteX413" fmla="*/ 11572002 w 12192000"/>
              <a:gd name="connsiteY413" fmla="*/ 3978967 h 4454665"/>
              <a:gd name="connsiteX414" fmla="*/ 11568501 w 12192000"/>
              <a:gd name="connsiteY414" fmla="*/ 3986021 h 4454665"/>
              <a:gd name="connsiteX415" fmla="*/ 11480967 w 12192000"/>
              <a:gd name="connsiteY415" fmla="*/ 4045977 h 4454665"/>
              <a:gd name="connsiteX416" fmla="*/ 11473964 w 12192000"/>
              <a:gd name="connsiteY416" fmla="*/ 4045977 h 4454665"/>
              <a:gd name="connsiteX417" fmla="*/ 11466961 w 12192000"/>
              <a:gd name="connsiteY417" fmla="*/ 4042450 h 4454665"/>
              <a:gd name="connsiteX418" fmla="*/ 11466961 w 12192000"/>
              <a:gd name="connsiteY418" fmla="*/ 3915484 h 4454665"/>
              <a:gd name="connsiteX419" fmla="*/ 11473964 w 12192000"/>
              <a:gd name="connsiteY419" fmla="*/ 3908431 h 4454665"/>
              <a:gd name="connsiteX420" fmla="*/ 11070316 w 12192000"/>
              <a:gd name="connsiteY420" fmla="*/ 3897682 h 4454665"/>
              <a:gd name="connsiteX421" fmla="*/ 11070316 w 12192000"/>
              <a:gd name="connsiteY421" fmla="*/ 3904735 h 4454665"/>
              <a:gd name="connsiteX422" fmla="*/ 11112166 w 12192000"/>
              <a:gd name="connsiteY422" fmla="*/ 4066969 h 4454665"/>
              <a:gd name="connsiteX423" fmla="*/ 11133091 w 12192000"/>
              <a:gd name="connsiteY423" fmla="*/ 4088130 h 4454665"/>
              <a:gd name="connsiteX424" fmla="*/ 11143554 w 12192000"/>
              <a:gd name="connsiteY424" fmla="*/ 4088130 h 4454665"/>
              <a:gd name="connsiteX425" fmla="*/ 11140066 w 12192000"/>
              <a:gd name="connsiteY425" fmla="*/ 4095183 h 4454665"/>
              <a:gd name="connsiteX426" fmla="*/ 11112166 w 12192000"/>
              <a:gd name="connsiteY426" fmla="*/ 4116344 h 4454665"/>
              <a:gd name="connsiteX427" fmla="*/ 11077291 w 12192000"/>
              <a:gd name="connsiteY427" fmla="*/ 4112818 h 4454665"/>
              <a:gd name="connsiteX428" fmla="*/ 11073804 w 12192000"/>
              <a:gd name="connsiteY428" fmla="*/ 4116344 h 4454665"/>
              <a:gd name="connsiteX429" fmla="*/ 11070316 w 12192000"/>
              <a:gd name="connsiteY429" fmla="*/ 4119871 h 4454665"/>
              <a:gd name="connsiteX430" fmla="*/ 11070316 w 12192000"/>
              <a:gd name="connsiteY430" fmla="*/ 4141032 h 4454665"/>
              <a:gd name="connsiteX431" fmla="*/ 11077291 w 12192000"/>
              <a:gd name="connsiteY431" fmla="*/ 4148086 h 4454665"/>
              <a:gd name="connsiteX432" fmla="*/ 11122628 w 12192000"/>
              <a:gd name="connsiteY432" fmla="*/ 4151612 h 4454665"/>
              <a:gd name="connsiteX433" fmla="*/ 11126116 w 12192000"/>
              <a:gd name="connsiteY433" fmla="*/ 4151612 h 4454665"/>
              <a:gd name="connsiteX434" fmla="*/ 11181916 w 12192000"/>
              <a:gd name="connsiteY434" fmla="*/ 4098710 h 4454665"/>
              <a:gd name="connsiteX435" fmla="*/ 11213303 w 12192000"/>
              <a:gd name="connsiteY435" fmla="*/ 3968218 h 4454665"/>
              <a:gd name="connsiteX436" fmla="*/ 11227253 w 12192000"/>
              <a:gd name="connsiteY436" fmla="*/ 3925896 h 4454665"/>
              <a:gd name="connsiteX437" fmla="*/ 11230741 w 12192000"/>
              <a:gd name="connsiteY437" fmla="*/ 3904735 h 4454665"/>
              <a:gd name="connsiteX438" fmla="*/ 11230741 w 12192000"/>
              <a:gd name="connsiteY438" fmla="*/ 3897682 h 4454665"/>
              <a:gd name="connsiteX439" fmla="*/ 11223766 w 12192000"/>
              <a:gd name="connsiteY439" fmla="*/ 3897682 h 4454665"/>
              <a:gd name="connsiteX440" fmla="*/ 11195866 w 12192000"/>
              <a:gd name="connsiteY440" fmla="*/ 3897682 h 4454665"/>
              <a:gd name="connsiteX441" fmla="*/ 11188891 w 12192000"/>
              <a:gd name="connsiteY441" fmla="*/ 3901208 h 4454665"/>
              <a:gd name="connsiteX442" fmla="*/ 11150528 w 12192000"/>
              <a:gd name="connsiteY442" fmla="*/ 4045808 h 4454665"/>
              <a:gd name="connsiteX443" fmla="*/ 11147041 w 12192000"/>
              <a:gd name="connsiteY443" fmla="*/ 4045808 h 4454665"/>
              <a:gd name="connsiteX444" fmla="*/ 11112166 w 12192000"/>
              <a:gd name="connsiteY444" fmla="*/ 3901208 h 4454665"/>
              <a:gd name="connsiteX445" fmla="*/ 11105191 w 12192000"/>
              <a:gd name="connsiteY445" fmla="*/ 3897682 h 4454665"/>
              <a:gd name="connsiteX446" fmla="*/ 11077291 w 12192000"/>
              <a:gd name="connsiteY446" fmla="*/ 3897682 h 4454665"/>
              <a:gd name="connsiteX447" fmla="*/ 11070316 w 12192000"/>
              <a:gd name="connsiteY447" fmla="*/ 3897682 h 4454665"/>
              <a:gd name="connsiteX448" fmla="*/ 11038289 w 12192000"/>
              <a:gd name="connsiteY448" fmla="*/ 3893651 h 4454665"/>
              <a:gd name="connsiteX449" fmla="*/ 10985474 w 12192000"/>
              <a:gd name="connsiteY449" fmla="*/ 3914757 h 4454665"/>
              <a:gd name="connsiteX450" fmla="*/ 10985474 w 12192000"/>
              <a:gd name="connsiteY450" fmla="*/ 3904204 h 4454665"/>
              <a:gd name="connsiteX451" fmla="*/ 10978433 w 12192000"/>
              <a:gd name="connsiteY451" fmla="*/ 3897169 h 4454665"/>
              <a:gd name="connsiteX452" fmla="*/ 10950264 w 12192000"/>
              <a:gd name="connsiteY452" fmla="*/ 3897169 h 4454665"/>
              <a:gd name="connsiteX453" fmla="*/ 10943222 w 12192000"/>
              <a:gd name="connsiteY453" fmla="*/ 3904204 h 4454665"/>
              <a:gd name="connsiteX454" fmla="*/ 10943222 w 12192000"/>
              <a:gd name="connsiteY454" fmla="*/ 4080087 h 4454665"/>
              <a:gd name="connsiteX455" fmla="*/ 10950264 w 12192000"/>
              <a:gd name="connsiteY455" fmla="*/ 4087122 h 4454665"/>
              <a:gd name="connsiteX456" fmla="*/ 10978433 w 12192000"/>
              <a:gd name="connsiteY456" fmla="*/ 4087122 h 4454665"/>
              <a:gd name="connsiteX457" fmla="*/ 10985474 w 12192000"/>
              <a:gd name="connsiteY457" fmla="*/ 4080087 h 4454665"/>
              <a:gd name="connsiteX458" fmla="*/ 10985474 w 12192000"/>
              <a:gd name="connsiteY458" fmla="*/ 3956969 h 4454665"/>
              <a:gd name="connsiteX459" fmla="*/ 11038289 w 12192000"/>
              <a:gd name="connsiteY459" fmla="*/ 3935863 h 4454665"/>
              <a:gd name="connsiteX460" fmla="*/ 11045332 w 12192000"/>
              <a:gd name="connsiteY460" fmla="*/ 3928828 h 4454665"/>
              <a:gd name="connsiteX461" fmla="*/ 11045332 w 12192000"/>
              <a:gd name="connsiteY461" fmla="*/ 3900687 h 4454665"/>
              <a:gd name="connsiteX462" fmla="*/ 11041811 w 12192000"/>
              <a:gd name="connsiteY462" fmla="*/ 3897169 h 4454665"/>
              <a:gd name="connsiteX463" fmla="*/ 11038289 w 12192000"/>
              <a:gd name="connsiteY463" fmla="*/ 3893651 h 4454665"/>
              <a:gd name="connsiteX464" fmla="*/ 10831647 w 12192000"/>
              <a:gd name="connsiteY464" fmla="*/ 3889620 h 4454665"/>
              <a:gd name="connsiteX465" fmla="*/ 10761417 w 12192000"/>
              <a:gd name="connsiteY465" fmla="*/ 3896691 h 4454665"/>
              <a:gd name="connsiteX466" fmla="*/ 10754394 w 12192000"/>
              <a:gd name="connsiteY466" fmla="*/ 3903763 h 4454665"/>
              <a:gd name="connsiteX467" fmla="*/ 10754394 w 12192000"/>
              <a:gd name="connsiteY467" fmla="*/ 3928512 h 4454665"/>
              <a:gd name="connsiteX468" fmla="*/ 10757905 w 12192000"/>
              <a:gd name="connsiteY468" fmla="*/ 3935584 h 4454665"/>
              <a:gd name="connsiteX469" fmla="*/ 10761417 w 12192000"/>
              <a:gd name="connsiteY469" fmla="*/ 3935584 h 4454665"/>
              <a:gd name="connsiteX470" fmla="*/ 10828136 w 12192000"/>
              <a:gd name="connsiteY470" fmla="*/ 3932048 h 4454665"/>
              <a:gd name="connsiteX471" fmla="*/ 10852717 w 12192000"/>
              <a:gd name="connsiteY471" fmla="*/ 3956798 h 4454665"/>
              <a:gd name="connsiteX472" fmla="*/ 10852717 w 12192000"/>
              <a:gd name="connsiteY472" fmla="*/ 3967405 h 4454665"/>
              <a:gd name="connsiteX473" fmla="*/ 10803555 w 12192000"/>
              <a:gd name="connsiteY473" fmla="*/ 3970941 h 4454665"/>
              <a:gd name="connsiteX474" fmla="*/ 10740347 w 12192000"/>
              <a:gd name="connsiteY474" fmla="*/ 4031046 h 4454665"/>
              <a:gd name="connsiteX475" fmla="*/ 10796532 w 12192000"/>
              <a:gd name="connsiteY475" fmla="*/ 4091152 h 4454665"/>
              <a:gd name="connsiteX476" fmla="*/ 10859740 w 12192000"/>
              <a:gd name="connsiteY476" fmla="*/ 4077009 h 4454665"/>
              <a:gd name="connsiteX477" fmla="*/ 10887833 w 12192000"/>
              <a:gd name="connsiteY477" fmla="*/ 4091152 h 4454665"/>
              <a:gd name="connsiteX478" fmla="*/ 10894855 w 12192000"/>
              <a:gd name="connsiteY478" fmla="*/ 4087616 h 4454665"/>
              <a:gd name="connsiteX479" fmla="*/ 10894855 w 12192000"/>
              <a:gd name="connsiteY479" fmla="*/ 4084081 h 4454665"/>
              <a:gd name="connsiteX480" fmla="*/ 10894855 w 12192000"/>
              <a:gd name="connsiteY480" fmla="*/ 3956798 h 4454665"/>
              <a:gd name="connsiteX481" fmla="*/ 10831647 w 12192000"/>
              <a:gd name="connsiteY481" fmla="*/ 3889620 h 4454665"/>
              <a:gd name="connsiteX482" fmla="*/ 10495822 w 12192000"/>
              <a:gd name="connsiteY482" fmla="*/ 3889619 h 4454665"/>
              <a:gd name="connsiteX483" fmla="*/ 10409835 w 12192000"/>
              <a:gd name="connsiteY483" fmla="*/ 3990386 h 4454665"/>
              <a:gd name="connsiteX484" fmla="*/ 10495822 w 12192000"/>
              <a:gd name="connsiteY484" fmla="*/ 4091152 h 4454665"/>
              <a:gd name="connsiteX485" fmla="*/ 10581809 w 12192000"/>
              <a:gd name="connsiteY485" fmla="*/ 3990386 h 4454665"/>
              <a:gd name="connsiteX486" fmla="*/ 10495822 w 12192000"/>
              <a:gd name="connsiteY486" fmla="*/ 3889619 h 4454665"/>
              <a:gd name="connsiteX487" fmla="*/ 10241892 w 12192000"/>
              <a:gd name="connsiteY487" fmla="*/ 3865436 h 4454665"/>
              <a:gd name="connsiteX488" fmla="*/ 10273241 w 12192000"/>
              <a:gd name="connsiteY488" fmla="*/ 3865436 h 4454665"/>
              <a:gd name="connsiteX489" fmla="*/ 10290657 w 12192000"/>
              <a:gd name="connsiteY489" fmla="*/ 3865436 h 4454665"/>
              <a:gd name="connsiteX490" fmla="*/ 10335940 w 12192000"/>
              <a:gd name="connsiteY490" fmla="*/ 3904400 h 4454665"/>
              <a:gd name="connsiteX491" fmla="*/ 10287174 w 12192000"/>
              <a:gd name="connsiteY491" fmla="*/ 3943362 h 4454665"/>
              <a:gd name="connsiteX492" fmla="*/ 10241892 w 12192000"/>
              <a:gd name="connsiteY492" fmla="*/ 3943362 h 4454665"/>
              <a:gd name="connsiteX493" fmla="*/ 10241892 w 12192000"/>
              <a:gd name="connsiteY493" fmla="*/ 3865436 h 4454665"/>
              <a:gd name="connsiteX494" fmla="*/ 10659063 w 12192000"/>
              <a:gd name="connsiteY494" fmla="*/ 3852001 h 4454665"/>
              <a:gd name="connsiteX495" fmla="*/ 10627410 w 12192000"/>
              <a:gd name="connsiteY495" fmla="*/ 3859035 h 4454665"/>
              <a:gd name="connsiteX496" fmla="*/ 10623893 w 12192000"/>
              <a:gd name="connsiteY496" fmla="*/ 3866069 h 4454665"/>
              <a:gd name="connsiteX497" fmla="*/ 10623893 w 12192000"/>
              <a:gd name="connsiteY497" fmla="*/ 3897721 h 4454665"/>
              <a:gd name="connsiteX498" fmla="*/ 10606308 w 12192000"/>
              <a:gd name="connsiteY498" fmla="*/ 3897721 h 4454665"/>
              <a:gd name="connsiteX499" fmla="*/ 10599275 w 12192000"/>
              <a:gd name="connsiteY499" fmla="*/ 3904755 h 4454665"/>
              <a:gd name="connsiteX500" fmla="*/ 10599275 w 12192000"/>
              <a:gd name="connsiteY500" fmla="*/ 3929373 h 4454665"/>
              <a:gd name="connsiteX501" fmla="*/ 10606308 w 12192000"/>
              <a:gd name="connsiteY501" fmla="*/ 3936407 h 4454665"/>
              <a:gd name="connsiteX502" fmla="*/ 10623893 w 12192000"/>
              <a:gd name="connsiteY502" fmla="*/ 3936407 h 4454665"/>
              <a:gd name="connsiteX503" fmla="*/ 10623893 w 12192000"/>
              <a:gd name="connsiteY503" fmla="*/ 4020814 h 4454665"/>
              <a:gd name="connsiteX504" fmla="*/ 10680164 w 12192000"/>
              <a:gd name="connsiteY504" fmla="*/ 4091152 h 4454665"/>
              <a:gd name="connsiteX505" fmla="*/ 10711817 w 12192000"/>
              <a:gd name="connsiteY505" fmla="*/ 4087636 h 4454665"/>
              <a:gd name="connsiteX506" fmla="*/ 10718851 w 12192000"/>
              <a:gd name="connsiteY506" fmla="*/ 4080601 h 4454665"/>
              <a:gd name="connsiteX507" fmla="*/ 10718851 w 12192000"/>
              <a:gd name="connsiteY507" fmla="*/ 4055983 h 4454665"/>
              <a:gd name="connsiteX508" fmla="*/ 10711817 w 12192000"/>
              <a:gd name="connsiteY508" fmla="*/ 4048949 h 4454665"/>
              <a:gd name="connsiteX509" fmla="*/ 10687198 w 12192000"/>
              <a:gd name="connsiteY509" fmla="*/ 4048949 h 4454665"/>
              <a:gd name="connsiteX510" fmla="*/ 10666096 w 12192000"/>
              <a:gd name="connsiteY510" fmla="*/ 4013780 h 4454665"/>
              <a:gd name="connsiteX511" fmla="*/ 10666096 w 12192000"/>
              <a:gd name="connsiteY511" fmla="*/ 3936407 h 4454665"/>
              <a:gd name="connsiteX512" fmla="*/ 10711817 w 12192000"/>
              <a:gd name="connsiteY512" fmla="*/ 3936407 h 4454665"/>
              <a:gd name="connsiteX513" fmla="*/ 10718851 w 12192000"/>
              <a:gd name="connsiteY513" fmla="*/ 3929373 h 4454665"/>
              <a:gd name="connsiteX514" fmla="*/ 10718851 w 12192000"/>
              <a:gd name="connsiteY514" fmla="*/ 3904755 h 4454665"/>
              <a:gd name="connsiteX515" fmla="*/ 10711817 w 12192000"/>
              <a:gd name="connsiteY515" fmla="*/ 3897721 h 4454665"/>
              <a:gd name="connsiteX516" fmla="*/ 10666096 w 12192000"/>
              <a:gd name="connsiteY516" fmla="*/ 3897721 h 4454665"/>
              <a:gd name="connsiteX517" fmla="*/ 10666096 w 12192000"/>
              <a:gd name="connsiteY517" fmla="*/ 3859035 h 4454665"/>
              <a:gd name="connsiteX518" fmla="*/ 10662580 w 12192000"/>
              <a:gd name="connsiteY518" fmla="*/ 3852001 h 4454665"/>
              <a:gd name="connsiteX519" fmla="*/ 10659063 w 12192000"/>
              <a:gd name="connsiteY519" fmla="*/ 3852001 h 4454665"/>
              <a:gd name="connsiteX520" fmla="*/ 10283668 w 12192000"/>
              <a:gd name="connsiteY520" fmla="*/ 3823787 h 4454665"/>
              <a:gd name="connsiteX521" fmla="*/ 10203208 w 12192000"/>
              <a:gd name="connsiteY521" fmla="*/ 3827298 h 4454665"/>
              <a:gd name="connsiteX522" fmla="*/ 10196211 w 12192000"/>
              <a:gd name="connsiteY522" fmla="*/ 3834320 h 4454665"/>
              <a:gd name="connsiteX523" fmla="*/ 10196211 w 12192000"/>
              <a:gd name="connsiteY523" fmla="*/ 4080100 h 4454665"/>
              <a:gd name="connsiteX524" fmla="*/ 10203208 w 12192000"/>
              <a:gd name="connsiteY524" fmla="*/ 4087122 h 4454665"/>
              <a:gd name="connsiteX525" fmla="*/ 10234693 w 12192000"/>
              <a:gd name="connsiteY525" fmla="*/ 4087122 h 4454665"/>
              <a:gd name="connsiteX526" fmla="*/ 10241689 w 12192000"/>
              <a:gd name="connsiteY526" fmla="*/ 4080100 h 4454665"/>
              <a:gd name="connsiteX527" fmla="*/ 10241689 w 12192000"/>
              <a:gd name="connsiteY527" fmla="*/ 3981788 h 4454665"/>
              <a:gd name="connsiteX528" fmla="*/ 10290665 w 12192000"/>
              <a:gd name="connsiteY528" fmla="*/ 3985299 h 4454665"/>
              <a:gd name="connsiteX529" fmla="*/ 10336143 w 12192000"/>
              <a:gd name="connsiteY529" fmla="*/ 4083611 h 4454665"/>
              <a:gd name="connsiteX530" fmla="*/ 10343139 w 12192000"/>
              <a:gd name="connsiteY530" fmla="*/ 4087122 h 4454665"/>
              <a:gd name="connsiteX531" fmla="*/ 10374624 w 12192000"/>
              <a:gd name="connsiteY531" fmla="*/ 4087122 h 4454665"/>
              <a:gd name="connsiteX532" fmla="*/ 10381620 w 12192000"/>
              <a:gd name="connsiteY532" fmla="*/ 4083611 h 4454665"/>
              <a:gd name="connsiteX533" fmla="*/ 10381620 w 12192000"/>
              <a:gd name="connsiteY533" fmla="*/ 4076589 h 4454665"/>
              <a:gd name="connsiteX534" fmla="*/ 10336143 w 12192000"/>
              <a:gd name="connsiteY534" fmla="*/ 3971255 h 4454665"/>
              <a:gd name="connsiteX535" fmla="*/ 10381620 w 12192000"/>
              <a:gd name="connsiteY535" fmla="*/ 3904543 h 4454665"/>
              <a:gd name="connsiteX536" fmla="*/ 10290665 w 12192000"/>
              <a:gd name="connsiteY536" fmla="*/ 3823787 h 4454665"/>
              <a:gd name="connsiteX537" fmla="*/ 10283668 w 12192000"/>
              <a:gd name="connsiteY537" fmla="*/ 3823787 h 4454665"/>
              <a:gd name="connsiteX538" fmla="*/ 11839186 w 12192000"/>
              <a:gd name="connsiteY538" fmla="*/ 3792865 h 4454665"/>
              <a:gd name="connsiteX539" fmla="*/ 11845722 w 12192000"/>
              <a:gd name="connsiteY539" fmla="*/ 3798596 h 4454665"/>
              <a:gd name="connsiteX540" fmla="*/ 11908470 w 12192000"/>
              <a:gd name="connsiteY540" fmla="*/ 4038420 h 4454665"/>
              <a:gd name="connsiteX541" fmla="*/ 11898012 w 12192000"/>
              <a:gd name="connsiteY541" fmla="*/ 4041947 h 4454665"/>
              <a:gd name="connsiteX542" fmla="*/ 11859666 w 12192000"/>
              <a:gd name="connsiteY542" fmla="*/ 4031366 h 4454665"/>
              <a:gd name="connsiteX543" fmla="*/ 11852694 w 12192000"/>
              <a:gd name="connsiteY543" fmla="*/ 4020786 h 4454665"/>
              <a:gd name="connsiteX544" fmla="*/ 11807377 w 12192000"/>
              <a:gd name="connsiteY544" fmla="*/ 3840918 h 4454665"/>
              <a:gd name="connsiteX545" fmla="*/ 11807377 w 12192000"/>
              <a:gd name="connsiteY545" fmla="*/ 3826811 h 4454665"/>
              <a:gd name="connsiteX546" fmla="*/ 11835264 w 12192000"/>
              <a:gd name="connsiteY546" fmla="*/ 3795069 h 4454665"/>
              <a:gd name="connsiteX547" fmla="*/ 11839186 w 12192000"/>
              <a:gd name="connsiteY547" fmla="*/ 3792865 h 4454665"/>
              <a:gd name="connsiteX548" fmla="*/ 11458923 w 12192000"/>
              <a:gd name="connsiteY548" fmla="*/ 3792865 h 4454665"/>
              <a:gd name="connsiteX549" fmla="*/ 11462885 w 12192000"/>
              <a:gd name="connsiteY549" fmla="*/ 3795069 h 4454665"/>
              <a:gd name="connsiteX550" fmla="*/ 11494585 w 12192000"/>
              <a:gd name="connsiteY550" fmla="*/ 3826811 h 4454665"/>
              <a:gd name="connsiteX551" fmla="*/ 11491063 w 12192000"/>
              <a:gd name="connsiteY551" fmla="*/ 3840918 h 4454665"/>
              <a:gd name="connsiteX552" fmla="*/ 11445274 w 12192000"/>
              <a:gd name="connsiteY552" fmla="*/ 4020786 h 4454665"/>
              <a:gd name="connsiteX553" fmla="*/ 11438229 w 12192000"/>
              <a:gd name="connsiteY553" fmla="*/ 4031366 h 4454665"/>
              <a:gd name="connsiteX554" fmla="*/ 11399484 w 12192000"/>
              <a:gd name="connsiteY554" fmla="*/ 4041947 h 4454665"/>
              <a:gd name="connsiteX555" fmla="*/ 11388917 w 12192000"/>
              <a:gd name="connsiteY555" fmla="*/ 4038420 h 4454665"/>
              <a:gd name="connsiteX556" fmla="*/ 11452318 w 12192000"/>
              <a:gd name="connsiteY556" fmla="*/ 3798596 h 4454665"/>
              <a:gd name="connsiteX557" fmla="*/ 11458923 w 12192000"/>
              <a:gd name="connsiteY557" fmla="*/ 3792865 h 4454665"/>
              <a:gd name="connsiteX558" fmla="*/ 11677605 w 12192000"/>
              <a:gd name="connsiteY558" fmla="*/ 3787511 h 4454665"/>
              <a:gd name="connsiteX559" fmla="*/ 11684592 w 12192000"/>
              <a:gd name="connsiteY559" fmla="*/ 3787511 h 4454665"/>
              <a:gd name="connsiteX560" fmla="*/ 11792882 w 12192000"/>
              <a:gd name="connsiteY560" fmla="*/ 3851080 h 4454665"/>
              <a:gd name="connsiteX561" fmla="*/ 11796375 w 12192000"/>
              <a:gd name="connsiteY561" fmla="*/ 3858144 h 4454665"/>
              <a:gd name="connsiteX562" fmla="*/ 11789388 w 12192000"/>
              <a:gd name="connsiteY562" fmla="*/ 3865207 h 4454665"/>
              <a:gd name="connsiteX563" fmla="*/ 11698565 w 12192000"/>
              <a:gd name="connsiteY563" fmla="*/ 3911118 h 4454665"/>
              <a:gd name="connsiteX564" fmla="*/ 11688084 w 12192000"/>
              <a:gd name="connsiteY564" fmla="*/ 3911118 h 4454665"/>
              <a:gd name="connsiteX565" fmla="*/ 11681098 w 12192000"/>
              <a:gd name="connsiteY565" fmla="*/ 3900523 h 4454665"/>
              <a:gd name="connsiteX566" fmla="*/ 11674112 w 12192000"/>
              <a:gd name="connsiteY566" fmla="*/ 3798107 h 4454665"/>
              <a:gd name="connsiteX567" fmla="*/ 11677605 w 12192000"/>
              <a:gd name="connsiteY567" fmla="*/ 3787511 h 4454665"/>
              <a:gd name="connsiteX568" fmla="*/ 11613922 w 12192000"/>
              <a:gd name="connsiteY568" fmla="*/ 3787511 h 4454665"/>
              <a:gd name="connsiteX569" fmla="*/ 11620908 w 12192000"/>
              <a:gd name="connsiteY569" fmla="*/ 3787511 h 4454665"/>
              <a:gd name="connsiteX570" fmla="*/ 11624401 w 12192000"/>
              <a:gd name="connsiteY570" fmla="*/ 3798107 h 4454665"/>
              <a:gd name="connsiteX571" fmla="*/ 11613922 w 12192000"/>
              <a:gd name="connsiteY571" fmla="*/ 3904054 h 4454665"/>
              <a:gd name="connsiteX572" fmla="*/ 11610428 w 12192000"/>
              <a:gd name="connsiteY572" fmla="*/ 3911118 h 4454665"/>
              <a:gd name="connsiteX573" fmla="*/ 11599949 w 12192000"/>
              <a:gd name="connsiteY573" fmla="*/ 3911118 h 4454665"/>
              <a:gd name="connsiteX574" fmla="*/ 11509124 w 12192000"/>
              <a:gd name="connsiteY574" fmla="*/ 3865207 h 4454665"/>
              <a:gd name="connsiteX575" fmla="*/ 11502138 w 12192000"/>
              <a:gd name="connsiteY575" fmla="*/ 3858144 h 4454665"/>
              <a:gd name="connsiteX576" fmla="*/ 11505632 w 12192000"/>
              <a:gd name="connsiteY576" fmla="*/ 3851080 h 4454665"/>
              <a:gd name="connsiteX577" fmla="*/ 11613922 w 12192000"/>
              <a:gd name="connsiteY577" fmla="*/ 3787511 h 4454665"/>
              <a:gd name="connsiteX578" fmla="*/ 11532772 w 12192000"/>
              <a:gd name="connsiteY578" fmla="*/ 3752579 h 4454665"/>
              <a:gd name="connsiteX579" fmla="*/ 11539758 w 12192000"/>
              <a:gd name="connsiteY579" fmla="*/ 3759969 h 4454665"/>
              <a:gd name="connsiteX580" fmla="*/ 11536265 w 12192000"/>
              <a:gd name="connsiteY580" fmla="*/ 3763664 h 4454665"/>
              <a:gd name="connsiteX581" fmla="*/ 11529278 w 12192000"/>
              <a:gd name="connsiteY581" fmla="*/ 3767359 h 4454665"/>
              <a:gd name="connsiteX582" fmla="*/ 11525785 w 12192000"/>
              <a:gd name="connsiteY582" fmla="*/ 3759969 h 4454665"/>
              <a:gd name="connsiteX583" fmla="*/ 11522292 w 12192000"/>
              <a:gd name="connsiteY583" fmla="*/ 3759969 h 4454665"/>
              <a:gd name="connsiteX584" fmla="*/ 11532772 w 12192000"/>
              <a:gd name="connsiteY584" fmla="*/ 3752579 h 4454665"/>
              <a:gd name="connsiteX585" fmla="*/ 11529297 w 12192000"/>
              <a:gd name="connsiteY585" fmla="*/ 3745382 h 4454665"/>
              <a:gd name="connsiteX586" fmla="*/ 11511543 w 12192000"/>
              <a:gd name="connsiteY586" fmla="*/ 3756034 h 4454665"/>
              <a:gd name="connsiteX587" fmla="*/ 11515094 w 12192000"/>
              <a:gd name="connsiteY587" fmla="*/ 3759585 h 4454665"/>
              <a:gd name="connsiteX588" fmla="*/ 11532848 w 12192000"/>
              <a:gd name="connsiteY588" fmla="*/ 3791543 h 4454665"/>
              <a:gd name="connsiteX589" fmla="*/ 11539950 w 12192000"/>
              <a:gd name="connsiteY589" fmla="*/ 3787991 h 4454665"/>
              <a:gd name="connsiteX590" fmla="*/ 11532848 w 12192000"/>
              <a:gd name="connsiteY590" fmla="*/ 3773788 h 4454665"/>
              <a:gd name="connsiteX591" fmla="*/ 11539950 w 12192000"/>
              <a:gd name="connsiteY591" fmla="*/ 3770238 h 4454665"/>
              <a:gd name="connsiteX592" fmla="*/ 11554153 w 12192000"/>
              <a:gd name="connsiteY592" fmla="*/ 3780890 h 4454665"/>
              <a:gd name="connsiteX593" fmla="*/ 11561255 w 12192000"/>
              <a:gd name="connsiteY593" fmla="*/ 3777339 h 4454665"/>
              <a:gd name="connsiteX594" fmla="*/ 11547052 w 12192000"/>
              <a:gd name="connsiteY594" fmla="*/ 3763136 h 4454665"/>
              <a:gd name="connsiteX595" fmla="*/ 11547052 w 12192000"/>
              <a:gd name="connsiteY595" fmla="*/ 3759585 h 4454665"/>
              <a:gd name="connsiteX596" fmla="*/ 11529297 w 12192000"/>
              <a:gd name="connsiteY596" fmla="*/ 3745382 h 4454665"/>
              <a:gd name="connsiteX597" fmla="*/ 11750205 w 12192000"/>
              <a:gd name="connsiteY597" fmla="*/ 3739144 h 4454665"/>
              <a:gd name="connsiteX598" fmla="*/ 11753748 w 12192000"/>
              <a:gd name="connsiteY598" fmla="*/ 3763328 h 4454665"/>
              <a:gd name="connsiteX599" fmla="*/ 11746663 w 12192000"/>
              <a:gd name="connsiteY599" fmla="*/ 3780602 h 4454665"/>
              <a:gd name="connsiteX600" fmla="*/ 11753748 w 12192000"/>
              <a:gd name="connsiteY600" fmla="*/ 3787511 h 4454665"/>
              <a:gd name="connsiteX601" fmla="*/ 11760832 w 12192000"/>
              <a:gd name="connsiteY601" fmla="*/ 3770237 h 4454665"/>
              <a:gd name="connsiteX602" fmla="*/ 11785626 w 12192000"/>
              <a:gd name="connsiteY602" fmla="*/ 3756418 h 4454665"/>
              <a:gd name="connsiteX603" fmla="*/ 11778543 w 12192000"/>
              <a:gd name="connsiteY603" fmla="*/ 3752963 h 4454665"/>
              <a:gd name="connsiteX604" fmla="*/ 11760832 w 12192000"/>
              <a:gd name="connsiteY604" fmla="*/ 3759873 h 4454665"/>
              <a:gd name="connsiteX605" fmla="*/ 11757290 w 12192000"/>
              <a:gd name="connsiteY605" fmla="*/ 3742598 h 4454665"/>
              <a:gd name="connsiteX606" fmla="*/ 11750205 w 12192000"/>
              <a:gd name="connsiteY606" fmla="*/ 3739144 h 4454665"/>
              <a:gd name="connsiteX607" fmla="*/ 11715224 w 12192000"/>
              <a:gd name="connsiteY607" fmla="*/ 3735114 h 4454665"/>
              <a:gd name="connsiteX608" fmla="*/ 11725705 w 12192000"/>
              <a:gd name="connsiteY608" fmla="*/ 3738473 h 4454665"/>
              <a:gd name="connsiteX609" fmla="*/ 11729197 w 12192000"/>
              <a:gd name="connsiteY609" fmla="*/ 3741832 h 4454665"/>
              <a:gd name="connsiteX610" fmla="*/ 11722211 w 12192000"/>
              <a:gd name="connsiteY610" fmla="*/ 3748549 h 4454665"/>
              <a:gd name="connsiteX611" fmla="*/ 11711731 w 12192000"/>
              <a:gd name="connsiteY611" fmla="*/ 3745190 h 4454665"/>
              <a:gd name="connsiteX612" fmla="*/ 11711731 w 12192000"/>
              <a:gd name="connsiteY612" fmla="*/ 3741832 h 4454665"/>
              <a:gd name="connsiteX613" fmla="*/ 11715224 w 12192000"/>
              <a:gd name="connsiteY613" fmla="*/ 3735114 h 4454665"/>
              <a:gd name="connsiteX614" fmla="*/ 11582079 w 12192000"/>
              <a:gd name="connsiteY614" fmla="*/ 3734609 h 4454665"/>
              <a:gd name="connsiteX615" fmla="*/ 11596187 w 12192000"/>
              <a:gd name="connsiteY615" fmla="*/ 3745190 h 4454665"/>
              <a:gd name="connsiteX616" fmla="*/ 11582079 w 12192000"/>
              <a:gd name="connsiteY616" fmla="*/ 3759297 h 4454665"/>
              <a:gd name="connsiteX617" fmla="*/ 11567972 w 12192000"/>
              <a:gd name="connsiteY617" fmla="*/ 3748717 h 4454665"/>
              <a:gd name="connsiteX618" fmla="*/ 11567972 w 12192000"/>
              <a:gd name="connsiteY618" fmla="*/ 3745190 h 4454665"/>
              <a:gd name="connsiteX619" fmla="*/ 11582079 w 12192000"/>
              <a:gd name="connsiteY619" fmla="*/ 3734609 h 4454665"/>
              <a:gd name="connsiteX620" fmla="*/ 11670081 w 12192000"/>
              <a:gd name="connsiteY620" fmla="*/ 3728395 h 4454665"/>
              <a:gd name="connsiteX621" fmla="*/ 11673440 w 12192000"/>
              <a:gd name="connsiteY621" fmla="*/ 3738875 h 4454665"/>
              <a:gd name="connsiteX622" fmla="*/ 11676799 w 12192000"/>
              <a:gd name="connsiteY622" fmla="*/ 3745862 h 4454665"/>
              <a:gd name="connsiteX623" fmla="*/ 11663363 w 12192000"/>
              <a:gd name="connsiteY623" fmla="*/ 3745862 h 4454665"/>
              <a:gd name="connsiteX624" fmla="*/ 11666722 w 12192000"/>
              <a:gd name="connsiteY624" fmla="*/ 3738875 h 4454665"/>
              <a:gd name="connsiteX625" fmla="*/ 11670081 w 12192000"/>
              <a:gd name="connsiteY625" fmla="*/ 3728395 h 4454665"/>
              <a:gd name="connsiteX626" fmla="*/ 11578609 w 12192000"/>
              <a:gd name="connsiteY626" fmla="*/ 3727879 h 4454665"/>
              <a:gd name="connsiteX627" fmla="*/ 11561254 w 12192000"/>
              <a:gd name="connsiteY627" fmla="*/ 3745449 h 4454665"/>
              <a:gd name="connsiteX628" fmla="*/ 11561254 w 12192000"/>
              <a:gd name="connsiteY628" fmla="*/ 3748962 h 4454665"/>
              <a:gd name="connsiteX629" fmla="*/ 11582079 w 12192000"/>
              <a:gd name="connsiteY629" fmla="*/ 3766532 h 4454665"/>
              <a:gd name="connsiteX630" fmla="*/ 11602904 w 12192000"/>
              <a:gd name="connsiteY630" fmla="*/ 3745449 h 4454665"/>
              <a:gd name="connsiteX631" fmla="*/ 11578609 w 12192000"/>
              <a:gd name="connsiteY631" fmla="*/ 3727879 h 4454665"/>
              <a:gd name="connsiteX632" fmla="*/ 11708922 w 12192000"/>
              <a:gd name="connsiteY632" fmla="*/ 3724365 h 4454665"/>
              <a:gd name="connsiteX633" fmla="*/ 11705380 w 12192000"/>
              <a:gd name="connsiteY633" fmla="*/ 3742119 h 4454665"/>
              <a:gd name="connsiteX634" fmla="*/ 11698296 w 12192000"/>
              <a:gd name="connsiteY634" fmla="*/ 3763424 h 4454665"/>
              <a:gd name="connsiteX635" fmla="*/ 11708922 w 12192000"/>
              <a:gd name="connsiteY635" fmla="*/ 3766975 h 4454665"/>
              <a:gd name="connsiteX636" fmla="*/ 11712464 w 12192000"/>
              <a:gd name="connsiteY636" fmla="*/ 3752772 h 4454665"/>
              <a:gd name="connsiteX637" fmla="*/ 11719548 w 12192000"/>
              <a:gd name="connsiteY637" fmla="*/ 3752772 h 4454665"/>
              <a:gd name="connsiteX638" fmla="*/ 11723090 w 12192000"/>
              <a:gd name="connsiteY638" fmla="*/ 3770526 h 4454665"/>
              <a:gd name="connsiteX639" fmla="*/ 11730175 w 12192000"/>
              <a:gd name="connsiteY639" fmla="*/ 3774077 h 4454665"/>
              <a:gd name="connsiteX640" fmla="*/ 11726632 w 12192000"/>
              <a:gd name="connsiteY640" fmla="*/ 3756323 h 4454665"/>
              <a:gd name="connsiteX641" fmla="*/ 11737259 w 12192000"/>
              <a:gd name="connsiteY641" fmla="*/ 3742119 h 4454665"/>
              <a:gd name="connsiteX642" fmla="*/ 11730175 w 12192000"/>
              <a:gd name="connsiteY642" fmla="*/ 3731467 h 4454665"/>
              <a:gd name="connsiteX643" fmla="*/ 11708922 w 12192000"/>
              <a:gd name="connsiteY643" fmla="*/ 3724365 h 4454665"/>
              <a:gd name="connsiteX644" fmla="*/ 11666295 w 12192000"/>
              <a:gd name="connsiteY644" fmla="*/ 3717647 h 4454665"/>
              <a:gd name="connsiteX645" fmla="*/ 11659211 w 12192000"/>
              <a:gd name="connsiteY645" fmla="*/ 3738731 h 4454665"/>
              <a:gd name="connsiteX646" fmla="*/ 11648585 w 12192000"/>
              <a:gd name="connsiteY646" fmla="*/ 3759814 h 4454665"/>
              <a:gd name="connsiteX647" fmla="*/ 11655669 w 12192000"/>
              <a:gd name="connsiteY647" fmla="*/ 3759814 h 4454665"/>
              <a:gd name="connsiteX648" fmla="*/ 11659211 w 12192000"/>
              <a:gd name="connsiteY648" fmla="*/ 3752786 h 4454665"/>
              <a:gd name="connsiteX649" fmla="*/ 11676922 w 12192000"/>
              <a:gd name="connsiteY649" fmla="*/ 3752786 h 4454665"/>
              <a:gd name="connsiteX650" fmla="*/ 11680464 w 12192000"/>
              <a:gd name="connsiteY650" fmla="*/ 3759814 h 4454665"/>
              <a:gd name="connsiteX651" fmla="*/ 11687548 w 12192000"/>
              <a:gd name="connsiteY651" fmla="*/ 3763328 h 4454665"/>
              <a:gd name="connsiteX652" fmla="*/ 11680464 w 12192000"/>
              <a:gd name="connsiteY652" fmla="*/ 3738731 h 4454665"/>
              <a:gd name="connsiteX653" fmla="*/ 11676922 w 12192000"/>
              <a:gd name="connsiteY653" fmla="*/ 3717647 h 4454665"/>
              <a:gd name="connsiteX654" fmla="*/ 11666295 w 12192000"/>
              <a:gd name="connsiteY654" fmla="*/ 3717647 h 4454665"/>
              <a:gd name="connsiteX655" fmla="*/ 11645898 w 12192000"/>
              <a:gd name="connsiteY655" fmla="*/ 3717647 h 4454665"/>
              <a:gd name="connsiteX656" fmla="*/ 11606934 w 12192000"/>
              <a:gd name="connsiteY656" fmla="*/ 3721118 h 4454665"/>
              <a:gd name="connsiteX657" fmla="*/ 11606934 w 12192000"/>
              <a:gd name="connsiteY657" fmla="*/ 3728059 h 4454665"/>
              <a:gd name="connsiteX658" fmla="*/ 11621103 w 12192000"/>
              <a:gd name="connsiteY658" fmla="*/ 3724589 h 4454665"/>
              <a:gd name="connsiteX659" fmla="*/ 11624645 w 12192000"/>
              <a:gd name="connsiteY659" fmla="*/ 3759297 h 4454665"/>
              <a:gd name="connsiteX660" fmla="*/ 11635271 w 12192000"/>
              <a:gd name="connsiteY660" fmla="*/ 3759297 h 4454665"/>
              <a:gd name="connsiteX661" fmla="*/ 11631729 w 12192000"/>
              <a:gd name="connsiteY661" fmla="*/ 3724589 h 4454665"/>
              <a:gd name="connsiteX662" fmla="*/ 11645898 w 12192000"/>
              <a:gd name="connsiteY662" fmla="*/ 3724589 h 4454665"/>
              <a:gd name="connsiteX663" fmla="*/ 11645898 w 12192000"/>
              <a:gd name="connsiteY663" fmla="*/ 3717647 h 4454665"/>
              <a:gd name="connsiteX664" fmla="*/ 11196257 w 12192000"/>
              <a:gd name="connsiteY664" fmla="*/ 3717646 h 4454665"/>
              <a:gd name="connsiteX665" fmla="*/ 11221336 w 12192000"/>
              <a:gd name="connsiteY665" fmla="*/ 3752578 h 4454665"/>
              <a:gd name="connsiteX666" fmla="*/ 11167595 w 12192000"/>
              <a:gd name="connsiteY666" fmla="*/ 3752578 h 4454665"/>
              <a:gd name="connsiteX667" fmla="*/ 11196257 w 12192000"/>
              <a:gd name="connsiteY667" fmla="*/ 3717646 h 4454665"/>
              <a:gd name="connsiteX668" fmla="*/ 11648585 w 12192000"/>
              <a:gd name="connsiteY668" fmla="*/ 3710930 h 4454665"/>
              <a:gd name="connsiteX669" fmla="*/ 11813539 w 12192000"/>
              <a:gd name="connsiteY669" fmla="*/ 3766821 h 4454665"/>
              <a:gd name="connsiteX670" fmla="*/ 11817049 w 12192000"/>
              <a:gd name="connsiteY670" fmla="*/ 3780794 h 4454665"/>
              <a:gd name="connsiteX671" fmla="*/ 11788972 w 12192000"/>
              <a:gd name="connsiteY671" fmla="*/ 3812234 h 4454665"/>
              <a:gd name="connsiteX672" fmla="*/ 11774933 w 12192000"/>
              <a:gd name="connsiteY672" fmla="*/ 3812234 h 4454665"/>
              <a:gd name="connsiteX673" fmla="*/ 11648585 w 12192000"/>
              <a:gd name="connsiteY673" fmla="*/ 3766821 h 4454665"/>
              <a:gd name="connsiteX674" fmla="*/ 11522236 w 12192000"/>
              <a:gd name="connsiteY674" fmla="*/ 3812234 h 4454665"/>
              <a:gd name="connsiteX675" fmla="*/ 11508198 w 12192000"/>
              <a:gd name="connsiteY675" fmla="*/ 3812234 h 4454665"/>
              <a:gd name="connsiteX676" fmla="*/ 11480121 w 12192000"/>
              <a:gd name="connsiteY676" fmla="*/ 3780794 h 4454665"/>
              <a:gd name="connsiteX677" fmla="*/ 11483630 w 12192000"/>
              <a:gd name="connsiteY677" fmla="*/ 3766821 h 4454665"/>
              <a:gd name="connsiteX678" fmla="*/ 11648585 w 12192000"/>
              <a:gd name="connsiteY678" fmla="*/ 3710930 h 4454665"/>
              <a:gd name="connsiteX679" fmla="*/ 11196481 w 12192000"/>
              <a:gd name="connsiteY679" fmla="*/ 3710929 h 4454665"/>
              <a:gd name="connsiteX680" fmla="*/ 11158189 w 12192000"/>
              <a:gd name="connsiteY680" fmla="*/ 3759969 h 4454665"/>
              <a:gd name="connsiteX681" fmla="*/ 11199962 w 12192000"/>
              <a:gd name="connsiteY681" fmla="*/ 3809008 h 4454665"/>
              <a:gd name="connsiteX682" fmla="*/ 11227810 w 12192000"/>
              <a:gd name="connsiteY682" fmla="*/ 3802002 h 4454665"/>
              <a:gd name="connsiteX683" fmla="*/ 11227810 w 12192000"/>
              <a:gd name="connsiteY683" fmla="*/ 3791494 h 4454665"/>
              <a:gd name="connsiteX684" fmla="*/ 11199962 w 12192000"/>
              <a:gd name="connsiteY684" fmla="*/ 3798499 h 4454665"/>
              <a:gd name="connsiteX685" fmla="*/ 11168632 w 12192000"/>
              <a:gd name="connsiteY685" fmla="*/ 3763472 h 4454665"/>
              <a:gd name="connsiteX686" fmla="*/ 11234772 w 12192000"/>
              <a:gd name="connsiteY686" fmla="*/ 3763472 h 4454665"/>
              <a:gd name="connsiteX687" fmla="*/ 11234772 w 12192000"/>
              <a:gd name="connsiteY687" fmla="*/ 3756466 h 4454665"/>
              <a:gd name="connsiteX688" fmla="*/ 11196481 w 12192000"/>
              <a:gd name="connsiteY688" fmla="*/ 3710929 h 4454665"/>
              <a:gd name="connsiteX689" fmla="*/ 10947253 w 12192000"/>
              <a:gd name="connsiteY689" fmla="*/ 3674653 h 4454665"/>
              <a:gd name="connsiteX690" fmla="*/ 10947253 w 12192000"/>
              <a:gd name="connsiteY690" fmla="*/ 3685401 h 4454665"/>
              <a:gd name="connsiteX691" fmla="*/ 10986216 w 12192000"/>
              <a:gd name="connsiteY691" fmla="*/ 3685401 h 4454665"/>
              <a:gd name="connsiteX692" fmla="*/ 10986216 w 12192000"/>
              <a:gd name="connsiteY692" fmla="*/ 3804977 h 4454665"/>
              <a:gd name="connsiteX693" fmla="*/ 10999652 w 12192000"/>
              <a:gd name="connsiteY693" fmla="*/ 3804977 h 4454665"/>
              <a:gd name="connsiteX694" fmla="*/ 10999652 w 12192000"/>
              <a:gd name="connsiteY694" fmla="*/ 3685401 h 4454665"/>
              <a:gd name="connsiteX695" fmla="*/ 11038614 w 12192000"/>
              <a:gd name="connsiteY695" fmla="*/ 3685401 h 4454665"/>
              <a:gd name="connsiteX696" fmla="*/ 11038614 w 12192000"/>
              <a:gd name="connsiteY696" fmla="*/ 3674653 h 4454665"/>
              <a:gd name="connsiteX697" fmla="*/ 11060111 w 12192000"/>
              <a:gd name="connsiteY697" fmla="*/ 3663904 h 4454665"/>
              <a:gd name="connsiteX698" fmla="*/ 11060111 w 12192000"/>
              <a:gd name="connsiteY698" fmla="*/ 3804977 h 4454665"/>
              <a:gd name="connsiteX699" fmla="*/ 11070476 w 12192000"/>
              <a:gd name="connsiteY699" fmla="*/ 3804977 h 4454665"/>
              <a:gd name="connsiteX700" fmla="*/ 11070476 w 12192000"/>
              <a:gd name="connsiteY700" fmla="*/ 3755601 h 4454665"/>
              <a:gd name="connsiteX701" fmla="*/ 11098115 w 12192000"/>
              <a:gd name="connsiteY701" fmla="*/ 3716807 h 4454665"/>
              <a:gd name="connsiteX702" fmla="*/ 11118844 w 12192000"/>
              <a:gd name="connsiteY702" fmla="*/ 3748548 h 4454665"/>
              <a:gd name="connsiteX703" fmla="*/ 11118844 w 12192000"/>
              <a:gd name="connsiteY703" fmla="*/ 3804977 h 4454665"/>
              <a:gd name="connsiteX704" fmla="*/ 11132662 w 12192000"/>
              <a:gd name="connsiteY704" fmla="*/ 3804977 h 4454665"/>
              <a:gd name="connsiteX705" fmla="*/ 11132662 w 12192000"/>
              <a:gd name="connsiteY705" fmla="*/ 3748548 h 4454665"/>
              <a:gd name="connsiteX706" fmla="*/ 11101569 w 12192000"/>
              <a:gd name="connsiteY706" fmla="*/ 3709753 h 4454665"/>
              <a:gd name="connsiteX707" fmla="*/ 11070476 w 12192000"/>
              <a:gd name="connsiteY707" fmla="*/ 3727387 h 4454665"/>
              <a:gd name="connsiteX708" fmla="*/ 11070476 w 12192000"/>
              <a:gd name="connsiteY708" fmla="*/ 3663904 h 4454665"/>
              <a:gd name="connsiteX709" fmla="*/ 11060111 w 12192000"/>
              <a:gd name="connsiteY709" fmla="*/ 3663904 h 4454665"/>
              <a:gd name="connsiteX710" fmla="*/ 11638739 w 12192000"/>
              <a:gd name="connsiteY710" fmla="*/ 3639721 h 4454665"/>
              <a:gd name="connsiteX711" fmla="*/ 11624716 w 12192000"/>
              <a:gd name="connsiteY711" fmla="*/ 3692584 h 4454665"/>
              <a:gd name="connsiteX712" fmla="*/ 11600176 w 12192000"/>
              <a:gd name="connsiteY712" fmla="*/ 3696108 h 4454665"/>
              <a:gd name="connsiteX713" fmla="*/ 11575635 w 12192000"/>
              <a:gd name="connsiteY713" fmla="*/ 3650294 h 4454665"/>
              <a:gd name="connsiteX714" fmla="*/ 11572129 w 12192000"/>
              <a:gd name="connsiteY714" fmla="*/ 3650294 h 4454665"/>
              <a:gd name="connsiteX715" fmla="*/ 11551094 w 12192000"/>
              <a:gd name="connsiteY715" fmla="*/ 3653818 h 4454665"/>
              <a:gd name="connsiteX716" fmla="*/ 11551094 w 12192000"/>
              <a:gd name="connsiteY716" fmla="*/ 3657342 h 4454665"/>
              <a:gd name="connsiteX717" fmla="*/ 11547588 w 12192000"/>
              <a:gd name="connsiteY717" fmla="*/ 3682011 h 4454665"/>
              <a:gd name="connsiteX718" fmla="*/ 11551094 w 12192000"/>
              <a:gd name="connsiteY718" fmla="*/ 3710205 h 4454665"/>
              <a:gd name="connsiteX719" fmla="*/ 11530059 w 12192000"/>
              <a:gd name="connsiteY719" fmla="*/ 3717253 h 4454665"/>
              <a:gd name="connsiteX720" fmla="*/ 11491495 w 12192000"/>
              <a:gd name="connsiteY720" fmla="*/ 3682011 h 4454665"/>
              <a:gd name="connsiteX721" fmla="*/ 11470460 w 12192000"/>
              <a:gd name="connsiteY721" fmla="*/ 3692584 h 4454665"/>
              <a:gd name="connsiteX722" fmla="*/ 11484484 w 12192000"/>
              <a:gd name="connsiteY722" fmla="*/ 3745446 h 4454665"/>
              <a:gd name="connsiteX723" fmla="*/ 11466954 w 12192000"/>
              <a:gd name="connsiteY723" fmla="*/ 3756019 h 4454665"/>
              <a:gd name="connsiteX724" fmla="*/ 11421379 w 12192000"/>
              <a:gd name="connsiteY724" fmla="*/ 3731350 h 4454665"/>
              <a:gd name="connsiteX725" fmla="*/ 11403850 w 12192000"/>
              <a:gd name="connsiteY725" fmla="*/ 3745446 h 4454665"/>
              <a:gd name="connsiteX726" fmla="*/ 11403850 w 12192000"/>
              <a:gd name="connsiteY726" fmla="*/ 3748970 h 4454665"/>
              <a:gd name="connsiteX727" fmla="*/ 11431896 w 12192000"/>
              <a:gd name="connsiteY727" fmla="*/ 3794785 h 4454665"/>
              <a:gd name="connsiteX728" fmla="*/ 11417873 w 12192000"/>
              <a:gd name="connsiteY728" fmla="*/ 3812406 h 4454665"/>
              <a:gd name="connsiteX729" fmla="*/ 11365286 w 12192000"/>
              <a:gd name="connsiteY729" fmla="*/ 3798309 h 4454665"/>
              <a:gd name="connsiteX730" fmla="*/ 11354768 w 12192000"/>
              <a:gd name="connsiteY730" fmla="*/ 3819454 h 4454665"/>
              <a:gd name="connsiteX731" fmla="*/ 11389827 w 12192000"/>
              <a:gd name="connsiteY731" fmla="*/ 3858221 h 4454665"/>
              <a:gd name="connsiteX732" fmla="*/ 11382815 w 12192000"/>
              <a:gd name="connsiteY732" fmla="*/ 3879365 h 4454665"/>
              <a:gd name="connsiteX733" fmla="*/ 11330228 w 12192000"/>
              <a:gd name="connsiteY733" fmla="*/ 3879365 h 4454665"/>
              <a:gd name="connsiteX734" fmla="*/ 11323216 w 12192000"/>
              <a:gd name="connsiteY734" fmla="*/ 3900510 h 4454665"/>
              <a:gd name="connsiteX735" fmla="*/ 11368791 w 12192000"/>
              <a:gd name="connsiteY735" fmla="*/ 3928704 h 4454665"/>
              <a:gd name="connsiteX736" fmla="*/ 11365286 w 12192000"/>
              <a:gd name="connsiteY736" fmla="*/ 3949848 h 4454665"/>
              <a:gd name="connsiteX737" fmla="*/ 11316205 w 12192000"/>
              <a:gd name="connsiteY737" fmla="*/ 3963946 h 4454665"/>
              <a:gd name="connsiteX738" fmla="*/ 11312698 w 12192000"/>
              <a:gd name="connsiteY738" fmla="*/ 3963946 h 4454665"/>
              <a:gd name="connsiteX739" fmla="*/ 11312698 w 12192000"/>
              <a:gd name="connsiteY739" fmla="*/ 3978042 h 4454665"/>
              <a:gd name="connsiteX740" fmla="*/ 11312698 w 12192000"/>
              <a:gd name="connsiteY740" fmla="*/ 3988615 h 4454665"/>
              <a:gd name="connsiteX741" fmla="*/ 11316205 w 12192000"/>
              <a:gd name="connsiteY741" fmla="*/ 3988615 h 4454665"/>
              <a:gd name="connsiteX742" fmla="*/ 11365286 w 12192000"/>
              <a:gd name="connsiteY742" fmla="*/ 4002712 h 4454665"/>
              <a:gd name="connsiteX743" fmla="*/ 11368791 w 12192000"/>
              <a:gd name="connsiteY743" fmla="*/ 4023857 h 4454665"/>
              <a:gd name="connsiteX744" fmla="*/ 11323216 w 12192000"/>
              <a:gd name="connsiteY744" fmla="*/ 4052050 h 4454665"/>
              <a:gd name="connsiteX745" fmla="*/ 11323216 w 12192000"/>
              <a:gd name="connsiteY745" fmla="*/ 4055574 h 4454665"/>
              <a:gd name="connsiteX746" fmla="*/ 11330228 w 12192000"/>
              <a:gd name="connsiteY746" fmla="*/ 4076719 h 4454665"/>
              <a:gd name="connsiteX747" fmla="*/ 11382815 w 12192000"/>
              <a:gd name="connsiteY747" fmla="*/ 4076719 h 4454665"/>
              <a:gd name="connsiteX748" fmla="*/ 11393332 w 12192000"/>
              <a:gd name="connsiteY748" fmla="*/ 4097865 h 4454665"/>
              <a:gd name="connsiteX749" fmla="*/ 11354768 w 12192000"/>
              <a:gd name="connsiteY749" fmla="*/ 4133106 h 4454665"/>
              <a:gd name="connsiteX750" fmla="*/ 11354768 w 12192000"/>
              <a:gd name="connsiteY750" fmla="*/ 4136630 h 4454665"/>
              <a:gd name="connsiteX751" fmla="*/ 11365286 w 12192000"/>
              <a:gd name="connsiteY751" fmla="*/ 4154251 h 4454665"/>
              <a:gd name="connsiteX752" fmla="*/ 11417873 w 12192000"/>
              <a:gd name="connsiteY752" fmla="*/ 4140154 h 4454665"/>
              <a:gd name="connsiteX753" fmla="*/ 11431896 w 12192000"/>
              <a:gd name="connsiteY753" fmla="*/ 4161300 h 4454665"/>
              <a:gd name="connsiteX754" fmla="*/ 11403850 w 12192000"/>
              <a:gd name="connsiteY754" fmla="*/ 4207114 h 4454665"/>
              <a:gd name="connsiteX755" fmla="*/ 11421379 w 12192000"/>
              <a:gd name="connsiteY755" fmla="*/ 4221210 h 4454665"/>
              <a:gd name="connsiteX756" fmla="*/ 11466954 w 12192000"/>
              <a:gd name="connsiteY756" fmla="*/ 4196542 h 4454665"/>
              <a:gd name="connsiteX757" fmla="*/ 11484484 w 12192000"/>
              <a:gd name="connsiteY757" fmla="*/ 4210638 h 4454665"/>
              <a:gd name="connsiteX758" fmla="*/ 11473966 w 12192000"/>
              <a:gd name="connsiteY758" fmla="*/ 4259976 h 4454665"/>
              <a:gd name="connsiteX759" fmla="*/ 11473966 w 12192000"/>
              <a:gd name="connsiteY759" fmla="*/ 4263501 h 4454665"/>
              <a:gd name="connsiteX760" fmla="*/ 11491495 w 12192000"/>
              <a:gd name="connsiteY760" fmla="*/ 4274073 h 4454665"/>
              <a:gd name="connsiteX761" fmla="*/ 11495001 w 12192000"/>
              <a:gd name="connsiteY761" fmla="*/ 4274073 h 4454665"/>
              <a:gd name="connsiteX762" fmla="*/ 11530059 w 12192000"/>
              <a:gd name="connsiteY762" fmla="*/ 4235307 h 4454665"/>
              <a:gd name="connsiteX763" fmla="*/ 11551094 w 12192000"/>
              <a:gd name="connsiteY763" fmla="*/ 4245880 h 4454665"/>
              <a:gd name="connsiteX764" fmla="*/ 11547588 w 12192000"/>
              <a:gd name="connsiteY764" fmla="*/ 4270549 h 4454665"/>
              <a:gd name="connsiteX765" fmla="*/ 11551094 w 12192000"/>
              <a:gd name="connsiteY765" fmla="*/ 4298743 h 4454665"/>
              <a:gd name="connsiteX766" fmla="*/ 11572129 w 12192000"/>
              <a:gd name="connsiteY766" fmla="*/ 4305791 h 4454665"/>
              <a:gd name="connsiteX767" fmla="*/ 11575635 w 12192000"/>
              <a:gd name="connsiteY767" fmla="*/ 4305791 h 4454665"/>
              <a:gd name="connsiteX768" fmla="*/ 11600176 w 12192000"/>
              <a:gd name="connsiteY768" fmla="*/ 4259976 h 4454665"/>
              <a:gd name="connsiteX769" fmla="*/ 11624716 w 12192000"/>
              <a:gd name="connsiteY769" fmla="*/ 4259976 h 4454665"/>
              <a:gd name="connsiteX770" fmla="*/ 11638739 w 12192000"/>
              <a:gd name="connsiteY770" fmla="*/ 4312839 h 4454665"/>
              <a:gd name="connsiteX771" fmla="*/ 11659774 w 12192000"/>
              <a:gd name="connsiteY771" fmla="*/ 4312839 h 4454665"/>
              <a:gd name="connsiteX772" fmla="*/ 11663280 w 12192000"/>
              <a:gd name="connsiteY772" fmla="*/ 4312839 h 4454665"/>
              <a:gd name="connsiteX773" fmla="*/ 11677303 w 12192000"/>
              <a:gd name="connsiteY773" fmla="*/ 4259976 h 4454665"/>
              <a:gd name="connsiteX774" fmla="*/ 11698339 w 12192000"/>
              <a:gd name="connsiteY774" fmla="*/ 4259976 h 4454665"/>
              <a:gd name="connsiteX775" fmla="*/ 11722879 w 12192000"/>
              <a:gd name="connsiteY775" fmla="*/ 4305791 h 4454665"/>
              <a:gd name="connsiteX776" fmla="*/ 11726385 w 12192000"/>
              <a:gd name="connsiteY776" fmla="*/ 4305791 h 4454665"/>
              <a:gd name="connsiteX777" fmla="*/ 11747420 w 12192000"/>
              <a:gd name="connsiteY777" fmla="*/ 4298743 h 4454665"/>
              <a:gd name="connsiteX778" fmla="*/ 11750925 w 12192000"/>
              <a:gd name="connsiteY778" fmla="*/ 4270549 h 4454665"/>
              <a:gd name="connsiteX779" fmla="*/ 11747420 w 12192000"/>
              <a:gd name="connsiteY779" fmla="*/ 4245880 h 4454665"/>
              <a:gd name="connsiteX780" fmla="*/ 11768454 w 12192000"/>
              <a:gd name="connsiteY780" fmla="*/ 4235307 h 4454665"/>
              <a:gd name="connsiteX781" fmla="*/ 11807019 w 12192000"/>
              <a:gd name="connsiteY781" fmla="*/ 4274073 h 4454665"/>
              <a:gd name="connsiteX782" fmla="*/ 11824547 w 12192000"/>
              <a:gd name="connsiteY782" fmla="*/ 4263501 h 4454665"/>
              <a:gd name="connsiteX783" fmla="*/ 11828054 w 12192000"/>
              <a:gd name="connsiteY783" fmla="*/ 4263501 h 4454665"/>
              <a:gd name="connsiteX784" fmla="*/ 11828054 w 12192000"/>
              <a:gd name="connsiteY784" fmla="*/ 4259976 h 4454665"/>
              <a:gd name="connsiteX785" fmla="*/ 11814030 w 12192000"/>
              <a:gd name="connsiteY785" fmla="*/ 4210638 h 4454665"/>
              <a:gd name="connsiteX786" fmla="*/ 11831559 w 12192000"/>
              <a:gd name="connsiteY786" fmla="*/ 4196542 h 4454665"/>
              <a:gd name="connsiteX787" fmla="*/ 11877135 w 12192000"/>
              <a:gd name="connsiteY787" fmla="*/ 4221210 h 4454665"/>
              <a:gd name="connsiteX788" fmla="*/ 11894664 w 12192000"/>
              <a:gd name="connsiteY788" fmla="*/ 4207114 h 4454665"/>
              <a:gd name="connsiteX789" fmla="*/ 11894664 w 12192000"/>
              <a:gd name="connsiteY789" fmla="*/ 4203590 h 4454665"/>
              <a:gd name="connsiteX790" fmla="*/ 11866617 w 12192000"/>
              <a:gd name="connsiteY790" fmla="*/ 4157775 h 4454665"/>
              <a:gd name="connsiteX791" fmla="*/ 11880641 w 12192000"/>
              <a:gd name="connsiteY791" fmla="*/ 4140154 h 4454665"/>
              <a:gd name="connsiteX792" fmla="*/ 11933228 w 12192000"/>
              <a:gd name="connsiteY792" fmla="*/ 4154251 h 4454665"/>
              <a:gd name="connsiteX793" fmla="*/ 11943746 w 12192000"/>
              <a:gd name="connsiteY793" fmla="*/ 4136630 h 4454665"/>
              <a:gd name="connsiteX794" fmla="*/ 11943746 w 12192000"/>
              <a:gd name="connsiteY794" fmla="*/ 4133106 h 4454665"/>
              <a:gd name="connsiteX795" fmla="*/ 11908688 w 12192000"/>
              <a:gd name="connsiteY795" fmla="*/ 4094340 h 4454665"/>
              <a:gd name="connsiteX796" fmla="*/ 11915699 w 12192000"/>
              <a:gd name="connsiteY796" fmla="*/ 4076719 h 4454665"/>
              <a:gd name="connsiteX797" fmla="*/ 11968286 w 12192000"/>
              <a:gd name="connsiteY797" fmla="*/ 4076719 h 4454665"/>
              <a:gd name="connsiteX798" fmla="*/ 11968286 w 12192000"/>
              <a:gd name="connsiteY798" fmla="*/ 4073195 h 4454665"/>
              <a:gd name="connsiteX799" fmla="*/ 11975298 w 12192000"/>
              <a:gd name="connsiteY799" fmla="*/ 4052050 h 4454665"/>
              <a:gd name="connsiteX800" fmla="*/ 11929722 w 12192000"/>
              <a:gd name="connsiteY800" fmla="*/ 4023857 h 4454665"/>
              <a:gd name="connsiteX801" fmla="*/ 11933228 w 12192000"/>
              <a:gd name="connsiteY801" fmla="*/ 4002712 h 4454665"/>
              <a:gd name="connsiteX802" fmla="*/ 11982310 w 12192000"/>
              <a:gd name="connsiteY802" fmla="*/ 3988615 h 4454665"/>
              <a:gd name="connsiteX803" fmla="*/ 11985815 w 12192000"/>
              <a:gd name="connsiteY803" fmla="*/ 3978042 h 4454665"/>
              <a:gd name="connsiteX804" fmla="*/ 11982310 w 12192000"/>
              <a:gd name="connsiteY804" fmla="*/ 3967470 h 4454665"/>
              <a:gd name="connsiteX805" fmla="*/ 11982310 w 12192000"/>
              <a:gd name="connsiteY805" fmla="*/ 3963946 h 4454665"/>
              <a:gd name="connsiteX806" fmla="*/ 11933228 w 12192000"/>
              <a:gd name="connsiteY806" fmla="*/ 3949848 h 4454665"/>
              <a:gd name="connsiteX807" fmla="*/ 11929722 w 12192000"/>
              <a:gd name="connsiteY807" fmla="*/ 3928704 h 4454665"/>
              <a:gd name="connsiteX808" fmla="*/ 11975298 w 12192000"/>
              <a:gd name="connsiteY808" fmla="*/ 3904035 h 4454665"/>
              <a:gd name="connsiteX809" fmla="*/ 11975298 w 12192000"/>
              <a:gd name="connsiteY809" fmla="*/ 3900510 h 4454665"/>
              <a:gd name="connsiteX810" fmla="*/ 11968286 w 12192000"/>
              <a:gd name="connsiteY810" fmla="*/ 3879365 h 4454665"/>
              <a:gd name="connsiteX811" fmla="*/ 11915699 w 12192000"/>
              <a:gd name="connsiteY811" fmla="*/ 3879365 h 4454665"/>
              <a:gd name="connsiteX812" fmla="*/ 11908688 w 12192000"/>
              <a:gd name="connsiteY812" fmla="*/ 3858221 h 4454665"/>
              <a:gd name="connsiteX813" fmla="*/ 11943746 w 12192000"/>
              <a:gd name="connsiteY813" fmla="*/ 3819454 h 4454665"/>
              <a:gd name="connsiteX814" fmla="*/ 11933228 w 12192000"/>
              <a:gd name="connsiteY814" fmla="*/ 3801833 h 4454665"/>
              <a:gd name="connsiteX815" fmla="*/ 11933228 w 12192000"/>
              <a:gd name="connsiteY815" fmla="*/ 3798309 h 4454665"/>
              <a:gd name="connsiteX816" fmla="*/ 11880641 w 12192000"/>
              <a:gd name="connsiteY816" fmla="*/ 3812406 h 4454665"/>
              <a:gd name="connsiteX817" fmla="*/ 11866617 w 12192000"/>
              <a:gd name="connsiteY817" fmla="*/ 3794785 h 4454665"/>
              <a:gd name="connsiteX818" fmla="*/ 11894664 w 12192000"/>
              <a:gd name="connsiteY818" fmla="*/ 3748970 h 4454665"/>
              <a:gd name="connsiteX819" fmla="*/ 11877135 w 12192000"/>
              <a:gd name="connsiteY819" fmla="*/ 3731350 h 4454665"/>
              <a:gd name="connsiteX820" fmla="*/ 11831559 w 12192000"/>
              <a:gd name="connsiteY820" fmla="*/ 3759544 h 4454665"/>
              <a:gd name="connsiteX821" fmla="*/ 11814030 w 12192000"/>
              <a:gd name="connsiteY821" fmla="*/ 3745446 h 4454665"/>
              <a:gd name="connsiteX822" fmla="*/ 11828054 w 12192000"/>
              <a:gd name="connsiteY822" fmla="*/ 3692584 h 4454665"/>
              <a:gd name="connsiteX823" fmla="*/ 11807019 w 12192000"/>
              <a:gd name="connsiteY823" fmla="*/ 3682011 h 4454665"/>
              <a:gd name="connsiteX824" fmla="*/ 11768454 w 12192000"/>
              <a:gd name="connsiteY824" fmla="*/ 3717253 h 4454665"/>
              <a:gd name="connsiteX825" fmla="*/ 11747420 w 12192000"/>
              <a:gd name="connsiteY825" fmla="*/ 3710205 h 4454665"/>
              <a:gd name="connsiteX826" fmla="*/ 11750925 w 12192000"/>
              <a:gd name="connsiteY826" fmla="*/ 3682011 h 4454665"/>
              <a:gd name="connsiteX827" fmla="*/ 11747420 w 12192000"/>
              <a:gd name="connsiteY827" fmla="*/ 3657342 h 4454665"/>
              <a:gd name="connsiteX828" fmla="*/ 11747420 w 12192000"/>
              <a:gd name="connsiteY828" fmla="*/ 3653818 h 4454665"/>
              <a:gd name="connsiteX829" fmla="*/ 11726385 w 12192000"/>
              <a:gd name="connsiteY829" fmla="*/ 3650294 h 4454665"/>
              <a:gd name="connsiteX830" fmla="*/ 11722879 w 12192000"/>
              <a:gd name="connsiteY830" fmla="*/ 3650294 h 4454665"/>
              <a:gd name="connsiteX831" fmla="*/ 11698339 w 12192000"/>
              <a:gd name="connsiteY831" fmla="*/ 3696108 h 4454665"/>
              <a:gd name="connsiteX832" fmla="*/ 11673798 w 12192000"/>
              <a:gd name="connsiteY832" fmla="*/ 3692584 h 4454665"/>
              <a:gd name="connsiteX833" fmla="*/ 11659774 w 12192000"/>
              <a:gd name="connsiteY833" fmla="*/ 3639721 h 4454665"/>
              <a:gd name="connsiteX834" fmla="*/ 11638739 w 12192000"/>
              <a:gd name="connsiteY834" fmla="*/ 3639721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lvl="0" indent="-171450">
              <a:lnSpc>
                <a:spcPct val="90000"/>
              </a:lnSpc>
              <a:spcBef>
                <a:spcPts val="750"/>
              </a:spcBef>
              <a:buFont typeface="Arial" panose="020B0604020202020204" pitchFamily="34" charset="0"/>
              <a:buChar char="•"/>
            </a:pPr>
            <a:r>
              <a:rPr lang="en-US" sz="1800"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0968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348044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1"/>
            <a:ext cx="9144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1"/>
            <a:ext cx="9144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rtlCol="0" anchor="b"/>
          <a:lstStyle/>
          <a:p>
            <a:pPr algn="l"/>
            <a:r>
              <a:rPr lang="en-US" sz="1800"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9144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5297713"/>
            <a:ext cx="7299779" cy="635000"/>
          </a:xfrm>
        </p:spPr>
        <p:txBody>
          <a:bodyPr>
            <a:normAutofit/>
          </a:bodyPr>
          <a:lstStyle>
            <a:lvl1pPr marL="0" indent="0" algn="l">
              <a:buNone/>
              <a:defRPr sz="3300" b="1" cap="all" baseline="0">
                <a:solidFill>
                  <a:srgbClr val="01B0E3"/>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22250" y="6042780"/>
            <a:ext cx="7299779" cy="465667"/>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
        <p:nvSpPr>
          <p:cNvPr id="10" name="Freeform: Shape 9">
            <a:extLst>
              <a:ext uri="{FF2B5EF4-FFF2-40B4-BE49-F238E27FC236}">
                <a16:creationId xmlns:a16="http://schemas.microsoft.com/office/drawing/2014/main" id="{DC8C9AA1-7FD7-448C-922E-18DCDB044640}"/>
              </a:ext>
            </a:extLst>
          </p:cNvPr>
          <p:cNvSpPr/>
          <p:nvPr userDrawn="1"/>
        </p:nvSpPr>
        <p:spPr>
          <a:xfrm>
            <a:off x="7647158" y="6043056"/>
            <a:ext cx="1342203"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endParaRPr lang="en-US" sz="1800">
              <a:solidFill>
                <a:schemeClr val="tx1"/>
              </a:solidFill>
            </a:endParaRPr>
          </a:p>
        </p:txBody>
      </p:sp>
    </p:spTree>
    <p:extLst>
      <p:ext uri="{BB962C8B-B14F-4D97-AF65-F5344CB8AC3E}">
        <p14:creationId xmlns:p14="http://schemas.microsoft.com/office/powerpoint/2010/main" val="29345639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1"/>
            <a:ext cx="9144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1"/>
            <a:ext cx="9144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rtlCol="0" anchor="b"/>
          <a:lstStyle/>
          <a:p>
            <a:pPr algn="l"/>
            <a:r>
              <a:rPr lang="en-US" sz="1800"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9144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5297713"/>
            <a:ext cx="7299779" cy="635000"/>
          </a:xfrm>
        </p:spPr>
        <p:txBody>
          <a:bodyPr>
            <a:normAutofit/>
          </a:bodyPr>
          <a:lstStyle>
            <a:lvl1pPr marL="0" indent="0" algn="l">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22250" y="6042780"/>
            <a:ext cx="7299779" cy="465667"/>
          </a:xfrm>
        </p:spPr>
        <p:txBody>
          <a:bodyPr/>
          <a:lstStyle>
            <a:lvl1pPr marL="0" indent="0" algn="l">
              <a:buNone/>
              <a:defRPr sz="1800">
                <a:solidFill>
                  <a:srgbClr val="3333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
        <p:nvSpPr>
          <p:cNvPr id="12" name="Freeform: Shape 11">
            <a:extLst>
              <a:ext uri="{FF2B5EF4-FFF2-40B4-BE49-F238E27FC236}">
                <a16:creationId xmlns:a16="http://schemas.microsoft.com/office/drawing/2014/main" id="{643E380A-6D0A-4C52-8CFF-9C577C79E153}"/>
              </a:ext>
            </a:extLst>
          </p:cNvPr>
          <p:cNvSpPr/>
          <p:nvPr userDrawn="1"/>
        </p:nvSpPr>
        <p:spPr>
          <a:xfrm>
            <a:off x="7647158" y="6043056"/>
            <a:ext cx="1342203"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endParaRPr lang="en-US" sz="1800">
              <a:solidFill>
                <a:schemeClr val="tx1"/>
              </a:solidFill>
            </a:endParaRPr>
          </a:p>
        </p:txBody>
      </p:sp>
    </p:spTree>
    <p:extLst>
      <p:ext uri="{BB962C8B-B14F-4D97-AF65-F5344CB8AC3E}">
        <p14:creationId xmlns:p14="http://schemas.microsoft.com/office/powerpoint/2010/main" val="8120042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9144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07003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1"/>
            <a:ext cx="9144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0125335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9144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285750" y="1"/>
            <a:ext cx="862965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285750" y="2142067"/>
            <a:ext cx="8629649" cy="4034896"/>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933574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9144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285750" y="1"/>
            <a:ext cx="862965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285750" y="2436812"/>
            <a:ext cx="8629649" cy="3836989"/>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285750" y="1796133"/>
            <a:ext cx="8629649" cy="615279"/>
          </a:xfrm>
        </p:spPr>
        <p:txBody>
          <a:bodyPr>
            <a:normAutofit/>
          </a:bodyPr>
          <a:lstStyle>
            <a:lvl1pPr marL="0" indent="0" algn="l">
              <a:buNone/>
              <a:defRPr sz="1800" b="1" cap="all" baseline="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8354543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9144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8737600" y="6356351"/>
            <a:ext cx="317501"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285750" y="1"/>
            <a:ext cx="862965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8737600" y="115571"/>
            <a:ext cx="317501" cy="365125"/>
          </a:xfrm>
          <a:prstGeom prst="rect">
            <a:avLst/>
          </a:prstGeom>
        </p:spPr>
        <p:txBody>
          <a:bodyPr vert="horz" lIns="68580" tIns="34290" rIns="68580" bIns="3429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z="900" smtClean="0">
                <a:solidFill>
                  <a:schemeClr val="tx1"/>
                </a:solidFill>
              </a:rPr>
              <a:pPr/>
              <a:t>‹#›</a:t>
            </a:fld>
            <a:endParaRPr lang="en-US" sz="900" dirty="0">
              <a:solidFill>
                <a:schemeClr val="tx1"/>
              </a:solidFill>
            </a:endParaRPr>
          </a:p>
        </p:txBody>
      </p:sp>
    </p:spTree>
    <p:extLst>
      <p:ext uri="{BB962C8B-B14F-4D97-AF65-F5344CB8AC3E}">
        <p14:creationId xmlns:p14="http://schemas.microsoft.com/office/powerpoint/2010/main" val="11501734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9144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285750" y="1"/>
            <a:ext cx="862965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827222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457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4762500" y="2141538"/>
            <a:ext cx="4152900" cy="3141662"/>
          </a:xfrm>
        </p:spPr>
        <p:txBody>
          <a:bodyPr>
            <a:normAutofit/>
          </a:bodyPr>
          <a:lstStyle>
            <a:lvl1pPr marL="0" indent="0">
              <a:buNone/>
              <a:defRPr sz="1650"/>
            </a:lvl1pPr>
            <a:lvl2pPr marL="171450" indent="-127397">
              <a:lnSpc>
                <a:spcPct val="100000"/>
              </a:lnSpc>
              <a:spcBef>
                <a:spcPts val="900"/>
              </a:spcBef>
              <a:spcAft>
                <a:spcPts val="900"/>
              </a:spcAft>
              <a:defRPr sz="1350"/>
            </a:lvl2pPr>
            <a:lvl3pPr>
              <a:defRPr sz="1350"/>
            </a:lvl3pPr>
            <a:lvl4pPr>
              <a:defRPr sz="1200"/>
            </a:lvl4pPr>
            <a:lvl5pPr>
              <a:defRPr sz="12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419100"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415926" y="3383632"/>
            <a:ext cx="3740150"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1813067611"/>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4572000" y="0"/>
            <a:ext cx="457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4889898" y="398463"/>
            <a:ext cx="3949303"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419100" y="2141538"/>
            <a:ext cx="37338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3300" b="1" cap="all" baseline="0">
                <a:solidFill>
                  <a:srgbClr val="333333"/>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415926" y="3383632"/>
            <a:ext cx="3740150" cy="1975764"/>
          </a:xfrm>
        </p:spPr>
        <p:txBody>
          <a:bodyPr>
            <a:normAutofit/>
          </a:bodyPr>
          <a:lstStyle>
            <a:lvl1pPr marL="0" indent="0" algn="l">
              <a:buNone/>
              <a:defRPr sz="165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50618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8652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722F4C2-6B86-403A-A8D3-B5878DFE215D}"/>
              </a:ext>
            </a:extLst>
          </p:cNvPr>
          <p:cNvSpPr>
            <a:spLocks noGrp="1"/>
          </p:cNvSpPr>
          <p:nvPr>
            <p:ph type="pic" sz="quarter" idx="13"/>
          </p:nvPr>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10" name="Freeform: Shape 9">
            <a:extLst>
              <a:ext uri="{FF2B5EF4-FFF2-40B4-BE49-F238E27FC236}">
                <a16:creationId xmlns:a16="http://schemas.microsoft.com/office/drawing/2014/main" id="{BF50ABD3-1E0C-4476-A263-45C0B39B6727}"/>
              </a:ext>
            </a:extLst>
          </p:cNvPr>
          <p:cNvSpPr/>
          <p:nvPr userDrawn="1"/>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05740" rtlCol="0" anchor="b">
            <a:noAutofit/>
          </a:bodyPr>
          <a:lstStyle/>
          <a:p>
            <a:pPr algn="l"/>
            <a:r>
              <a:rPr lang="en-US" sz="1800"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457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419100"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415926" y="3383632"/>
            <a:ext cx="3740150"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932659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AD4D34A-C4B4-4E86-86B7-06FF73876E2C}"/>
              </a:ext>
            </a:extLst>
          </p:cNvPr>
          <p:cNvSpPr>
            <a:spLocks noGrp="1"/>
          </p:cNvSpPr>
          <p:nvPr>
            <p:ph type="pic" sz="quarter" idx="17" hasCustomPrompt="1"/>
          </p:nvPr>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r>
              <a:rPr lang="en-US" dirty="0"/>
              <a:t> </a:t>
            </a:r>
          </a:p>
        </p:txBody>
      </p:sp>
      <p:sp>
        <p:nvSpPr>
          <p:cNvPr id="10" name="Text Placeholder 9">
            <a:extLst>
              <a:ext uri="{FF2B5EF4-FFF2-40B4-BE49-F238E27FC236}">
                <a16:creationId xmlns:a16="http://schemas.microsoft.com/office/drawing/2014/main" id="{C7190B4B-2C55-4D6B-AE33-C261461E66A0}"/>
              </a:ext>
            </a:extLst>
          </p:cNvPr>
          <p:cNvSpPr>
            <a:spLocks noGrp="1"/>
          </p:cNvSpPr>
          <p:nvPr>
            <p:ph type="body" sz="quarter" idx="18" hasCustomPrompt="1"/>
          </p:nvPr>
        </p:nvSpPr>
        <p:spPr>
          <a:xfrm>
            <a:off x="4572000" y="0"/>
            <a:ext cx="4572000" cy="6858000"/>
          </a:xfrm>
          <a:custGeom>
            <a:avLst/>
            <a:gdLst>
              <a:gd name="connsiteX0" fmla="*/ 5850675 w 6096000"/>
              <a:gd name="connsiteY0" fmla="*/ 6677576 h 6858000"/>
              <a:gd name="connsiteX1" fmla="*/ 5856788 w 6096000"/>
              <a:gd name="connsiteY1" fmla="*/ 6677576 h 6858000"/>
              <a:gd name="connsiteX2" fmla="*/ 5862183 w 6096000"/>
              <a:gd name="connsiteY2" fmla="*/ 6678151 h 6858000"/>
              <a:gd name="connsiteX3" fmla="*/ 5864461 w 6096000"/>
              <a:gd name="connsiteY3" fmla="*/ 6679894 h 6858000"/>
              <a:gd name="connsiteX4" fmla="*/ 5865281 w 6096000"/>
              <a:gd name="connsiteY4" fmla="*/ 6682541 h 6858000"/>
              <a:gd name="connsiteX5" fmla="*/ 5863578 w 6096000"/>
              <a:gd name="connsiteY5" fmla="*/ 6686233 h 6858000"/>
              <a:gd name="connsiteX6" fmla="*/ 5857198 w 6096000"/>
              <a:gd name="connsiteY6" fmla="*/ 6687628 h 6858000"/>
              <a:gd name="connsiteX7" fmla="*/ 5850675 w 6096000"/>
              <a:gd name="connsiteY7" fmla="*/ 6687628 h 6858000"/>
              <a:gd name="connsiteX8" fmla="*/ 5845300 w 6096000"/>
              <a:gd name="connsiteY8" fmla="*/ 6673064 h 6858000"/>
              <a:gd name="connsiteX9" fmla="*/ 5845300 w 6096000"/>
              <a:gd name="connsiteY9" fmla="*/ 6706378 h 6858000"/>
              <a:gd name="connsiteX10" fmla="*/ 5850675 w 6096000"/>
              <a:gd name="connsiteY10" fmla="*/ 6706378 h 6858000"/>
              <a:gd name="connsiteX11" fmla="*/ 5850675 w 6096000"/>
              <a:gd name="connsiteY11" fmla="*/ 6692224 h 6858000"/>
              <a:gd name="connsiteX12" fmla="*/ 5853834 w 6096000"/>
              <a:gd name="connsiteY12" fmla="*/ 6692224 h 6858000"/>
              <a:gd name="connsiteX13" fmla="*/ 5858142 w 6096000"/>
              <a:gd name="connsiteY13" fmla="*/ 6693372 h 6858000"/>
              <a:gd name="connsiteX14" fmla="*/ 5863762 w 6096000"/>
              <a:gd name="connsiteY14" fmla="*/ 6701126 h 6858000"/>
              <a:gd name="connsiteX15" fmla="*/ 5866717 w 6096000"/>
              <a:gd name="connsiteY15" fmla="*/ 6706378 h 6858000"/>
              <a:gd name="connsiteX16" fmla="*/ 5873281 w 6096000"/>
              <a:gd name="connsiteY16" fmla="*/ 6706378 h 6858000"/>
              <a:gd name="connsiteX17" fmla="*/ 5869220 w 6096000"/>
              <a:gd name="connsiteY17" fmla="*/ 6699854 h 6858000"/>
              <a:gd name="connsiteX18" fmla="*/ 5864296 w 6096000"/>
              <a:gd name="connsiteY18" fmla="*/ 6693249 h 6858000"/>
              <a:gd name="connsiteX19" fmla="*/ 5861466 w 6096000"/>
              <a:gd name="connsiteY19" fmla="*/ 6691485 h 6858000"/>
              <a:gd name="connsiteX20" fmla="*/ 5868378 w 6096000"/>
              <a:gd name="connsiteY20" fmla="*/ 6688449 h 6858000"/>
              <a:gd name="connsiteX21" fmla="*/ 5870983 w 6096000"/>
              <a:gd name="connsiteY21" fmla="*/ 6682090 h 6858000"/>
              <a:gd name="connsiteX22" fmla="*/ 5869424 w 6096000"/>
              <a:gd name="connsiteY22" fmla="*/ 6677207 h 6858000"/>
              <a:gd name="connsiteX23" fmla="*/ 5865239 w 6096000"/>
              <a:gd name="connsiteY23" fmla="*/ 6673987 h 6858000"/>
              <a:gd name="connsiteX24" fmla="*/ 5856747 w 6096000"/>
              <a:gd name="connsiteY24" fmla="*/ 6673064 h 6858000"/>
              <a:gd name="connsiteX25" fmla="*/ 4806089 w 6096000"/>
              <a:gd name="connsiteY25" fmla="*/ 6670493 h 6858000"/>
              <a:gd name="connsiteX26" fmla="*/ 4809603 w 6096000"/>
              <a:gd name="connsiteY26" fmla="*/ 6670493 h 6858000"/>
              <a:gd name="connsiteX27" fmla="*/ 4809603 w 6096000"/>
              <a:gd name="connsiteY27" fmla="*/ 6674034 h 6858000"/>
              <a:gd name="connsiteX28" fmla="*/ 4781492 w 6096000"/>
              <a:gd name="connsiteY28" fmla="*/ 6709456 h 6858000"/>
              <a:gd name="connsiteX29" fmla="*/ 4763922 w 6096000"/>
              <a:gd name="connsiteY29" fmla="*/ 6691746 h 6858000"/>
              <a:gd name="connsiteX30" fmla="*/ 4806089 w 6096000"/>
              <a:gd name="connsiteY30" fmla="*/ 6670493 h 6858000"/>
              <a:gd name="connsiteX31" fmla="*/ 5858881 w 6096000"/>
              <a:gd name="connsiteY31" fmla="*/ 6663422 h 6858000"/>
              <a:gd name="connsiteX32" fmla="*/ 5871558 w 6096000"/>
              <a:gd name="connsiteY32" fmla="*/ 6666766 h 6858000"/>
              <a:gd name="connsiteX33" fmla="*/ 5881220 w 6096000"/>
              <a:gd name="connsiteY33" fmla="*/ 6676325 h 6858000"/>
              <a:gd name="connsiteX34" fmla="*/ 5884687 w 6096000"/>
              <a:gd name="connsiteY34" fmla="*/ 6689269 h 6858000"/>
              <a:gd name="connsiteX35" fmla="*/ 5881282 w 6096000"/>
              <a:gd name="connsiteY35" fmla="*/ 6702090 h 6858000"/>
              <a:gd name="connsiteX36" fmla="*/ 5871722 w 6096000"/>
              <a:gd name="connsiteY36" fmla="*/ 6711650 h 6858000"/>
              <a:gd name="connsiteX37" fmla="*/ 5858881 w 6096000"/>
              <a:gd name="connsiteY37" fmla="*/ 6715076 h 6858000"/>
              <a:gd name="connsiteX38" fmla="*/ 5846039 w 6096000"/>
              <a:gd name="connsiteY38" fmla="*/ 6711650 h 6858000"/>
              <a:gd name="connsiteX39" fmla="*/ 5836459 w 6096000"/>
              <a:gd name="connsiteY39" fmla="*/ 6702090 h 6858000"/>
              <a:gd name="connsiteX40" fmla="*/ 5833033 w 6096000"/>
              <a:gd name="connsiteY40" fmla="*/ 6689269 h 6858000"/>
              <a:gd name="connsiteX41" fmla="*/ 5836521 w 6096000"/>
              <a:gd name="connsiteY41" fmla="*/ 6676325 h 6858000"/>
              <a:gd name="connsiteX42" fmla="*/ 5846183 w 6096000"/>
              <a:gd name="connsiteY42" fmla="*/ 6666766 h 6858000"/>
              <a:gd name="connsiteX43" fmla="*/ 5858881 w 6096000"/>
              <a:gd name="connsiteY43" fmla="*/ 6663422 h 6858000"/>
              <a:gd name="connsiteX44" fmla="*/ 5858881 w 6096000"/>
              <a:gd name="connsiteY44" fmla="*/ 6658294 h 6858000"/>
              <a:gd name="connsiteX45" fmla="*/ 5843660 w 6096000"/>
              <a:gd name="connsiteY45" fmla="*/ 6662294 h 6858000"/>
              <a:gd name="connsiteX46" fmla="*/ 5832069 w 6096000"/>
              <a:gd name="connsiteY46" fmla="*/ 6673741 h 6858000"/>
              <a:gd name="connsiteX47" fmla="*/ 5827904 w 6096000"/>
              <a:gd name="connsiteY47" fmla="*/ 6689269 h 6858000"/>
              <a:gd name="connsiteX48" fmla="*/ 5832007 w 6096000"/>
              <a:gd name="connsiteY48" fmla="*/ 6704655 h 6858000"/>
              <a:gd name="connsiteX49" fmla="*/ 5843474 w 6096000"/>
              <a:gd name="connsiteY49" fmla="*/ 6716122 h 6858000"/>
              <a:gd name="connsiteX50" fmla="*/ 5858881 w 6096000"/>
              <a:gd name="connsiteY50" fmla="*/ 6720204 h 6858000"/>
              <a:gd name="connsiteX51" fmla="*/ 5874287 w 6096000"/>
              <a:gd name="connsiteY51" fmla="*/ 6716122 h 6858000"/>
              <a:gd name="connsiteX52" fmla="*/ 5885733 w 6096000"/>
              <a:gd name="connsiteY52" fmla="*/ 6704655 h 6858000"/>
              <a:gd name="connsiteX53" fmla="*/ 5889815 w 6096000"/>
              <a:gd name="connsiteY53" fmla="*/ 6689269 h 6858000"/>
              <a:gd name="connsiteX54" fmla="*/ 5885671 w 6096000"/>
              <a:gd name="connsiteY54" fmla="*/ 6673741 h 6858000"/>
              <a:gd name="connsiteX55" fmla="*/ 5874101 w 6096000"/>
              <a:gd name="connsiteY55" fmla="*/ 6662294 h 6858000"/>
              <a:gd name="connsiteX56" fmla="*/ 5858881 w 6096000"/>
              <a:gd name="connsiteY56" fmla="*/ 6658294 h 6858000"/>
              <a:gd name="connsiteX57" fmla="*/ 4995685 w 6096000"/>
              <a:gd name="connsiteY57" fmla="*/ 6628842 h 6858000"/>
              <a:gd name="connsiteX58" fmla="*/ 5027259 w 6096000"/>
              <a:gd name="connsiteY58" fmla="*/ 6669149 h 6858000"/>
              <a:gd name="connsiteX59" fmla="*/ 4995685 w 6096000"/>
              <a:gd name="connsiteY59" fmla="*/ 6709455 h 6858000"/>
              <a:gd name="connsiteX60" fmla="*/ 4964111 w 6096000"/>
              <a:gd name="connsiteY60" fmla="*/ 6669149 h 6858000"/>
              <a:gd name="connsiteX61" fmla="*/ 4995685 w 6096000"/>
              <a:gd name="connsiteY61" fmla="*/ 6628842 h 6858000"/>
              <a:gd name="connsiteX62" fmla="*/ 4685998 w 6096000"/>
              <a:gd name="connsiteY62" fmla="*/ 6628842 h 6858000"/>
              <a:gd name="connsiteX63" fmla="*/ 4714212 w 6096000"/>
              <a:gd name="connsiteY63" fmla="*/ 6669149 h 6858000"/>
              <a:gd name="connsiteX64" fmla="*/ 4685998 w 6096000"/>
              <a:gd name="connsiteY64" fmla="*/ 6709455 h 6858000"/>
              <a:gd name="connsiteX65" fmla="*/ 4657783 w 6096000"/>
              <a:gd name="connsiteY65" fmla="*/ 6669149 h 6858000"/>
              <a:gd name="connsiteX66" fmla="*/ 4685998 w 6096000"/>
              <a:gd name="connsiteY66" fmla="*/ 6628842 h 6858000"/>
              <a:gd name="connsiteX67" fmla="*/ 4373622 w 6096000"/>
              <a:gd name="connsiteY67" fmla="*/ 6628842 h 6858000"/>
              <a:gd name="connsiteX68" fmla="*/ 4405196 w 6096000"/>
              <a:gd name="connsiteY68" fmla="*/ 6669149 h 6858000"/>
              <a:gd name="connsiteX69" fmla="*/ 4373622 w 6096000"/>
              <a:gd name="connsiteY69" fmla="*/ 6709455 h 6858000"/>
              <a:gd name="connsiteX70" fmla="*/ 4342048 w 6096000"/>
              <a:gd name="connsiteY70" fmla="*/ 6669149 h 6858000"/>
              <a:gd name="connsiteX71" fmla="*/ 4373622 w 6096000"/>
              <a:gd name="connsiteY71" fmla="*/ 6628842 h 6858000"/>
              <a:gd name="connsiteX72" fmla="*/ 4918562 w 6096000"/>
              <a:gd name="connsiteY72" fmla="*/ 6623595 h 6858000"/>
              <a:gd name="connsiteX73" fmla="*/ 4918562 w 6096000"/>
              <a:gd name="connsiteY73" fmla="*/ 6719555 h 6858000"/>
              <a:gd name="connsiteX74" fmla="*/ 4930851 w 6096000"/>
              <a:gd name="connsiteY74" fmla="*/ 6719555 h 6858000"/>
              <a:gd name="connsiteX75" fmla="*/ 4930851 w 6096000"/>
              <a:gd name="connsiteY75" fmla="*/ 6623595 h 6858000"/>
              <a:gd name="connsiteX76" fmla="*/ 5062189 w 6096000"/>
              <a:gd name="connsiteY76" fmla="*/ 6622125 h 6858000"/>
              <a:gd name="connsiteX77" fmla="*/ 5062189 w 6096000"/>
              <a:gd name="connsiteY77" fmla="*/ 6646508 h 6858000"/>
              <a:gd name="connsiteX78" fmla="*/ 5062189 w 6096000"/>
              <a:gd name="connsiteY78" fmla="*/ 6716173 h 6858000"/>
              <a:gd name="connsiteX79" fmla="*/ 5076009 w 6096000"/>
              <a:gd name="connsiteY79" fmla="*/ 6716173 h 6858000"/>
              <a:gd name="connsiteX80" fmla="*/ 5076009 w 6096000"/>
              <a:gd name="connsiteY80" fmla="*/ 6663924 h 6858000"/>
              <a:gd name="connsiteX81" fmla="*/ 5103648 w 6096000"/>
              <a:gd name="connsiteY81" fmla="*/ 6629091 h 6858000"/>
              <a:gd name="connsiteX82" fmla="*/ 5124377 w 6096000"/>
              <a:gd name="connsiteY82" fmla="*/ 6660441 h 6858000"/>
              <a:gd name="connsiteX83" fmla="*/ 5124377 w 6096000"/>
              <a:gd name="connsiteY83" fmla="*/ 6716173 h 6858000"/>
              <a:gd name="connsiteX84" fmla="*/ 5134741 w 6096000"/>
              <a:gd name="connsiteY84" fmla="*/ 6716173 h 6858000"/>
              <a:gd name="connsiteX85" fmla="*/ 5134741 w 6096000"/>
              <a:gd name="connsiteY85" fmla="*/ 6656957 h 6858000"/>
              <a:gd name="connsiteX86" fmla="*/ 5103648 w 6096000"/>
              <a:gd name="connsiteY86" fmla="*/ 6622125 h 6858000"/>
              <a:gd name="connsiteX87" fmla="*/ 5072554 w 6096000"/>
              <a:gd name="connsiteY87" fmla="*/ 6639541 h 6858000"/>
              <a:gd name="connsiteX88" fmla="*/ 5072554 w 6096000"/>
              <a:gd name="connsiteY88" fmla="*/ 6622125 h 6858000"/>
              <a:gd name="connsiteX89" fmla="*/ 5062189 w 6096000"/>
              <a:gd name="connsiteY89" fmla="*/ 6622125 h 6858000"/>
              <a:gd name="connsiteX90" fmla="*/ 4992997 w 6096000"/>
              <a:gd name="connsiteY90" fmla="*/ 6622125 h 6858000"/>
              <a:gd name="connsiteX91" fmla="*/ 4949332 w 6096000"/>
              <a:gd name="connsiteY91" fmla="*/ 6671165 h 6858000"/>
              <a:gd name="connsiteX92" fmla="*/ 4992997 w 6096000"/>
              <a:gd name="connsiteY92" fmla="*/ 6720204 h 6858000"/>
              <a:gd name="connsiteX93" fmla="*/ 5036662 w 6096000"/>
              <a:gd name="connsiteY93" fmla="*/ 6671165 h 6858000"/>
              <a:gd name="connsiteX94" fmla="*/ 4992997 w 6096000"/>
              <a:gd name="connsiteY94" fmla="*/ 6622125 h 6858000"/>
              <a:gd name="connsiteX95" fmla="*/ 4787851 w 6096000"/>
              <a:gd name="connsiteY95" fmla="*/ 6622125 h 6858000"/>
              <a:gd name="connsiteX96" fmla="*/ 4759700 w 6096000"/>
              <a:gd name="connsiteY96" fmla="*/ 6625628 h 6858000"/>
              <a:gd name="connsiteX97" fmla="*/ 4759700 w 6096000"/>
              <a:gd name="connsiteY97" fmla="*/ 6639639 h 6858000"/>
              <a:gd name="connsiteX98" fmla="*/ 4787851 w 6096000"/>
              <a:gd name="connsiteY98" fmla="*/ 6629131 h 6858000"/>
              <a:gd name="connsiteX99" fmla="*/ 4808964 w 6096000"/>
              <a:gd name="connsiteY99" fmla="*/ 6653651 h 6858000"/>
              <a:gd name="connsiteX100" fmla="*/ 4808964 w 6096000"/>
              <a:gd name="connsiteY100" fmla="*/ 6660656 h 6858000"/>
              <a:gd name="connsiteX101" fmla="*/ 4749144 w 6096000"/>
              <a:gd name="connsiteY101" fmla="*/ 6692181 h 6858000"/>
              <a:gd name="connsiteX102" fmla="*/ 4780813 w 6096000"/>
              <a:gd name="connsiteY102" fmla="*/ 6720204 h 6858000"/>
              <a:gd name="connsiteX103" fmla="*/ 4808964 w 6096000"/>
              <a:gd name="connsiteY103" fmla="*/ 6702690 h 6858000"/>
              <a:gd name="connsiteX104" fmla="*/ 4812483 w 6096000"/>
              <a:gd name="connsiteY104" fmla="*/ 6702690 h 6858000"/>
              <a:gd name="connsiteX105" fmla="*/ 4812483 w 6096000"/>
              <a:gd name="connsiteY105" fmla="*/ 6716701 h 6858000"/>
              <a:gd name="connsiteX106" fmla="*/ 4823039 w 6096000"/>
              <a:gd name="connsiteY106" fmla="*/ 6716701 h 6858000"/>
              <a:gd name="connsiteX107" fmla="*/ 4823039 w 6096000"/>
              <a:gd name="connsiteY107" fmla="*/ 6699187 h 6858000"/>
              <a:gd name="connsiteX108" fmla="*/ 4823039 w 6096000"/>
              <a:gd name="connsiteY108" fmla="*/ 6657154 h 6858000"/>
              <a:gd name="connsiteX109" fmla="*/ 4787851 w 6096000"/>
              <a:gd name="connsiteY109" fmla="*/ 6622125 h 6858000"/>
              <a:gd name="connsiteX110" fmla="*/ 4546268 w 6096000"/>
              <a:gd name="connsiteY110" fmla="*/ 6622125 h 6858000"/>
              <a:gd name="connsiteX111" fmla="*/ 4546268 w 6096000"/>
              <a:gd name="connsiteY111" fmla="*/ 6646508 h 6858000"/>
              <a:gd name="connsiteX112" fmla="*/ 4546268 w 6096000"/>
              <a:gd name="connsiteY112" fmla="*/ 6716173 h 6858000"/>
              <a:gd name="connsiteX113" fmla="*/ 4560343 w 6096000"/>
              <a:gd name="connsiteY113" fmla="*/ 6716173 h 6858000"/>
              <a:gd name="connsiteX114" fmla="*/ 4560343 w 6096000"/>
              <a:gd name="connsiteY114" fmla="*/ 6663924 h 6858000"/>
              <a:gd name="connsiteX115" fmla="*/ 4588494 w 6096000"/>
              <a:gd name="connsiteY115" fmla="*/ 6629091 h 6858000"/>
              <a:gd name="connsiteX116" fmla="*/ 4609607 w 6096000"/>
              <a:gd name="connsiteY116" fmla="*/ 6660441 h 6858000"/>
              <a:gd name="connsiteX117" fmla="*/ 4609607 w 6096000"/>
              <a:gd name="connsiteY117" fmla="*/ 6716173 h 6858000"/>
              <a:gd name="connsiteX118" fmla="*/ 4620163 w 6096000"/>
              <a:gd name="connsiteY118" fmla="*/ 6716173 h 6858000"/>
              <a:gd name="connsiteX119" fmla="*/ 4620163 w 6096000"/>
              <a:gd name="connsiteY119" fmla="*/ 6656957 h 6858000"/>
              <a:gd name="connsiteX120" fmla="*/ 4588494 w 6096000"/>
              <a:gd name="connsiteY120" fmla="*/ 6622125 h 6858000"/>
              <a:gd name="connsiteX121" fmla="*/ 4556824 w 6096000"/>
              <a:gd name="connsiteY121" fmla="*/ 6639541 h 6858000"/>
              <a:gd name="connsiteX122" fmla="*/ 4556824 w 6096000"/>
              <a:gd name="connsiteY122" fmla="*/ 6622125 h 6858000"/>
              <a:gd name="connsiteX123" fmla="*/ 4546268 w 6096000"/>
              <a:gd name="connsiteY123" fmla="*/ 6622125 h 6858000"/>
              <a:gd name="connsiteX124" fmla="*/ 4444159 w 6096000"/>
              <a:gd name="connsiteY124" fmla="*/ 6622125 h 6858000"/>
              <a:gd name="connsiteX125" fmla="*/ 4444159 w 6096000"/>
              <a:gd name="connsiteY125" fmla="*/ 6685175 h 6858000"/>
              <a:gd name="connsiteX126" fmla="*/ 4475828 w 6096000"/>
              <a:gd name="connsiteY126" fmla="*/ 6720204 h 6858000"/>
              <a:gd name="connsiteX127" fmla="*/ 4507498 w 6096000"/>
              <a:gd name="connsiteY127" fmla="*/ 6702690 h 6858000"/>
              <a:gd name="connsiteX128" fmla="*/ 4507498 w 6096000"/>
              <a:gd name="connsiteY128" fmla="*/ 6716701 h 6858000"/>
              <a:gd name="connsiteX129" fmla="*/ 4518054 w 6096000"/>
              <a:gd name="connsiteY129" fmla="*/ 6716701 h 6858000"/>
              <a:gd name="connsiteX130" fmla="*/ 4518054 w 6096000"/>
              <a:gd name="connsiteY130" fmla="*/ 6695684 h 6858000"/>
              <a:gd name="connsiteX131" fmla="*/ 4518054 w 6096000"/>
              <a:gd name="connsiteY131" fmla="*/ 6622125 h 6858000"/>
              <a:gd name="connsiteX132" fmla="*/ 4503979 w 6096000"/>
              <a:gd name="connsiteY132" fmla="*/ 6622125 h 6858000"/>
              <a:gd name="connsiteX133" fmla="*/ 4503979 w 6096000"/>
              <a:gd name="connsiteY133" fmla="*/ 6674667 h 6858000"/>
              <a:gd name="connsiteX134" fmla="*/ 4475828 w 6096000"/>
              <a:gd name="connsiteY134" fmla="*/ 6709695 h 6858000"/>
              <a:gd name="connsiteX135" fmla="*/ 4454715 w 6096000"/>
              <a:gd name="connsiteY135" fmla="*/ 6681673 h 6858000"/>
              <a:gd name="connsiteX136" fmla="*/ 4454715 w 6096000"/>
              <a:gd name="connsiteY136" fmla="*/ 6622125 h 6858000"/>
              <a:gd name="connsiteX137" fmla="*/ 4444159 w 6096000"/>
              <a:gd name="connsiteY137" fmla="*/ 6622125 h 6858000"/>
              <a:gd name="connsiteX138" fmla="*/ 4375637 w 6096000"/>
              <a:gd name="connsiteY138" fmla="*/ 6622125 h 6858000"/>
              <a:gd name="connsiteX139" fmla="*/ 4331300 w 6096000"/>
              <a:gd name="connsiteY139" fmla="*/ 6671165 h 6858000"/>
              <a:gd name="connsiteX140" fmla="*/ 4375637 w 6096000"/>
              <a:gd name="connsiteY140" fmla="*/ 6720204 h 6858000"/>
              <a:gd name="connsiteX141" fmla="*/ 4419975 w 6096000"/>
              <a:gd name="connsiteY141" fmla="*/ 6671165 h 6858000"/>
              <a:gd name="connsiteX142" fmla="*/ 4375637 w 6096000"/>
              <a:gd name="connsiteY142" fmla="*/ 6622125 h 6858000"/>
              <a:gd name="connsiteX143" fmla="*/ 5559303 w 6096000"/>
              <a:gd name="connsiteY143" fmla="*/ 6607346 h 6858000"/>
              <a:gd name="connsiteX144" fmla="*/ 5563333 w 6096000"/>
              <a:gd name="connsiteY144" fmla="*/ 6618095 h 6858000"/>
              <a:gd name="connsiteX145" fmla="*/ 5567364 w 6096000"/>
              <a:gd name="connsiteY145" fmla="*/ 6624813 h 6858000"/>
              <a:gd name="connsiteX146" fmla="*/ 5552585 w 6096000"/>
              <a:gd name="connsiteY146" fmla="*/ 6624813 h 6858000"/>
              <a:gd name="connsiteX147" fmla="*/ 5556616 w 6096000"/>
              <a:gd name="connsiteY147" fmla="*/ 6618095 h 6858000"/>
              <a:gd name="connsiteX148" fmla="*/ 5563446 w 6096000"/>
              <a:gd name="connsiteY148" fmla="*/ 6596598 h 6858000"/>
              <a:gd name="connsiteX149" fmla="*/ 5553032 w 6096000"/>
              <a:gd name="connsiteY149" fmla="*/ 6600112 h 6858000"/>
              <a:gd name="connsiteX150" fmla="*/ 5549562 w 6096000"/>
              <a:gd name="connsiteY150" fmla="*/ 6617682 h 6858000"/>
              <a:gd name="connsiteX151" fmla="*/ 5539149 w 6096000"/>
              <a:gd name="connsiteY151" fmla="*/ 6638764 h 6858000"/>
              <a:gd name="connsiteX152" fmla="*/ 5549562 w 6096000"/>
              <a:gd name="connsiteY152" fmla="*/ 6642278 h 6858000"/>
              <a:gd name="connsiteX153" fmla="*/ 5549562 w 6096000"/>
              <a:gd name="connsiteY153" fmla="*/ 6631737 h 6858000"/>
              <a:gd name="connsiteX154" fmla="*/ 5570387 w 6096000"/>
              <a:gd name="connsiteY154" fmla="*/ 6631737 h 6858000"/>
              <a:gd name="connsiteX155" fmla="*/ 5570387 w 6096000"/>
              <a:gd name="connsiteY155" fmla="*/ 6638764 h 6858000"/>
              <a:gd name="connsiteX156" fmla="*/ 5580800 w 6096000"/>
              <a:gd name="connsiteY156" fmla="*/ 6638764 h 6858000"/>
              <a:gd name="connsiteX157" fmla="*/ 5570387 w 6096000"/>
              <a:gd name="connsiteY157" fmla="*/ 6617682 h 6858000"/>
              <a:gd name="connsiteX158" fmla="*/ 5563446 w 6096000"/>
              <a:gd name="connsiteY158" fmla="*/ 6600112 h 6858000"/>
              <a:gd name="connsiteX159" fmla="*/ 5563446 w 6096000"/>
              <a:gd name="connsiteY159" fmla="*/ 6596598 h 6858000"/>
              <a:gd name="connsiteX160" fmla="*/ 4868451 w 6096000"/>
              <a:gd name="connsiteY160" fmla="*/ 6596597 h 6858000"/>
              <a:gd name="connsiteX161" fmla="*/ 4857971 w 6096000"/>
              <a:gd name="connsiteY161" fmla="*/ 6600129 h 6858000"/>
              <a:gd name="connsiteX162" fmla="*/ 4857971 w 6096000"/>
              <a:gd name="connsiteY162" fmla="*/ 6621318 h 6858000"/>
              <a:gd name="connsiteX163" fmla="*/ 4840505 w 6096000"/>
              <a:gd name="connsiteY163" fmla="*/ 6621318 h 6858000"/>
              <a:gd name="connsiteX164" fmla="*/ 4840505 w 6096000"/>
              <a:gd name="connsiteY164" fmla="*/ 6631913 h 6858000"/>
              <a:gd name="connsiteX165" fmla="*/ 4857971 w 6096000"/>
              <a:gd name="connsiteY165" fmla="*/ 6631913 h 6858000"/>
              <a:gd name="connsiteX166" fmla="*/ 4857971 w 6096000"/>
              <a:gd name="connsiteY166" fmla="*/ 6688419 h 6858000"/>
              <a:gd name="connsiteX167" fmla="*/ 4878931 w 6096000"/>
              <a:gd name="connsiteY167" fmla="*/ 6720203 h 6858000"/>
              <a:gd name="connsiteX168" fmla="*/ 4892904 w 6096000"/>
              <a:gd name="connsiteY168" fmla="*/ 6716672 h 6858000"/>
              <a:gd name="connsiteX169" fmla="*/ 4892904 w 6096000"/>
              <a:gd name="connsiteY169" fmla="*/ 6706077 h 6858000"/>
              <a:gd name="connsiteX170" fmla="*/ 4882424 w 6096000"/>
              <a:gd name="connsiteY170" fmla="*/ 6709608 h 6858000"/>
              <a:gd name="connsiteX171" fmla="*/ 4868451 w 6096000"/>
              <a:gd name="connsiteY171" fmla="*/ 6695482 h 6858000"/>
              <a:gd name="connsiteX172" fmla="*/ 4868451 w 6096000"/>
              <a:gd name="connsiteY172" fmla="*/ 6631913 h 6858000"/>
              <a:gd name="connsiteX173" fmla="*/ 4889410 w 6096000"/>
              <a:gd name="connsiteY173" fmla="*/ 6631913 h 6858000"/>
              <a:gd name="connsiteX174" fmla="*/ 4889410 w 6096000"/>
              <a:gd name="connsiteY174" fmla="*/ 6621318 h 6858000"/>
              <a:gd name="connsiteX175" fmla="*/ 4868451 w 6096000"/>
              <a:gd name="connsiteY175" fmla="*/ 6621318 h 6858000"/>
              <a:gd name="connsiteX176" fmla="*/ 4868451 w 6096000"/>
              <a:gd name="connsiteY176" fmla="*/ 6596597 h 6858000"/>
              <a:gd name="connsiteX177" fmla="*/ 5503881 w 6096000"/>
              <a:gd name="connsiteY177" fmla="*/ 6593911 h 6858000"/>
              <a:gd name="connsiteX178" fmla="*/ 5493469 w 6096000"/>
              <a:gd name="connsiteY178" fmla="*/ 6636077 h 6858000"/>
              <a:gd name="connsiteX179" fmla="*/ 5503881 w 6096000"/>
              <a:gd name="connsiteY179" fmla="*/ 6636077 h 6858000"/>
              <a:gd name="connsiteX180" fmla="*/ 5507352 w 6096000"/>
              <a:gd name="connsiteY180" fmla="*/ 6611481 h 6858000"/>
              <a:gd name="connsiteX181" fmla="*/ 5521236 w 6096000"/>
              <a:gd name="connsiteY181" fmla="*/ 6639591 h 6858000"/>
              <a:gd name="connsiteX182" fmla="*/ 5528178 w 6096000"/>
              <a:gd name="connsiteY182" fmla="*/ 6639591 h 6858000"/>
              <a:gd name="connsiteX183" fmla="*/ 5535119 w 6096000"/>
              <a:gd name="connsiteY183" fmla="*/ 6597425 h 6858000"/>
              <a:gd name="connsiteX184" fmla="*/ 5528178 w 6096000"/>
              <a:gd name="connsiteY184" fmla="*/ 6597425 h 6858000"/>
              <a:gd name="connsiteX185" fmla="*/ 5524707 w 6096000"/>
              <a:gd name="connsiteY185" fmla="*/ 6625536 h 6858000"/>
              <a:gd name="connsiteX186" fmla="*/ 5510824 w 6096000"/>
              <a:gd name="connsiteY186" fmla="*/ 6593911 h 6858000"/>
              <a:gd name="connsiteX187" fmla="*/ 5503881 w 6096000"/>
              <a:gd name="connsiteY187" fmla="*/ 6593911 h 6858000"/>
              <a:gd name="connsiteX188" fmla="*/ 5613044 w 6096000"/>
              <a:gd name="connsiteY188" fmla="*/ 6589881 h 6858000"/>
              <a:gd name="connsiteX189" fmla="*/ 5578112 w 6096000"/>
              <a:gd name="connsiteY189" fmla="*/ 6596982 h 6858000"/>
              <a:gd name="connsiteX190" fmla="*/ 5578112 w 6096000"/>
              <a:gd name="connsiteY190" fmla="*/ 6604084 h 6858000"/>
              <a:gd name="connsiteX191" fmla="*/ 5592084 w 6096000"/>
              <a:gd name="connsiteY191" fmla="*/ 6604084 h 6858000"/>
              <a:gd name="connsiteX192" fmla="*/ 5599071 w 6096000"/>
              <a:gd name="connsiteY192" fmla="*/ 6639592 h 6858000"/>
              <a:gd name="connsiteX193" fmla="*/ 5606057 w 6096000"/>
              <a:gd name="connsiteY193" fmla="*/ 6636041 h 6858000"/>
              <a:gd name="connsiteX194" fmla="*/ 5599071 w 6096000"/>
              <a:gd name="connsiteY194" fmla="*/ 6600533 h 6858000"/>
              <a:gd name="connsiteX195" fmla="*/ 5613044 w 6096000"/>
              <a:gd name="connsiteY195" fmla="*/ 6596982 h 6858000"/>
              <a:gd name="connsiteX196" fmla="*/ 5468748 w 6096000"/>
              <a:gd name="connsiteY196" fmla="*/ 6589881 h 6858000"/>
              <a:gd name="connsiteX197" fmla="*/ 5479228 w 6096000"/>
              <a:gd name="connsiteY197" fmla="*/ 6593240 h 6858000"/>
              <a:gd name="connsiteX198" fmla="*/ 5482720 w 6096000"/>
              <a:gd name="connsiteY198" fmla="*/ 6596599 h 6858000"/>
              <a:gd name="connsiteX199" fmla="*/ 5482720 w 6096000"/>
              <a:gd name="connsiteY199" fmla="*/ 6599957 h 6858000"/>
              <a:gd name="connsiteX200" fmla="*/ 5475734 w 6096000"/>
              <a:gd name="connsiteY200" fmla="*/ 6603316 h 6858000"/>
              <a:gd name="connsiteX201" fmla="*/ 5465254 w 6096000"/>
              <a:gd name="connsiteY201" fmla="*/ 6599957 h 6858000"/>
              <a:gd name="connsiteX202" fmla="*/ 5468748 w 6096000"/>
              <a:gd name="connsiteY202" fmla="*/ 6596599 h 6858000"/>
              <a:gd name="connsiteX203" fmla="*/ 5468748 w 6096000"/>
              <a:gd name="connsiteY203" fmla="*/ 6589881 h 6858000"/>
              <a:gd name="connsiteX204" fmla="*/ 4918562 w 6096000"/>
              <a:gd name="connsiteY204" fmla="*/ 6587995 h 6858000"/>
              <a:gd name="connsiteX205" fmla="*/ 4918562 w 6096000"/>
              <a:gd name="connsiteY205" fmla="*/ 6601689 h 6858000"/>
              <a:gd name="connsiteX206" fmla="*/ 4930851 w 6096000"/>
              <a:gd name="connsiteY206" fmla="*/ 6601689 h 6858000"/>
              <a:gd name="connsiteX207" fmla="*/ 4930851 w 6096000"/>
              <a:gd name="connsiteY207" fmla="*/ 6587995 h 6858000"/>
              <a:gd name="connsiteX208" fmla="*/ 5619762 w 6096000"/>
              <a:gd name="connsiteY208" fmla="*/ 6585849 h 6858000"/>
              <a:gd name="connsiteX209" fmla="*/ 5633582 w 6096000"/>
              <a:gd name="connsiteY209" fmla="*/ 6628843 h 6858000"/>
              <a:gd name="connsiteX210" fmla="*/ 5643946 w 6096000"/>
              <a:gd name="connsiteY210" fmla="*/ 6625260 h 6858000"/>
              <a:gd name="connsiteX211" fmla="*/ 5630127 w 6096000"/>
              <a:gd name="connsiteY211" fmla="*/ 6585849 h 6858000"/>
              <a:gd name="connsiteX212" fmla="*/ 5619762 w 6096000"/>
              <a:gd name="connsiteY212" fmla="*/ 6585849 h 6858000"/>
              <a:gd name="connsiteX213" fmla="*/ 4250688 w 6096000"/>
              <a:gd name="connsiteY213" fmla="*/ 6585849 h 6858000"/>
              <a:gd name="connsiteX214" fmla="*/ 4250688 w 6096000"/>
              <a:gd name="connsiteY214" fmla="*/ 6716173 h 6858000"/>
              <a:gd name="connsiteX215" fmla="*/ 4265467 w 6096000"/>
              <a:gd name="connsiteY215" fmla="*/ 6716173 h 6858000"/>
              <a:gd name="connsiteX216" fmla="*/ 4265467 w 6096000"/>
              <a:gd name="connsiteY216" fmla="*/ 6657057 h 6858000"/>
              <a:gd name="connsiteX217" fmla="*/ 4311148 w 6096000"/>
              <a:gd name="connsiteY217" fmla="*/ 6657057 h 6858000"/>
              <a:gd name="connsiteX218" fmla="*/ 4311148 w 6096000"/>
              <a:gd name="connsiteY218" fmla="*/ 6646309 h 6858000"/>
              <a:gd name="connsiteX219" fmla="*/ 4265467 w 6096000"/>
              <a:gd name="connsiteY219" fmla="*/ 6646309 h 6858000"/>
              <a:gd name="connsiteX220" fmla="*/ 4265467 w 6096000"/>
              <a:gd name="connsiteY220" fmla="*/ 6596597 h 6858000"/>
              <a:gd name="connsiteX221" fmla="*/ 4313835 w 6096000"/>
              <a:gd name="connsiteY221" fmla="*/ 6596597 h 6858000"/>
              <a:gd name="connsiteX222" fmla="*/ 4313835 w 6096000"/>
              <a:gd name="connsiteY222" fmla="*/ 6585849 h 6858000"/>
              <a:gd name="connsiteX223" fmla="*/ 5465143 w 6096000"/>
              <a:gd name="connsiteY223" fmla="*/ 6579132 h 6858000"/>
              <a:gd name="connsiteX224" fmla="*/ 5458200 w 6096000"/>
              <a:gd name="connsiteY224" fmla="*/ 6596599 h 6858000"/>
              <a:gd name="connsiteX225" fmla="*/ 5458200 w 6096000"/>
              <a:gd name="connsiteY225" fmla="*/ 6600091 h 6858000"/>
              <a:gd name="connsiteX226" fmla="*/ 5447788 w 6096000"/>
              <a:gd name="connsiteY226" fmla="*/ 6617558 h 6858000"/>
              <a:gd name="connsiteX227" fmla="*/ 5458200 w 6096000"/>
              <a:gd name="connsiteY227" fmla="*/ 6621051 h 6858000"/>
              <a:gd name="connsiteX228" fmla="*/ 5461671 w 6096000"/>
              <a:gd name="connsiteY228" fmla="*/ 6607078 h 6858000"/>
              <a:gd name="connsiteX229" fmla="*/ 5472084 w 6096000"/>
              <a:gd name="connsiteY229" fmla="*/ 6610572 h 6858000"/>
              <a:gd name="connsiteX230" fmla="*/ 5472084 w 6096000"/>
              <a:gd name="connsiteY230" fmla="*/ 6628037 h 6858000"/>
              <a:gd name="connsiteX231" fmla="*/ 5482497 w 6096000"/>
              <a:gd name="connsiteY231" fmla="*/ 6631531 h 6858000"/>
              <a:gd name="connsiteX232" fmla="*/ 5479026 w 6096000"/>
              <a:gd name="connsiteY232" fmla="*/ 6610572 h 6858000"/>
              <a:gd name="connsiteX233" fmla="*/ 5489438 w 6096000"/>
              <a:gd name="connsiteY233" fmla="*/ 6600091 h 6858000"/>
              <a:gd name="connsiteX234" fmla="*/ 5489438 w 6096000"/>
              <a:gd name="connsiteY234" fmla="*/ 6596599 h 6858000"/>
              <a:gd name="connsiteX235" fmla="*/ 5482497 w 6096000"/>
              <a:gd name="connsiteY235" fmla="*/ 6586119 h 6858000"/>
              <a:gd name="connsiteX236" fmla="*/ 5465143 w 6096000"/>
              <a:gd name="connsiteY236" fmla="*/ 6579132 h 6858000"/>
              <a:gd name="connsiteX237" fmla="*/ 5670241 w 6096000"/>
              <a:gd name="connsiteY237" fmla="*/ 6576425 h 6858000"/>
              <a:gd name="connsiteX238" fmla="*/ 5678878 w 6096000"/>
              <a:gd name="connsiteY238" fmla="*/ 6582156 h 6858000"/>
              <a:gd name="connsiteX239" fmla="*/ 5678878 w 6096000"/>
              <a:gd name="connsiteY239" fmla="*/ 6589209 h 6858000"/>
              <a:gd name="connsiteX240" fmla="*/ 5675423 w 6096000"/>
              <a:gd name="connsiteY240" fmla="*/ 6599790 h 6858000"/>
              <a:gd name="connsiteX241" fmla="*/ 5671968 w 6096000"/>
              <a:gd name="connsiteY241" fmla="*/ 6603317 h 6858000"/>
              <a:gd name="connsiteX242" fmla="*/ 5658149 w 6096000"/>
              <a:gd name="connsiteY242" fmla="*/ 6599790 h 6858000"/>
              <a:gd name="connsiteX243" fmla="*/ 5654694 w 6096000"/>
              <a:gd name="connsiteY243" fmla="*/ 6596264 h 6858000"/>
              <a:gd name="connsiteX244" fmla="*/ 5654694 w 6096000"/>
              <a:gd name="connsiteY244" fmla="*/ 6589209 h 6858000"/>
              <a:gd name="connsiteX245" fmla="*/ 5661604 w 6096000"/>
              <a:gd name="connsiteY245" fmla="*/ 6578629 h 6858000"/>
              <a:gd name="connsiteX246" fmla="*/ 5670241 w 6096000"/>
              <a:gd name="connsiteY246" fmla="*/ 6576425 h 6858000"/>
              <a:gd name="connsiteX247" fmla="*/ 4714738 w 6096000"/>
              <a:gd name="connsiteY247" fmla="*/ 6575100 h 6858000"/>
              <a:gd name="connsiteX248" fmla="*/ 4714738 w 6096000"/>
              <a:gd name="connsiteY248" fmla="*/ 6638804 h 6858000"/>
              <a:gd name="connsiteX249" fmla="*/ 4686231 w 6096000"/>
              <a:gd name="connsiteY249" fmla="*/ 6621108 h 6858000"/>
              <a:gd name="connsiteX250" fmla="*/ 4647034 w 6096000"/>
              <a:gd name="connsiteY250" fmla="*/ 6670656 h 6858000"/>
              <a:gd name="connsiteX251" fmla="*/ 4686231 w 6096000"/>
              <a:gd name="connsiteY251" fmla="*/ 6720203 h 6858000"/>
              <a:gd name="connsiteX252" fmla="*/ 4714738 w 6096000"/>
              <a:gd name="connsiteY252" fmla="*/ 6702507 h 6858000"/>
              <a:gd name="connsiteX253" fmla="*/ 4714738 w 6096000"/>
              <a:gd name="connsiteY253" fmla="*/ 6716664 h 6858000"/>
              <a:gd name="connsiteX254" fmla="*/ 4728991 w 6096000"/>
              <a:gd name="connsiteY254" fmla="*/ 6716664 h 6858000"/>
              <a:gd name="connsiteX255" fmla="*/ 4728991 w 6096000"/>
              <a:gd name="connsiteY255" fmla="*/ 6575100 h 6858000"/>
              <a:gd name="connsiteX256" fmla="*/ 4714738 w 6096000"/>
              <a:gd name="connsiteY256" fmla="*/ 6575100 h 6858000"/>
              <a:gd name="connsiteX257" fmla="*/ 5672161 w 6096000"/>
              <a:gd name="connsiteY257" fmla="*/ 6569584 h 6858000"/>
              <a:gd name="connsiteX258" fmla="*/ 5654694 w 6096000"/>
              <a:gd name="connsiteY258" fmla="*/ 6572607 h 6858000"/>
              <a:gd name="connsiteX259" fmla="*/ 5643946 w 6096000"/>
              <a:gd name="connsiteY259" fmla="*/ 6589881 h 6858000"/>
              <a:gd name="connsiteX260" fmla="*/ 5647528 w 6096000"/>
              <a:gd name="connsiteY260" fmla="*/ 6600246 h 6858000"/>
              <a:gd name="connsiteX261" fmla="*/ 5676191 w 6096000"/>
              <a:gd name="connsiteY261" fmla="*/ 6607156 h 6858000"/>
              <a:gd name="connsiteX262" fmla="*/ 5686939 w 6096000"/>
              <a:gd name="connsiteY262" fmla="*/ 6600246 h 6858000"/>
              <a:gd name="connsiteX263" fmla="*/ 5686939 w 6096000"/>
              <a:gd name="connsiteY263" fmla="*/ 6589881 h 6858000"/>
              <a:gd name="connsiteX264" fmla="*/ 5686939 w 6096000"/>
              <a:gd name="connsiteY264" fmla="*/ 6579517 h 6858000"/>
              <a:gd name="connsiteX265" fmla="*/ 5672161 w 6096000"/>
              <a:gd name="connsiteY265" fmla="*/ 6569584 h 6858000"/>
              <a:gd name="connsiteX266" fmla="*/ 5429909 w 6096000"/>
              <a:gd name="connsiteY266" fmla="*/ 6561666 h 6858000"/>
              <a:gd name="connsiteX267" fmla="*/ 5408825 w 6096000"/>
              <a:gd name="connsiteY267" fmla="*/ 6596598 h 6858000"/>
              <a:gd name="connsiteX268" fmla="*/ 5433423 w 6096000"/>
              <a:gd name="connsiteY268" fmla="*/ 6614064 h 6858000"/>
              <a:gd name="connsiteX269" fmla="*/ 5436937 w 6096000"/>
              <a:gd name="connsiteY269" fmla="*/ 6607078 h 6858000"/>
              <a:gd name="connsiteX270" fmla="*/ 5419367 w 6096000"/>
              <a:gd name="connsiteY270" fmla="*/ 6596598 h 6858000"/>
              <a:gd name="connsiteX271" fmla="*/ 5426395 w 6096000"/>
              <a:gd name="connsiteY271" fmla="*/ 6586119 h 6858000"/>
              <a:gd name="connsiteX272" fmla="*/ 5436937 w 6096000"/>
              <a:gd name="connsiteY272" fmla="*/ 6593105 h 6858000"/>
              <a:gd name="connsiteX273" fmla="*/ 5440450 w 6096000"/>
              <a:gd name="connsiteY273" fmla="*/ 6586119 h 6858000"/>
              <a:gd name="connsiteX274" fmla="*/ 5429909 w 6096000"/>
              <a:gd name="connsiteY274" fmla="*/ 6579132 h 6858000"/>
              <a:gd name="connsiteX275" fmla="*/ 5433423 w 6096000"/>
              <a:gd name="connsiteY275" fmla="*/ 6572146 h 6858000"/>
              <a:gd name="connsiteX276" fmla="*/ 5450992 w 6096000"/>
              <a:gd name="connsiteY276" fmla="*/ 6582625 h 6858000"/>
              <a:gd name="connsiteX277" fmla="*/ 5454506 w 6096000"/>
              <a:gd name="connsiteY277" fmla="*/ 6575638 h 6858000"/>
              <a:gd name="connsiteX278" fmla="*/ 5429909 w 6096000"/>
              <a:gd name="connsiteY278" fmla="*/ 6561666 h 6858000"/>
              <a:gd name="connsiteX279" fmla="*/ 5707361 w 6096000"/>
              <a:gd name="connsiteY279" fmla="*/ 6533452 h 6858000"/>
              <a:gd name="connsiteX280" fmla="*/ 5700375 w 6096000"/>
              <a:gd name="connsiteY280" fmla="*/ 6540505 h 6858000"/>
              <a:gd name="connsiteX281" fmla="*/ 5717840 w 6096000"/>
              <a:gd name="connsiteY281" fmla="*/ 6558139 h 6858000"/>
              <a:gd name="connsiteX282" fmla="*/ 5689895 w 6096000"/>
              <a:gd name="connsiteY282" fmla="*/ 6551086 h 6858000"/>
              <a:gd name="connsiteX283" fmla="*/ 5682908 w 6096000"/>
              <a:gd name="connsiteY283" fmla="*/ 6554612 h 6858000"/>
              <a:gd name="connsiteX284" fmla="*/ 5707361 w 6096000"/>
              <a:gd name="connsiteY284" fmla="*/ 6589881 h 6858000"/>
              <a:gd name="connsiteX285" fmla="*/ 5714348 w 6096000"/>
              <a:gd name="connsiteY285" fmla="*/ 6582827 h 6858000"/>
              <a:gd name="connsiteX286" fmla="*/ 5700375 w 6096000"/>
              <a:gd name="connsiteY286" fmla="*/ 6561666 h 6858000"/>
              <a:gd name="connsiteX287" fmla="*/ 5728320 w 6096000"/>
              <a:gd name="connsiteY287" fmla="*/ 6572246 h 6858000"/>
              <a:gd name="connsiteX288" fmla="*/ 5735307 w 6096000"/>
              <a:gd name="connsiteY288" fmla="*/ 6565193 h 6858000"/>
              <a:gd name="connsiteX289" fmla="*/ 5707361 w 6096000"/>
              <a:gd name="connsiteY289" fmla="*/ 6533452 h 6858000"/>
              <a:gd name="connsiteX290" fmla="*/ 5399008 w 6096000"/>
              <a:gd name="connsiteY290" fmla="*/ 6533452 h 6858000"/>
              <a:gd name="connsiteX291" fmla="*/ 5391980 w 6096000"/>
              <a:gd name="connsiteY291" fmla="*/ 6536965 h 6858000"/>
              <a:gd name="connsiteX292" fmla="*/ 5402522 w 6096000"/>
              <a:gd name="connsiteY292" fmla="*/ 6547507 h 6858000"/>
              <a:gd name="connsiteX293" fmla="*/ 5377924 w 6096000"/>
              <a:gd name="connsiteY293" fmla="*/ 6572104 h 6858000"/>
              <a:gd name="connsiteX294" fmla="*/ 5384952 w 6096000"/>
              <a:gd name="connsiteY294" fmla="*/ 6579132 h 6858000"/>
              <a:gd name="connsiteX295" fmla="*/ 5409548 w 6096000"/>
              <a:gd name="connsiteY295" fmla="*/ 6554535 h 6858000"/>
              <a:gd name="connsiteX296" fmla="*/ 5420090 w 6096000"/>
              <a:gd name="connsiteY296" fmla="*/ 6561562 h 6858000"/>
              <a:gd name="connsiteX297" fmla="*/ 5423604 w 6096000"/>
              <a:gd name="connsiteY297" fmla="*/ 6554535 h 6858000"/>
              <a:gd name="connsiteX298" fmla="*/ 5399008 w 6096000"/>
              <a:gd name="connsiteY298" fmla="*/ 6533452 h 6858000"/>
              <a:gd name="connsiteX299" fmla="*/ 5728589 w 6096000"/>
              <a:gd name="connsiteY299" fmla="*/ 6522703 h 6858000"/>
              <a:gd name="connsiteX300" fmla="*/ 5746055 w 6096000"/>
              <a:gd name="connsiteY300" fmla="*/ 6529421 h 6858000"/>
              <a:gd name="connsiteX301" fmla="*/ 5746055 w 6096000"/>
              <a:gd name="connsiteY301" fmla="*/ 6533452 h 6858000"/>
              <a:gd name="connsiteX302" fmla="*/ 5739337 w 6096000"/>
              <a:gd name="connsiteY302" fmla="*/ 6540170 h 6858000"/>
              <a:gd name="connsiteX303" fmla="*/ 5735307 w 6096000"/>
              <a:gd name="connsiteY303" fmla="*/ 6533452 h 6858000"/>
              <a:gd name="connsiteX304" fmla="*/ 5724942 w 6096000"/>
              <a:gd name="connsiteY304" fmla="*/ 6515985 h 6858000"/>
              <a:gd name="connsiteX305" fmla="*/ 5717840 w 6096000"/>
              <a:gd name="connsiteY305" fmla="*/ 6522927 h 6858000"/>
              <a:gd name="connsiteX306" fmla="*/ 5724942 w 6096000"/>
              <a:gd name="connsiteY306" fmla="*/ 6533339 h 6858000"/>
              <a:gd name="connsiteX307" fmla="*/ 5742696 w 6096000"/>
              <a:gd name="connsiteY307" fmla="*/ 6557635 h 6858000"/>
              <a:gd name="connsiteX308" fmla="*/ 5746247 w 6096000"/>
              <a:gd name="connsiteY308" fmla="*/ 6554165 h 6858000"/>
              <a:gd name="connsiteX309" fmla="*/ 5742696 w 6096000"/>
              <a:gd name="connsiteY309" fmla="*/ 6547223 h 6858000"/>
              <a:gd name="connsiteX310" fmla="*/ 5753349 w 6096000"/>
              <a:gd name="connsiteY310" fmla="*/ 6533339 h 6858000"/>
              <a:gd name="connsiteX311" fmla="*/ 5760450 w 6096000"/>
              <a:gd name="connsiteY311" fmla="*/ 6533339 h 6858000"/>
              <a:gd name="connsiteX312" fmla="*/ 5764002 w 6096000"/>
              <a:gd name="connsiteY312" fmla="*/ 6533339 h 6858000"/>
              <a:gd name="connsiteX313" fmla="*/ 5767552 w 6096000"/>
              <a:gd name="connsiteY313" fmla="*/ 6526397 h 6858000"/>
              <a:gd name="connsiteX314" fmla="*/ 5724942 w 6096000"/>
              <a:gd name="connsiteY314" fmla="*/ 6515985 h 6858000"/>
              <a:gd name="connsiteX315" fmla="*/ 5370198 w 6096000"/>
              <a:gd name="connsiteY315" fmla="*/ 6501206 h 6858000"/>
              <a:gd name="connsiteX316" fmla="*/ 5334930 w 6096000"/>
              <a:gd name="connsiteY316" fmla="*/ 6526286 h 6858000"/>
              <a:gd name="connsiteX317" fmla="*/ 5341984 w 6096000"/>
              <a:gd name="connsiteY317" fmla="*/ 6533452 h 6858000"/>
              <a:gd name="connsiteX318" fmla="*/ 5363145 w 6096000"/>
              <a:gd name="connsiteY318" fmla="*/ 6519121 h 6858000"/>
              <a:gd name="connsiteX319" fmla="*/ 5352564 w 6096000"/>
              <a:gd name="connsiteY319" fmla="*/ 6547782 h 6858000"/>
              <a:gd name="connsiteX320" fmla="*/ 5359618 w 6096000"/>
              <a:gd name="connsiteY320" fmla="*/ 6554948 h 6858000"/>
              <a:gd name="connsiteX321" fmla="*/ 5391359 w 6096000"/>
              <a:gd name="connsiteY321" fmla="*/ 6526286 h 6858000"/>
              <a:gd name="connsiteX322" fmla="*/ 5387833 w 6096000"/>
              <a:gd name="connsiteY322" fmla="*/ 6519121 h 6858000"/>
              <a:gd name="connsiteX323" fmla="*/ 5366672 w 6096000"/>
              <a:gd name="connsiteY323" fmla="*/ 6537034 h 6858000"/>
              <a:gd name="connsiteX324" fmla="*/ 5377252 w 6096000"/>
              <a:gd name="connsiteY324" fmla="*/ 6508372 h 6858000"/>
              <a:gd name="connsiteX325" fmla="*/ 5370198 w 6096000"/>
              <a:gd name="connsiteY325" fmla="*/ 6501206 h 6858000"/>
              <a:gd name="connsiteX326" fmla="*/ 5739338 w 6096000"/>
              <a:gd name="connsiteY326" fmla="*/ 6490458 h 6858000"/>
              <a:gd name="connsiteX327" fmla="*/ 5735307 w 6096000"/>
              <a:gd name="connsiteY327" fmla="*/ 6498519 h 6858000"/>
              <a:gd name="connsiteX328" fmla="*/ 5774270 w 6096000"/>
              <a:gd name="connsiteY328" fmla="*/ 6518673 h 6858000"/>
              <a:gd name="connsiteX329" fmla="*/ 5787706 w 6096000"/>
              <a:gd name="connsiteY329" fmla="*/ 6494489 h 6858000"/>
              <a:gd name="connsiteX330" fmla="*/ 5780988 w 6096000"/>
              <a:gd name="connsiteY330" fmla="*/ 6490458 h 6858000"/>
              <a:gd name="connsiteX331" fmla="*/ 5770239 w 6096000"/>
              <a:gd name="connsiteY331" fmla="*/ 6509268 h 6858000"/>
              <a:gd name="connsiteX332" fmla="*/ 5363634 w 6096000"/>
              <a:gd name="connsiteY332" fmla="*/ 6487771 h 6858000"/>
              <a:gd name="connsiteX333" fmla="*/ 5328212 w 6096000"/>
              <a:gd name="connsiteY333" fmla="*/ 6508933 h 6858000"/>
              <a:gd name="connsiteX334" fmla="*/ 5331754 w 6096000"/>
              <a:gd name="connsiteY334" fmla="*/ 6515986 h 6858000"/>
              <a:gd name="connsiteX335" fmla="*/ 5367176 w 6096000"/>
              <a:gd name="connsiteY335" fmla="*/ 6494825 h 6858000"/>
              <a:gd name="connsiteX336" fmla="*/ 5363634 w 6096000"/>
              <a:gd name="connsiteY336" fmla="*/ 6487771 h 6858000"/>
              <a:gd name="connsiteX337" fmla="*/ 5354927 w 6096000"/>
              <a:gd name="connsiteY337" fmla="*/ 6454161 h 6858000"/>
              <a:gd name="connsiteX338" fmla="*/ 5360192 w 6096000"/>
              <a:gd name="connsiteY338" fmla="*/ 6459892 h 6858000"/>
              <a:gd name="connsiteX339" fmla="*/ 5553257 w 6096000"/>
              <a:gd name="connsiteY339" fmla="*/ 6590385 h 6858000"/>
              <a:gd name="connsiteX340" fmla="*/ 5746320 w 6096000"/>
              <a:gd name="connsiteY340" fmla="*/ 6459892 h 6858000"/>
              <a:gd name="connsiteX341" fmla="*/ 5751586 w 6096000"/>
              <a:gd name="connsiteY341" fmla="*/ 6454161 h 6858000"/>
              <a:gd name="connsiteX342" fmla="*/ 5756851 w 6096000"/>
              <a:gd name="connsiteY342" fmla="*/ 6456365 h 6858000"/>
              <a:gd name="connsiteX343" fmla="*/ 5795464 w 6096000"/>
              <a:gd name="connsiteY343" fmla="*/ 6466946 h 6858000"/>
              <a:gd name="connsiteX344" fmla="*/ 5802484 w 6096000"/>
              <a:gd name="connsiteY344" fmla="*/ 6477526 h 6858000"/>
              <a:gd name="connsiteX345" fmla="*/ 5553257 w 6096000"/>
              <a:gd name="connsiteY345" fmla="*/ 6650341 h 6858000"/>
              <a:gd name="connsiteX346" fmla="*/ 5304028 w 6096000"/>
              <a:gd name="connsiteY346" fmla="*/ 6481054 h 6858000"/>
              <a:gd name="connsiteX347" fmla="*/ 5311049 w 6096000"/>
              <a:gd name="connsiteY347" fmla="*/ 6466946 h 6858000"/>
              <a:gd name="connsiteX348" fmla="*/ 5349662 w 6096000"/>
              <a:gd name="connsiteY348" fmla="*/ 6456365 h 6858000"/>
              <a:gd name="connsiteX349" fmla="*/ 5354927 w 6096000"/>
              <a:gd name="connsiteY349" fmla="*/ 6454161 h 6858000"/>
              <a:gd name="connsiteX350" fmla="*/ 5507442 w 6096000"/>
              <a:gd name="connsiteY350" fmla="*/ 6448323 h 6858000"/>
              <a:gd name="connsiteX351" fmla="*/ 5517922 w 6096000"/>
              <a:gd name="connsiteY351" fmla="*/ 6448323 h 6858000"/>
              <a:gd name="connsiteX352" fmla="*/ 5521414 w 6096000"/>
              <a:gd name="connsiteY352" fmla="*/ 6455414 h 6858000"/>
              <a:gd name="connsiteX353" fmla="*/ 5528401 w 6096000"/>
              <a:gd name="connsiteY353" fmla="*/ 6558233 h 6858000"/>
              <a:gd name="connsiteX354" fmla="*/ 5524908 w 6096000"/>
              <a:gd name="connsiteY354" fmla="*/ 6568870 h 6858000"/>
              <a:gd name="connsiteX355" fmla="*/ 5517922 w 6096000"/>
              <a:gd name="connsiteY355" fmla="*/ 6568870 h 6858000"/>
              <a:gd name="connsiteX356" fmla="*/ 5409632 w 6096000"/>
              <a:gd name="connsiteY356" fmla="*/ 6505050 h 6858000"/>
              <a:gd name="connsiteX357" fmla="*/ 5406138 w 6096000"/>
              <a:gd name="connsiteY357" fmla="*/ 6501505 h 6858000"/>
              <a:gd name="connsiteX358" fmla="*/ 5406138 w 6096000"/>
              <a:gd name="connsiteY358" fmla="*/ 6497960 h 6858000"/>
              <a:gd name="connsiteX359" fmla="*/ 5413124 w 6096000"/>
              <a:gd name="connsiteY359" fmla="*/ 6494415 h 6858000"/>
              <a:gd name="connsiteX360" fmla="*/ 5507442 w 6096000"/>
              <a:gd name="connsiteY360" fmla="*/ 6448323 h 6858000"/>
              <a:gd name="connsiteX361" fmla="*/ 5592084 w 6096000"/>
              <a:gd name="connsiteY361" fmla="*/ 6444777 h 6858000"/>
              <a:gd name="connsiteX362" fmla="*/ 5602565 w 6096000"/>
              <a:gd name="connsiteY362" fmla="*/ 6444777 h 6858000"/>
              <a:gd name="connsiteX363" fmla="*/ 5693388 w 6096000"/>
              <a:gd name="connsiteY363" fmla="*/ 6490688 h 6858000"/>
              <a:gd name="connsiteX364" fmla="*/ 5700375 w 6096000"/>
              <a:gd name="connsiteY364" fmla="*/ 6497752 h 6858000"/>
              <a:gd name="connsiteX365" fmla="*/ 5696882 w 6096000"/>
              <a:gd name="connsiteY365" fmla="*/ 6504815 h 6858000"/>
              <a:gd name="connsiteX366" fmla="*/ 5588592 w 6096000"/>
              <a:gd name="connsiteY366" fmla="*/ 6568384 h 6858000"/>
              <a:gd name="connsiteX367" fmla="*/ 5581605 w 6096000"/>
              <a:gd name="connsiteY367" fmla="*/ 6568384 h 6858000"/>
              <a:gd name="connsiteX368" fmla="*/ 5578112 w 6096000"/>
              <a:gd name="connsiteY368" fmla="*/ 6557789 h 6858000"/>
              <a:gd name="connsiteX369" fmla="*/ 5588592 w 6096000"/>
              <a:gd name="connsiteY369" fmla="*/ 6455373 h 6858000"/>
              <a:gd name="connsiteX370" fmla="*/ 5592084 w 6096000"/>
              <a:gd name="connsiteY370" fmla="*/ 6444777 h 6858000"/>
              <a:gd name="connsiteX371" fmla="*/ 4714283 w 6096000"/>
              <a:gd name="connsiteY371" fmla="*/ 6405813 h 6858000"/>
              <a:gd name="connsiteX372" fmla="*/ 4755862 w 6096000"/>
              <a:gd name="connsiteY372" fmla="*/ 6405813 h 6858000"/>
              <a:gd name="connsiteX373" fmla="*/ 4755862 w 6096000"/>
              <a:gd name="connsiteY373" fmla="*/ 6448423 h 6858000"/>
              <a:gd name="connsiteX374" fmla="*/ 4707353 w 6096000"/>
              <a:gd name="connsiteY374" fmla="*/ 6455525 h 6858000"/>
              <a:gd name="connsiteX375" fmla="*/ 4690028 w 6096000"/>
              <a:gd name="connsiteY375" fmla="*/ 6430669 h 6858000"/>
              <a:gd name="connsiteX376" fmla="*/ 4714283 w 6096000"/>
              <a:gd name="connsiteY376" fmla="*/ 6405813 h 6858000"/>
              <a:gd name="connsiteX377" fmla="*/ 4398479 w 6096000"/>
              <a:gd name="connsiteY377" fmla="*/ 6335948 h 6858000"/>
              <a:gd name="connsiteX378" fmla="*/ 4440128 w 6096000"/>
              <a:gd name="connsiteY378" fmla="*/ 6392220 h 6858000"/>
              <a:gd name="connsiteX379" fmla="*/ 4398479 w 6096000"/>
              <a:gd name="connsiteY379" fmla="*/ 6455524 h 6858000"/>
              <a:gd name="connsiteX380" fmla="*/ 4356829 w 6096000"/>
              <a:gd name="connsiteY380" fmla="*/ 6392220 h 6858000"/>
              <a:gd name="connsiteX381" fmla="*/ 4398479 w 6096000"/>
              <a:gd name="connsiteY381" fmla="*/ 6335948 h 6858000"/>
              <a:gd name="connsiteX382" fmla="*/ 5543005 w 6096000"/>
              <a:gd name="connsiteY382" fmla="*/ 6331919 h 6858000"/>
              <a:gd name="connsiteX383" fmla="*/ 5564034 w 6096000"/>
              <a:gd name="connsiteY383" fmla="*/ 6331919 h 6858000"/>
              <a:gd name="connsiteX384" fmla="*/ 5564034 w 6096000"/>
              <a:gd name="connsiteY384" fmla="*/ 6342559 h 6858000"/>
              <a:gd name="connsiteX385" fmla="*/ 5595578 w 6096000"/>
              <a:gd name="connsiteY385" fmla="*/ 6381576 h 6858000"/>
              <a:gd name="connsiteX386" fmla="*/ 5553519 w 6096000"/>
              <a:gd name="connsiteY386" fmla="*/ 6420593 h 6858000"/>
              <a:gd name="connsiteX387" fmla="*/ 5514966 w 6096000"/>
              <a:gd name="connsiteY387" fmla="*/ 6381576 h 6858000"/>
              <a:gd name="connsiteX388" fmla="*/ 5543005 w 6096000"/>
              <a:gd name="connsiteY388" fmla="*/ 6342559 h 6858000"/>
              <a:gd name="connsiteX389" fmla="*/ 5543005 w 6096000"/>
              <a:gd name="connsiteY389" fmla="*/ 6331919 h 6858000"/>
              <a:gd name="connsiteX390" fmla="*/ 5553257 w 6096000"/>
              <a:gd name="connsiteY390" fmla="*/ 6321170 h 6858000"/>
              <a:gd name="connsiteX391" fmla="*/ 5493469 w 6096000"/>
              <a:gd name="connsiteY391" fmla="*/ 6381630 h 6858000"/>
              <a:gd name="connsiteX392" fmla="*/ 5553257 w 6096000"/>
              <a:gd name="connsiteY392" fmla="*/ 6442090 h 6858000"/>
              <a:gd name="connsiteX393" fmla="*/ 5613045 w 6096000"/>
              <a:gd name="connsiteY393" fmla="*/ 6381630 h 6858000"/>
              <a:gd name="connsiteX394" fmla="*/ 5553257 w 6096000"/>
              <a:gd name="connsiteY394" fmla="*/ 6321170 h 6858000"/>
              <a:gd name="connsiteX395" fmla="*/ 5553257 w 6096000"/>
              <a:gd name="connsiteY395" fmla="*/ 6314453 h 6858000"/>
              <a:gd name="connsiteX396" fmla="*/ 5619763 w 6096000"/>
              <a:gd name="connsiteY396" fmla="*/ 6381630 h 6858000"/>
              <a:gd name="connsiteX397" fmla="*/ 5553257 w 6096000"/>
              <a:gd name="connsiteY397" fmla="*/ 6448808 h 6858000"/>
              <a:gd name="connsiteX398" fmla="*/ 5486751 w 6096000"/>
              <a:gd name="connsiteY398" fmla="*/ 6381630 h 6858000"/>
              <a:gd name="connsiteX399" fmla="*/ 5553257 w 6096000"/>
              <a:gd name="connsiteY399" fmla="*/ 6314453 h 6858000"/>
              <a:gd name="connsiteX400" fmla="*/ 5728549 w 6096000"/>
              <a:gd name="connsiteY400" fmla="*/ 6311766 h 6858000"/>
              <a:gd name="connsiteX401" fmla="*/ 5732050 w 6096000"/>
              <a:gd name="connsiteY401" fmla="*/ 6318819 h 6858000"/>
              <a:gd name="connsiteX402" fmla="*/ 5732050 w 6096000"/>
              <a:gd name="connsiteY402" fmla="*/ 6442258 h 6858000"/>
              <a:gd name="connsiteX403" fmla="*/ 5728549 w 6096000"/>
              <a:gd name="connsiteY403" fmla="*/ 6449312 h 6858000"/>
              <a:gd name="connsiteX404" fmla="*/ 5721546 w 6096000"/>
              <a:gd name="connsiteY404" fmla="*/ 6449312 h 6858000"/>
              <a:gd name="connsiteX405" fmla="*/ 5634012 w 6096000"/>
              <a:gd name="connsiteY405" fmla="*/ 6389356 h 6858000"/>
              <a:gd name="connsiteX406" fmla="*/ 5630510 w 6096000"/>
              <a:gd name="connsiteY406" fmla="*/ 6382302 h 6858000"/>
              <a:gd name="connsiteX407" fmla="*/ 5634012 w 6096000"/>
              <a:gd name="connsiteY407" fmla="*/ 6371721 h 6858000"/>
              <a:gd name="connsiteX408" fmla="*/ 5718044 w 6096000"/>
              <a:gd name="connsiteY408" fmla="*/ 6315292 h 6858000"/>
              <a:gd name="connsiteX409" fmla="*/ 5728549 w 6096000"/>
              <a:gd name="connsiteY409" fmla="*/ 6311766 h 6858000"/>
              <a:gd name="connsiteX410" fmla="*/ 5377964 w 6096000"/>
              <a:gd name="connsiteY410" fmla="*/ 6311766 h 6858000"/>
              <a:gd name="connsiteX411" fmla="*/ 5384967 w 6096000"/>
              <a:gd name="connsiteY411" fmla="*/ 6315292 h 6858000"/>
              <a:gd name="connsiteX412" fmla="*/ 5472501 w 6096000"/>
              <a:gd name="connsiteY412" fmla="*/ 6371721 h 6858000"/>
              <a:gd name="connsiteX413" fmla="*/ 5476002 w 6096000"/>
              <a:gd name="connsiteY413" fmla="*/ 6382302 h 6858000"/>
              <a:gd name="connsiteX414" fmla="*/ 5472501 w 6096000"/>
              <a:gd name="connsiteY414" fmla="*/ 6389356 h 6858000"/>
              <a:gd name="connsiteX415" fmla="*/ 5384967 w 6096000"/>
              <a:gd name="connsiteY415" fmla="*/ 6449312 h 6858000"/>
              <a:gd name="connsiteX416" fmla="*/ 5377964 w 6096000"/>
              <a:gd name="connsiteY416" fmla="*/ 6449312 h 6858000"/>
              <a:gd name="connsiteX417" fmla="*/ 5370961 w 6096000"/>
              <a:gd name="connsiteY417" fmla="*/ 6445785 h 6858000"/>
              <a:gd name="connsiteX418" fmla="*/ 5370961 w 6096000"/>
              <a:gd name="connsiteY418" fmla="*/ 6318819 h 6858000"/>
              <a:gd name="connsiteX419" fmla="*/ 5377964 w 6096000"/>
              <a:gd name="connsiteY419" fmla="*/ 6311766 h 6858000"/>
              <a:gd name="connsiteX420" fmla="*/ 4974316 w 6096000"/>
              <a:gd name="connsiteY420" fmla="*/ 6301017 h 6858000"/>
              <a:gd name="connsiteX421" fmla="*/ 4974316 w 6096000"/>
              <a:gd name="connsiteY421" fmla="*/ 6308070 h 6858000"/>
              <a:gd name="connsiteX422" fmla="*/ 5016166 w 6096000"/>
              <a:gd name="connsiteY422" fmla="*/ 6470304 h 6858000"/>
              <a:gd name="connsiteX423" fmla="*/ 5037091 w 6096000"/>
              <a:gd name="connsiteY423" fmla="*/ 6491465 h 6858000"/>
              <a:gd name="connsiteX424" fmla="*/ 5047554 w 6096000"/>
              <a:gd name="connsiteY424" fmla="*/ 6491465 h 6858000"/>
              <a:gd name="connsiteX425" fmla="*/ 5044066 w 6096000"/>
              <a:gd name="connsiteY425" fmla="*/ 6498518 h 6858000"/>
              <a:gd name="connsiteX426" fmla="*/ 5016166 w 6096000"/>
              <a:gd name="connsiteY426" fmla="*/ 6519679 h 6858000"/>
              <a:gd name="connsiteX427" fmla="*/ 4981291 w 6096000"/>
              <a:gd name="connsiteY427" fmla="*/ 6516153 h 6858000"/>
              <a:gd name="connsiteX428" fmla="*/ 4977804 w 6096000"/>
              <a:gd name="connsiteY428" fmla="*/ 6519679 h 6858000"/>
              <a:gd name="connsiteX429" fmla="*/ 4974316 w 6096000"/>
              <a:gd name="connsiteY429" fmla="*/ 6523206 h 6858000"/>
              <a:gd name="connsiteX430" fmla="*/ 4974316 w 6096000"/>
              <a:gd name="connsiteY430" fmla="*/ 6544367 h 6858000"/>
              <a:gd name="connsiteX431" fmla="*/ 4981291 w 6096000"/>
              <a:gd name="connsiteY431" fmla="*/ 6551421 h 6858000"/>
              <a:gd name="connsiteX432" fmla="*/ 5026628 w 6096000"/>
              <a:gd name="connsiteY432" fmla="*/ 6554947 h 6858000"/>
              <a:gd name="connsiteX433" fmla="*/ 5030116 w 6096000"/>
              <a:gd name="connsiteY433" fmla="*/ 6554947 h 6858000"/>
              <a:gd name="connsiteX434" fmla="*/ 5085916 w 6096000"/>
              <a:gd name="connsiteY434" fmla="*/ 6502045 h 6858000"/>
              <a:gd name="connsiteX435" fmla="*/ 5117303 w 6096000"/>
              <a:gd name="connsiteY435" fmla="*/ 6371553 h 6858000"/>
              <a:gd name="connsiteX436" fmla="*/ 5131253 w 6096000"/>
              <a:gd name="connsiteY436" fmla="*/ 6329231 h 6858000"/>
              <a:gd name="connsiteX437" fmla="*/ 5134741 w 6096000"/>
              <a:gd name="connsiteY437" fmla="*/ 6308070 h 6858000"/>
              <a:gd name="connsiteX438" fmla="*/ 5134741 w 6096000"/>
              <a:gd name="connsiteY438" fmla="*/ 6301017 h 6858000"/>
              <a:gd name="connsiteX439" fmla="*/ 5127766 w 6096000"/>
              <a:gd name="connsiteY439" fmla="*/ 6301017 h 6858000"/>
              <a:gd name="connsiteX440" fmla="*/ 5099866 w 6096000"/>
              <a:gd name="connsiteY440" fmla="*/ 6301017 h 6858000"/>
              <a:gd name="connsiteX441" fmla="*/ 5092891 w 6096000"/>
              <a:gd name="connsiteY441" fmla="*/ 6304543 h 6858000"/>
              <a:gd name="connsiteX442" fmla="*/ 5054528 w 6096000"/>
              <a:gd name="connsiteY442" fmla="*/ 6449143 h 6858000"/>
              <a:gd name="connsiteX443" fmla="*/ 5051041 w 6096000"/>
              <a:gd name="connsiteY443" fmla="*/ 6449143 h 6858000"/>
              <a:gd name="connsiteX444" fmla="*/ 5016166 w 6096000"/>
              <a:gd name="connsiteY444" fmla="*/ 6304543 h 6858000"/>
              <a:gd name="connsiteX445" fmla="*/ 5009191 w 6096000"/>
              <a:gd name="connsiteY445" fmla="*/ 6301017 h 6858000"/>
              <a:gd name="connsiteX446" fmla="*/ 4981291 w 6096000"/>
              <a:gd name="connsiteY446" fmla="*/ 6301017 h 6858000"/>
              <a:gd name="connsiteX447" fmla="*/ 4974316 w 6096000"/>
              <a:gd name="connsiteY447" fmla="*/ 6301017 h 6858000"/>
              <a:gd name="connsiteX448" fmla="*/ 4942289 w 6096000"/>
              <a:gd name="connsiteY448" fmla="*/ 6296986 h 6858000"/>
              <a:gd name="connsiteX449" fmla="*/ 4889474 w 6096000"/>
              <a:gd name="connsiteY449" fmla="*/ 6318092 h 6858000"/>
              <a:gd name="connsiteX450" fmla="*/ 4889474 w 6096000"/>
              <a:gd name="connsiteY450" fmla="*/ 6307539 h 6858000"/>
              <a:gd name="connsiteX451" fmla="*/ 4882433 w 6096000"/>
              <a:gd name="connsiteY451" fmla="*/ 6300504 h 6858000"/>
              <a:gd name="connsiteX452" fmla="*/ 4854264 w 6096000"/>
              <a:gd name="connsiteY452" fmla="*/ 6300504 h 6858000"/>
              <a:gd name="connsiteX453" fmla="*/ 4847222 w 6096000"/>
              <a:gd name="connsiteY453" fmla="*/ 6307539 h 6858000"/>
              <a:gd name="connsiteX454" fmla="*/ 4847222 w 6096000"/>
              <a:gd name="connsiteY454" fmla="*/ 6483422 h 6858000"/>
              <a:gd name="connsiteX455" fmla="*/ 4854264 w 6096000"/>
              <a:gd name="connsiteY455" fmla="*/ 6490457 h 6858000"/>
              <a:gd name="connsiteX456" fmla="*/ 4882433 w 6096000"/>
              <a:gd name="connsiteY456" fmla="*/ 6490457 h 6858000"/>
              <a:gd name="connsiteX457" fmla="*/ 4889474 w 6096000"/>
              <a:gd name="connsiteY457" fmla="*/ 6483422 h 6858000"/>
              <a:gd name="connsiteX458" fmla="*/ 4889474 w 6096000"/>
              <a:gd name="connsiteY458" fmla="*/ 6360304 h 6858000"/>
              <a:gd name="connsiteX459" fmla="*/ 4942289 w 6096000"/>
              <a:gd name="connsiteY459" fmla="*/ 6339198 h 6858000"/>
              <a:gd name="connsiteX460" fmla="*/ 4949332 w 6096000"/>
              <a:gd name="connsiteY460" fmla="*/ 6332163 h 6858000"/>
              <a:gd name="connsiteX461" fmla="*/ 4949332 w 6096000"/>
              <a:gd name="connsiteY461" fmla="*/ 6304022 h 6858000"/>
              <a:gd name="connsiteX462" fmla="*/ 4945811 w 6096000"/>
              <a:gd name="connsiteY462" fmla="*/ 6300504 h 6858000"/>
              <a:gd name="connsiteX463" fmla="*/ 4942289 w 6096000"/>
              <a:gd name="connsiteY463" fmla="*/ 6296986 h 6858000"/>
              <a:gd name="connsiteX464" fmla="*/ 4735647 w 6096000"/>
              <a:gd name="connsiteY464" fmla="*/ 6292955 h 6858000"/>
              <a:gd name="connsiteX465" fmla="*/ 4665417 w 6096000"/>
              <a:gd name="connsiteY465" fmla="*/ 6300026 h 6858000"/>
              <a:gd name="connsiteX466" fmla="*/ 4658394 w 6096000"/>
              <a:gd name="connsiteY466" fmla="*/ 6307098 h 6858000"/>
              <a:gd name="connsiteX467" fmla="*/ 4658394 w 6096000"/>
              <a:gd name="connsiteY467" fmla="*/ 6331847 h 6858000"/>
              <a:gd name="connsiteX468" fmla="*/ 4661905 w 6096000"/>
              <a:gd name="connsiteY468" fmla="*/ 6338919 h 6858000"/>
              <a:gd name="connsiteX469" fmla="*/ 4665417 w 6096000"/>
              <a:gd name="connsiteY469" fmla="*/ 6338919 h 6858000"/>
              <a:gd name="connsiteX470" fmla="*/ 4732136 w 6096000"/>
              <a:gd name="connsiteY470" fmla="*/ 6335383 h 6858000"/>
              <a:gd name="connsiteX471" fmla="*/ 4756717 w 6096000"/>
              <a:gd name="connsiteY471" fmla="*/ 6360133 h 6858000"/>
              <a:gd name="connsiteX472" fmla="*/ 4756717 w 6096000"/>
              <a:gd name="connsiteY472" fmla="*/ 6370740 h 6858000"/>
              <a:gd name="connsiteX473" fmla="*/ 4707555 w 6096000"/>
              <a:gd name="connsiteY473" fmla="*/ 6374276 h 6858000"/>
              <a:gd name="connsiteX474" fmla="*/ 4644347 w 6096000"/>
              <a:gd name="connsiteY474" fmla="*/ 6434381 h 6858000"/>
              <a:gd name="connsiteX475" fmla="*/ 4700532 w 6096000"/>
              <a:gd name="connsiteY475" fmla="*/ 6494487 h 6858000"/>
              <a:gd name="connsiteX476" fmla="*/ 4763740 w 6096000"/>
              <a:gd name="connsiteY476" fmla="*/ 6480344 h 6858000"/>
              <a:gd name="connsiteX477" fmla="*/ 4791833 w 6096000"/>
              <a:gd name="connsiteY477" fmla="*/ 6494487 h 6858000"/>
              <a:gd name="connsiteX478" fmla="*/ 4798855 w 6096000"/>
              <a:gd name="connsiteY478" fmla="*/ 6490951 h 6858000"/>
              <a:gd name="connsiteX479" fmla="*/ 4798855 w 6096000"/>
              <a:gd name="connsiteY479" fmla="*/ 6487416 h 6858000"/>
              <a:gd name="connsiteX480" fmla="*/ 4798855 w 6096000"/>
              <a:gd name="connsiteY480" fmla="*/ 6360133 h 6858000"/>
              <a:gd name="connsiteX481" fmla="*/ 4735647 w 6096000"/>
              <a:gd name="connsiteY481" fmla="*/ 6292955 h 6858000"/>
              <a:gd name="connsiteX482" fmla="*/ 4399822 w 6096000"/>
              <a:gd name="connsiteY482" fmla="*/ 6292954 h 6858000"/>
              <a:gd name="connsiteX483" fmla="*/ 4313835 w 6096000"/>
              <a:gd name="connsiteY483" fmla="*/ 6393721 h 6858000"/>
              <a:gd name="connsiteX484" fmla="*/ 4399822 w 6096000"/>
              <a:gd name="connsiteY484" fmla="*/ 6494487 h 6858000"/>
              <a:gd name="connsiteX485" fmla="*/ 4485809 w 6096000"/>
              <a:gd name="connsiteY485" fmla="*/ 6393721 h 6858000"/>
              <a:gd name="connsiteX486" fmla="*/ 4399822 w 6096000"/>
              <a:gd name="connsiteY486" fmla="*/ 6292954 h 6858000"/>
              <a:gd name="connsiteX487" fmla="*/ 4145892 w 6096000"/>
              <a:gd name="connsiteY487" fmla="*/ 6268771 h 6858000"/>
              <a:gd name="connsiteX488" fmla="*/ 4177241 w 6096000"/>
              <a:gd name="connsiteY488" fmla="*/ 6268771 h 6858000"/>
              <a:gd name="connsiteX489" fmla="*/ 4194657 w 6096000"/>
              <a:gd name="connsiteY489" fmla="*/ 6268771 h 6858000"/>
              <a:gd name="connsiteX490" fmla="*/ 4239940 w 6096000"/>
              <a:gd name="connsiteY490" fmla="*/ 6307735 h 6858000"/>
              <a:gd name="connsiteX491" fmla="*/ 4191174 w 6096000"/>
              <a:gd name="connsiteY491" fmla="*/ 6346697 h 6858000"/>
              <a:gd name="connsiteX492" fmla="*/ 4145892 w 6096000"/>
              <a:gd name="connsiteY492" fmla="*/ 6346697 h 6858000"/>
              <a:gd name="connsiteX493" fmla="*/ 4145892 w 6096000"/>
              <a:gd name="connsiteY493" fmla="*/ 6268771 h 6858000"/>
              <a:gd name="connsiteX494" fmla="*/ 4563063 w 6096000"/>
              <a:gd name="connsiteY494" fmla="*/ 6255336 h 6858000"/>
              <a:gd name="connsiteX495" fmla="*/ 4531410 w 6096000"/>
              <a:gd name="connsiteY495" fmla="*/ 6262370 h 6858000"/>
              <a:gd name="connsiteX496" fmla="*/ 4527893 w 6096000"/>
              <a:gd name="connsiteY496" fmla="*/ 6269404 h 6858000"/>
              <a:gd name="connsiteX497" fmla="*/ 4527893 w 6096000"/>
              <a:gd name="connsiteY497" fmla="*/ 6301056 h 6858000"/>
              <a:gd name="connsiteX498" fmla="*/ 4510308 w 6096000"/>
              <a:gd name="connsiteY498" fmla="*/ 6301056 h 6858000"/>
              <a:gd name="connsiteX499" fmla="*/ 4503275 w 6096000"/>
              <a:gd name="connsiteY499" fmla="*/ 6308090 h 6858000"/>
              <a:gd name="connsiteX500" fmla="*/ 4503275 w 6096000"/>
              <a:gd name="connsiteY500" fmla="*/ 6332708 h 6858000"/>
              <a:gd name="connsiteX501" fmla="*/ 4510308 w 6096000"/>
              <a:gd name="connsiteY501" fmla="*/ 6339742 h 6858000"/>
              <a:gd name="connsiteX502" fmla="*/ 4527893 w 6096000"/>
              <a:gd name="connsiteY502" fmla="*/ 6339742 h 6858000"/>
              <a:gd name="connsiteX503" fmla="*/ 4527893 w 6096000"/>
              <a:gd name="connsiteY503" fmla="*/ 6424149 h 6858000"/>
              <a:gd name="connsiteX504" fmla="*/ 4584164 w 6096000"/>
              <a:gd name="connsiteY504" fmla="*/ 6494487 h 6858000"/>
              <a:gd name="connsiteX505" fmla="*/ 4615817 w 6096000"/>
              <a:gd name="connsiteY505" fmla="*/ 6490971 h 6858000"/>
              <a:gd name="connsiteX506" fmla="*/ 4622851 w 6096000"/>
              <a:gd name="connsiteY506" fmla="*/ 6483936 h 6858000"/>
              <a:gd name="connsiteX507" fmla="*/ 4622851 w 6096000"/>
              <a:gd name="connsiteY507" fmla="*/ 6459318 h 6858000"/>
              <a:gd name="connsiteX508" fmla="*/ 4615817 w 6096000"/>
              <a:gd name="connsiteY508" fmla="*/ 6452284 h 6858000"/>
              <a:gd name="connsiteX509" fmla="*/ 4591198 w 6096000"/>
              <a:gd name="connsiteY509" fmla="*/ 6452284 h 6858000"/>
              <a:gd name="connsiteX510" fmla="*/ 4570096 w 6096000"/>
              <a:gd name="connsiteY510" fmla="*/ 6417115 h 6858000"/>
              <a:gd name="connsiteX511" fmla="*/ 4570096 w 6096000"/>
              <a:gd name="connsiteY511" fmla="*/ 6339742 h 6858000"/>
              <a:gd name="connsiteX512" fmla="*/ 4615817 w 6096000"/>
              <a:gd name="connsiteY512" fmla="*/ 6339742 h 6858000"/>
              <a:gd name="connsiteX513" fmla="*/ 4622851 w 6096000"/>
              <a:gd name="connsiteY513" fmla="*/ 6332708 h 6858000"/>
              <a:gd name="connsiteX514" fmla="*/ 4622851 w 6096000"/>
              <a:gd name="connsiteY514" fmla="*/ 6308090 h 6858000"/>
              <a:gd name="connsiteX515" fmla="*/ 4615817 w 6096000"/>
              <a:gd name="connsiteY515" fmla="*/ 6301056 h 6858000"/>
              <a:gd name="connsiteX516" fmla="*/ 4570096 w 6096000"/>
              <a:gd name="connsiteY516" fmla="*/ 6301056 h 6858000"/>
              <a:gd name="connsiteX517" fmla="*/ 4570096 w 6096000"/>
              <a:gd name="connsiteY517" fmla="*/ 6262370 h 6858000"/>
              <a:gd name="connsiteX518" fmla="*/ 4566580 w 6096000"/>
              <a:gd name="connsiteY518" fmla="*/ 6255336 h 6858000"/>
              <a:gd name="connsiteX519" fmla="*/ 4563063 w 6096000"/>
              <a:gd name="connsiteY519" fmla="*/ 6255336 h 6858000"/>
              <a:gd name="connsiteX520" fmla="*/ 4187668 w 6096000"/>
              <a:gd name="connsiteY520" fmla="*/ 6227122 h 6858000"/>
              <a:gd name="connsiteX521" fmla="*/ 4107208 w 6096000"/>
              <a:gd name="connsiteY521" fmla="*/ 6230633 h 6858000"/>
              <a:gd name="connsiteX522" fmla="*/ 4100211 w 6096000"/>
              <a:gd name="connsiteY522" fmla="*/ 6237655 h 6858000"/>
              <a:gd name="connsiteX523" fmla="*/ 4100211 w 6096000"/>
              <a:gd name="connsiteY523" fmla="*/ 6483435 h 6858000"/>
              <a:gd name="connsiteX524" fmla="*/ 4107208 w 6096000"/>
              <a:gd name="connsiteY524" fmla="*/ 6490457 h 6858000"/>
              <a:gd name="connsiteX525" fmla="*/ 4138693 w 6096000"/>
              <a:gd name="connsiteY525" fmla="*/ 6490457 h 6858000"/>
              <a:gd name="connsiteX526" fmla="*/ 4145689 w 6096000"/>
              <a:gd name="connsiteY526" fmla="*/ 6483435 h 6858000"/>
              <a:gd name="connsiteX527" fmla="*/ 4145689 w 6096000"/>
              <a:gd name="connsiteY527" fmla="*/ 6385123 h 6858000"/>
              <a:gd name="connsiteX528" fmla="*/ 4194665 w 6096000"/>
              <a:gd name="connsiteY528" fmla="*/ 6388634 h 6858000"/>
              <a:gd name="connsiteX529" fmla="*/ 4240143 w 6096000"/>
              <a:gd name="connsiteY529" fmla="*/ 6486946 h 6858000"/>
              <a:gd name="connsiteX530" fmla="*/ 4247139 w 6096000"/>
              <a:gd name="connsiteY530" fmla="*/ 6490457 h 6858000"/>
              <a:gd name="connsiteX531" fmla="*/ 4278624 w 6096000"/>
              <a:gd name="connsiteY531" fmla="*/ 6490457 h 6858000"/>
              <a:gd name="connsiteX532" fmla="*/ 4285620 w 6096000"/>
              <a:gd name="connsiteY532" fmla="*/ 6486946 h 6858000"/>
              <a:gd name="connsiteX533" fmla="*/ 4285620 w 6096000"/>
              <a:gd name="connsiteY533" fmla="*/ 6479924 h 6858000"/>
              <a:gd name="connsiteX534" fmla="*/ 4240143 w 6096000"/>
              <a:gd name="connsiteY534" fmla="*/ 6374590 h 6858000"/>
              <a:gd name="connsiteX535" fmla="*/ 4285620 w 6096000"/>
              <a:gd name="connsiteY535" fmla="*/ 6307878 h 6858000"/>
              <a:gd name="connsiteX536" fmla="*/ 4194665 w 6096000"/>
              <a:gd name="connsiteY536" fmla="*/ 6227122 h 6858000"/>
              <a:gd name="connsiteX537" fmla="*/ 4187668 w 6096000"/>
              <a:gd name="connsiteY537" fmla="*/ 6227122 h 6858000"/>
              <a:gd name="connsiteX538" fmla="*/ 5743186 w 6096000"/>
              <a:gd name="connsiteY538" fmla="*/ 6196200 h 6858000"/>
              <a:gd name="connsiteX539" fmla="*/ 5749722 w 6096000"/>
              <a:gd name="connsiteY539" fmla="*/ 6201931 h 6858000"/>
              <a:gd name="connsiteX540" fmla="*/ 5812470 w 6096000"/>
              <a:gd name="connsiteY540" fmla="*/ 6441755 h 6858000"/>
              <a:gd name="connsiteX541" fmla="*/ 5802012 w 6096000"/>
              <a:gd name="connsiteY541" fmla="*/ 6445282 h 6858000"/>
              <a:gd name="connsiteX542" fmla="*/ 5763666 w 6096000"/>
              <a:gd name="connsiteY542" fmla="*/ 6434701 h 6858000"/>
              <a:gd name="connsiteX543" fmla="*/ 5756694 w 6096000"/>
              <a:gd name="connsiteY543" fmla="*/ 6424121 h 6858000"/>
              <a:gd name="connsiteX544" fmla="*/ 5711377 w 6096000"/>
              <a:gd name="connsiteY544" fmla="*/ 6244253 h 6858000"/>
              <a:gd name="connsiteX545" fmla="*/ 5711377 w 6096000"/>
              <a:gd name="connsiteY545" fmla="*/ 6230146 h 6858000"/>
              <a:gd name="connsiteX546" fmla="*/ 5739264 w 6096000"/>
              <a:gd name="connsiteY546" fmla="*/ 6198404 h 6858000"/>
              <a:gd name="connsiteX547" fmla="*/ 5743186 w 6096000"/>
              <a:gd name="connsiteY547" fmla="*/ 6196200 h 6858000"/>
              <a:gd name="connsiteX548" fmla="*/ 5362923 w 6096000"/>
              <a:gd name="connsiteY548" fmla="*/ 6196200 h 6858000"/>
              <a:gd name="connsiteX549" fmla="*/ 5366885 w 6096000"/>
              <a:gd name="connsiteY549" fmla="*/ 6198404 h 6858000"/>
              <a:gd name="connsiteX550" fmla="*/ 5398585 w 6096000"/>
              <a:gd name="connsiteY550" fmla="*/ 6230146 h 6858000"/>
              <a:gd name="connsiteX551" fmla="*/ 5395063 w 6096000"/>
              <a:gd name="connsiteY551" fmla="*/ 6244253 h 6858000"/>
              <a:gd name="connsiteX552" fmla="*/ 5349274 w 6096000"/>
              <a:gd name="connsiteY552" fmla="*/ 6424121 h 6858000"/>
              <a:gd name="connsiteX553" fmla="*/ 5342229 w 6096000"/>
              <a:gd name="connsiteY553" fmla="*/ 6434701 h 6858000"/>
              <a:gd name="connsiteX554" fmla="*/ 5303484 w 6096000"/>
              <a:gd name="connsiteY554" fmla="*/ 6445282 h 6858000"/>
              <a:gd name="connsiteX555" fmla="*/ 5292917 w 6096000"/>
              <a:gd name="connsiteY555" fmla="*/ 6441755 h 6858000"/>
              <a:gd name="connsiteX556" fmla="*/ 5356318 w 6096000"/>
              <a:gd name="connsiteY556" fmla="*/ 6201931 h 6858000"/>
              <a:gd name="connsiteX557" fmla="*/ 5362923 w 6096000"/>
              <a:gd name="connsiteY557" fmla="*/ 6196200 h 6858000"/>
              <a:gd name="connsiteX558" fmla="*/ 5581605 w 6096000"/>
              <a:gd name="connsiteY558" fmla="*/ 6190846 h 6858000"/>
              <a:gd name="connsiteX559" fmla="*/ 5588592 w 6096000"/>
              <a:gd name="connsiteY559" fmla="*/ 6190846 h 6858000"/>
              <a:gd name="connsiteX560" fmla="*/ 5696882 w 6096000"/>
              <a:gd name="connsiteY560" fmla="*/ 6254415 h 6858000"/>
              <a:gd name="connsiteX561" fmla="*/ 5700375 w 6096000"/>
              <a:gd name="connsiteY561" fmla="*/ 6261479 h 6858000"/>
              <a:gd name="connsiteX562" fmla="*/ 5693388 w 6096000"/>
              <a:gd name="connsiteY562" fmla="*/ 6268542 h 6858000"/>
              <a:gd name="connsiteX563" fmla="*/ 5602565 w 6096000"/>
              <a:gd name="connsiteY563" fmla="*/ 6314453 h 6858000"/>
              <a:gd name="connsiteX564" fmla="*/ 5592084 w 6096000"/>
              <a:gd name="connsiteY564" fmla="*/ 6314453 h 6858000"/>
              <a:gd name="connsiteX565" fmla="*/ 5585098 w 6096000"/>
              <a:gd name="connsiteY565" fmla="*/ 6303858 h 6858000"/>
              <a:gd name="connsiteX566" fmla="*/ 5578112 w 6096000"/>
              <a:gd name="connsiteY566" fmla="*/ 6201442 h 6858000"/>
              <a:gd name="connsiteX567" fmla="*/ 5581605 w 6096000"/>
              <a:gd name="connsiteY567" fmla="*/ 6190846 h 6858000"/>
              <a:gd name="connsiteX568" fmla="*/ 5517922 w 6096000"/>
              <a:gd name="connsiteY568" fmla="*/ 6190846 h 6858000"/>
              <a:gd name="connsiteX569" fmla="*/ 5524908 w 6096000"/>
              <a:gd name="connsiteY569" fmla="*/ 6190846 h 6858000"/>
              <a:gd name="connsiteX570" fmla="*/ 5528401 w 6096000"/>
              <a:gd name="connsiteY570" fmla="*/ 6201442 h 6858000"/>
              <a:gd name="connsiteX571" fmla="*/ 5517922 w 6096000"/>
              <a:gd name="connsiteY571" fmla="*/ 6307389 h 6858000"/>
              <a:gd name="connsiteX572" fmla="*/ 5514428 w 6096000"/>
              <a:gd name="connsiteY572" fmla="*/ 6314453 h 6858000"/>
              <a:gd name="connsiteX573" fmla="*/ 5503949 w 6096000"/>
              <a:gd name="connsiteY573" fmla="*/ 6314453 h 6858000"/>
              <a:gd name="connsiteX574" fmla="*/ 5413124 w 6096000"/>
              <a:gd name="connsiteY574" fmla="*/ 6268542 h 6858000"/>
              <a:gd name="connsiteX575" fmla="*/ 5406138 w 6096000"/>
              <a:gd name="connsiteY575" fmla="*/ 6261479 h 6858000"/>
              <a:gd name="connsiteX576" fmla="*/ 5409632 w 6096000"/>
              <a:gd name="connsiteY576" fmla="*/ 6254415 h 6858000"/>
              <a:gd name="connsiteX577" fmla="*/ 5517922 w 6096000"/>
              <a:gd name="connsiteY577" fmla="*/ 6190846 h 6858000"/>
              <a:gd name="connsiteX578" fmla="*/ 5436772 w 6096000"/>
              <a:gd name="connsiteY578" fmla="*/ 6155914 h 6858000"/>
              <a:gd name="connsiteX579" fmla="*/ 5443758 w 6096000"/>
              <a:gd name="connsiteY579" fmla="*/ 6163304 h 6858000"/>
              <a:gd name="connsiteX580" fmla="*/ 5440265 w 6096000"/>
              <a:gd name="connsiteY580" fmla="*/ 6166999 h 6858000"/>
              <a:gd name="connsiteX581" fmla="*/ 5433278 w 6096000"/>
              <a:gd name="connsiteY581" fmla="*/ 6170694 h 6858000"/>
              <a:gd name="connsiteX582" fmla="*/ 5429785 w 6096000"/>
              <a:gd name="connsiteY582" fmla="*/ 6163304 h 6858000"/>
              <a:gd name="connsiteX583" fmla="*/ 5426292 w 6096000"/>
              <a:gd name="connsiteY583" fmla="*/ 6163304 h 6858000"/>
              <a:gd name="connsiteX584" fmla="*/ 5436772 w 6096000"/>
              <a:gd name="connsiteY584" fmla="*/ 6155914 h 6858000"/>
              <a:gd name="connsiteX585" fmla="*/ 5433297 w 6096000"/>
              <a:gd name="connsiteY585" fmla="*/ 6148717 h 6858000"/>
              <a:gd name="connsiteX586" fmla="*/ 5415543 w 6096000"/>
              <a:gd name="connsiteY586" fmla="*/ 6159369 h 6858000"/>
              <a:gd name="connsiteX587" fmla="*/ 5419094 w 6096000"/>
              <a:gd name="connsiteY587" fmla="*/ 6162920 h 6858000"/>
              <a:gd name="connsiteX588" fmla="*/ 5436848 w 6096000"/>
              <a:gd name="connsiteY588" fmla="*/ 6194878 h 6858000"/>
              <a:gd name="connsiteX589" fmla="*/ 5443950 w 6096000"/>
              <a:gd name="connsiteY589" fmla="*/ 6191326 h 6858000"/>
              <a:gd name="connsiteX590" fmla="*/ 5436848 w 6096000"/>
              <a:gd name="connsiteY590" fmla="*/ 6177123 h 6858000"/>
              <a:gd name="connsiteX591" fmla="*/ 5443950 w 6096000"/>
              <a:gd name="connsiteY591" fmla="*/ 6173573 h 6858000"/>
              <a:gd name="connsiteX592" fmla="*/ 5458153 w 6096000"/>
              <a:gd name="connsiteY592" fmla="*/ 6184225 h 6858000"/>
              <a:gd name="connsiteX593" fmla="*/ 5465255 w 6096000"/>
              <a:gd name="connsiteY593" fmla="*/ 6180674 h 6858000"/>
              <a:gd name="connsiteX594" fmla="*/ 5451052 w 6096000"/>
              <a:gd name="connsiteY594" fmla="*/ 6166471 h 6858000"/>
              <a:gd name="connsiteX595" fmla="*/ 5451052 w 6096000"/>
              <a:gd name="connsiteY595" fmla="*/ 6162920 h 6858000"/>
              <a:gd name="connsiteX596" fmla="*/ 5433297 w 6096000"/>
              <a:gd name="connsiteY596" fmla="*/ 6148717 h 6858000"/>
              <a:gd name="connsiteX597" fmla="*/ 5654205 w 6096000"/>
              <a:gd name="connsiteY597" fmla="*/ 6142479 h 6858000"/>
              <a:gd name="connsiteX598" fmla="*/ 5657748 w 6096000"/>
              <a:gd name="connsiteY598" fmla="*/ 6166663 h 6858000"/>
              <a:gd name="connsiteX599" fmla="*/ 5650663 w 6096000"/>
              <a:gd name="connsiteY599" fmla="*/ 6183937 h 6858000"/>
              <a:gd name="connsiteX600" fmla="*/ 5657748 w 6096000"/>
              <a:gd name="connsiteY600" fmla="*/ 6190846 h 6858000"/>
              <a:gd name="connsiteX601" fmla="*/ 5664832 w 6096000"/>
              <a:gd name="connsiteY601" fmla="*/ 6173572 h 6858000"/>
              <a:gd name="connsiteX602" fmla="*/ 5689626 w 6096000"/>
              <a:gd name="connsiteY602" fmla="*/ 6159753 h 6858000"/>
              <a:gd name="connsiteX603" fmla="*/ 5682543 w 6096000"/>
              <a:gd name="connsiteY603" fmla="*/ 6156298 h 6858000"/>
              <a:gd name="connsiteX604" fmla="*/ 5664832 w 6096000"/>
              <a:gd name="connsiteY604" fmla="*/ 6163208 h 6858000"/>
              <a:gd name="connsiteX605" fmla="*/ 5661290 w 6096000"/>
              <a:gd name="connsiteY605" fmla="*/ 6145933 h 6858000"/>
              <a:gd name="connsiteX606" fmla="*/ 5654205 w 6096000"/>
              <a:gd name="connsiteY606" fmla="*/ 6142479 h 6858000"/>
              <a:gd name="connsiteX607" fmla="*/ 5619224 w 6096000"/>
              <a:gd name="connsiteY607" fmla="*/ 6138449 h 6858000"/>
              <a:gd name="connsiteX608" fmla="*/ 5629705 w 6096000"/>
              <a:gd name="connsiteY608" fmla="*/ 6141808 h 6858000"/>
              <a:gd name="connsiteX609" fmla="*/ 5633197 w 6096000"/>
              <a:gd name="connsiteY609" fmla="*/ 6145167 h 6858000"/>
              <a:gd name="connsiteX610" fmla="*/ 5626211 w 6096000"/>
              <a:gd name="connsiteY610" fmla="*/ 6151884 h 6858000"/>
              <a:gd name="connsiteX611" fmla="*/ 5615731 w 6096000"/>
              <a:gd name="connsiteY611" fmla="*/ 6148525 h 6858000"/>
              <a:gd name="connsiteX612" fmla="*/ 5615731 w 6096000"/>
              <a:gd name="connsiteY612" fmla="*/ 6145167 h 6858000"/>
              <a:gd name="connsiteX613" fmla="*/ 5619224 w 6096000"/>
              <a:gd name="connsiteY613" fmla="*/ 6138449 h 6858000"/>
              <a:gd name="connsiteX614" fmla="*/ 5486079 w 6096000"/>
              <a:gd name="connsiteY614" fmla="*/ 6137944 h 6858000"/>
              <a:gd name="connsiteX615" fmla="*/ 5500187 w 6096000"/>
              <a:gd name="connsiteY615" fmla="*/ 6148525 h 6858000"/>
              <a:gd name="connsiteX616" fmla="*/ 5486079 w 6096000"/>
              <a:gd name="connsiteY616" fmla="*/ 6162632 h 6858000"/>
              <a:gd name="connsiteX617" fmla="*/ 5471972 w 6096000"/>
              <a:gd name="connsiteY617" fmla="*/ 6152052 h 6858000"/>
              <a:gd name="connsiteX618" fmla="*/ 5471972 w 6096000"/>
              <a:gd name="connsiteY618" fmla="*/ 6148525 h 6858000"/>
              <a:gd name="connsiteX619" fmla="*/ 5486079 w 6096000"/>
              <a:gd name="connsiteY619" fmla="*/ 6137944 h 6858000"/>
              <a:gd name="connsiteX620" fmla="*/ 5574081 w 6096000"/>
              <a:gd name="connsiteY620" fmla="*/ 6131730 h 6858000"/>
              <a:gd name="connsiteX621" fmla="*/ 5577440 w 6096000"/>
              <a:gd name="connsiteY621" fmla="*/ 6142210 h 6858000"/>
              <a:gd name="connsiteX622" fmla="*/ 5580799 w 6096000"/>
              <a:gd name="connsiteY622" fmla="*/ 6149197 h 6858000"/>
              <a:gd name="connsiteX623" fmla="*/ 5567363 w 6096000"/>
              <a:gd name="connsiteY623" fmla="*/ 6149197 h 6858000"/>
              <a:gd name="connsiteX624" fmla="*/ 5570722 w 6096000"/>
              <a:gd name="connsiteY624" fmla="*/ 6142210 h 6858000"/>
              <a:gd name="connsiteX625" fmla="*/ 5574081 w 6096000"/>
              <a:gd name="connsiteY625" fmla="*/ 6131730 h 6858000"/>
              <a:gd name="connsiteX626" fmla="*/ 5482609 w 6096000"/>
              <a:gd name="connsiteY626" fmla="*/ 6131214 h 6858000"/>
              <a:gd name="connsiteX627" fmla="*/ 5465254 w 6096000"/>
              <a:gd name="connsiteY627" fmla="*/ 6148784 h 6858000"/>
              <a:gd name="connsiteX628" fmla="*/ 5465254 w 6096000"/>
              <a:gd name="connsiteY628" fmla="*/ 6152297 h 6858000"/>
              <a:gd name="connsiteX629" fmla="*/ 5486079 w 6096000"/>
              <a:gd name="connsiteY629" fmla="*/ 6169867 h 6858000"/>
              <a:gd name="connsiteX630" fmla="*/ 5506904 w 6096000"/>
              <a:gd name="connsiteY630" fmla="*/ 6148784 h 6858000"/>
              <a:gd name="connsiteX631" fmla="*/ 5482609 w 6096000"/>
              <a:gd name="connsiteY631" fmla="*/ 6131214 h 6858000"/>
              <a:gd name="connsiteX632" fmla="*/ 5612922 w 6096000"/>
              <a:gd name="connsiteY632" fmla="*/ 6127700 h 6858000"/>
              <a:gd name="connsiteX633" fmla="*/ 5609380 w 6096000"/>
              <a:gd name="connsiteY633" fmla="*/ 6145454 h 6858000"/>
              <a:gd name="connsiteX634" fmla="*/ 5602296 w 6096000"/>
              <a:gd name="connsiteY634" fmla="*/ 6166759 h 6858000"/>
              <a:gd name="connsiteX635" fmla="*/ 5612922 w 6096000"/>
              <a:gd name="connsiteY635" fmla="*/ 6170310 h 6858000"/>
              <a:gd name="connsiteX636" fmla="*/ 5616464 w 6096000"/>
              <a:gd name="connsiteY636" fmla="*/ 6156107 h 6858000"/>
              <a:gd name="connsiteX637" fmla="*/ 5623548 w 6096000"/>
              <a:gd name="connsiteY637" fmla="*/ 6156107 h 6858000"/>
              <a:gd name="connsiteX638" fmla="*/ 5627090 w 6096000"/>
              <a:gd name="connsiteY638" fmla="*/ 6173861 h 6858000"/>
              <a:gd name="connsiteX639" fmla="*/ 5634175 w 6096000"/>
              <a:gd name="connsiteY639" fmla="*/ 6177412 h 6858000"/>
              <a:gd name="connsiteX640" fmla="*/ 5630632 w 6096000"/>
              <a:gd name="connsiteY640" fmla="*/ 6159658 h 6858000"/>
              <a:gd name="connsiteX641" fmla="*/ 5641259 w 6096000"/>
              <a:gd name="connsiteY641" fmla="*/ 6145454 h 6858000"/>
              <a:gd name="connsiteX642" fmla="*/ 5634175 w 6096000"/>
              <a:gd name="connsiteY642" fmla="*/ 6134802 h 6858000"/>
              <a:gd name="connsiteX643" fmla="*/ 5612922 w 6096000"/>
              <a:gd name="connsiteY643" fmla="*/ 6127700 h 6858000"/>
              <a:gd name="connsiteX644" fmla="*/ 5570295 w 6096000"/>
              <a:gd name="connsiteY644" fmla="*/ 6120982 h 6858000"/>
              <a:gd name="connsiteX645" fmla="*/ 5563211 w 6096000"/>
              <a:gd name="connsiteY645" fmla="*/ 6142066 h 6858000"/>
              <a:gd name="connsiteX646" fmla="*/ 5552585 w 6096000"/>
              <a:gd name="connsiteY646" fmla="*/ 6163149 h 6858000"/>
              <a:gd name="connsiteX647" fmla="*/ 5559669 w 6096000"/>
              <a:gd name="connsiteY647" fmla="*/ 6163149 h 6858000"/>
              <a:gd name="connsiteX648" fmla="*/ 5563211 w 6096000"/>
              <a:gd name="connsiteY648" fmla="*/ 6156121 h 6858000"/>
              <a:gd name="connsiteX649" fmla="*/ 5580922 w 6096000"/>
              <a:gd name="connsiteY649" fmla="*/ 6156121 h 6858000"/>
              <a:gd name="connsiteX650" fmla="*/ 5584464 w 6096000"/>
              <a:gd name="connsiteY650" fmla="*/ 6163149 h 6858000"/>
              <a:gd name="connsiteX651" fmla="*/ 5591548 w 6096000"/>
              <a:gd name="connsiteY651" fmla="*/ 6166663 h 6858000"/>
              <a:gd name="connsiteX652" fmla="*/ 5584464 w 6096000"/>
              <a:gd name="connsiteY652" fmla="*/ 6142066 h 6858000"/>
              <a:gd name="connsiteX653" fmla="*/ 5580922 w 6096000"/>
              <a:gd name="connsiteY653" fmla="*/ 6120982 h 6858000"/>
              <a:gd name="connsiteX654" fmla="*/ 5570295 w 6096000"/>
              <a:gd name="connsiteY654" fmla="*/ 6120982 h 6858000"/>
              <a:gd name="connsiteX655" fmla="*/ 5549898 w 6096000"/>
              <a:gd name="connsiteY655" fmla="*/ 6120982 h 6858000"/>
              <a:gd name="connsiteX656" fmla="*/ 5510934 w 6096000"/>
              <a:gd name="connsiteY656" fmla="*/ 6124453 h 6858000"/>
              <a:gd name="connsiteX657" fmla="*/ 5510934 w 6096000"/>
              <a:gd name="connsiteY657" fmla="*/ 6131394 h 6858000"/>
              <a:gd name="connsiteX658" fmla="*/ 5525103 w 6096000"/>
              <a:gd name="connsiteY658" fmla="*/ 6127924 h 6858000"/>
              <a:gd name="connsiteX659" fmla="*/ 5528645 w 6096000"/>
              <a:gd name="connsiteY659" fmla="*/ 6162632 h 6858000"/>
              <a:gd name="connsiteX660" fmla="*/ 5539271 w 6096000"/>
              <a:gd name="connsiteY660" fmla="*/ 6162632 h 6858000"/>
              <a:gd name="connsiteX661" fmla="*/ 5535729 w 6096000"/>
              <a:gd name="connsiteY661" fmla="*/ 6127924 h 6858000"/>
              <a:gd name="connsiteX662" fmla="*/ 5549898 w 6096000"/>
              <a:gd name="connsiteY662" fmla="*/ 6127924 h 6858000"/>
              <a:gd name="connsiteX663" fmla="*/ 5549898 w 6096000"/>
              <a:gd name="connsiteY663" fmla="*/ 6120982 h 6858000"/>
              <a:gd name="connsiteX664" fmla="*/ 5100257 w 6096000"/>
              <a:gd name="connsiteY664" fmla="*/ 6120981 h 6858000"/>
              <a:gd name="connsiteX665" fmla="*/ 5125336 w 6096000"/>
              <a:gd name="connsiteY665" fmla="*/ 6155913 h 6858000"/>
              <a:gd name="connsiteX666" fmla="*/ 5071595 w 6096000"/>
              <a:gd name="connsiteY666" fmla="*/ 6155913 h 6858000"/>
              <a:gd name="connsiteX667" fmla="*/ 5100257 w 6096000"/>
              <a:gd name="connsiteY667" fmla="*/ 6120981 h 6858000"/>
              <a:gd name="connsiteX668" fmla="*/ 5552585 w 6096000"/>
              <a:gd name="connsiteY668" fmla="*/ 6114265 h 6858000"/>
              <a:gd name="connsiteX669" fmla="*/ 5717539 w 6096000"/>
              <a:gd name="connsiteY669" fmla="*/ 6170156 h 6858000"/>
              <a:gd name="connsiteX670" fmla="*/ 5721049 w 6096000"/>
              <a:gd name="connsiteY670" fmla="*/ 6184129 h 6858000"/>
              <a:gd name="connsiteX671" fmla="*/ 5692972 w 6096000"/>
              <a:gd name="connsiteY671" fmla="*/ 6215569 h 6858000"/>
              <a:gd name="connsiteX672" fmla="*/ 5678933 w 6096000"/>
              <a:gd name="connsiteY672" fmla="*/ 6215569 h 6858000"/>
              <a:gd name="connsiteX673" fmla="*/ 5552585 w 6096000"/>
              <a:gd name="connsiteY673" fmla="*/ 6170156 h 6858000"/>
              <a:gd name="connsiteX674" fmla="*/ 5426236 w 6096000"/>
              <a:gd name="connsiteY674" fmla="*/ 6215569 h 6858000"/>
              <a:gd name="connsiteX675" fmla="*/ 5412198 w 6096000"/>
              <a:gd name="connsiteY675" fmla="*/ 6215569 h 6858000"/>
              <a:gd name="connsiteX676" fmla="*/ 5384121 w 6096000"/>
              <a:gd name="connsiteY676" fmla="*/ 6184129 h 6858000"/>
              <a:gd name="connsiteX677" fmla="*/ 5387630 w 6096000"/>
              <a:gd name="connsiteY677" fmla="*/ 6170156 h 6858000"/>
              <a:gd name="connsiteX678" fmla="*/ 5552585 w 6096000"/>
              <a:gd name="connsiteY678" fmla="*/ 6114265 h 6858000"/>
              <a:gd name="connsiteX679" fmla="*/ 5100481 w 6096000"/>
              <a:gd name="connsiteY679" fmla="*/ 6114264 h 6858000"/>
              <a:gd name="connsiteX680" fmla="*/ 5062189 w 6096000"/>
              <a:gd name="connsiteY680" fmla="*/ 6163304 h 6858000"/>
              <a:gd name="connsiteX681" fmla="*/ 5103962 w 6096000"/>
              <a:gd name="connsiteY681" fmla="*/ 6212343 h 6858000"/>
              <a:gd name="connsiteX682" fmla="*/ 5131810 w 6096000"/>
              <a:gd name="connsiteY682" fmla="*/ 6205337 h 6858000"/>
              <a:gd name="connsiteX683" fmla="*/ 5131810 w 6096000"/>
              <a:gd name="connsiteY683" fmla="*/ 6194829 h 6858000"/>
              <a:gd name="connsiteX684" fmla="*/ 5103962 w 6096000"/>
              <a:gd name="connsiteY684" fmla="*/ 6201834 h 6858000"/>
              <a:gd name="connsiteX685" fmla="*/ 5072632 w 6096000"/>
              <a:gd name="connsiteY685" fmla="*/ 6166807 h 6858000"/>
              <a:gd name="connsiteX686" fmla="*/ 5138772 w 6096000"/>
              <a:gd name="connsiteY686" fmla="*/ 6166807 h 6858000"/>
              <a:gd name="connsiteX687" fmla="*/ 5138772 w 6096000"/>
              <a:gd name="connsiteY687" fmla="*/ 6159801 h 6858000"/>
              <a:gd name="connsiteX688" fmla="*/ 5100481 w 6096000"/>
              <a:gd name="connsiteY688" fmla="*/ 6114264 h 6858000"/>
              <a:gd name="connsiteX689" fmla="*/ 4851253 w 6096000"/>
              <a:gd name="connsiteY689" fmla="*/ 6077988 h 6858000"/>
              <a:gd name="connsiteX690" fmla="*/ 4851253 w 6096000"/>
              <a:gd name="connsiteY690" fmla="*/ 6088736 h 6858000"/>
              <a:gd name="connsiteX691" fmla="*/ 4890216 w 6096000"/>
              <a:gd name="connsiteY691" fmla="*/ 6088736 h 6858000"/>
              <a:gd name="connsiteX692" fmla="*/ 4890216 w 6096000"/>
              <a:gd name="connsiteY692" fmla="*/ 6208312 h 6858000"/>
              <a:gd name="connsiteX693" fmla="*/ 4903652 w 6096000"/>
              <a:gd name="connsiteY693" fmla="*/ 6208312 h 6858000"/>
              <a:gd name="connsiteX694" fmla="*/ 4903652 w 6096000"/>
              <a:gd name="connsiteY694" fmla="*/ 6088736 h 6858000"/>
              <a:gd name="connsiteX695" fmla="*/ 4942614 w 6096000"/>
              <a:gd name="connsiteY695" fmla="*/ 6088736 h 6858000"/>
              <a:gd name="connsiteX696" fmla="*/ 4942614 w 6096000"/>
              <a:gd name="connsiteY696" fmla="*/ 6077988 h 6858000"/>
              <a:gd name="connsiteX697" fmla="*/ 4964111 w 6096000"/>
              <a:gd name="connsiteY697" fmla="*/ 6067239 h 6858000"/>
              <a:gd name="connsiteX698" fmla="*/ 4964111 w 6096000"/>
              <a:gd name="connsiteY698" fmla="*/ 6208312 h 6858000"/>
              <a:gd name="connsiteX699" fmla="*/ 4974476 w 6096000"/>
              <a:gd name="connsiteY699" fmla="*/ 6208312 h 6858000"/>
              <a:gd name="connsiteX700" fmla="*/ 4974476 w 6096000"/>
              <a:gd name="connsiteY700" fmla="*/ 6158936 h 6858000"/>
              <a:gd name="connsiteX701" fmla="*/ 5002115 w 6096000"/>
              <a:gd name="connsiteY701" fmla="*/ 6120142 h 6858000"/>
              <a:gd name="connsiteX702" fmla="*/ 5022844 w 6096000"/>
              <a:gd name="connsiteY702" fmla="*/ 6151883 h 6858000"/>
              <a:gd name="connsiteX703" fmla="*/ 5022844 w 6096000"/>
              <a:gd name="connsiteY703" fmla="*/ 6208312 h 6858000"/>
              <a:gd name="connsiteX704" fmla="*/ 5036662 w 6096000"/>
              <a:gd name="connsiteY704" fmla="*/ 6208312 h 6858000"/>
              <a:gd name="connsiteX705" fmla="*/ 5036662 w 6096000"/>
              <a:gd name="connsiteY705" fmla="*/ 6151883 h 6858000"/>
              <a:gd name="connsiteX706" fmla="*/ 5005569 w 6096000"/>
              <a:gd name="connsiteY706" fmla="*/ 6113088 h 6858000"/>
              <a:gd name="connsiteX707" fmla="*/ 4974476 w 6096000"/>
              <a:gd name="connsiteY707" fmla="*/ 6130722 h 6858000"/>
              <a:gd name="connsiteX708" fmla="*/ 4974476 w 6096000"/>
              <a:gd name="connsiteY708" fmla="*/ 6067239 h 6858000"/>
              <a:gd name="connsiteX709" fmla="*/ 4964111 w 6096000"/>
              <a:gd name="connsiteY709" fmla="*/ 6067239 h 6858000"/>
              <a:gd name="connsiteX710" fmla="*/ 5542739 w 6096000"/>
              <a:gd name="connsiteY710" fmla="*/ 6043056 h 6858000"/>
              <a:gd name="connsiteX711" fmla="*/ 5528716 w 6096000"/>
              <a:gd name="connsiteY711" fmla="*/ 6095919 h 6858000"/>
              <a:gd name="connsiteX712" fmla="*/ 5504176 w 6096000"/>
              <a:gd name="connsiteY712" fmla="*/ 6099443 h 6858000"/>
              <a:gd name="connsiteX713" fmla="*/ 5479635 w 6096000"/>
              <a:gd name="connsiteY713" fmla="*/ 6053629 h 6858000"/>
              <a:gd name="connsiteX714" fmla="*/ 5476129 w 6096000"/>
              <a:gd name="connsiteY714" fmla="*/ 6053629 h 6858000"/>
              <a:gd name="connsiteX715" fmla="*/ 5455094 w 6096000"/>
              <a:gd name="connsiteY715" fmla="*/ 6057153 h 6858000"/>
              <a:gd name="connsiteX716" fmla="*/ 5455094 w 6096000"/>
              <a:gd name="connsiteY716" fmla="*/ 6060677 h 6858000"/>
              <a:gd name="connsiteX717" fmla="*/ 5451588 w 6096000"/>
              <a:gd name="connsiteY717" fmla="*/ 6085346 h 6858000"/>
              <a:gd name="connsiteX718" fmla="*/ 5455094 w 6096000"/>
              <a:gd name="connsiteY718" fmla="*/ 6113540 h 6858000"/>
              <a:gd name="connsiteX719" fmla="*/ 5434059 w 6096000"/>
              <a:gd name="connsiteY719" fmla="*/ 6120588 h 6858000"/>
              <a:gd name="connsiteX720" fmla="*/ 5395495 w 6096000"/>
              <a:gd name="connsiteY720" fmla="*/ 6085346 h 6858000"/>
              <a:gd name="connsiteX721" fmla="*/ 5374460 w 6096000"/>
              <a:gd name="connsiteY721" fmla="*/ 6095919 h 6858000"/>
              <a:gd name="connsiteX722" fmla="*/ 5388484 w 6096000"/>
              <a:gd name="connsiteY722" fmla="*/ 6148781 h 6858000"/>
              <a:gd name="connsiteX723" fmla="*/ 5370954 w 6096000"/>
              <a:gd name="connsiteY723" fmla="*/ 6159354 h 6858000"/>
              <a:gd name="connsiteX724" fmla="*/ 5325379 w 6096000"/>
              <a:gd name="connsiteY724" fmla="*/ 6134685 h 6858000"/>
              <a:gd name="connsiteX725" fmla="*/ 5307850 w 6096000"/>
              <a:gd name="connsiteY725" fmla="*/ 6148781 h 6858000"/>
              <a:gd name="connsiteX726" fmla="*/ 5307850 w 6096000"/>
              <a:gd name="connsiteY726" fmla="*/ 6152305 h 6858000"/>
              <a:gd name="connsiteX727" fmla="*/ 5335896 w 6096000"/>
              <a:gd name="connsiteY727" fmla="*/ 6198120 h 6858000"/>
              <a:gd name="connsiteX728" fmla="*/ 5321873 w 6096000"/>
              <a:gd name="connsiteY728" fmla="*/ 6215741 h 6858000"/>
              <a:gd name="connsiteX729" fmla="*/ 5269286 w 6096000"/>
              <a:gd name="connsiteY729" fmla="*/ 6201644 h 6858000"/>
              <a:gd name="connsiteX730" fmla="*/ 5258768 w 6096000"/>
              <a:gd name="connsiteY730" fmla="*/ 6222789 h 6858000"/>
              <a:gd name="connsiteX731" fmla="*/ 5293827 w 6096000"/>
              <a:gd name="connsiteY731" fmla="*/ 6261556 h 6858000"/>
              <a:gd name="connsiteX732" fmla="*/ 5286815 w 6096000"/>
              <a:gd name="connsiteY732" fmla="*/ 6282700 h 6858000"/>
              <a:gd name="connsiteX733" fmla="*/ 5234228 w 6096000"/>
              <a:gd name="connsiteY733" fmla="*/ 6282700 h 6858000"/>
              <a:gd name="connsiteX734" fmla="*/ 5227216 w 6096000"/>
              <a:gd name="connsiteY734" fmla="*/ 6303845 h 6858000"/>
              <a:gd name="connsiteX735" fmla="*/ 5272791 w 6096000"/>
              <a:gd name="connsiteY735" fmla="*/ 6332039 h 6858000"/>
              <a:gd name="connsiteX736" fmla="*/ 5269286 w 6096000"/>
              <a:gd name="connsiteY736" fmla="*/ 6353183 h 6858000"/>
              <a:gd name="connsiteX737" fmla="*/ 5220205 w 6096000"/>
              <a:gd name="connsiteY737" fmla="*/ 6367281 h 6858000"/>
              <a:gd name="connsiteX738" fmla="*/ 5216698 w 6096000"/>
              <a:gd name="connsiteY738" fmla="*/ 6367281 h 6858000"/>
              <a:gd name="connsiteX739" fmla="*/ 5216698 w 6096000"/>
              <a:gd name="connsiteY739" fmla="*/ 6381377 h 6858000"/>
              <a:gd name="connsiteX740" fmla="*/ 5216698 w 6096000"/>
              <a:gd name="connsiteY740" fmla="*/ 6391950 h 6858000"/>
              <a:gd name="connsiteX741" fmla="*/ 5220205 w 6096000"/>
              <a:gd name="connsiteY741" fmla="*/ 6391950 h 6858000"/>
              <a:gd name="connsiteX742" fmla="*/ 5269286 w 6096000"/>
              <a:gd name="connsiteY742" fmla="*/ 6406047 h 6858000"/>
              <a:gd name="connsiteX743" fmla="*/ 5272791 w 6096000"/>
              <a:gd name="connsiteY743" fmla="*/ 6427192 h 6858000"/>
              <a:gd name="connsiteX744" fmla="*/ 5227216 w 6096000"/>
              <a:gd name="connsiteY744" fmla="*/ 6455385 h 6858000"/>
              <a:gd name="connsiteX745" fmla="*/ 5227216 w 6096000"/>
              <a:gd name="connsiteY745" fmla="*/ 6458909 h 6858000"/>
              <a:gd name="connsiteX746" fmla="*/ 5234228 w 6096000"/>
              <a:gd name="connsiteY746" fmla="*/ 6480054 h 6858000"/>
              <a:gd name="connsiteX747" fmla="*/ 5286815 w 6096000"/>
              <a:gd name="connsiteY747" fmla="*/ 6480054 h 6858000"/>
              <a:gd name="connsiteX748" fmla="*/ 5297332 w 6096000"/>
              <a:gd name="connsiteY748" fmla="*/ 6501200 h 6858000"/>
              <a:gd name="connsiteX749" fmla="*/ 5258768 w 6096000"/>
              <a:gd name="connsiteY749" fmla="*/ 6536441 h 6858000"/>
              <a:gd name="connsiteX750" fmla="*/ 5258768 w 6096000"/>
              <a:gd name="connsiteY750" fmla="*/ 6539965 h 6858000"/>
              <a:gd name="connsiteX751" fmla="*/ 5269286 w 6096000"/>
              <a:gd name="connsiteY751" fmla="*/ 6557586 h 6858000"/>
              <a:gd name="connsiteX752" fmla="*/ 5321873 w 6096000"/>
              <a:gd name="connsiteY752" fmla="*/ 6543489 h 6858000"/>
              <a:gd name="connsiteX753" fmla="*/ 5335896 w 6096000"/>
              <a:gd name="connsiteY753" fmla="*/ 6564635 h 6858000"/>
              <a:gd name="connsiteX754" fmla="*/ 5307850 w 6096000"/>
              <a:gd name="connsiteY754" fmla="*/ 6610449 h 6858000"/>
              <a:gd name="connsiteX755" fmla="*/ 5325379 w 6096000"/>
              <a:gd name="connsiteY755" fmla="*/ 6624545 h 6858000"/>
              <a:gd name="connsiteX756" fmla="*/ 5370954 w 6096000"/>
              <a:gd name="connsiteY756" fmla="*/ 6599877 h 6858000"/>
              <a:gd name="connsiteX757" fmla="*/ 5388484 w 6096000"/>
              <a:gd name="connsiteY757" fmla="*/ 6613973 h 6858000"/>
              <a:gd name="connsiteX758" fmla="*/ 5377966 w 6096000"/>
              <a:gd name="connsiteY758" fmla="*/ 6663311 h 6858000"/>
              <a:gd name="connsiteX759" fmla="*/ 5377966 w 6096000"/>
              <a:gd name="connsiteY759" fmla="*/ 6666836 h 6858000"/>
              <a:gd name="connsiteX760" fmla="*/ 5395495 w 6096000"/>
              <a:gd name="connsiteY760" fmla="*/ 6677408 h 6858000"/>
              <a:gd name="connsiteX761" fmla="*/ 5399001 w 6096000"/>
              <a:gd name="connsiteY761" fmla="*/ 6677408 h 6858000"/>
              <a:gd name="connsiteX762" fmla="*/ 5434059 w 6096000"/>
              <a:gd name="connsiteY762" fmla="*/ 6638642 h 6858000"/>
              <a:gd name="connsiteX763" fmla="*/ 5455094 w 6096000"/>
              <a:gd name="connsiteY763" fmla="*/ 6649215 h 6858000"/>
              <a:gd name="connsiteX764" fmla="*/ 5451588 w 6096000"/>
              <a:gd name="connsiteY764" fmla="*/ 6673884 h 6858000"/>
              <a:gd name="connsiteX765" fmla="*/ 5455094 w 6096000"/>
              <a:gd name="connsiteY765" fmla="*/ 6702078 h 6858000"/>
              <a:gd name="connsiteX766" fmla="*/ 5476129 w 6096000"/>
              <a:gd name="connsiteY766" fmla="*/ 6709126 h 6858000"/>
              <a:gd name="connsiteX767" fmla="*/ 5479635 w 6096000"/>
              <a:gd name="connsiteY767" fmla="*/ 6709126 h 6858000"/>
              <a:gd name="connsiteX768" fmla="*/ 5504176 w 6096000"/>
              <a:gd name="connsiteY768" fmla="*/ 6663311 h 6858000"/>
              <a:gd name="connsiteX769" fmla="*/ 5528716 w 6096000"/>
              <a:gd name="connsiteY769" fmla="*/ 6663311 h 6858000"/>
              <a:gd name="connsiteX770" fmla="*/ 5542739 w 6096000"/>
              <a:gd name="connsiteY770" fmla="*/ 6716174 h 6858000"/>
              <a:gd name="connsiteX771" fmla="*/ 5563774 w 6096000"/>
              <a:gd name="connsiteY771" fmla="*/ 6716174 h 6858000"/>
              <a:gd name="connsiteX772" fmla="*/ 5567280 w 6096000"/>
              <a:gd name="connsiteY772" fmla="*/ 6716174 h 6858000"/>
              <a:gd name="connsiteX773" fmla="*/ 5581303 w 6096000"/>
              <a:gd name="connsiteY773" fmla="*/ 6663311 h 6858000"/>
              <a:gd name="connsiteX774" fmla="*/ 5602339 w 6096000"/>
              <a:gd name="connsiteY774" fmla="*/ 6663311 h 6858000"/>
              <a:gd name="connsiteX775" fmla="*/ 5626879 w 6096000"/>
              <a:gd name="connsiteY775" fmla="*/ 6709126 h 6858000"/>
              <a:gd name="connsiteX776" fmla="*/ 5630385 w 6096000"/>
              <a:gd name="connsiteY776" fmla="*/ 6709126 h 6858000"/>
              <a:gd name="connsiteX777" fmla="*/ 5651420 w 6096000"/>
              <a:gd name="connsiteY777" fmla="*/ 6702078 h 6858000"/>
              <a:gd name="connsiteX778" fmla="*/ 5654925 w 6096000"/>
              <a:gd name="connsiteY778" fmla="*/ 6673884 h 6858000"/>
              <a:gd name="connsiteX779" fmla="*/ 5651420 w 6096000"/>
              <a:gd name="connsiteY779" fmla="*/ 6649215 h 6858000"/>
              <a:gd name="connsiteX780" fmla="*/ 5672454 w 6096000"/>
              <a:gd name="connsiteY780" fmla="*/ 6638642 h 6858000"/>
              <a:gd name="connsiteX781" fmla="*/ 5711019 w 6096000"/>
              <a:gd name="connsiteY781" fmla="*/ 6677408 h 6858000"/>
              <a:gd name="connsiteX782" fmla="*/ 5728547 w 6096000"/>
              <a:gd name="connsiteY782" fmla="*/ 6666836 h 6858000"/>
              <a:gd name="connsiteX783" fmla="*/ 5732054 w 6096000"/>
              <a:gd name="connsiteY783" fmla="*/ 6666836 h 6858000"/>
              <a:gd name="connsiteX784" fmla="*/ 5732054 w 6096000"/>
              <a:gd name="connsiteY784" fmla="*/ 6663311 h 6858000"/>
              <a:gd name="connsiteX785" fmla="*/ 5718030 w 6096000"/>
              <a:gd name="connsiteY785" fmla="*/ 6613973 h 6858000"/>
              <a:gd name="connsiteX786" fmla="*/ 5735559 w 6096000"/>
              <a:gd name="connsiteY786" fmla="*/ 6599877 h 6858000"/>
              <a:gd name="connsiteX787" fmla="*/ 5781135 w 6096000"/>
              <a:gd name="connsiteY787" fmla="*/ 6624545 h 6858000"/>
              <a:gd name="connsiteX788" fmla="*/ 5798664 w 6096000"/>
              <a:gd name="connsiteY788" fmla="*/ 6610449 h 6858000"/>
              <a:gd name="connsiteX789" fmla="*/ 5798664 w 6096000"/>
              <a:gd name="connsiteY789" fmla="*/ 6606925 h 6858000"/>
              <a:gd name="connsiteX790" fmla="*/ 5770617 w 6096000"/>
              <a:gd name="connsiteY790" fmla="*/ 6561110 h 6858000"/>
              <a:gd name="connsiteX791" fmla="*/ 5784641 w 6096000"/>
              <a:gd name="connsiteY791" fmla="*/ 6543489 h 6858000"/>
              <a:gd name="connsiteX792" fmla="*/ 5837228 w 6096000"/>
              <a:gd name="connsiteY792" fmla="*/ 6557586 h 6858000"/>
              <a:gd name="connsiteX793" fmla="*/ 5847746 w 6096000"/>
              <a:gd name="connsiteY793" fmla="*/ 6539965 h 6858000"/>
              <a:gd name="connsiteX794" fmla="*/ 5847746 w 6096000"/>
              <a:gd name="connsiteY794" fmla="*/ 6536441 h 6858000"/>
              <a:gd name="connsiteX795" fmla="*/ 5812688 w 6096000"/>
              <a:gd name="connsiteY795" fmla="*/ 6497675 h 6858000"/>
              <a:gd name="connsiteX796" fmla="*/ 5819699 w 6096000"/>
              <a:gd name="connsiteY796" fmla="*/ 6480054 h 6858000"/>
              <a:gd name="connsiteX797" fmla="*/ 5872286 w 6096000"/>
              <a:gd name="connsiteY797" fmla="*/ 6480054 h 6858000"/>
              <a:gd name="connsiteX798" fmla="*/ 5872286 w 6096000"/>
              <a:gd name="connsiteY798" fmla="*/ 6476530 h 6858000"/>
              <a:gd name="connsiteX799" fmla="*/ 5879298 w 6096000"/>
              <a:gd name="connsiteY799" fmla="*/ 6455385 h 6858000"/>
              <a:gd name="connsiteX800" fmla="*/ 5833722 w 6096000"/>
              <a:gd name="connsiteY800" fmla="*/ 6427192 h 6858000"/>
              <a:gd name="connsiteX801" fmla="*/ 5837228 w 6096000"/>
              <a:gd name="connsiteY801" fmla="*/ 6406047 h 6858000"/>
              <a:gd name="connsiteX802" fmla="*/ 5886310 w 6096000"/>
              <a:gd name="connsiteY802" fmla="*/ 6391950 h 6858000"/>
              <a:gd name="connsiteX803" fmla="*/ 5889815 w 6096000"/>
              <a:gd name="connsiteY803" fmla="*/ 6381377 h 6858000"/>
              <a:gd name="connsiteX804" fmla="*/ 5886310 w 6096000"/>
              <a:gd name="connsiteY804" fmla="*/ 6370805 h 6858000"/>
              <a:gd name="connsiteX805" fmla="*/ 5886310 w 6096000"/>
              <a:gd name="connsiteY805" fmla="*/ 6367281 h 6858000"/>
              <a:gd name="connsiteX806" fmla="*/ 5837228 w 6096000"/>
              <a:gd name="connsiteY806" fmla="*/ 6353183 h 6858000"/>
              <a:gd name="connsiteX807" fmla="*/ 5833722 w 6096000"/>
              <a:gd name="connsiteY807" fmla="*/ 6332039 h 6858000"/>
              <a:gd name="connsiteX808" fmla="*/ 5879298 w 6096000"/>
              <a:gd name="connsiteY808" fmla="*/ 6307370 h 6858000"/>
              <a:gd name="connsiteX809" fmla="*/ 5879298 w 6096000"/>
              <a:gd name="connsiteY809" fmla="*/ 6303845 h 6858000"/>
              <a:gd name="connsiteX810" fmla="*/ 5872286 w 6096000"/>
              <a:gd name="connsiteY810" fmla="*/ 6282700 h 6858000"/>
              <a:gd name="connsiteX811" fmla="*/ 5819699 w 6096000"/>
              <a:gd name="connsiteY811" fmla="*/ 6282700 h 6858000"/>
              <a:gd name="connsiteX812" fmla="*/ 5812688 w 6096000"/>
              <a:gd name="connsiteY812" fmla="*/ 6261556 h 6858000"/>
              <a:gd name="connsiteX813" fmla="*/ 5847746 w 6096000"/>
              <a:gd name="connsiteY813" fmla="*/ 6222789 h 6858000"/>
              <a:gd name="connsiteX814" fmla="*/ 5837228 w 6096000"/>
              <a:gd name="connsiteY814" fmla="*/ 6205168 h 6858000"/>
              <a:gd name="connsiteX815" fmla="*/ 5837228 w 6096000"/>
              <a:gd name="connsiteY815" fmla="*/ 6201644 h 6858000"/>
              <a:gd name="connsiteX816" fmla="*/ 5784641 w 6096000"/>
              <a:gd name="connsiteY816" fmla="*/ 6215741 h 6858000"/>
              <a:gd name="connsiteX817" fmla="*/ 5770617 w 6096000"/>
              <a:gd name="connsiteY817" fmla="*/ 6198120 h 6858000"/>
              <a:gd name="connsiteX818" fmla="*/ 5798664 w 6096000"/>
              <a:gd name="connsiteY818" fmla="*/ 6152305 h 6858000"/>
              <a:gd name="connsiteX819" fmla="*/ 5781135 w 6096000"/>
              <a:gd name="connsiteY819" fmla="*/ 6134685 h 6858000"/>
              <a:gd name="connsiteX820" fmla="*/ 5735559 w 6096000"/>
              <a:gd name="connsiteY820" fmla="*/ 6162879 h 6858000"/>
              <a:gd name="connsiteX821" fmla="*/ 5718030 w 6096000"/>
              <a:gd name="connsiteY821" fmla="*/ 6148781 h 6858000"/>
              <a:gd name="connsiteX822" fmla="*/ 5732054 w 6096000"/>
              <a:gd name="connsiteY822" fmla="*/ 6095919 h 6858000"/>
              <a:gd name="connsiteX823" fmla="*/ 5711019 w 6096000"/>
              <a:gd name="connsiteY823" fmla="*/ 6085346 h 6858000"/>
              <a:gd name="connsiteX824" fmla="*/ 5672454 w 6096000"/>
              <a:gd name="connsiteY824" fmla="*/ 6120588 h 6858000"/>
              <a:gd name="connsiteX825" fmla="*/ 5651420 w 6096000"/>
              <a:gd name="connsiteY825" fmla="*/ 6113540 h 6858000"/>
              <a:gd name="connsiteX826" fmla="*/ 5654925 w 6096000"/>
              <a:gd name="connsiteY826" fmla="*/ 6085346 h 6858000"/>
              <a:gd name="connsiteX827" fmla="*/ 5651420 w 6096000"/>
              <a:gd name="connsiteY827" fmla="*/ 6060677 h 6858000"/>
              <a:gd name="connsiteX828" fmla="*/ 5651420 w 6096000"/>
              <a:gd name="connsiteY828" fmla="*/ 6057153 h 6858000"/>
              <a:gd name="connsiteX829" fmla="*/ 5630385 w 6096000"/>
              <a:gd name="connsiteY829" fmla="*/ 6053629 h 6858000"/>
              <a:gd name="connsiteX830" fmla="*/ 5626879 w 6096000"/>
              <a:gd name="connsiteY830" fmla="*/ 6053629 h 6858000"/>
              <a:gd name="connsiteX831" fmla="*/ 5602339 w 6096000"/>
              <a:gd name="connsiteY831" fmla="*/ 6099443 h 6858000"/>
              <a:gd name="connsiteX832" fmla="*/ 5577798 w 6096000"/>
              <a:gd name="connsiteY832" fmla="*/ 6095919 h 6858000"/>
              <a:gd name="connsiteX833" fmla="*/ 5563774 w 6096000"/>
              <a:gd name="connsiteY833" fmla="*/ 6043056 h 6858000"/>
              <a:gd name="connsiteX834" fmla="*/ 5542739 w 6096000"/>
              <a:gd name="connsiteY834" fmla="*/ 6043056 h 6858000"/>
              <a:gd name="connsiteX835" fmla="*/ 0 w 6096000"/>
              <a:gd name="connsiteY835" fmla="*/ 0 h 6858000"/>
              <a:gd name="connsiteX836" fmla="*/ 6096000 w 6096000"/>
              <a:gd name="connsiteY836" fmla="*/ 0 h 6858000"/>
              <a:gd name="connsiteX837" fmla="*/ 6096000 w 6096000"/>
              <a:gd name="connsiteY837" fmla="*/ 6858000 h 6858000"/>
              <a:gd name="connsiteX838" fmla="*/ 0 w 6096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6096000" h="6858000">
                <a:moveTo>
                  <a:pt x="5850675" y="6677576"/>
                </a:moveTo>
                <a:lnTo>
                  <a:pt x="5856788" y="6677576"/>
                </a:lnTo>
                <a:cubicBezTo>
                  <a:pt x="5859414" y="6677576"/>
                  <a:pt x="5861212" y="6677768"/>
                  <a:pt x="5862183" y="6678151"/>
                </a:cubicBezTo>
                <a:cubicBezTo>
                  <a:pt x="5863154" y="6678534"/>
                  <a:pt x="5863913" y="6679115"/>
                  <a:pt x="5864461" y="6679894"/>
                </a:cubicBezTo>
                <a:cubicBezTo>
                  <a:pt x="5865008" y="6680674"/>
                  <a:pt x="5865281" y="6681557"/>
                  <a:pt x="5865281" y="6682541"/>
                </a:cubicBezTo>
                <a:cubicBezTo>
                  <a:pt x="5865281" y="6684073"/>
                  <a:pt x="5864713" y="6685303"/>
                  <a:pt x="5863578" y="6686233"/>
                </a:cubicBezTo>
                <a:cubicBezTo>
                  <a:pt x="5862443" y="6687164"/>
                  <a:pt x="5860316" y="6687628"/>
                  <a:pt x="5857198" y="6687628"/>
                </a:cubicBezTo>
                <a:lnTo>
                  <a:pt x="5850675" y="6687628"/>
                </a:lnTo>
                <a:close/>
                <a:moveTo>
                  <a:pt x="5845300" y="6673064"/>
                </a:moveTo>
                <a:lnTo>
                  <a:pt x="5845300" y="6706378"/>
                </a:lnTo>
                <a:lnTo>
                  <a:pt x="5850675" y="6706378"/>
                </a:lnTo>
                <a:lnTo>
                  <a:pt x="5850675" y="6692224"/>
                </a:lnTo>
                <a:lnTo>
                  <a:pt x="5853834" y="6692224"/>
                </a:lnTo>
                <a:cubicBezTo>
                  <a:pt x="5855722" y="6692224"/>
                  <a:pt x="5857158" y="6692606"/>
                  <a:pt x="5858142" y="6693372"/>
                </a:cubicBezTo>
                <a:cubicBezTo>
                  <a:pt x="5859564" y="6694411"/>
                  <a:pt x="5861438" y="6696996"/>
                  <a:pt x="5863762" y="6701126"/>
                </a:cubicBezTo>
                <a:lnTo>
                  <a:pt x="5866717" y="6706378"/>
                </a:lnTo>
                <a:lnTo>
                  <a:pt x="5873281" y="6706378"/>
                </a:lnTo>
                <a:lnTo>
                  <a:pt x="5869220" y="6699854"/>
                </a:lnTo>
                <a:cubicBezTo>
                  <a:pt x="5867277" y="6696763"/>
                  <a:pt x="5865636" y="6694562"/>
                  <a:pt x="5864296" y="6693249"/>
                </a:cubicBezTo>
                <a:cubicBezTo>
                  <a:pt x="5863585" y="6692566"/>
                  <a:pt x="5862641" y="6691977"/>
                  <a:pt x="5861466" y="6691485"/>
                </a:cubicBezTo>
                <a:cubicBezTo>
                  <a:pt x="5864337" y="6691266"/>
                  <a:pt x="5866642" y="6690254"/>
                  <a:pt x="5868378" y="6688449"/>
                </a:cubicBezTo>
                <a:cubicBezTo>
                  <a:pt x="5870115" y="6686644"/>
                  <a:pt x="5870983" y="6684524"/>
                  <a:pt x="5870983" y="6682090"/>
                </a:cubicBezTo>
                <a:cubicBezTo>
                  <a:pt x="5870983" y="6680367"/>
                  <a:pt x="5870464" y="6678739"/>
                  <a:pt x="5869424" y="6677207"/>
                </a:cubicBezTo>
                <a:cubicBezTo>
                  <a:pt x="5868385" y="6675675"/>
                  <a:pt x="5866990" y="6674602"/>
                  <a:pt x="5865239" y="6673987"/>
                </a:cubicBezTo>
                <a:cubicBezTo>
                  <a:pt x="5863489" y="6673371"/>
                  <a:pt x="5860658" y="6673064"/>
                  <a:pt x="5856747" y="6673064"/>
                </a:cubicBezTo>
                <a:close/>
                <a:moveTo>
                  <a:pt x="4806089" y="6670493"/>
                </a:moveTo>
                <a:cubicBezTo>
                  <a:pt x="4806089" y="6670493"/>
                  <a:pt x="4806089" y="6670493"/>
                  <a:pt x="4809603" y="6670493"/>
                </a:cubicBezTo>
                <a:lnTo>
                  <a:pt x="4809603" y="6674034"/>
                </a:lnTo>
                <a:cubicBezTo>
                  <a:pt x="4809603" y="6684661"/>
                  <a:pt x="4809603" y="6709456"/>
                  <a:pt x="4781492" y="6709456"/>
                </a:cubicBezTo>
                <a:cubicBezTo>
                  <a:pt x="4770950" y="6709456"/>
                  <a:pt x="4763922" y="6705914"/>
                  <a:pt x="4763922" y="6691746"/>
                </a:cubicBezTo>
                <a:cubicBezTo>
                  <a:pt x="4763922" y="6670493"/>
                  <a:pt x="4788520" y="6670493"/>
                  <a:pt x="4806089" y="6670493"/>
                </a:cubicBezTo>
                <a:close/>
                <a:moveTo>
                  <a:pt x="5858881" y="6663422"/>
                </a:moveTo>
                <a:cubicBezTo>
                  <a:pt x="5863202" y="6663422"/>
                  <a:pt x="5867428" y="6664537"/>
                  <a:pt x="5871558" y="6666766"/>
                </a:cubicBezTo>
                <a:cubicBezTo>
                  <a:pt x="5875688" y="6668995"/>
                  <a:pt x="5878909" y="6672182"/>
                  <a:pt x="5881220" y="6676325"/>
                </a:cubicBezTo>
                <a:cubicBezTo>
                  <a:pt x="5883531" y="6680469"/>
                  <a:pt x="5884687" y="6684784"/>
                  <a:pt x="5884687" y="6689269"/>
                </a:cubicBezTo>
                <a:cubicBezTo>
                  <a:pt x="5884687" y="6693728"/>
                  <a:pt x="5883552" y="6698002"/>
                  <a:pt x="5881282" y="6702090"/>
                </a:cubicBezTo>
                <a:cubicBezTo>
                  <a:pt x="5879012" y="6706180"/>
                  <a:pt x="5875825" y="6709366"/>
                  <a:pt x="5871722" y="6711650"/>
                </a:cubicBezTo>
                <a:cubicBezTo>
                  <a:pt x="5867619" y="6713934"/>
                  <a:pt x="5863339" y="6715076"/>
                  <a:pt x="5858881" y="6715076"/>
                </a:cubicBezTo>
                <a:cubicBezTo>
                  <a:pt x="5854422" y="6715076"/>
                  <a:pt x="5850142" y="6713934"/>
                  <a:pt x="5846039" y="6711650"/>
                </a:cubicBezTo>
                <a:cubicBezTo>
                  <a:pt x="5841936" y="6709366"/>
                  <a:pt x="5838742" y="6706180"/>
                  <a:pt x="5836459" y="6702090"/>
                </a:cubicBezTo>
                <a:cubicBezTo>
                  <a:pt x="5834175" y="6698002"/>
                  <a:pt x="5833033" y="6693728"/>
                  <a:pt x="5833033" y="6689269"/>
                </a:cubicBezTo>
                <a:cubicBezTo>
                  <a:pt x="5833033" y="6684784"/>
                  <a:pt x="5834195" y="6680469"/>
                  <a:pt x="5836521" y="6676325"/>
                </a:cubicBezTo>
                <a:cubicBezTo>
                  <a:pt x="5838846" y="6672182"/>
                  <a:pt x="5842066" y="6668995"/>
                  <a:pt x="5846183" y="6666766"/>
                </a:cubicBezTo>
                <a:cubicBezTo>
                  <a:pt x="5850299" y="6664537"/>
                  <a:pt x="5854532" y="6663422"/>
                  <a:pt x="5858881" y="6663422"/>
                </a:cubicBezTo>
                <a:close/>
                <a:moveTo>
                  <a:pt x="5858881" y="6658294"/>
                </a:moveTo>
                <a:cubicBezTo>
                  <a:pt x="5853684" y="6658294"/>
                  <a:pt x="5848610" y="6659627"/>
                  <a:pt x="5843660" y="6662294"/>
                </a:cubicBezTo>
                <a:cubicBezTo>
                  <a:pt x="5838709" y="6664960"/>
                  <a:pt x="5834845" y="6668776"/>
                  <a:pt x="5832069" y="6673741"/>
                </a:cubicBezTo>
                <a:cubicBezTo>
                  <a:pt x="5829293" y="6678704"/>
                  <a:pt x="5827904" y="6683881"/>
                  <a:pt x="5827904" y="6689269"/>
                </a:cubicBezTo>
                <a:cubicBezTo>
                  <a:pt x="5827904" y="6694603"/>
                  <a:pt x="5829272" y="6699732"/>
                  <a:pt x="5832007" y="6704655"/>
                </a:cubicBezTo>
                <a:cubicBezTo>
                  <a:pt x="5834743" y="6709578"/>
                  <a:pt x="5838565" y="6713401"/>
                  <a:pt x="5843474" y="6716122"/>
                </a:cubicBezTo>
                <a:cubicBezTo>
                  <a:pt x="5848385" y="6718843"/>
                  <a:pt x="5853519" y="6720204"/>
                  <a:pt x="5858881" y="6720204"/>
                </a:cubicBezTo>
                <a:cubicBezTo>
                  <a:pt x="5864242" y="6720204"/>
                  <a:pt x="5869376" y="6718843"/>
                  <a:pt x="5874287" y="6716122"/>
                </a:cubicBezTo>
                <a:cubicBezTo>
                  <a:pt x="5879196" y="6713401"/>
                  <a:pt x="5883011" y="6709578"/>
                  <a:pt x="5885733" y="6704655"/>
                </a:cubicBezTo>
                <a:cubicBezTo>
                  <a:pt x="5888454" y="6699732"/>
                  <a:pt x="5889815" y="6694603"/>
                  <a:pt x="5889815" y="6689269"/>
                </a:cubicBezTo>
                <a:cubicBezTo>
                  <a:pt x="5889815" y="6683881"/>
                  <a:pt x="5888434" y="6678704"/>
                  <a:pt x="5885671" y="6673741"/>
                </a:cubicBezTo>
                <a:cubicBezTo>
                  <a:pt x="5882909" y="6668776"/>
                  <a:pt x="5879052" y="6664960"/>
                  <a:pt x="5874101" y="6662294"/>
                </a:cubicBezTo>
                <a:cubicBezTo>
                  <a:pt x="5869151" y="6659627"/>
                  <a:pt x="5864077" y="6658294"/>
                  <a:pt x="5858881" y="6658294"/>
                </a:cubicBezTo>
                <a:close/>
                <a:moveTo>
                  <a:pt x="4995685" y="6628842"/>
                </a:moveTo>
                <a:cubicBezTo>
                  <a:pt x="5013123" y="6628842"/>
                  <a:pt x="5027259" y="6646888"/>
                  <a:pt x="5027259" y="6669149"/>
                </a:cubicBezTo>
                <a:cubicBezTo>
                  <a:pt x="5027259" y="6691410"/>
                  <a:pt x="5013123" y="6709455"/>
                  <a:pt x="4995685" y="6709455"/>
                </a:cubicBezTo>
                <a:cubicBezTo>
                  <a:pt x="4978247" y="6709455"/>
                  <a:pt x="4964111" y="6691410"/>
                  <a:pt x="4964111" y="6669149"/>
                </a:cubicBezTo>
                <a:cubicBezTo>
                  <a:pt x="4964111" y="6646888"/>
                  <a:pt x="4978247" y="6628842"/>
                  <a:pt x="4995685" y="6628842"/>
                </a:cubicBezTo>
                <a:close/>
                <a:moveTo>
                  <a:pt x="4685998" y="6628842"/>
                </a:moveTo>
                <a:cubicBezTo>
                  <a:pt x="4701580" y="6628842"/>
                  <a:pt x="4714212" y="6646888"/>
                  <a:pt x="4714212" y="6669149"/>
                </a:cubicBezTo>
                <a:cubicBezTo>
                  <a:pt x="4714212" y="6691410"/>
                  <a:pt x="4701580" y="6709455"/>
                  <a:pt x="4685998" y="6709455"/>
                </a:cubicBezTo>
                <a:cubicBezTo>
                  <a:pt x="4670415" y="6709455"/>
                  <a:pt x="4657783" y="6691410"/>
                  <a:pt x="4657783" y="6669149"/>
                </a:cubicBezTo>
                <a:cubicBezTo>
                  <a:pt x="4657783" y="6646888"/>
                  <a:pt x="4670415" y="6628842"/>
                  <a:pt x="4685998" y="6628842"/>
                </a:cubicBezTo>
                <a:close/>
                <a:moveTo>
                  <a:pt x="4373622" y="6628842"/>
                </a:moveTo>
                <a:cubicBezTo>
                  <a:pt x="4391060" y="6628842"/>
                  <a:pt x="4405196" y="6646888"/>
                  <a:pt x="4405196" y="6669149"/>
                </a:cubicBezTo>
                <a:cubicBezTo>
                  <a:pt x="4405196" y="6691410"/>
                  <a:pt x="4391060" y="6709455"/>
                  <a:pt x="4373622" y="6709455"/>
                </a:cubicBezTo>
                <a:cubicBezTo>
                  <a:pt x="4356185" y="6709455"/>
                  <a:pt x="4342048" y="6691410"/>
                  <a:pt x="4342048" y="6669149"/>
                </a:cubicBezTo>
                <a:cubicBezTo>
                  <a:pt x="4342048" y="6646888"/>
                  <a:pt x="4356185" y="6628842"/>
                  <a:pt x="4373622" y="6628842"/>
                </a:cubicBezTo>
                <a:close/>
                <a:moveTo>
                  <a:pt x="4918562" y="6623595"/>
                </a:moveTo>
                <a:lnTo>
                  <a:pt x="4918562" y="6719555"/>
                </a:lnTo>
                <a:lnTo>
                  <a:pt x="4930851" y="6719555"/>
                </a:lnTo>
                <a:lnTo>
                  <a:pt x="4930851" y="6623595"/>
                </a:lnTo>
                <a:close/>
                <a:moveTo>
                  <a:pt x="5062189" y="6622125"/>
                </a:moveTo>
                <a:cubicBezTo>
                  <a:pt x="5062189" y="6629091"/>
                  <a:pt x="5062189" y="6639541"/>
                  <a:pt x="5062189" y="6646508"/>
                </a:cubicBezTo>
                <a:lnTo>
                  <a:pt x="5062189" y="6716173"/>
                </a:lnTo>
                <a:cubicBezTo>
                  <a:pt x="5062189" y="6716173"/>
                  <a:pt x="5062189" y="6716173"/>
                  <a:pt x="5076009" y="6716173"/>
                </a:cubicBezTo>
                <a:cubicBezTo>
                  <a:pt x="5076009" y="6716173"/>
                  <a:pt x="5076009" y="6716173"/>
                  <a:pt x="5076009" y="6663924"/>
                </a:cubicBezTo>
                <a:cubicBezTo>
                  <a:pt x="5076009" y="6649991"/>
                  <a:pt x="5082918" y="6629091"/>
                  <a:pt x="5103648" y="6629091"/>
                </a:cubicBezTo>
                <a:cubicBezTo>
                  <a:pt x="5117466" y="6629091"/>
                  <a:pt x="5124377" y="6643024"/>
                  <a:pt x="5124377" y="6660441"/>
                </a:cubicBezTo>
                <a:cubicBezTo>
                  <a:pt x="5124377" y="6660441"/>
                  <a:pt x="5124377" y="6660441"/>
                  <a:pt x="5124377" y="6716173"/>
                </a:cubicBezTo>
                <a:cubicBezTo>
                  <a:pt x="5124377" y="6716173"/>
                  <a:pt x="5124377" y="6716173"/>
                  <a:pt x="5134741" y="6716173"/>
                </a:cubicBezTo>
                <a:cubicBezTo>
                  <a:pt x="5134741" y="6716173"/>
                  <a:pt x="5134741" y="6716173"/>
                  <a:pt x="5134741" y="6656957"/>
                </a:cubicBezTo>
                <a:cubicBezTo>
                  <a:pt x="5134741" y="6636058"/>
                  <a:pt x="5127831" y="6622125"/>
                  <a:pt x="5103648" y="6622125"/>
                </a:cubicBezTo>
                <a:cubicBezTo>
                  <a:pt x="5086373" y="6622125"/>
                  <a:pt x="5079464" y="6632574"/>
                  <a:pt x="5072554" y="6639541"/>
                </a:cubicBezTo>
                <a:cubicBezTo>
                  <a:pt x="5072554" y="6639541"/>
                  <a:pt x="5072554" y="6639541"/>
                  <a:pt x="5072554" y="6622125"/>
                </a:cubicBezTo>
                <a:cubicBezTo>
                  <a:pt x="5072554" y="6622125"/>
                  <a:pt x="5072554" y="6622125"/>
                  <a:pt x="5062189" y="6622125"/>
                </a:cubicBezTo>
                <a:close/>
                <a:moveTo>
                  <a:pt x="4992997" y="6622125"/>
                </a:moveTo>
                <a:cubicBezTo>
                  <a:pt x="4968881" y="6622125"/>
                  <a:pt x="4949332" y="6644080"/>
                  <a:pt x="4949332" y="6671165"/>
                </a:cubicBezTo>
                <a:cubicBezTo>
                  <a:pt x="4949332" y="6698249"/>
                  <a:pt x="4968881" y="6720204"/>
                  <a:pt x="4992997" y="6720204"/>
                </a:cubicBezTo>
                <a:cubicBezTo>
                  <a:pt x="5017113" y="6720204"/>
                  <a:pt x="5036662" y="6698249"/>
                  <a:pt x="5036662" y="6671165"/>
                </a:cubicBezTo>
                <a:cubicBezTo>
                  <a:pt x="5036662" y="6644080"/>
                  <a:pt x="5017113" y="6622125"/>
                  <a:pt x="4992997" y="6622125"/>
                </a:cubicBezTo>
                <a:close/>
                <a:moveTo>
                  <a:pt x="4787851" y="6622125"/>
                </a:moveTo>
                <a:cubicBezTo>
                  <a:pt x="4780813" y="6622125"/>
                  <a:pt x="4766738" y="6622125"/>
                  <a:pt x="4759700" y="6625628"/>
                </a:cubicBezTo>
                <a:cubicBezTo>
                  <a:pt x="4759700" y="6625628"/>
                  <a:pt x="4759700" y="6625628"/>
                  <a:pt x="4759700" y="6639639"/>
                </a:cubicBezTo>
                <a:cubicBezTo>
                  <a:pt x="4770257" y="6632634"/>
                  <a:pt x="4777294" y="6629131"/>
                  <a:pt x="4787851" y="6629131"/>
                </a:cubicBezTo>
                <a:cubicBezTo>
                  <a:pt x="4805445" y="6629131"/>
                  <a:pt x="4808964" y="6639639"/>
                  <a:pt x="4808964" y="6653651"/>
                </a:cubicBezTo>
                <a:cubicBezTo>
                  <a:pt x="4808964" y="6653651"/>
                  <a:pt x="4808964" y="6653651"/>
                  <a:pt x="4808964" y="6660656"/>
                </a:cubicBezTo>
                <a:cubicBezTo>
                  <a:pt x="4784332" y="6660656"/>
                  <a:pt x="4749144" y="6660656"/>
                  <a:pt x="4749144" y="6692181"/>
                </a:cubicBezTo>
                <a:cubicBezTo>
                  <a:pt x="4749144" y="6702690"/>
                  <a:pt x="4752663" y="6720204"/>
                  <a:pt x="4780813" y="6720204"/>
                </a:cubicBezTo>
                <a:cubicBezTo>
                  <a:pt x="4791370" y="6720204"/>
                  <a:pt x="4805445" y="6713198"/>
                  <a:pt x="4808964" y="6702690"/>
                </a:cubicBezTo>
                <a:cubicBezTo>
                  <a:pt x="4808964" y="6702690"/>
                  <a:pt x="4808964" y="6702690"/>
                  <a:pt x="4812483" y="6702690"/>
                </a:cubicBezTo>
                <a:lnTo>
                  <a:pt x="4812483" y="6716701"/>
                </a:lnTo>
                <a:cubicBezTo>
                  <a:pt x="4812483" y="6716701"/>
                  <a:pt x="4812483" y="6716701"/>
                  <a:pt x="4823039" y="6716701"/>
                </a:cubicBezTo>
                <a:cubicBezTo>
                  <a:pt x="4823039" y="6713198"/>
                  <a:pt x="4823039" y="6706193"/>
                  <a:pt x="4823039" y="6699187"/>
                </a:cubicBezTo>
                <a:cubicBezTo>
                  <a:pt x="4823039" y="6699187"/>
                  <a:pt x="4823039" y="6699187"/>
                  <a:pt x="4823039" y="6657154"/>
                </a:cubicBezTo>
                <a:cubicBezTo>
                  <a:pt x="4823039" y="6632634"/>
                  <a:pt x="4812483" y="6622125"/>
                  <a:pt x="4787851" y="6622125"/>
                </a:cubicBezTo>
                <a:close/>
                <a:moveTo>
                  <a:pt x="4546268" y="6622125"/>
                </a:moveTo>
                <a:cubicBezTo>
                  <a:pt x="4546268" y="6629091"/>
                  <a:pt x="4546268" y="6639541"/>
                  <a:pt x="4546268" y="6646508"/>
                </a:cubicBezTo>
                <a:lnTo>
                  <a:pt x="4546268" y="6716173"/>
                </a:lnTo>
                <a:cubicBezTo>
                  <a:pt x="4546268" y="6716173"/>
                  <a:pt x="4546268" y="6716173"/>
                  <a:pt x="4560343" y="6716173"/>
                </a:cubicBezTo>
                <a:cubicBezTo>
                  <a:pt x="4560343" y="6716173"/>
                  <a:pt x="4560343" y="6716173"/>
                  <a:pt x="4560343" y="6663924"/>
                </a:cubicBezTo>
                <a:cubicBezTo>
                  <a:pt x="4560343" y="6649991"/>
                  <a:pt x="4567381" y="6629091"/>
                  <a:pt x="4588494" y="6629091"/>
                </a:cubicBezTo>
                <a:cubicBezTo>
                  <a:pt x="4602569" y="6629091"/>
                  <a:pt x="4609607" y="6643024"/>
                  <a:pt x="4609607" y="6660441"/>
                </a:cubicBezTo>
                <a:cubicBezTo>
                  <a:pt x="4609607" y="6660441"/>
                  <a:pt x="4609607" y="6660441"/>
                  <a:pt x="4609607" y="6716173"/>
                </a:cubicBezTo>
                <a:cubicBezTo>
                  <a:pt x="4609607" y="6716173"/>
                  <a:pt x="4609607" y="6716173"/>
                  <a:pt x="4620163" y="6716173"/>
                </a:cubicBezTo>
                <a:cubicBezTo>
                  <a:pt x="4620163" y="6716173"/>
                  <a:pt x="4620163" y="6716173"/>
                  <a:pt x="4620163" y="6656957"/>
                </a:cubicBezTo>
                <a:cubicBezTo>
                  <a:pt x="4620163" y="6636058"/>
                  <a:pt x="4613125" y="6622125"/>
                  <a:pt x="4588494" y="6622125"/>
                </a:cubicBezTo>
                <a:cubicBezTo>
                  <a:pt x="4570900" y="6622125"/>
                  <a:pt x="4563862" y="6632574"/>
                  <a:pt x="4556824" y="6639541"/>
                </a:cubicBezTo>
                <a:cubicBezTo>
                  <a:pt x="4556824" y="6639541"/>
                  <a:pt x="4556824" y="6639541"/>
                  <a:pt x="4556824" y="6622125"/>
                </a:cubicBezTo>
                <a:cubicBezTo>
                  <a:pt x="4556824" y="6622125"/>
                  <a:pt x="4556824" y="6622125"/>
                  <a:pt x="4546268" y="6622125"/>
                </a:cubicBezTo>
                <a:close/>
                <a:moveTo>
                  <a:pt x="4444159" y="6622125"/>
                </a:moveTo>
                <a:cubicBezTo>
                  <a:pt x="4444159" y="6622125"/>
                  <a:pt x="4444159" y="6622125"/>
                  <a:pt x="4444159" y="6685175"/>
                </a:cubicBezTo>
                <a:cubicBezTo>
                  <a:pt x="4444159" y="6706193"/>
                  <a:pt x="4451196" y="6720204"/>
                  <a:pt x="4475828" y="6720204"/>
                </a:cubicBezTo>
                <a:cubicBezTo>
                  <a:pt x="4493422" y="6720204"/>
                  <a:pt x="4500460" y="6709695"/>
                  <a:pt x="4507498" y="6702690"/>
                </a:cubicBezTo>
                <a:cubicBezTo>
                  <a:pt x="4507498" y="6702690"/>
                  <a:pt x="4507498" y="6702690"/>
                  <a:pt x="4507498" y="6716701"/>
                </a:cubicBezTo>
                <a:cubicBezTo>
                  <a:pt x="4507498" y="6716701"/>
                  <a:pt x="4507498" y="6716701"/>
                  <a:pt x="4518054" y="6716701"/>
                </a:cubicBezTo>
                <a:cubicBezTo>
                  <a:pt x="4518054" y="6709695"/>
                  <a:pt x="4518054" y="6702690"/>
                  <a:pt x="4518054" y="6695684"/>
                </a:cubicBezTo>
                <a:lnTo>
                  <a:pt x="4518054" y="6622125"/>
                </a:lnTo>
                <a:cubicBezTo>
                  <a:pt x="4518054" y="6622125"/>
                  <a:pt x="4518054" y="6622125"/>
                  <a:pt x="4503979" y="6622125"/>
                </a:cubicBezTo>
                <a:cubicBezTo>
                  <a:pt x="4503979" y="6622125"/>
                  <a:pt x="4503979" y="6622125"/>
                  <a:pt x="4503979" y="6674667"/>
                </a:cubicBezTo>
                <a:cubicBezTo>
                  <a:pt x="4503979" y="6692181"/>
                  <a:pt x="4496941" y="6709695"/>
                  <a:pt x="4475828" y="6709695"/>
                </a:cubicBezTo>
                <a:cubicBezTo>
                  <a:pt x="4461753" y="6709695"/>
                  <a:pt x="4454715" y="6699187"/>
                  <a:pt x="4454715" y="6681673"/>
                </a:cubicBezTo>
                <a:cubicBezTo>
                  <a:pt x="4454715" y="6681673"/>
                  <a:pt x="4454715" y="6681673"/>
                  <a:pt x="4454715" y="6622125"/>
                </a:cubicBezTo>
                <a:cubicBezTo>
                  <a:pt x="4454715" y="6622125"/>
                  <a:pt x="4454715" y="6622125"/>
                  <a:pt x="4444159" y="6622125"/>
                </a:cubicBezTo>
                <a:close/>
                <a:moveTo>
                  <a:pt x="4375637" y="6622125"/>
                </a:moveTo>
                <a:cubicBezTo>
                  <a:pt x="4351151" y="6622125"/>
                  <a:pt x="4331300" y="6644080"/>
                  <a:pt x="4331300" y="6671165"/>
                </a:cubicBezTo>
                <a:cubicBezTo>
                  <a:pt x="4331300" y="6698249"/>
                  <a:pt x="4351151" y="6720204"/>
                  <a:pt x="4375637" y="6720204"/>
                </a:cubicBezTo>
                <a:cubicBezTo>
                  <a:pt x="4400124" y="6720204"/>
                  <a:pt x="4419975" y="6698249"/>
                  <a:pt x="4419975" y="6671165"/>
                </a:cubicBezTo>
                <a:cubicBezTo>
                  <a:pt x="4419975" y="6644080"/>
                  <a:pt x="4400124" y="6622125"/>
                  <a:pt x="4375637" y="6622125"/>
                </a:cubicBezTo>
                <a:close/>
                <a:moveTo>
                  <a:pt x="5559303" y="6607346"/>
                </a:moveTo>
                <a:lnTo>
                  <a:pt x="5563333" y="6618095"/>
                </a:lnTo>
                <a:lnTo>
                  <a:pt x="5567364" y="6624813"/>
                </a:lnTo>
                <a:lnTo>
                  <a:pt x="5552585" y="6624813"/>
                </a:lnTo>
                <a:lnTo>
                  <a:pt x="5556616" y="6618095"/>
                </a:lnTo>
                <a:close/>
                <a:moveTo>
                  <a:pt x="5563446" y="6596598"/>
                </a:moveTo>
                <a:cubicBezTo>
                  <a:pt x="5563446" y="6596598"/>
                  <a:pt x="5563446" y="6596598"/>
                  <a:pt x="5553032" y="6600112"/>
                </a:cubicBezTo>
                <a:cubicBezTo>
                  <a:pt x="5553032" y="6600112"/>
                  <a:pt x="5553032" y="6600112"/>
                  <a:pt x="5549562" y="6617682"/>
                </a:cubicBezTo>
                <a:cubicBezTo>
                  <a:pt x="5549562" y="6617682"/>
                  <a:pt x="5549562" y="6617682"/>
                  <a:pt x="5539149" y="6638764"/>
                </a:cubicBezTo>
                <a:cubicBezTo>
                  <a:pt x="5542620" y="6638764"/>
                  <a:pt x="5546091" y="6638764"/>
                  <a:pt x="5549562" y="6642278"/>
                </a:cubicBezTo>
                <a:cubicBezTo>
                  <a:pt x="5549562" y="6642278"/>
                  <a:pt x="5549562" y="6642278"/>
                  <a:pt x="5549562" y="6631737"/>
                </a:cubicBezTo>
                <a:cubicBezTo>
                  <a:pt x="5549562" y="6631737"/>
                  <a:pt x="5549562" y="6631737"/>
                  <a:pt x="5570387" y="6631737"/>
                </a:cubicBezTo>
                <a:cubicBezTo>
                  <a:pt x="5570387" y="6631737"/>
                  <a:pt x="5570387" y="6631737"/>
                  <a:pt x="5570387" y="6638764"/>
                </a:cubicBezTo>
                <a:cubicBezTo>
                  <a:pt x="5573858" y="6638764"/>
                  <a:pt x="5577329" y="6638764"/>
                  <a:pt x="5580800" y="6638764"/>
                </a:cubicBezTo>
                <a:cubicBezTo>
                  <a:pt x="5580800" y="6638764"/>
                  <a:pt x="5580800" y="6638764"/>
                  <a:pt x="5570387" y="6617682"/>
                </a:cubicBezTo>
                <a:lnTo>
                  <a:pt x="5563446" y="6600112"/>
                </a:lnTo>
                <a:cubicBezTo>
                  <a:pt x="5563446" y="6600112"/>
                  <a:pt x="5563446" y="6600112"/>
                  <a:pt x="5563446" y="6596598"/>
                </a:cubicBezTo>
                <a:close/>
                <a:moveTo>
                  <a:pt x="4868451" y="6596597"/>
                </a:moveTo>
                <a:cubicBezTo>
                  <a:pt x="4868451" y="6596597"/>
                  <a:pt x="4868451" y="6596597"/>
                  <a:pt x="4857971" y="6600129"/>
                </a:cubicBezTo>
                <a:cubicBezTo>
                  <a:pt x="4857971" y="6600129"/>
                  <a:pt x="4857971" y="6600129"/>
                  <a:pt x="4857971" y="6621318"/>
                </a:cubicBezTo>
                <a:cubicBezTo>
                  <a:pt x="4857971" y="6621318"/>
                  <a:pt x="4857971" y="6621318"/>
                  <a:pt x="4840505" y="6621318"/>
                </a:cubicBezTo>
                <a:cubicBezTo>
                  <a:pt x="4840505" y="6621318"/>
                  <a:pt x="4840505" y="6621318"/>
                  <a:pt x="4840505" y="6631913"/>
                </a:cubicBezTo>
                <a:cubicBezTo>
                  <a:pt x="4840505" y="6631913"/>
                  <a:pt x="4840505" y="6631913"/>
                  <a:pt x="4857971" y="6631913"/>
                </a:cubicBezTo>
                <a:cubicBezTo>
                  <a:pt x="4857971" y="6631913"/>
                  <a:pt x="4857971" y="6631913"/>
                  <a:pt x="4857971" y="6688419"/>
                </a:cubicBezTo>
                <a:cubicBezTo>
                  <a:pt x="4857971" y="6706077"/>
                  <a:pt x="4857971" y="6720203"/>
                  <a:pt x="4878931" y="6720203"/>
                </a:cubicBezTo>
                <a:cubicBezTo>
                  <a:pt x="4885917" y="6720203"/>
                  <a:pt x="4889410" y="6720203"/>
                  <a:pt x="4892904" y="6716672"/>
                </a:cubicBezTo>
                <a:cubicBezTo>
                  <a:pt x="4892904" y="6716672"/>
                  <a:pt x="4892904" y="6716672"/>
                  <a:pt x="4892904" y="6706077"/>
                </a:cubicBezTo>
                <a:cubicBezTo>
                  <a:pt x="4889410" y="6709608"/>
                  <a:pt x="4885917" y="6709608"/>
                  <a:pt x="4882424" y="6709608"/>
                </a:cubicBezTo>
                <a:cubicBezTo>
                  <a:pt x="4871944" y="6709608"/>
                  <a:pt x="4868451" y="6702546"/>
                  <a:pt x="4868451" y="6695482"/>
                </a:cubicBezTo>
                <a:cubicBezTo>
                  <a:pt x="4868451" y="6695482"/>
                  <a:pt x="4868451" y="6695482"/>
                  <a:pt x="4868451" y="6631913"/>
                </a:cubicBezTo>
                <a:cubicBezTo>
                  <a:pt x="4868451" y="6631913"/>
                  <a:pt x="4868451" y="6631913"/>
                  <a:pt x="4889410" y="6631913"/>
                </a:cubicBezTo>
                <a:lnTo>
                  <a:pt x="4889410" y="6621318"/>
                </a:lnTo>
                <a:cubicBezTo>
                  <a:pt x="4889410" y="6621318"/>
                  <a:pt x="4889410" y="6621318"/>
                  <a:pt x="4868451" y="6621318"/>
                </a:cubicBezTo>
                <a:cubicBezTo>
                  <a:pt x="4868451" y="6621318"/>
                  <a:pt x="4868451" y="6621318"/>
                  <a:pt x="4868451" y="6596597"/>
                </a:cubicBezTo>
                <a:close/>
                <a:moveTo>
                  <a:pt x="5503881" y="6593911"/>
                </a:moveTo>
                <a:cubicBezTo>
                  <a:pt x="5493469" y="6636077"/>
                  <a:pt x="5493469" y="6636077"/>
                  <a:pt x="5493469" y="6636077"/>
                </a:cubicBezTo>
                <a:cubicBezTo>
                  <a:pt x="5496940" y="6636077"/>
                  <a:pt x="5500410" y="6636077"/>
                  <a:pt x="5503881" y="6636077"/>
                </a:cubicBezTo>
                <a:cubicBezTo>
                  <a:pt x="5507352" y="6611481"/>
                  <a:pt x="5507352" y="6611481"/>
                  <a:pt x="5507352" y="6611481"/>
                </a:cubicBezTo>
                <a:cubicBezTo>
                  <a:pt x="5521236" y="6639591"/>
                  <a:pt x="5521236" y="6639591"/>
                  <a:pt x="5521236" y="6639591"/>
                </a:cubicBezTo>
                <a:cubicBezTo>
                  <a:pt x="5524707" y="6639591"/>
                  <a:pt x="5528178" y="6639591"/>
                  <a:pt x="5528178" y="6639591"/>
                </a:cubicBezTo>
                <a:cubicBezTo>
                  <a:pt x="5535119" y="6597425"/>
                  <a:pt x="5535119" y="6597425"/>
                  <a:pt x="5535119" y="6597425"/>
                </a:cubicBezTo>
                <a:cubicBezTo>
                  <a:pt x="5531648" y="6597425"/>
                  <a:pt x="5528178" y="6597425"/>
                  <a:pt x="5528178" y="6597425"/>
                </a:cubicBezTo>
                <a:cubicBezTo>
                  <a:pt x="5524707" y="6625536"/>
                  <a:pt x="5524707" y="6625536"/>
                  <a:pt x="5524707" y="6625536"/>
                </a:cubicBezTo>
                <a:cubicBezTo>
                  <a:pt x="5510824" y="6593911"/>
                  <a:pt x="5510824" y="6593911"/>
                  <a:pt x="5510824" y="6593911"/>
                </a:cubicBezTo>
                <a:cubicBezTo>
                  <a:pt x="5507352" y="6593911"/>
                  <a:pt x="5507352" y="6593911"/>
                  <a:pt x="5503881" y="6593911"/>
                </a:cubicBezTo>
                <a:close/>
                <a:moveTo>
                  <a:pt x="5613044" y="6589881"/>
                </a:moveTo>
                <a:cubicBezTo>
                  <a:pt x="5599071" y="6593432"/>
                  <a:pt x="5588592" y="6596982"/>
                  <a:pt x="5578112" y="6596982"/>
                </a:cubicBezTo>
                <a:cubicBezTo>
                  <a:pt x="5578112" y="6604084"/>
                  <a:pt x="5578112" y="6604084"/>
                  <a:pt x="5578112" y="6604084"/>
                </a:cubicBezTo>
                <a:cubicBezTo>
                  <a:pt x="5585098" y="6604084"/>
                  <a:pt x="5588592" y="6604084"/>
                  <a:pt x="5592084" y="6604084"/>
                </a:cubicBezTo>
                <a:cubicBezTo>
                  <a:pt x="5599071" y="6639592"/>
                  <a:pt x="5599071" y="6639592"/>
                  <a:pt x="5599071" y="6639592"/>
                </a:cubicBezTo>
                <a:cubicBezTo>
                  <a:pt x="5606057" y="6636041"/>
                  <a:pt x="5606057" y="6636041"/>
                  <a:pt x="5606057" y="6636041"/>
                </a:cubicBezTo>
                <a:cubicBezTo>
                  <a:pt x="5599071" y="6600533"/>
                  <a:pt x="5599071" y="6600533"/>
                  <a:pt x="5599071" y="6600533"/>
                </a:cubicBezTo>
                <a:cubicBezTo>
                  <a:pt x="5606057" y="6600533"/>
                  <a:pt x="5609551" y="6600533"/>
                  <a:pt x="5613044" y="6596982"/>
                </a:cubicBezTo>
                <a:close/>
                <a:moveTo>
                  <a:pt x="5468748" y="6589881"/>
                </a:moveTo>
                <a:cubicBezTo>
                  <a:pt x="5468748" y="6589881"/>
                  <a:pt x="5468748" y="6589881"/>
                  <a:pt x="5479228" y="6593240"/>
                </a:cubicBezTo>
                <a:cubicBezTo>
                  <a:pt x="5482720" y="6593240"/>
                  <a:pt x="5482720" y="6596599"/>
                  <a:pt x="5482720" y="6596599"/>
                </a:cubicBezTo>
                <a:cubicBezTo>
                  <a:pt x="5482720" y="6596599"/>
                  <a:pt x="5482720" y="6599957"/>
                  <a:pt x="5482720" y="6599957"/>
                </a:cubicBezTo>
                <a:cubicBezTo>
                  <a:pt x="5482720" y="6599957"/>
                  <a:pt x="5479228" y="6603316"/>
                  <a:pt x="5475734" y="6603316"/>
                </a:cubicBezTo>
                <a:cubicBezTo>
                  <a:pt x="5475734" y="6603316"/>
                  <a:pt x="5475734" y="6603316"/>
                  <a:pt x="5465254" y="6599957"/>
                </a:cubicBezTo>
                <a:cubicBezTo>
                  <a:pt x="5465254" y="6599957"/>
                  <a:pt x="5465254" y="6599957"/>
                  <a:pt x="5468748" y="6596599"/>
                </a:cubicBezTo>
                <a:cubicBezTo>
                  <a:pt x="5468748" y="6596599"/>
                  <a:pt x="5468748" y="6596599"/>
                  <a:pt x="5468748" y="6589881"/>
                </a:cubicBezTo>
                <a:close/>
                <a:moveTo>
                  <a:pt x="4918562" y="6587995"/>
                </a:moveTo>
                <a:lnTo>
                  <a:pt x="4918562" y="6601689"/>
                </a:lnTo>
                <a:lnTo>
                  <a:pt x="4930851" y="6601689"/>
                </a:lnTo>
                <a:lnTo>
                  <a:pt x="4930851" y="6587995"/>
                </a:lnTo>
                <a:close/>
                <a:moveTo>
                  <a:pt x="5619762" y="6585849"/>
                </a:moveTo>
                <a:cubicBezTo>
                  <a:pt x="5633582" y="6628843"/>
                  <a:pt x="5633582" y="6628843"/>
                  <a:pt x="5633582" y="6628843"/>
                </a:cubicBezTo>
                <a:cubicBezTo>
                  <a:pt x="5637036" y="6625260"/>
                  <a:pt x="5640491" y="6625260"/>
                  <a:pt x="5643946" y="6625260"/>
                </a:cubicBezTo>
                <a:cubicBezTo>
                  <a:pt x="5630127" y="6585849"/>
                  <a:pt x="5630127" y="6585849"/>
                  <a:pt x="5630127" y="6585849"/>
                </a:cubicBezTo>
                <a:cubicBezTo>
                  <a:pt x="5626671" y="6585849"/>
                  <a:pt x="5623217" y="6585849"/>
                  <a:pt x="5619762" y="6585849"/>
                </a:cubicBezTo>
                <a:close/>
                <a:moveTo>
                  <a:pt x="4250688" y="6585849"/>
                </a:moveTo>
                <a:lnTo>
                  <a:pt x="4250688" y="6716173"/>
                </a:lnTo>
                <a:lnTo>
                  <a:pt x="4265467" y="6716173"/>
                </a:lnTo>
                <a:lnTo>
                  <a:pt x="4265467" y="6657057"/>
                </a:lnTo>
                <a:lnTo>
                  <a:pt x="4311148" y="6657057"/>
                </a:lnTo>
                <a:lnTo>
                  <a:pt x="4311148" y="6646309"/>
                </a:lnTo>
                <a:lnTo>
                  <a:pt x="4265467" y="6646309"/>
                </a:lnTo>
                <a:lnTo>
                  <a:pt x="4265467" y="6596597"/>
                </a:lnTo>
                <a:lnTo>
                  <a:pt x="4313835" y="6596597"/>
                </a:lnTo>
                <a:lnTo>
                  <a:pt x="4313835" y="6585849"/>
                </a:lnTo>
                <a:close/>
                <a:moveTo>
                  <a:pt x="5465143" y="6579132"/>
                </a:moveTo>
                <a:cubicBezTo>
                  <a:pt x="5465143" y="6579132"/>
                  <a:pt x="5465143" y="6579132"/>
                  <a:pt x="5458200" y="6596599"/>
                </a:cubicBezTo>
                <a:cubicBezTo>
                  <a:pt x="5458200" y="6596599"/>
                  <a:pt x="5458200" y="6596599"/>
                  <a:pt x="5458200" y="6600091"/>
                </a:cubicBezTo>
                <a:cubicBezTo>
                  <a:pt x="5458200" y="6600091"/>
                  <a:pt x="5458200" y="6600091"/>
                  <a:pt x="5447788" y="6617558"/>
                </a:cubicBezTo>
                <a:cubicBezTo>
                  <a:pt x="5451259" y="6621051"/>
                  <a:pt x="5454730" y="6621051"/>
                  <a:pt x="5458200" y="6621051"/>
                </a:cubicBezTo>
                <a:cubicBezTo>
                  <a:pt x="5458200" y="6621051"/>
                  <a:pt x="5458200" y="6621051"/>
                  <a:pt x="5461671" y="6607078"/>
                </a:cubicBezTo>
                <a:cubicBezTo>
                  <a:pt x="5461671" y="6607078"/>
                  <a:pt x="5461671" y="6607078"/>
                  <a:pt x="5472084" y="6610572"/>
                </a:cubicBezTo>
                <a:cubicBezTo>
                  <a:pt x="5472084" y="6610572"/>
                  <a:pt x="5472084" y="6610572"/>
                  <a:pt x="5472084" y="6628037"/>
                </a:cubicBezTo>
                <a:cubicBezTo>
                  <a:pt x="5475555" y="6628037"/>
                  <a:pt x="5479026" y="6631531"/>
                  <a:pt x="5482497" y="6631531"/>
                </a:cubicBezTo>
                <a:cubicBezTo>
                  <a:pt x="5482497" y="6631531"/>
                  <a:pt x="5482497" y="6631531"/>
                  <a:pt x="5479026" y="6610572"/>
                </a:cubicBezTo>
                <a:cubicBezTo>
                  <a:pt x="5485968" y="6610572"/>
                  <a:pt x="5489438" y="6603585"/>
                  <a:pt x="5489438" y="6600091"/>
                </a:cubicBezTo>
                <a:cubicBezTo>
                  <a:pt x="5489438" y="6600091"/>
                  <a:pt x="5489438" y="6596599"/>
                  <a:pt x="5489438" y="6596599"/>
                </a:cubicBezTo>
                <a:cubicBezTo>
                  <a:pt x="5489438" y="6593105"/>
                  <a:pt x="5489438" y="6589612"/>
                  <a:pt x="5482497" y="6586119"/>
                </a:cubicBezTo>
                <a:cubicBezTo>
                  <a:pt x="5482497" y="6586119"/>
                  <a:pt x="5482497" y="6586119"/>
                  <a:pt x="5465143" y="6579132"/>
                </a:cubicBezTo>
                <a:close/>
                <a:moveTo>
                  <a:pt x="5670241" y="6576425"/>
                </a:moveTo>
                <a:cubicBezTo>
                  <a:pt x="5673696" y="6576866"/>
                  <a:pt x="5677151" y="6578629"/>
                  <a:pt x="5678878" y="6582156"/>
                </a:cubicBezTo>
                <a:cubicBezTo>
                  <a:pt x="5678878" y="6585683"/>
                  <a:pt x="5678878" y="6589209"/>
                  <a:pt x="5678878" y="6589209"/>
                </a:cubicBezTo>
                <a:cubicBezTo>
                  <a:pt x="5678878" y="6592736"/>
                  <a:pt x="5678878" y="6596264"/>
                  <a:pt x="5675423" y="6599790"/>
                </a:cubicBezTo>
                <a:cubicBezTo>
                  <a:pt x="5675423" y="6599790"/>
                  <a:pt x="5675423" y="6599790"/>
                  <a:pt x="5671968" y="6603317"/>
                </a:cubicBezTo>
                <a:cubicBezTo>
                  <a:pt x="5668514" y="6603317"/>
                  <a:pt x="5661604" y="6603317"/>
                  <a:pt x="5658149" y="6599790"/>
                </a:cubicBezTo>
                <a:cubicBezTo>
                  <a:pt x="5654694" y="6599790"/>
                  <a:pt x="5654694" y="6596264"/>
                  <a:pt x="5654694" y="6596264"/>
                </a:cubicBezTo>
                <a:cubicBezTo>
                  <a:pt x="5654694" y="6596264"/>
                  <a:pt x="5654694" y="6592736"/>
                  <a:pt x="5654694" y="6589209"/>
                </a:cubicBezTo>
                <a:cubicBezTo>
                  <a:pt x="5654694" y="6585683"/>
                  <a:pt x="5654694" y="6582156"/>
                  <a:pt x="5661604" y="6578629"/>
                </a:cubicBezTo>
                <a:cubicBezTo>
                  <a:pt x="5663332" y="6576866"/>
                  <a:pt x="5666786" y="6575984"/>
                  <a:pt x="5670241" y="6576425"/>
                </a:cubicBezTo>
                <a:close/>
                <a:moveTo>
                  <a:pt x="4714738" y="6575100"/>
                </a:moveTo>
                <a:cubicBezTo>
                  <a:pt x="4714738" y="6575100"/>
                  <a:pt x="4714738" y="6575100"/>
                  <a:pt x="4714738" y="6638804"/>
                </a:cubicBezTo>
                <a:cubicBezTo>
                  <a:pt x="4714738" y="6631726"/>
                  <a:pt x="4704048" y="6621108"/>
                  <a:pt x="4686231" y="6621108"/>
                </a:cubicBezTo>
                <a:cubicBezTo>
                  <a:pt x="4657724" y="6621108"/>
                  <a:pt x="4647034" y="6642343"/>
                  <a:pt x="4647034" y="6670656"/>
                </a:cubicBezTo>
                <a:cubicBezTo>
                  <a:pt x="4647034" y="6698969"/>
                  <a:pt x="4657724" y="6720203"/>
                  <a:pt x="4686231" y="6720203"/>
                </a:cubicBezTo>
                <a:cubicBezTo>
                  <a:pt x="4700484" y="6720203"/>
                  <a:pt x="4707611" y="6716664"/>
                  <a:pt x="4714738" y="6702507"/>
                </a:cubicBezTo>
                <a:cubicBezTo>
                  <a:pt x="4714738" y="6702507"/>
                  <a:pt x="4714738" y="6702507"/>
                  <a:pt x="4714738" y="6716664"/>
                </a:cubicBezTo>
                <a:cubicBezTo>
                  <a:pt x="4714738" y="6716664"/>
                  <a:pt x="4714738" y="6716664"/>
                  <a:pt x="4728991" y="6716664"/>
                </a:cubicBezTo>
                <a:lnTo>
                  <a:pt x="4728991" y="6575100"/>
                </a:lnTo>
                <a:cubicBezTo>
                  <a:pt x="4728991" y="6575100"/>
                  <a:pt x="4728991" y="6575100"/>
                  <a:pt x="4714738" y="6575100"/>
                </a:cubicBezTo>
                <a:close/>
                <a:moveTo>
                  <a:pt x="5672161" y="6569584"/>
                </a:moveTo>
                <a:cubicBezTo>
                  <a:pt x="5666338" y="6568289"/>
                  <a:pt x="5660068" y="6569152"/>
                  <a:pt x="5654694" y="6572607"/>
                </a:cubicBezTo>
                <a:cubicBezTo>
                  <a:pt x="5647528" y="6576062"/>
                  <a:pt x="5643946" y="6582972"/>
                  <a:pt x="5643946" y="6589881"/>
                </a:cubicBezTo>
                <a:cubicBezTo>
                  <a:pt x="5643946" y="6593336"/>
                  <a:pt x="5647528" y="6596791"/>
                  <a:pt x="5647528" y="6600246"/>
                </a:cubicBezTo>
                <a:cubicBezTo>
                  <a:pt x="5654694" y="6610611"/>
                  <a:pt x="5669025" y="6614065"/>
                  <a:pt x="5676191" y="6607156"/>
                </a:cubicBezTo>
                <a:cubicBezTo>
                  <a:pt x="5683357" y="6607156"/>
                  <a:pt x="5683357" y="6603701"/>
                  <a:pt x="5686939" y="6600246"/>
                </a:cubicBezTo>
                <a:cubicBezTo>
                  <a:pt x="5686939" y="6596791"/>
                  <a:pt x="5686939" y="6593336"/>
                  <a:pt x="5686939" y="6589881"/>
                </a:cubicBezTo>
                <a:cubicBezTo>
                  <a:pt x="5686939" y="6586427"/>
                  <a:pt x="5686939" y="6582972"/>
                  <a:pt x="5686939" y="6579517"/>
                </a:cubicBezTo>
                <a:cubicBezTo>
                  <a:pt x="5683357" y="6574334"/>
                  <a:pt x="5677982" y="6570880"/>
                  <a:pt x="5672161" y="6569584"/>
                </a:cubicBezTo>
                <a:close/>
                <a:moveTo>
                  <a:pt x="5429909" y="6561666"/>
                </a:moveTo>
                <a:cubicBezTo>
                  <a:pt x="5408825" y="6596598"/>
                  <a:pt x="5408825" y="6596598"/>
                  <a:pt x="5408825" y="6596598"/>
                </a:cubicBezTo>
                <a:cubicBezTo>
                  <a:pt x="5415853" y="6603584"/>
                  <a:pt x="5422881" y="6607078"/>
                  <a:pt x="5433423" y="6614064"/>
                </a:cubicBezTo>
                <a:cubicBezTo>
                  <a:pt x="5436937" y="6607078"/>
                  <a:pt x="5436937" y="6607078"/>
                  <a:pt x="5436937" y="6607078"/>
                </a:cubicBezTo>
                <a:cubicBezTo>
                  <a:pt x="5419367" y="6596598"/>
                  <a:pt x="5419367" y="6596598"/>
                  <a:pt x="5419367" y="6596598"/>
                </a:cubicBezTo>
                <a:cubicBezTo>
                  <a:pt x="5426395" y="6586119"/>
                  <a:pt x="5426395" y="6586119"/>
                  <a:pt x="5426395" y="6586119"/>
                </a:cubicBezTo>
                <a:cubicBezTo>
                  <a:pt x="5436937" y="6593105"/>
                  <a:pt x="5436937" y="6593105"/>
                  <a:pt x="5436937" y="6593105"/>
                </a:cubicBezTo>
                <a:cubicBezTo>
                  <a:pt x="5440450" y="6586119"/>
                  <a:pt x="5440450" y="6586119"/>
                  <a:pt x="5440450" y="6586119"/>
                </a:cubicBezTo>
                <a:cubicBezTo>
                  <a:pt x="5436937" y="6586119"/>
                  <a:pt x="5433423" y="6582625"/>
                  <a:pt x="5429909" y="6579132"/>
                </a:cubicBezTo>
                <a:lnTo>
                  <a:pt x="5433423" y="6572146"/>
                </a:lnTo>
                <a:cubicBezTo>
                  <a:pt x="5440450" y="6575638"/>
                  <a:pt x="5443964" y="6579132"/>
                  <a:pt x="5450992" y="6582625"/>
                </a:cubicBezTo>
                <a:cubicBezTo>
                  <a:pt x="5454506" y="6575638"/>
                  <a:pt x="5454506" y="6575638"/>
                  <a:pt x="5454506" y="6575638"/>
                </a:cubicBezTo>
                <a:cubicBezTo>
                  <a:pt x="5447478" y="6572146"/>
                  <a:pt x="5436937" y="6565159"/>
                  <a:pt x="5429909" y="6561666"/>
                </a:cubicBezTo>
                <a:close/>
                <a:moveTo>
                  <a:pt x="5707361" y="6533452"/>
                </a:moveTo>
                <a:cubicBezTo>
                  <a:pt x="5703868" y="6536978"/>
                  <a:pt x="5703868" y="6536978"/>
                  <a:pt x="5700375" y="6540505"/>
                </a:cubicBezTo>
                <a:cubicBezTo>
                  <a:pt x="5717840" y="6558139"/>
                  <a:pt x="5717840" y="6558139"/>
                  <a:pt x="5717840" y="6558139"/>
                </a:cubicBezTo>
                <a:cubicBezTo>
                  <a:pt x="5689895" y="6551086"/>
                  <a:pt x="5689895" y="6551086"/>
                  <a:pt x="5689895" y="6551086"/>
                </a:cubicBezTo>
                <a:cubicBezTo>
                  <a:pt x="5686402" y="6551086"/>
                  <a:pt x="5686402" y="6554612"/>
                  <a:pt x="5682908" y="6554612"/>
                </a:cubicBezTo>
                <a:cubicBezTo>
                  <a:pt x="5707361" y="6589881"/>
                  <a:pt x="5707361" y="6589881"/>
                  <a:pt x="5707361" y="6589881"/>
                </a:cubicBezTo>
                <a:cubicBezTo>
                  <a:pt x="5710854" y="6586354"/>
                  <a:pt x="5710854" y="6586354"/>
                  <a:pt x="5714348" y="6582827"/>
                </a:cubicBezTo>
                <a:cubicBezTo>
                  <a:pt x="5700375" y="6561666"/>
                  <a:pt x="5700375" y="6561666"/>
                  <a:pt x="5700375" y="6561666"/>
                </a:cubicBezTo>
                <a:cubicBezTo>
                  <a:pt x="5728320" y="6572246"/>
                  <a:pt x="5728320" y="6572246"/>
                  <a:pt x="5728320" y="6572246"/>
                </a:cubicBezTo>
                <a:cubicBezTo>
                  <a:pt x="5731814" y="6568720"/>
                  <a:pt x="5731814" y="6568720"/>
                  <a:pt x="5735307" y="6565193"/>
                </a:cubicBezTo>
                <a:cubicBezTo>
                  <a:pt x="5707361" y="6533452"/>
                  <a:pt x="5707361" y="6533452"/>
                  <a:pt x="5707361" y="6533452"/>
                </a:cubicBezTo>
                <a:close/>
                <a:moveTo>
                  <a:pt x="5399008" y="6533452"/>
                </a:moveTo>
                <a:cubicBezTo>
                  <a:pt x="5399008" y="6533452"/>
                  <a:pt x="5399008" y="6533452"/>
                  <a:pt x="5391980" y="6536965"/>
                </a:cubicBezTo>
                <a:cubicBezTo>
                  <a:pt x="5395494" y="6540479"/>
                  <a:pt x="5399008" y="6543993"/>
                  <a:pt x="5402522" y="6547507"/>
                </a:cubicBezTo>
                <a:cubicBezTo>
                  <a:pt x="5402522" y="6547507"/>
                  <a:pt x="5402522" y="6547507"/>
                  <a:pt x="5377924" y="6572104"/>
                </a:cubicBezTo>
                <a:cubicBezTo>
                  <a:pt x="5377924" y="6572104"/>
                  <a:pt x="5377924" y="6572104"/>
                  <a:pt x="5384952" y="6579132"/>
                </a:cubicBezTo>
                <a:cubicBezTo>
                  <a:pt x="5384952" y="6579132"/>
                  <a:pt x="5384952" y="6579132"/>
                  <a:pt x="5409548" y="6554535"/>
                </a:cubicBezTo>
                <a:cubicBezTo>
                  <a:pt x="5413062" y="6554535"/>
                  <a:pt x="5416576" y="6558048"/>
                  <a:pt x="5420090" y="6561562"/>
                </a:cubicBezTo>
                <a:cubicBezTo>
                  <a:pt x="5420090" y="6561562"/>
                  <a:pt x="5420090" y="6561562"/>
                  <a:pt x="5423604" y="6554535"/>
                </a:cubicBezTo>
                <a:cubicBezTo>
                  <a:pt x="5413062" y="6547507"/>
                  <a:pt x="5406036" y="6540479"/>
                  <a:pt x="5399008" y="6533452"/>
                </a:cubicBezTo>
                <a:close/>
                <a:moveTo>
                  <a:pt x="5728589" y="6522703"/>
                </a:moveTo>
                <a:lnTo>
                  <a:pt x="5746055" y="6529421"/>
                </a:lnTo>
                <a:lnTo>
                  <a:pt x="5746055" y="6533452"/>
                </a:lnTo>
                <a:lnTo>
                  <a:pt x="5739337" y="6540170"/>
                </a:lnTo>
                <a:lnTo>
                  <a:pt x="5735307" y="6533452"/>
                </a:lnTo>
                <a:close/>
                <a:moveTo>
                  <a:pt x="5724942" y="6515985"/>
                </a:moveTo>
                <a:lnTo>
                  <a:pt x="5717840" y="6522927"/>
                </a:lnTo>
                <a:cubicBezTo>
                  <a:pt x="5717840" y="6522927"/>
                  <a:pt x="5717840" y="6522927"/>
                  <a:pt x="5724942" y="6533339"/>
                </a:cubicBezTo>
                <a:cubicBezTo>
                  <a:pt x="5724942" y="6533339"/>
                  <a:pt x="5724942" y="6533339"/>
                  <a:pt x="5742696" y="6557635"/>
                </a:cubicBezTo>
                <a:cubicBezTo>
                  <a:pt x="5742696" y="6557635"/>
                  <a:pt x="5746247" y="6554165"/>
                  <a:pt x="5746247" y="6554165"/>
                </a:cubicBezTo>
                <a:cubicBezTo>
                  <a:pt x="5746247" y="6554165"/>
                  <a:pt x="5746247" y="6554165"/>
                  <a:pt x="5742696" y="6547223"/>
                </a:cubicBezTo>
                <a:cubicBezTo>
                  <a:pt x="5742696" y="6547223"/>
                  <a:pt x="5742696" y="6547223"/>
                  <a:pt x="5753349" y="6533339"/>
                </a:cubicBezTo>
                <a:cubicBezTo>
                  <a:pt x="5753349" y="6533339"/>
                  <a:pt x="5753349" y="6533339"/>
                  <a:pt x="5760450" y="6533339"/>
                </a:cubicBezTo>
                <a:cubicBezTo>
                  <a:pt x="5764002" y="6533339"/>
                  <a:pt x="5764002" y="6533339"/>
                  <a:pt x="5764002" y="6533339"/>
                </a:cubicBezTo>
                <a:cubicBezTo>
                  <a:pt x="5764002" y="6529868"/>
                  <a:pt x="5767552" y="6529868"/>
                  <a:pt x="5767552" y="6526397"/>
                </a:cubicBezTo>
                <a:cubicBezTo>
                  <a:pt x="5767552" y="6526397"/>
                  <a:pt x="5767552" y="6526397"/>
                  <a:pt x="5724942" y="6515985"/>
                </a:cubicBezTo>
                <a:close/>
                <a:moveTo>
                  <a:pt x="5370198" y="6501206"/>
                </a:moveTo>
                <a:cubicBezTo>
                  <a:pt x="5334930" y="6526286"/>
                  <a:pt x="5334930" y="6526286"/>
                  <a:pt x="5334930" y="6526286"/>
                </a:cubicBezTo>
                <a:cubicBezTo>
                  <a:pt x="5338457" y="6529869"/>
                  <a:pt x="5338457" y="6529869"/>
                  <a:pt x="5341984" y="6533452"/>
                </a:cubicBezTo>
                <a:cubicBezTo>
                  <a:pt x="5363145" y="6519121"/>
                  <a:pt x="5363145" y="6519121"/>
                  <a:pt x="5363145" y="6519121"/>
                </a:cubicBezTo>
                <a:cubicBezTo>
                  <a:pt x="5352564" y="6547782"/>
                  <a:pt x="5352564" y="6547782"/>
                  <a:pt x="5352564" y="6547782"/>
                </a:cubicBezTo>
                <a:cubicBezTo>
                  <a:pt x="5356091" y="6551366"/>
                  <a:pt x="5356091" y="6551366"/>
                  <a:pt x="5359618" y="6554948"/>
                </a:cubicBezTo>
                <a:cubicBezTo>
                  <a:pt x="5391359" y="6526286"/>
                  <a:pt x="5391359" y="6526286"/>
                  <a:pt x="5391359" y="6526286"/>
                </a:cubicBezTo>
                <a:cubicBezTo>
                  <a:pt x="5391359" y="6522703"/>
                  <a:pt x="5387833" y="6522703"/>
                  <a:pt x="5387833" y="6519121"/>
                </a:cubicBezTo>
                <a:cubicBezTo>
                  <a:pt x="5366672" y="6537034"/>
                  <a:pt x="5366672" y="6537034"/>
                  <a:pt x="5366672" y="6537034"/>
                </a:cubicBezTo>
                <a:cubicBezTo>
                  <a:pt x="5377252" y="6508372"/>
                  <a:pt x="5377252" y="6508372"/>
                  <a:pt x="5377252" y="6508372"/>
                </a:cubicBezTo>
                <a:cubicBezTo>
                  <a:pt x="5373725" y="6504789"/>
                  <a:pt x="5373725" y="6504789"/>
                  <a:pt x="5370198" y="6501206"/>
                </a:cubicBezTo>
                <a:close/>
                <a:moveTo>
                  <a:pt x="5739338" y="6490458"/>
                </a:moveTo>
                <a:lnTo>
                  <a:pt x="5735307" y="6498519"/>
                </a:lnTo>
                <a:lnTo>
                  <a:pt x="5774270" y="6518673"/>
                </a:lnTo>
                <a:lnTo>
                  <a:pt x="5787706" y="6494489"/>
                </a:lnTo>
                <a:lnTo>
                  <a:pt x="5780988" y="6490458"/>
                </a:lnTo>
                <a:lnTo>
                  <a:pt x="5770239" y="6509268"/>
                </a:lnTo>
                <a:close/>
                <a:moveTo>
                  <a:pt x="5363634" y="6487771"/>
                </a:moveTo>
                <a:cubicBezTo>
                  <a:pt x="5328212" y="6508933"/>
                  <a:pt x="5328212" y="6508933"/>
                  <a:pt x="5328212" y="6508933"/>
                </a:cubicBezTo>
                <a:cubicBezTo>
                  <a:pt x="5328212" y="6508933"/>
                  <a:pt x="5328212" y="6512459"/>
                  <a:pt x="5331754" y="6515986"/>
                </a:cubicBezTo>
                <a:cubicBezTo>
                  <a:pt x="5367176" y="6494825"/>
                  <a:pt x="5367176" y="6494825"/>
                  <a:pt x="5367176" y="6494825"/>
                </a:cubicBezTo>
                <a:cubicBezTo>
                  <a:pt x="5367176" y="6491298"/>
                  <a:pt x="5363634" y="6491298"/>
                  <a:pt x="5363634" y="6487771"/>
                </a:cubicBezTo>
                <a:close/>
                <a:moveTo>
                  <a:pt x="5354927" y="6454161"/>
                </a:moveTo>
                <a:cubicBezTo>
                  <a:pt x="5356683" y="6454602"/>
                  <a:pt x="5358437" y="6456365"/>
                  <a:pt x="5360192" y="6459892"/>
                </a:cubicBezTo>
                <a:cubicBezTo>
                  <a:pt x="5391785" y="6537483"/>
                  <a:pt x="5465500" y="6590385"/>
                  <a:pt x="5553257" y="6590385"/>
                </a:cubicBezTo>
                <a:cubicBezTo>
                  <a:pt x="5641012" y="6590385"/>
                  <a:pt x="5714728" y="6537483"/>
                  <a:pt x="5746320" y="6459892"/>
                </a:cubicBezTo>
                <a:cubicBezTo>
                  <a:pt x="5748075" y="6456365"/>
                  <a:pt x="5749831" y="6454602"/>
                  <a:pt x="5751586" y="6454161"/>
                </a:cubicBezTo>
                <a:cubicBezTo>
                  <a:pt x="5753340" y="6453721"/>
                  <a:pt x="5755096" y="6454602"/>
                  <a:pt x="5756851" y="6456365"/>
                </a:cubicBezTo>
                <a:cubicBezTo>
                  <a:pt x="5756851" y="6456365"/>
                  <a:pt x="5756851" y="6456365"/>
                  <a:pt x="5795464" y="6466946"/>
                </a:cubicBezTo>
                <a:cubicBezTo>
                  <a:pt x="5798974" y="6470473"/>
                  <a:pt x="5802484" y="6473999"/>
                  <a:pt x="5802484" y="6477526"/>
                </a:cubicBezTo>
                <a:cubicBezTo>
                  <a:pt x="5763871" y="6579804"/>
                  <a:pt x="5665585" y="6650341"/>
                  <a:pt x="5553257" y="6650341"/>
                </a:cubicBezTo>
                <a:cubicBezTo>
                  <a:pt x="5440929" y="6650341"/>
                  <a:pt x="5342641" y="6579804"/>
                  <a:pt x="5304028" y="6481054"/>
                </a:cubicBezTo>
                <a:cubicBezTo>
                  <a:pt x="5304028" y="6473999"/>
                  <a:pt x="5304028" y="6470473"/>
                  <a:pt x="5311049" y="6466946"/>
                </a:cubicBezTo>
                <a:cubicBezTo>
                  <a:pt x="5311049" y="6466946"/>
                  <a:pt x="5311049" y="6466946"/>
                  <a:pt x="5349662" y="6456365"/>
                </a:cubicBezTo>
                <a:cubicBezTo>
                  <a:pt x="5351417" y="6454602"/>
                  <a:pt x="5353172" y="6453721"/>
                  <a:pt x="5354927" y="6454161"/>
                </a:cubicBezTo>
                <a:close/>
                <a:moveTo>
                  <a:pt x="5507442" y="6448323"/>
                </a:moveTo>
                <a:cubicBezTo>
                  <a:pt x="5510935" y="6444777"/>
                  <a:pt x="5514428" y="6444777"/>
                  <a:pt x="5517922" y="6448323"/>
                </a:cubicBezTo>
                <a:cubicBezTo>
                  <a:pt x="5517922" y="6448323"/>
                  <a:pt x="5521414" y="6451869"/>
                  <a:pt x="5521414" y="6455414"/>
                </a:cubicBezTo>
                <a:cubicBezTo>
                  <a:pt x="5521414" y="6455414"/>
                  <a:pt x="5528401" y="6558233"/>
                  <a:pt x="5528401" y="6558233"/>
                </a:cubicBezTo>
                <a:cubicBezTo>
                  <a:pt x="5528401" y="6565324"/>
                  <a:pt x="5528401" y="6568870"/>
                  <a:pt x="5524908" y="6568870"/>
                </a:cubicBezTo>
                <a:cubicBezTo>
                  <a:pt x="5524908" y="6572415"/>
                  <a:pt x="5521414" y="6572415"/>
                  <a:pt x="5517922" y="6568870"/>
                </a:cubicBezTo>
                <a:cubicBezTo>
                  <a:pt x="5472509" y="6558233"/>
                  <a:pt x="5441070" y="6540506"/>
                  <a:pt x="5409632" y="6505050"/>
                </a:cubicBezTo>
                <a:cubicBezTo>
                  <a:pt x="5406138" y="6505050"/>
                  <a:pt x="5406138" y="6501505"/>
                  <a:pt x="5406138" y="6501505"/>
                </a:cubicBezTo>
                <a:cubicBezTo>
                  <a:pt x="5406138" y="6497960"/>
                  <a:pt x="5406138" y="6497960"/>
                  <a:pt x="5406138" y="6497960"/>
                </a:cubicBezTo>
                <a:cubicBezTo>
                  <a:pt x="5406138" y="6494415"/>
                  <a:pt x="5409632" y="6494415"/>
                  <a:pt x="5413124" y="6494415"/>
                </a:cubicBezTo>
                <a:cubicBezTo>
                  <a:pt x="5413124" y="6494415"/>
                  <a:pt x="5413124" y="6494415"/>
                  <a:pt x="5507442" y="6448323"/>
                </a:cubicBezTo>
                <a:close/>
                <a:moveTo>
                  <a:pt x="5592084" y="6444777"/>
                </a:moveTo>
                <a:cubicBezTo>
                  <a:pt x="5595578" y="6444777"/>
                  <a:pt x="5599071" y="6444777"/>
                  <a:pt x="5602565" y="6444777"/>
                </a:cubicBezTo>
                <a:cubicBezTo>
                  <a:pt x="5602565" y="6444777"/>
                  <a:pt x="5602565" y="6444777"/>
                  <a:pt x="5693388" y="6490688"/>
                </a:cubicBezTo>
                <a:cubicBezTo>
                  <a:pt x="5696882" y="6494220"/>
                  <a:pt x="5700375" y="6494220"/>
                  <a:pt x="5700375" y="6497752"/>
                </a:cubicBezTo>
                <a:cubicBezTo>
                  <a:pt x="5700375" y="6501283"/>
                  <a:pt x="5700375" y="6501283"/>
                  <a:pt x="5696882" y="6504815"/>
                </a:cubicBezTo>
                <a:cubicBezTo>
                  <a:pt x="5665442" y="6540131"/>
                  <a:pt x="5634003" y="6557789"/>
                  <a:pt x="5588592" y="6568384"/>
                </a:cubicBezTo>
                <a:cubicBezTo>
                  <a:pt x="5585098" y="6568384"/>
                  <a:pt x="5581605" y="6568384"/>
                  <a:pt x="5581605" y="6568384"/>
                </a:cubicBezTo>
                <a:cubicBezTo>
                  <a:pt x="5578112" y="6564852"/>
                  <a:pt x="5578112" y="6561320"/>
                  <a:pt x="5578112" y="6557789"/>
                </a:cubicBezTo>
                <a:cubicBezTo>
                  <a:pt x="5578112" y="6557789"/>
                  <a:pt x="5578112" y="6557789"/>
                  <a:pt x="5588592" y="6455373"/>
                </a:cubicBezTo>
                <a:cubicBezTo>
                  <a:pt x="5588592" y="6451841"/>
                  <a:pt x="5588592" y="6448309"/>
                  <a:pt x="5592084" y="6444777"/>
                </a:cubicBezTo>
                <a:close/>
                <a:moveTo>
                  <a:pt x="4714283" y="6405813"/>
                </a:moveTo>
                <a:lnTo>
                  <a:pt x="4755862" y="6405813"/>
                </a:lnTo>
                <a:cubicBezTo>
                  <a:pt x="4755862" y="6405813"/>
                  <a:pt x="4755862" y="6405813"/>
                  <a:pt x="4755862" y="6448423"/>
                </a:cubicBezTo>
                <a:cubicBezTo>
                  <a:pt x="4755862" y="6448423"/>
                  <a:pt x="4728142" y="6455525"/>
                  <a:pt x="4707353" y="6455525"/>
                </a:cubicBezTo>
                <a:cubicBezTo>
                  <a:pt x="4690028" y="6455525"/>
                  <a:pt x="4690028" y="6441322"/>
                  <a:pt x="4690028" y="6430669"/>
                </a:cubicBezTo>
                <a:cubicBezTo>
                  <a:pt x="4690028" y="6416466"/>
                  <a:pt x="4696958" y="6409364"/>
                  <a:pt x="4714283" y="6405813"/>
                </a:cubicBezTo>
                <a:close/>
                <a:moveTo>
                  <a:pt x="4398479" y="6335948"/>
                </a:moveTo>
                <a:cubicBezTo>
                  <a:pt x="4429716" y="6335948"/>
                  <a:pt x="4440128" y="6350016"/>
                  <a:pt x="4440128" y="6392220"/>
                </a:cubicBezTo>
                <a:cubicBezTo>
                  <a:pt x="4440128" y="6430905"/>
                  <a:pt x="4433187" y="6455524"/>
                  <a:pt x="4398479" y="6455524"/>
                </a:cubicBezTo>
                <a:cubicBezTo>
                  <a:pt x="4363770" y="6455524"/>
                  <a:pt x="4356829" y="6434423"/>
                  <a:pt x="4356829" y="6392220"/>
                </a:cubicBezTo>
                <a:cubicBezTo>
                  <a:pt x="4356829" y="6350016"/>
                  <a:pt x="4367241" y="6335948"/>
                  <a:pt x="4398479" y="6335948"/>
                </a:cubicBezTo>
                <a:close/>
                <a:moveTo>
                  <a:pt x="5543005" y="6331919"/>
                </a:moveTo>
                <a:cubicBezTo>
                  <a:pt x="5543005" y="6331919"/>
                  <a:pt x="5543005" y="6331919"/>
                  <a:pt x="5564034" y="6331919"/>
                </a:cubicBezTo>
                <a:cubicBezTo>
                  <a:pt x="5564034" y="6331919"/>
                  <a:pt x="5564034" y="6339012"/>
                  <a:pt x="5564034" y="6342559"/>
                </a:cubicBezTo>
                <a:cubicBezTo>
                  <a:pt x="5581559" y="6346106"/>
                  <a:pt x="5595578" y="6363841"/>
                  <a:pt x="5595578" y="6381576"/>
                </a:cubicBezTo>
                <a:cubicBezTo>
                  <a:pt x="5595578" y="6402858"/>
                  <a:pt x="5574549" y="6420593"/>
                  <a:pt x="5553519" y="6420593"/>
                </a:cubicBezTo>
                <a:cubicBezTo>
                  <a:pt x="5532490" y="6420593"/>
                  <a:pt x="5514966" y="6402858"/>
                  <a:pt x="5514966" y="6381576"/>
                </a:cubicBezTo>
                <a:cubicBezTo>
                  <a:pt x="5514966" y="6363841"/>
                  <a:pt x="5525480" y="6346106"/>
                  <a:pt x="5543005" y="6342559"/>
                </a:cubicBezTo>
                <a:cubicBezTo>
                  <a:pt x="5543005" y="6342559"/>
                  <a:pt x="5543005" y="6331919"/>
                  <a:pt x="5543005" y="6331919"/>
                </a:cubicBezTo>
                <a:close/>
                <a:moveTo>
                  <a:pt x="5553257" y="6321170"/>
                </a:moveTo>
                <a:cubicBezTo>
                  <a:pt x="5520236" y="6321170"/>
                  <a:pt x="5493469" y="6348239"/>
                  <a:pt x="5493469" y="6381630"/>
                </a:cubicBezTo>
                <a:cubicBezTo>
                  <a:pt x="5493469" y="6415021"/>
                  <a:pt x="5520236" y="6442090"/>
                  <a:pt x="5553257" y="6442090"/>
                </a:cubicBezTo>
                <a:cubicBezTo>
                  <a:pt x="5586277" y="6442090"/>
                  <a:pt x="5613045" y="6415021"/>
                  <a:pt x="5613045" y="6381630"/>
                </a:cubicBezTo>
                <a:cubicBezTo>
                  <a:pt x="5613045" y="6348239"/>
                  <a:pt x="5586277" y="6321170"/>
                  <a:pt x="5553257" y="6321170"/>
                </a:cubicBezTo>
                <a:close/>
                <a:moveTo>
                  <a:pt x="5553257" y="6314453"/>
                </a:moveTo>
                <a:cubicBezTo>
                  <a:pt x="5589987" y="6314453"/>
                  <a:pt x="5619763" y="6344529"/>
                  <a:pt x="5619763" y="6381630"/>
                </a:cubicBezTo>
                <a:cubicBezTo>
                  <a:pt x="5619763" y="6418732"/>
                  <a:pt x="5589987" y="6448808"/>
                  <a:pt x="5553257" y="6448808"/>
                </a:cubicBezTo>
                <a:cubicBezTo>
                  <a:pt x="5516526" y="6448808"/>
                  <a:pt x="5486751" y="6418732"/>
                  <a:pt x="5486751" y="6381630"/>
                </a:cubicBezTo>
                <a:cubicBezTo>
                  <a:pt x="5486751" y="6344529"/>
                  <a:pt x="5516526" y="6314453"/>
                  <a:pt x="5553257" y="6314453"/>
                </a:cubicBezTo>
                <a:close/>
                <a:moveTo>
                  <a:pt x="5728549" y="6311766"/>
                </a:moveTo>
                <a:cubicBezTo>
                  <a:pt x="5732050" y="6311766"/>
                  <a:pt x="5732050" y="6315292"/>
                  <a:pt x="5732050" y="6318819"/>
                </a:cubicBezTo>
                <a:cubicBezTo>
                  <a:pt x="5746055" y="6361141"/>
                  <a:pt x="5746055" y="6399936"/>
                  <a:pt x="5732050" y="6442258"/>
                </a:cubicBezTo>
                <a:cubicBezTo>
                  <a:pt x="5732050" y="6449312"/>
                  <a:pt x="5732050" y="6449312"/>
                  <a:pt x="5728549" y="6449312"/>
                </a:cubicBezTo>
                <a:cubicBezTo>
                  <a:pt x="5725047" y="6452839"/>
                  <a:pt x="5721546" y="6449312"/>
                  <a:pt x="5721546" y="6449312"/>
                </a:cubicBezTo>
                <a:lnTo>
                  <a:pt x="5634012" y="6389356"/>
                </a:lnTo>
                <a:cubicBezTo>
                  <a:pt x="5630510" y="6385829"/>
                  <a:pt x="5630510" y="6382302"/>
                  <a:pt x="5630510" y="6382302"/>
                </a:cubicBezTo>
                <a:cubicBezTo>
                  <a:pt x="5630510" y="6378776"/>
                  <a:pt x="5630510" y="6375249"/>
                  <a:pt x="5634012" y="6371721"/>
                </a:cubicBezTo>
                <a:cubicBezTo>
                  <a:pt x="5634012" y="6371721"/>
                  <a:pt x="5634012" y="6371721"/>
                  <a:pt x="5718044" y="6315292"/>
                </a:cubicBezTo>
                <a:cubicBezTo>
                  <a:pt x="5725047" y="6311766"/>
                  <a:pt x="5728549" y="6311766"/>
                  <a:pt x="5728549" y="6311766"/>
                </a:cubicBezTo>
                <a:close/>
                <a:moveTo>
                  <a:pt x="5377964" y="6311766"/>
                </a:moveTo>
                <a:cubicBezTo>
                  <a:pt x="5381466" y="6311766"/>
                  <a:pt x="5384967" y="6311766"/>
                  <a:pt x="5384967" y="6315292"/>
                </a:cubicBezTo>
                <a:lnTo>
                  <a:pt x="5472501" y="6371721"/>
                </a:lnTo>
                <a:cubicBezTo>
                  <a:pt x="5476002" y="6375249"/>
                  <a:pt x="5476002" y="6378776"/>
                  <a:pt x="5476002" y="6382302"/>
                </a:cubicBezTo>
                <a:cubicBezTo>
                  <a:pt x="5476002" y="6385829"/>
                  <a:pt x="5476002" y="6389356"/>
                  <a:pt x="5472501" y="6389356"/>
                </a:cubicBezTo>
                <a:cubicBezTo>
                  <a:pt x="5472501" y="6389356"/>
                  <a:pt x="5472501" y="6389356"/>
                  <a:pt x="5384967" y="6449312"/>
                </a:cubicBezTo>
                <a:cubicBezTo>
                  <a:pt x="5381466" y="6449312"/>
                  <a:pt x="5377964" y="6452839"/>
                  <a:pt x="5377964" y="6449312"/>
                </a:cubicBezTo>
                <a:cubicBezTo>
                  <a:pt x="5374463" y="6449312"/>
                  <a:pt x="5374463" y="6445785"/>
                  <a:pt x="5370961" y="6445785"/>
                </a:cubicBezTo>
                <a:cubicBezTo>
                  <a:pt x="5360457" y="6399936"/>
                  <a:pt x="5360457" y="6361141"/>
                  <a:pt x="5370961" y="6318819"/>
                </a:cubicBezTo>
                <a:cubicBezTo>
                  <a:pt x="5374463" y="6315292"/>
                  <a:pt x="5374463" y="6311766"/>
                  <a:pt x="5377964" y="6311766"/>
                </a:cubicBezTo>
                <a:close/>
                <a:moveTo>
                  <a:pt x="4974316" y="6301017"/>
                </a:moveTo>
                <a:cubicBezTo>
                  <a:pt x="4974316" y="6304543"/>
                  <a:pt x="4970828" y="6304543"/>
                  <a:pt x="4974316" y="6308070"/>
                </a:cubicBezTo>
                <a:cubicBezTo>
                  <a:pt x="5016166" y="6470304"/>
                  <a:pt x="5016166" y="6470304"/>
                  <a:pt x="5016166" y="6470304"/>
                </a:cubicBezTo>
                <a:cubicBezTo>
                  <a:pt x="5016166" y="6477358"/>
                  <a:pt x="5023141" y="6491465"/>
                  <a:pt x="5037091" y="6491465"/>
                </a:cubicBezTo>
                <a:cubicBezTo>
                  <a:pt x="5047554" y="6491465"/>
                  <a:pt x="5047554" y="6491465"/>
                  <a:pt x="5047554" y="6491465"/>
                </a:cubicBezTo>
                <a:cubicBezTo>
                  <a:pt x="5044066" y="6494992"/>
                  <a:pt x="5044066" y="6494992"/>
                  <a:pt x="5044066" y="6498518"/>
                </a:cubicBezTo>
                <a:cubicBezTo>
                  <a:pt x="5040578" y="6509098"/>
                  <a:pt x="5037091" y="6519679"/>
                  <a:pt x="5016166" y="6519679"/>
                </a:cubicBezTo>
                <a:cubicBezTo>
                  <a:pt x="4981291" y="6516153"/>
                  <a:pt x="4981291" y="6516153"/>
                  <a:pt x="4981291" y="6516153"/>
                </a:cubicBezTo>
                <a:cubicBezTo>
                  <a:pt x="4981291" y="6516153"/>
                  <a:pt x="4977804" y="6516153"/>
                  <a:pt x="4977804" y="6519679"/>
                </a:cubicBezTo>
                <a:cubicBezTo>
                  <a:pt x="4974316" y="6519679"/>
                  <a:pt x="4974316" y="6523206"/>
                  <a:pt x="4974316" y="6523206"/>
                </a:cubicBezTo>
                <a:cubicBezTo>
                  <a:pt x="4974316" y="6544367"/>
                  <a:pt x="4974316" y="6544367"/>
                  <a:pt x="4974316" y="6544367"/>
                </a:cubicBezTo>
                <a:cubicBezTo>
                  <a:pt x="4974316" y="6547894"/>
                  <a:pt x="4977804" y="6547894"/>
                  <a:pt x="4981291" y="6551421"/>
                </a:cubicBezTo>
                <a:cubicBezTo>
                  <a:pt x="4991754" y="6551421"/>
                  <a:pt x="5012678" y="6554947"/>
                  <a:pt x="5026628" y="6554947"/>
                </a:cubicBezTo>
                <a:cubicBezTo>
                  <a:pt x="5030116" y="6554947"/>
                  <a:pt x="5030116" y="6554947"/>
                  <a:pt x="5030116" y="6554947"/>
                </a:cubicBezTo>
                <a:cubicBezTo>
                  <a:pt x="5058016" y="6554947"/>
                  <a:pt x="5075453" y="6537313"/>
                  <a:pt x="5085916" y="6502045"/>
                </a:cubicBezTo>
                <a:cubicBezTo>
                  <a:pt x="5096378" y="6463250"/>
                  <a:pt x="5110329" y="6410348"/>
                  <a:pt x="5117303" y="6371553"/>
                </a:cubicBezTo>
                <a:cubicBezTo>
                  <a:pt x="5124279" y="6353919"/>
                  <a:pt x="5127766" y="6339811"/>
                  <a:pt x="5131253" y="6329231"/>
                </a:cubicBezTo>
                <a:cubicBezTo>
                  <a:pt x="5134741" y="6308070"/>
                  <a:pt x="5134741" y="6308070"/>
                  <a:pt x="5134741" y="6308070"/>
                </a:cubicBezTo>
                <a:cubicBezTo>
                  <a:pt x="5134741" y="6304543"/>
                  <a:pt x="5134741" y="6304543"/>
                  <a:pt x="5134741" y="6301017"/>
                </a:cubicBezTo>
                <a:cubicBezTo>
                  <a:pt x="5131253" y="6301017"/>
                  <a:pt x="5131253" y="6301017"/>
                  <a:pt x="5127766" y="6301017"/>
                </a:cubicBezTo>
                <a:cubicBezTo>
                  <a:pt x="5099866" y="6301017"/>
                  <a:pt x="5099866" y="6301017"/>
                  <a:pt x="5099866" y="6301017"/>
                </a:cubicBezTo>
                <a:cubicBezTo>
                  <a:pt x="5096378" y="6301017"/>
                  <a:pt x="5092891" y="6301017"/>
                  <a:pt x="5092891" y="6304543"/>
                </a:cubicBezTo>
                <a:cubicBezTo>
                  <a:pt x="5054528" y="6449143"/>
                  <a:pt x="5054528" y="6449143"/>
                  <a:pt x="5054528" y="6449143"/>
                </a:cubicBezTo>
                <a:cubicBezTo>
                  <a:pt x="5051041" y="6449143"/>
                  <a:pt x="5051041" y="6449143"/>
                  <a:pt x="5051041" y="6449143"/>
                </a:cubicBezTo>
                <a:cubicBezTo>
                  <a:pt x="5016166" y="6304543"/>
                  <a:pt x="5016166" y="6304543"/>
                  <a:pt x="5016166" y="6304543"/>
                </a:cubicBezTo>
                <a:cubicBezTo>
                  <a:pt x="5012678" y="6301017"/>
                  <a:pt x="5012678" y="6301017"/>
                  <a:pt x="5009191" y="6301017"/>
                </a:cubicBezTo>
                <a:cubicBezTo>
                  <a:pt x="4981291" y="6301017"/>
                  <a:pt x="4981291" y="6301017"/>
                  <a:pt x="4981291" y="6301017"/>
                </a:cubicBezTo>
                <a:cubicBezTo>
                  <a:pt x="4977804" y="6301017"/>
                  <a:pt x="4974316" y="6301017"/>
                  <a:pt x="4974316" y="6301017"/>
                </a:cubicBezTo>
                <a:close/>
                <a:moveTo>
                  <a:pt x="4942289" y="6296986"/>
                </a:moveTo>
                <a:cubicBezTo>
                  <a:pt x="4921163" y="6296986"/>
                  <a:pt x="4903559" y="6311057"/>
                  <a:pt x="4889474" y="6318092"/>
                </a:cubicBezTo>
                <a:cubicBezTo>
                  <a:pt x="4889474" y="6307539"/>
                  <a:pt x="4889474" y="6307539"/>
                  <a:pt x="4889474" y="6307539"/>
                </a:cubicBezTo>
                <a:cubicBezTo>
                  <a:pt x="4889474" y="6300504"/>
                  <a:pt x="4885954" y="6300504"/>
                  <a:pt x="4882433" y="6300504"/>
                </a:cubicBezTo>
                <a:cubicBezTo>
                  <a:pt x="4854264" y="6300504"/>
                  <a:pt x="4854264" y="6300504"/>
                  <a:pt x="4854264" y="6300504"/>
                </a:cubicBezTo>
                <a:cubicBezTo>
                  <a:pt x="4850743" y="6300504"/>
                  <a:pt x="4847222" y="6300504"/>
                  <a:pt x="4847222" y="6307539"/>
                </a:cubicBezTo>
                <a:cubicBezTo>
                  <a:pt x="4847222" y="6483422"/>
                  <a:pt x="4847222" y="6483422"/>
                  <a:pt x="4847222" y="6483422"/>
                </a:cubicBezTo>
                <a:cubicBezTo>
                  <a:pt x="4847222" y="6486940"/>
                  <a:pt x="4850743" y="6490457"/>
                  <a:pt x="4854264" y="6490457"/>
                </a:cubicBezTo>
                <a:cubicBezTo>
                  <a:pt x="4882433" y="6490457"/>
                  <a:pt x="4882433" y="6490457"/>
                  <a:pt x="4882433" y="6490457"/>
                </a:cubicBezTo>
                <a:cubicBezTo>
                  <a:pt x="4885954" y="6490457"/>
                  <a:pt x="4889474" y="6486940"/>
                  <a:pt x="4889474" y="6483422"/>
                </a:cubicBezTo>
                <a:cubicBezTo>
                  <a:pt x="4889474" y="6360304"/>
                  <a:pt x="4889474" y="6360304"/>
                  <a:pt x="4889474" y="6360304"/>
                </a:cubicBezTo>
                <a:cubicBezTo>
                  <a:pt x="4896517" y="6356786"/>
                  <a:pt x="4917643" y="6339198"/>
                  <a:pt x="4942289" y="6339198"/>
                </a:cubicBezTo>
                <a:cubicBezTo>
                  <a:pt x="4945811" y="6335680"/>
                  <a:pt x="4949332" y="6335680"/>
                  <a:pt x="4949332" y="6332163"/>
                </a:cubicBezTo>
                <a:cubicBezTo>
                  <a:pt x="4949332" y="6304022"/>
                  <a:pt x="4949332" y="6304022"/>
                  <a:pt x="4949332" y="6304022"/>
                </a:cubicBezTo>
                <a:cubicBezTo>
                  <a:pt x="4949332" y="6304022"/>
                  <a:pt x="4949332" y="6300504"/>
                  <a:pt x="4945811" y="6300504"/>
                </a:cubicBezTo>
                <a:cubicBezTo>
                  <a:pt x="4945811" y="6296986"/>
                  <a:pt x="4942289" y="6296986"/>
                  <a:pt x="4942289" y="6296986"/>
                </a:cubicBezTo>
                <a:close/>
                <a:moveTo>
                  <a:pt x="4735647" y="6292955"/>
                </a:moveTo>
                <a:cubicBezTo>
                  <a:pt x="4714578" y="6292955"/>
                  <a:pt x="4679463" y="6300026"/>
                  <a:pt x="4665417" y="6300026"/>
                </a:cubicBezTo>
                <a:cubicBezTo>
                  <a:pt x="4661905" y="6300026"/>
                  <a:pt x="4658394" y="6303562"/>
                  <a:pt x="4658394" y="6307098"/>
                </a:cubicBezTo>
                <a:cubicBezTo>
                  <a:pt x="4658394" y="6307098"/>
                  <a:pt x="4658394" y="6307098"/>
                  <a:pt x="4658394" y="6331847"/>
                </a:cubicBezTo>
                <a:cubicBezTo>
                  <a:pt x="4658394" y="6335383"/>
                  <a:pt x="4658394" y="6335383"/>
                  <a:pt x="4661905" y="6338919"/>
                </a:cubicBezTo>
                <a:cubicBezTo>
                  <a:pt x="4661905" y="6338919"/>
                  <a:pt x="4665417" y="6338919"/>
                  <a:pt x="4665417" y="6338919"/>
                </a:cubicBezTo>
                <a:cubicBezTo>
                  <a:pt x="4682974" y="6338919"/>
                  <a:pt x="4711067" y="6335383"/>
                  <a:pt x="4732136" y="6335383"/>
                </a:cubicBezTo>
                <a:cubicBezTo>
                  <a:pt x="4746182" y="6335383"/>
                  <a:pt x="4756717" y="6345990"/>
                  <a:pt x="4756717" y="6360133"/>
                </a:cubicBezTo>
                <a:cubicBezTo>
                  <a:pt x="4756717" y="6360133"/>
                  <a:pt x="4756717" y="6360133"/>
                  <a:pt x="4756717" y="6370740"/>
                </a:cubicBezTo>
                <a:cubicBezTo>
                  <a:pt x="4756717" y="6370740"/>
                  <a:pt x="4756717" y="6370740"/>
                  <a:pt x="4707555" y="6374276"/>
                </a:cubicBezTo>
                <a:cubicBezTo>
                  <a:pt x="4665417" y="6377811"/>
                  <a:pt x="4644347" y="6395489"/>
                  <a:pt x="4644347" y="6434381"/>
                </a:cubicBezTo>
                <a:cubicBezTo>
                  <a:pt x="4644347" y="6473273"/>
                  <a:pt x="4665417" y="6494487"/>
                  <a:pt x="4700532" y="6494487"/>
                </a:cubicBezTo>
                <a:cubicBezTo>
                  <a:pt x="4728625" y="6494487"/>
                  <a:pt x="4763740" y="6480344"/>
                  <a:pt x="4763740" y="6480344"/>
                </a:cubicBezTo>
                <a:cubicBezTo>
                  <a:pt x="4770763" y="6487416"/>
                  <a:pt x="4777786" y="6490951"/>
                  <a:pt x="4791833" y="6494487"/>
                </a:cubicBezTo>
                <a:cubicBezTo>
                  <a:pt x="4795344" y="6494487"/>
                  <a:pt x="4795344" y="6494487"/>
                  <a:pt x="4798855" y="6490951"/>
                </a:cubicBezTo>
                <a:cubicBezTo>
                  <a:pt x="4798855" y="6490951"/>
                  <a:pt x="4798855" y="6487416"/>
                  <a:pt x="4798855" y="6487416"/>
                </a:cubicBezTo>
                <a:cubicBezTo>
                  <a:pt x="4798855" y="6487416"/>
                  <a:pt x="4798855" y="6487416"/>
                  <a:pt x="4798855" y="6360133"/>
                </a:cubicBezTo>
                <a:cubicBezTo>
                  <a:pt x="4798855" y="6314169"/>
                  <a:pt x="4777786" y="6292955"/>
                  <a:pt x="4735647" y="6292955"/>
                </a:cubicBezTo>
                <a:close/>
                <a:moveTo>
                  <a:pt x="4399822" y="6292954"/>
                </a:moveTo>
                <a:cubicBezTo>
                  <a:pt x="4352333" y="6292954"/>
                  <a:pt x="4313835" y="6338069"/>
                  <a:pt x="4313835" y="6393721"/>
                </a:cubicBezTo>
                <a:cubicBezTo>
                  <a:pt x="4313835" y="6449373"/>
                  <a:pt x="4352333" y="6494487"/>
                  <a:pt x="4399822" y="6494487"/>
                </a:cubicBezTo>
                <a:cubicBezTo>
                  <a:pt x="4447311" y="6494487"/>
                  <a:pt x="4485809" y="6449373"/>
                  <a:pt x="4485809" y="6393721"/>
                </a:cubicBezTo>
                <a:cubicBezTo>
                  <a:pt x="4485809" y="6338069"/>
                  <a:pt x="4447311" y="6292954"/>
                  <a:pt x="4399822" y="6292954"/>
                </a:cubicBezTo>
                <a:close/>
                <a:moveTo>
                  <a:pt x="4145892" y="6268771"/>
                </a:moveTo>
                <a:cubicBezTo>
                  <a:pt x="4152859" y="6268771"/>
                  <a:pt x="4159825" y="6268771"/>
                  <a:pt x="4177241" y="6268771"/>
                </a:cubicBezTo>
                <a:cubicBezTo>
                  <a:pt x="4177241" y="6268771"/>
                  <a:pt x="4177241" y="6268771"/>
                  <a:pt x="4194657" y="6268771"/>
                </a:cubicBezTo>
                <a:cubicBezTo>
                  <a:pt x="4226007" y="6268771"/>
                  <a:pt x="4239940" y="6290024"/>
                  <a:pt x="4239940" y="6307735"/>
                </a:cubicBezTo>
                <a:cubicBezTo>
                  <a:pt x="4239940" y="6332529"/>
                  <a:pt x="4222523" y="6346697"/>
                  <a:pt x="4191174" y="6346697"/>
                </a:cubicBezTo>
                <a:cubicBezTo>
                  <a:pt x="4170274" y="6346697"/>
                  <a:pt x="4152859" y="6346697"/>
                  <a:pt x="4145892" y="6346697"/>
                </a:cubicBezTo>
                <a:cubicBezTo>
                  <a:pt x="4145892" y="6346697"/>
                  <a:pt x="4145892" y="6346697"/>
                  <a:pt x="4145892" y="6268771"/>
                </a:cubicBezTo>
                <a:close/>
                <a:moveTo>
                  <a:pt x="4563063" y="6255336"/>
                </a:moveTo>
                <a:cubicBezTo>
                  <a:pt x="4563063" y="6255336"/>
                  <a:pt x="4563063" y="6255336"/>
                  <a:pt x="4531410" y="6262370"/>
                </a:cubicBezTo>
                <a:cubicBezTo>
                  <a:pt x="4527893" y="6262370"/>
                  <a:pt x="4527893" y="6265887"/>
                  <a:pt x="4527893" y="6269404"/>
                </a:cubicBezTo>
                <a:cubicBezTo>
                  <a:pt x="4527893" y="6269404"/>
                  <a:pt x="4527893" y="6269404"/>
                  <a:pt x="4527893" y="6301056"/>
                </a:cubicBezTo>
                <a:cubicBezTo>
                  <a:pt x="4527893" y="6301056"/>
                  <a:pt x="4527893" y="6301056"/>
                  <a:pt x="4510308" y="6301056"/>
                </a:cubicBezTo>
                <a:cubicBezTo>
                  <a:pt x="4506792" y="6301056"/>
                  <a:pt x="4503275" y="6301056"/>
                  <a:pt x="4503275" y="6308090"/>
                </a:cubicBezTo>
                <a:cubicBezTo>
                  <a:pt x="4503275" y="6308090"/>
                  <a:pt x="4503275" y="6308090"/>
                  <a:pt x="4503275" y="6332708"/>
                </a:cubicBezTo>
                <a:cubicBezTo>
                  <a:pt x="4503275" y="6336226"/>
                  <a:pt x="4506792" y="6339742"/>
                  <a:pt x="4510308" y="6339742"/>
                </a:cubicBezTo>
                <a:cubicBezTo>
                  <a:pt x="4510308" y="6339742"/>
                  <a:pt x="4510308" y="6339742"/>
                  <a:pt x="4527893" y="6339742"/>
                </a:cubicBezTo>
                <a:cubicBezTo>
                  <a:pt x="4527893" y="6339742"/>
                  <a:pt x="4527893" y="6339742"/>
                  <a:pt x="4527893" y="6424149"/>
                </a:cubicBezTo>
                <a:cubicBezTo>
                  <a:pt x="4527893" y="6476902"/>
                  <a:pt x="4541961" y="6494487"/>
                  <a:pt x="4584164" y="6494487"/>
                </a:cubicBezTo>
                <a:cubicBezTo>
                  <a:pt x="4594715" y="6494487"/>
                  <a:pt x="4605266" y="6490971"/>
                  <a:pt x="4615817" y="6490971"/>
                </a:cubicBezTo>
                <a:cubicBezTo>
                  <a:pt x="4619334" y="6490971"/>
                  <a:pt x="4622851" y="6487454"/>
                  <a:pt x="4622851" y="6483936"/>
                </a:cubicBezTo>
                <a:cubicBezTo>
                  <a:pt x="4622851" y="6483936"/>
                  <a:pt x="4622851" y="6483936"/>
                  <a:pt x="4622851" y="6459318"/>
                </a:cubicBezTo>
                <a:cubicBezTo>
                  <a:pt x="4622851" y="6455801"/>
                  <a:pt x="4619334" y="6452284"/>
                  <a:pt x="4615817" y="6452284"/>
                </a:cubicBezTo>
                <a:cubicBezTo>
                  <a:pt x="4608783" y="6452284"/>
                  <a:pt x="4598232" y="6452284"/>
                  <a:pt x="4591198" y="6452284"/>
                </a:cubicBezTo>
                <a:cubicBezTo>
                  <a:pt x="4570096" y="6452284"/>
                  <a:pt x="4570096" y="6445250"/>
                  <a:pt x="4570096" y="6417115"/>
                </a:cubicBezTo>
                <a:cubicBezTo>
                  <a:pt x="4570096" y="6417115"/>
                  <a:pt x="4570096" y="6417115"/>
                  <a:pt x="4570096" y="6339742"/>
                </a:cubicBezTo>
                <a:cubicBezTo>
                  <a:pt x="4570096" y="6339742"/>
                  <a:pt x="4570096" y="6339742"/>
                  <a:pt x="4615817" y="6339742"/>
                </a:cubicBezTo>
                <a:cubicBezTo>
                  <a:pt x="4619334" y="6339742"/>
                  <a:pt x="4622851" y="6336226"/>
                  <a:pt x="4622851" y="6332708"/>
                </a:cubicBezTo>
                <a:cubicBezTo>
                  <a:pt x="4622851" y="6332708"/>
                  <a:pt x="4622851" y="6332708"/>
                  <a:pt x="4622851" y="6308090"/>
                </a:cubicBezTo>
                <a:cubicBezTo>
                  <a:pt x="4622851" y="6301056"/>
                  <a:pt x="4619334" y="6301056"/>
                  <a:pt x="4615817" y="6301056"/>
                </a:cubicBezTo>
                <a:cubicBezTo>
                  <a:pt x="4615817" y="6301056"/>
                  <a:pt x="4615817" y="6301056"/>
                  <a:pt x="4570096" y="6301056"/>
                </a:cubicBezTo>
                <a:cubicBezTo>
                  <a:pt x="4570096" y="6301056"/>
                  <a:pt x="4570096" y="6301056"/>
                  <a:pt x="4570096" y="6262370"/>
                </a:cubicBezTo>
                <a:cubicBezTo>
                  <a:pt x="4570096" y="6258853"/>
                  <a:pt x="4570096" y="6258853"/>
                  <a:pt x="4566580" y="6255336"/>
                </a:cubicBezTo>
                <a:cubicBezTo>
                  <a:pt x="4566580" y="6255336"/>
                  <a:pt x="4563063" y="6255336"/>
                  <a:pt x="4563063" y="6255336"/>
                </a:cubicBezTo>
                <a:close/>
                <a:moveTo>
                  <a:pt x="4187668" y="6227122"/>
                </a:moveTo>
                <a:cubicBezTo>
                  <a:pt x="4177174" y="6227122"/>
                  <a:pt x="4145689" y="6227122"/>
                  <a:pt x="4107208" y="6230633"/>
                </a:cubicBezTo>
                <a:cubicBezTo>
                  <a:pt x="4103710" y="6230633"/>
                  <a:pt x="4100211" y="6234144"/>
                  <a:pt x="4100211" y="6237655"/>
                </a:cubicBezTo>
                <a:cubicBezTo>
                  <a:pt x="4100211" y="6237655"/>
                  <a:pt x="4100211" y="6237655"/>
                  <a:pt x="4100211" y="6483435"/>
                </a:cubicBezTo>
                <a:cubicBezTo>
                  <a:pt x="4100211" y="6486946"/>
                  <a:pt x="4103710" y="6490457"/>
                  <a:pt x="4107208" y="6490457"/>
                </a:cubicBezTo>
                <a:cubicBezTo>
                  <a:pt x="4107208" y="6490457"/>
                  <a:pt x="4107208" y="6490457"/>
                  <a:pt x="4138693" y="6490457"/>
                </a:cubicBezTo>
                <a:cubicBezTo>
                  <a:pt x="4142191" y="6490457"/>
                  <a:pt x="4145689" y="6486946"/>
                  <a:pt x="4145689" y="6483435"/>
                </a:cubicBezTo>
                <a:cubicBezTo>
                  <a:pt x="4145689" y="6483435"/>
                  <a:pt x="4145689" y="6483435"/>
                  <a:pt x="4145689" y="6385123"/>
                </a:cubicBezTo>
                <a:cubicBezTo>
                  <a:pt x="4156184" y="6388634"/>
                  <a:pt x="4173675" y="6388634"/>
                  <a:pt x="4194665" y="6388634"/>
                </a:cubicBezTo>
                <a:cubicBezTo>
                  <a:pt x="4194665" y="6388634"/>
                  <a:pt x="4194665" y="6388634"/>
                  <a:pt x="4240143" y="6486946"/>
                </a:cubicBezTo>
                <a:cubicBezTo>
                  <a:pt x="4240143" y="6486946"/>
                  <a:pt x="4243641" y="6490457"/>
                  <a:pt x="4247139" y="6490457"/>
                </a:cubicBezTo>
                <a:cubicBezTo>
                  <a:pt x="4247139" y="6490457"/>
                  <a:pt x="4247139" y="6490457"/>
                  <a:pt x="4278624" y="6490457"/>
                </a:cubicBezTo>
                <a:cubicBezTo>
                  <a:pt x="4282122" y="6490457"/>
                  <a:pt x="4285620" y="6486946"/>
                  <a:pt x="4285620" y="6486946"/>
                </a:cubicBezTo>
                <a:cubicBezTo>
                  <a:pt x="4285620" y="6483435"/>
                  <a:pt x="4285620" y="6483435"/>
                  <a:pt x="4285620" y="6479924"/>
                </a:cubicBezTo>
                <a:lnTo>
                  <a:pt x="4240143" y="6374590"/>
                </a:lnTo>
                <a:cubicBezTo>
                  <a:pt x="4271627" y="6360545"/>
                  <a:pt x="4285620" y="6339478"/>
                  <a:pt x="4285620" y="6307878"/>
                </a:cubicBezTo>
                <a:cubicBezTo>
                  <a:pt x="4285620" y="6269255"/>
                  <a:pt x="4268129" y="6227122"/>
                  <a:pt x="4194665" y="6227122"/>
                </a:cubicBezTo>
                <a:cubicBezTo>
                  <a:pt x="4194665" y="6227122"/>
                  <a:pt x="4191167" y="6227122"/>
                  <a:pt x="4187668" y="6227122"/>
                </a:cubicBezTo>
                <a:close/>
                <a:moveTo>
                  <a:pt x="5743186" y="6196200"/>
                </a:moveTo>
                <a:cubicBezTo>
                  <a:pt x="5745365" y="6196641"/>
                  <a:pt x="5747980" y="6198404"/>
                  <a:pt x="5749722" y="6201931"/>
                </a:cubicBezTo>
                <a:cubicBezTo>
                  <a:pt x="5805498" y="6258361"/>
                  <a:pt x="5833385" y="6350058"/>
                  <a:pt x="5812470" y="6441755"/>
                </a:cubicBezTo>
                <a:cubicBezTo>
                  <a:pt x="5812470" y="6445282"/>
                  <a:pt x="5808984" y="6448808"/>
                  <a:pt x="5802012" y="6445282"/>
                </a:cubicBezTo>
                <a:cubicBezTo>
                  <a:pt x="5802012" y="6445282"/>
                  <a:pt x="5802012" y="6445282"/>
                  <a:pt x="5763666" y="6434701"/>
                </a:cubicBezTo>
                <a:cubicBezTo>
                  <a:pt x="5760180" y="6434701"/>
                  <a:pt x="5756694" y="6431174"/>
                  <a:pt x="5756694" y="6424121"/>
                </a:cubicBezTo>
                <a:cubicBezTo>
                  <a:pt x="5770638" y="6350058"/>
                  <a:pt x="5753208" y="6290101"/>
                  <a:pt x="5711377" y="6244253"/>
                </a:cubicBezTo>
                <a:cubicBezTo>
                  <a:pt x="5704405" y="6240727"/>
                  <a:pt x="5704405" y="6233672"/>
                  <a:pt x="5711377" y="6230146"/>
                </a:cubicBezTo>
                <a:cubicBezTo>
                  <a:pt x="5711377" y="6230146"/>
                  <a:pt x="5711377" y="6230146"/>
                  <a:pt x="5739264" y="6198404"/>
                </a:cubicBezTo>
                <a:cubicBezTo>
                  <a:pt x="5739264" y="6196641"/>
                  <a:pt x="5741008" y="6195759"/>
                  <a:pt x="5743186" y="6196200"/>
                </a:cubicBezTo>
                <a:close/>
                <a:moveTo>
                  <a:pt x="5362923" y="6196200"/>
                </a:moveTo>
                <a:cubicBezTo>
                  <a:pt x="5365124" y="6195759"/>
                  <a:pt x="5366885" y="6196641"/>
                  <a:pt x="5366885" y="6198404"/>
                </a:cubicBezTo>
                <a:cubicBezTo>
                  <a:pt x="5366885" y="6198404"/>
                  <a:pt x="5366885" y="6198404"/>
                  <a:pt x="5398585" y="6230146"/>
                </a:cubicBezTo>
                <a:cubicBezTo>
                  <a:pt x="5402108" y="6233672"/>
                  <a:pt x="5402108" y="6240727"/>
                  <a:pt x="5395063" y="6244253"/>
                </a:cubicBezTo>
                <a:cubicBezTo>
                  <a:pt x="5352796" y="6290101"/>
                  <a:pt x="5335184" y="6350058"/>
                  <a:pt x="5349274" y="6424121"/>
                </a:cubicBezTo>
                <a:cubicBezTo>
                  <a:pt x="5349274" y="6431174"/>
                  <a:pt x="5345752" y="6434701"/>
                  <a:pt x="5342229" y="6434701"/>
                </a:cubicBezTo>
                <a:cubicBezTo>
                  <a:pt x="5342229" y="6434701"/>
                  <a:pt x="5342229" y="6434701"/>
                  <a:pt x="5303484" y="6445282"/>
                </a:cubicBezTo>
                <a:cubicBezTo>
                  <a:pt x="5296439" y="6448808"/>
                  <a:pt x="5292917" y="6445282"/>
                  <a:pt x="5292917" y="6441755"/>
                </a:cubicBezTo>
                <a:cubicBezTo>
                  <a:pt x="5271783" y="6350058"/>
                  <a:pt x="5299962" y="6258361"/>
                  <a:pt x="5356318" y="6201931"/>
                </a:cubicBezTo>
                <a:cubicBezTo>
                  <a:pt x="5358079" y="6198404"/>
                  <a:pt x="5360721" y="6196641"/>
                  <a:pt x="5362923" y="6196200"/>
                </a:cubicBezTo>
                <a:close/>
                <a:moveTo>
                  <a:pt x="5581605" y="6190846"/>
                </a:moveTo>
                <a:cubicBezTo>
                  <a:pt x="5585098" y="6190846"/>
                  <a:pt x="5585098" y="6190846"/>
                  <a:pt x="5588592" y="6190846"/>
                </a:cubicBezTo>
                <a:cubicBezTo>
                  <a:pt x="5634003" y="6201442"/>
                  <a:pt x="5665442" y="6219099"/>
                  <a:pt x="5696882" y="6254415"/>
                </a:cubicBezTo>
                <a:cubicBezTo>
                  <a:pt x="5700375" y="6257947"/>
                  <a:pt x="5700375" y="6257947"/>
                  <a:pt x="5700375" y="6261479"/>
                </a:cubicBezTo>
                <a:cubicBezTo>
                  <a:pt x="5700375" y="6265010"/>
                  <a:pt x="5696882" y="6265010"/>
                  <a:pt x="5693388" y="6268542"/>
                </a:cubicBezTo>
                <a:cubicBezTo>
                  <a:pt x="5693388" y="6268542"/>
                  <a:pt x="5693388" y="6268542"/>
                  <a:pt x="5602565" y="6314453"/>
                </a:cubicBezTo>
                <a:cubicBezTo>
                  <a:pt x="5599071" y="6314453"/>
                  <a:pt x="5595578" y="6314453"/>
                  <a:pt x="5592084" y="6314453"/>
                </a:cubicBezTo>
                <a:cubicBezTo>
                  <a:pt x="5588592" y="6310921"/>
                  <a:pt x="5588592" y="6307389"/>
                  <a:pt x="5585098" y="6303858"/>
                </a:cubicBezTo>
                <a:cubicBezTo>
                  <a:pt x="5585098" y="6303858"/>
                  <a:pt x="5585098" y="6303858"/>
                  <a:pt x="5578112" y="6201442"/>
                </a:cubicBezTo>
                <a:cubicBezTo>
                  <a:pt x="5578112" y="6197910"/>
                  <a:pt x="5578112" y="6194378"/>
                  <a:pt x="5581605" y="6190846"/>
                </a:cubicBezTo>
                <a:close/>
                <a:moveTo>
                  <a:pt x="5517922" y="6190846"/>
                </a:moveTo>
                <a:cubicBezTo>
                  <a:pt x="5521414" y="6190846"/>
                  <a:pt x="5521414" y="6190846"/>
                  <a:pt x="5524908" y="6190846"/>
                </a:cubicBezTo>
                <a:cubicBezTo>
                  <a:pt x="5524908" y="6194378"/>
                  <a:pt x="5528401" y="6197910"/>
                  <a:pt x="5528401" y="6201442"/>
                </a:cubicBezTo>
                <a:cubicBezTo>
                  <a:pt x="5528401" y="6201442"/>
                  <a:pt x="5528401" y="6201442"/>
                  <a:pt x="5517922" y="6307389"/>
                </a:cubicBezTo>
                <a:cubicBezTo>
                  <a:pt x="5517922" y="6310921"/>
                  <a:pt x="5517922" y="6314453"/>
                  <a:pt x="5514428" y="6314453"/>
                </a:cubicBezTo>
                <a:cubicBezTo>
                  <a:pt x="5510935" y="6314453"/>
                  <a:pt x="5507442" y="6314453"/>
                  <a:pt x="5503949" y="6314453"/>
                </a:cubicBezTo>
                <a:cubicBezTo>
                  <a:pt x="5503949" y="6314453"/>
                  <a:pt x="5503949" y="6314453"/>
                  <a:pt x="5413124" y="6268542"/>
                </a:cubicBezTo>
                <a:cubicBezTo>
                  <a:pt x="5409632" y="6268542"/>
                  <a:pt x="5406138" y="6265010"/>
                  <a:pt x="5406138" y="6261479"/>
                </a:cubicBezTo>
                <a:cubicBezTo>
                  <a:pt x="5406138" y="6261479"/>
                  <a:pt x="5406138" y="6257947"/>
                  <a:pt x="5409632" y="6254415"/>
                </a:cubicBezTo>
                <a:cubicBezTo>
                  <a:pt x="5441070" y="6222631"/>
                  <a:pt x="5472509" y="6201442"/>
                  <a:pt x="5517922" y="6190846"/>
                </a:cubicBezTo>
                <a:close/>
                <a:moveTo>
                  <a:pt x="5436772" y="6155914"/>
                </a:moveTo>
                <a:cubicBezTo>
                  <a:pt x="5440265" y="6155914"/>
                  <a:pt x="5443758" y="6159609"/>
                  <a:pt x="5443758" y="6163304"/>
                </a:cubicBezTo>
                <a:cubicBezTo>
                  <a:pt x="5443758" y="6166999"/>
                  <a:pt x="5443758" y="6166999"/>
                  <a:pt x="5440265" y="6166999"/>
                </a:cubicBezTo>
                <a:cubicBezTo>
                  <a:pt x="5440265" y="6166999"/>
                  <a:pt x="5440265" y="6166999"/>
                  <a:pt x="5433278" y="6170694"/>
                </a:cubicBezTo>
                <a:cubicBezTo>
                  <a:pt x="5433278" y="6170694"/>
                  <a:pt x="5433278" y="6170694"/>
                  <a:pt x="5429785" y="6163304"/>
                </a:cubicBezTo>
                <a:cubicBezTo>
                  <a:pt x="5429785" y="6163304"/>
                  <a:pt x="5429785" y="6163304"/>
                  <a:pt x="5426292" y="6163304"/>
                </a:cubicBezTo>
                <a:cubicBezTo>
                  <a:pt x="5429785" y="6159609"/>
                  <a:pt x="5433278" y="6159609"/>
                  <a:pt x="5436772" y="6155914"/>
                </a:cubicBezTo>
                <a:close/>
                <a:moveTo>
                  <a:pt x="5433297" y="6148717"/>
                </a:moveTo>
                <a:cubicBezTo>
                  <a:pt x="5429746" y="6152267"/>
                  <a:pt x="5422645" y="6155819"/>
                  <a:pt x="5415543" y="6159369"/>
                </a:cubicBezTo>
                <a:cubicBezTo>
                  <a:pt x="5415543" y="6159369"/>
                  <a:pt x="5415543" y="6159369"/>
                  <a:pt x="5419094" y="6162920"/>
                </a:cubicBezTo>
                <a:lnTo>
                  <a:pt x="5436848" y="6194878"/>
                </a:lnTo>
                <a:cubicBezTo>
                  <a:pt x="5440399" y="6194878"/>
                  <a:pt x="5440399" y="6191326"/>
                  <a:pt x="5443950" y="6191326"/>
                </a:cubicBezTo>
                <a:cubicBezTo>
                  <a:pt x="5443950" y="6191326"/>
                  <a:pt x="5443950" y="6191326"/>
                  <a:pt x="5436848" y="6177123"/>
                </a:cubicBezTo>
                <a:cubicBezTo>
                  <a:pt x="5436848" y="6177123"/>
                  <a:pt x="5436848" y="6177123"/>
                  <a:pt x="5443950" y="6173573"/>
                </a:cubicBezTo>
                <a:cubicBezTo>
                  <a:pt x="5443950" y="6173573"/>
                  <a:pt x="5443950" y="6173573"/>
                  <a:pt x="5458153" y="6184225"/>
                </a:cubicBezTo>
                <a:cubicBezTo>
                  <a:pt x="5461704" y="6180674"/>
                  <a:pt x="5461704" y="6180674"/>
                  <a:pt x="5465255" y="6180674"/>
                </a:cubicBezTo>
                <a:cubicBezTo>
                  <a:pt x="5465255" y="6180674"/>
                  <a:pt x="5465255" y="6180674"/>
                  <a:pt x="5451052" y="6166471"/>
                </a:cubicBezTo>
                <a:cubicBezTo>
                  <a:pt x="5451052" y="6166471"/>
                  <a:pt x="5451052" y="6166471"/>
                  <a:pt x="5451052" y="6162920"/>
                </a:cubicBezTo>
                <a:cubicBezTo>
                  <a:pt x="5454602" y="6155819"/>
                  <a:pt x="5443950" y="6145166"/>
                  <a:pt x="5433297" y="6148717"/>
                </a:cubicBezTo>
                <a:close/>
                <a:moveTo>
                  <a:pt x="5654205" y="6142479"/>
                </a:moveTo>
                <a:cubicBezTo>
                  <a:pt x="5657748" y="6166663"/>
                  <a:pt x="5657748" y="6166663"/>
                  <a:pt x="5657748" y="6166663"/>
                </a:cubicBezTo>
                <a:cubicBezTo>
                  <a:pt x="5650663" y="6183937"/>
                  <a:pt x="5650663" y="6183937"/>
                  <a:pt x="5650663" y="6183937"/>
                </a:cubicBezTo>
                <a:lnTo>
                  <a:pt x="5657748" y="6190846"/>
                </a:lnTo>
                <a:cubicBezTo>
                  <a:pt x="5664832" y="6173572"/>
                  <a:pt x="5664832" y="6173572"/>
                  <a:pt x="5664832" y="6173572"/>
                </a:cubicBezTo>
                <a:cubicBezTo>
                  <a:pt x="5689626" y="6159753"/>
                  <a:pt x="5689626" y="6159753"/>
                  <a:pt x="5689626" y="6159753"/>
                </a:cubicBezTo>
                <a:cubicBezTo>
                  <a:pt x="5689626" y="6159753"/>
                  <a:pt x="5686084" y="6156298"/>
                  <a:pt x="5682543" y="6156298"/>
                </a:cubicBezTo>
                <a:cubicBezTo>
                  <a:pt x="5664832" y="6163208"/>
                  <a:pt x="5664832" y="6163208"/>
                  <a:pt x="5664832" y="6163208"/>
                </a:cubicBezTo>
                <a:cubicBezTo>
                  <a:pt x="5661290" y="6145933"/>
                  <a:pt x="5661290" y="6145933"/>
                  <a:pt x="5661290" y="6145933"/>
                </a:cubicBezTo>
                <a:cubicBezTo>
                  <a:pt x="5657748" y="6142479"/>
                  <a:pt x="5657748" y="6142479"/>
                  <a:pt x="5654205" y="6142479"/>
                </a:cubicBezTo>
                <a:close/>
                <a:moveTo>
                  <a:pt x="5619224" y="6138449"/>
                </a:moveTo>
                <a:cubicBezTo>
                  <a:pt x="5622717" y="6138449"/>
                  <a:pt x="5626211" y="6138449"/>
                  <a:pt x="5629705" y="6141808"/>
                </a:cubicBezTo>
                <a:cubicBezTo>
                  <a:pt x="5629705" y="6141808"/>
                  <a:pt x="5633197" y="6141808"/>
                  <a:pt x="5633197" y="6145167"/>
                </a:cubicBezTo>
                <a:cubicBezTo>
                  <a:pt x="5633197" y="6148525"/>
                  <a:pt x="5629705" y="6151884"/>
                  <a:pt x="5626211" y="6151884"/>
                </a:cubicBezTo>
                <a:cubicBezTo>
                  <a:pt x="5626211" y="6151884"/>
                  <a:pt x="5626211" y="6151884"/>
                  <a:pt x="5615731" y="6148525"/>
                </a:cubicBezTo>
                <a:lnTo>
                  <a:pt x="5615731" y="6145167"/>
                </a:lnTo>
                <a:cubicBezTo>
                  <a:pt x="5615731" y="6145167"/>
                  <a:pt x="5615731" y="6145167"/>
                  <a:pt x="5619224" y="6138449"/>
                </a:cubicBezTo>
                <a:close/>
                <a:moveTo>
                  <a:pt x="5486079" y="6137944"/>
                </a:moveTo>
                <a:cubicBezTo>
                  <a:pt x="5493134" y="6134417"/>
                  <a:pt x="5500187" y="6141472"/>
                  <a:pt x="5500187" y="6148525"/>
                </a:cubicBezTo>
                <a:cubicBezTo>
                  <a:pt x="5500187" y="6155579"/>
                  <a:pt x="5493134" y="6162632"/>
                  <a:pt x="5486079" y="6162632"/>
                </a:cubicBezTo>
                <a:cubicBezTo>
                  <a:pt x="5479026" y="6162632"/>
                  <a:pt x="5471972" y="6159106"/>
                  <a:pt x="5471972" y="6152052"/>
                </a:cubicBezTo>
                <a:cubicBezTo>
                  <a:pt x="5471972" y="6152052"/>
                  <a:pt x="5471972" y="6152052"/>
                  <a:pt x="5471972" y="6148525"/>
                </a:cubicBezTo>
                <a:cubicBezTo>
                  <a:pt x="5471972" y="6141472"/>
                  <a:pt x="5479026" y="6137944"/>
                  <a:pt x="5486079" y="6137944"/>
                </a:cubicBezTo>
                <a:close/>
                <a:moveTo>
                  <a:pt x="5574081" y="6131730"/>
                </a:moveTo>
                <a:cubicBezTo>
                  <a:pt x="5574081" y="6131730"/>
                  <a:pt x="5574081" y="6131730"/>
                  <a:pt x="5577440" y="6142210"/>
                </a:cubicBezTo>
                <a:cubicBezTo>
                  <a:pt x="5577440" y="6142210"/>
                  <a:pt x="5577440" y="6142210"/>
                  <a:pt x="5580799" y="6149197"/>
                </a:cubicBezTo>
                <a:cubicBezTo>
                  <a:pt x="5577440" y="6149197"/>
                  <a:pt x="5570722" y="6149197"/>
                  <a:pt x="5567363" y="6149197"/>
                </a:cubicBezTo>
                <a:lnTo>
                  <a:pt x="5570722" y="6142210"/>
                </a:lnTo>
                <a:cubicBezTo>
                  <a:pt x="5570722" y="6142210"/>
                  <a:pt x="5570722" y="6142210"/>
                  <a:pt x="5574081" y="6131730"/>
                </a:cubicBezTo>
                <a:close/>
                <a:moveTo>
                  <a:pt x="5482609" y="6131214"/>
                </a:moveTo>
                <a:cubicBezTo>
                  <a:pt x="5472195" y="6131214"/>
                  <a:pt x="5465254" y="6138242"/>
                  <a:pt x="5465254" y="6148784"/>
                </a:cubicBezTo>
                <a:cubicBezTo>
                  <a:pt x="5465254" y="6152297"/>
                  <a:pt x="5465254" y="6152297"/>
                  <a:pt x="5465254" y="6152297"/>
                </a:cubicBezTo>
                <a:cubicBezTo>
                  <a:pt x="5465254" y="6162839"/>
                  <a:pt x="5475666" y="6173381"/>
                  <a:pt x="5486079" y="6169867"/>
                </a:cubicBezTo>
                <a:cubicBezTo>
                  <a:pt x="5499963" y="6169867"/>
                  <a:pt x="5506904" y="6162839"/>
                  <a:pt x="5506904" y="6148784"/>
                </a:cubicBezTo>
                <a:cubicBezTo>
                  <a:pt x="5506904" y="6138242"/>
                  <a:pt x="5496492" y="6127700"/>
                  <a:pt x="5482609" y="6131214"/>
                </a:cubicBezTo>
                <a:close/>
                <a:moveTo>
                  <a:pt x="5612922" y="6127700"/>
                </a:moveTo>
                <a:cubicBezTo>
                  <a:pt x="5612922" y="6127700"/>
                  <a:pt x="5612922" y="6127700"/>
                  <a:pt x="5609380" y="6145454"/>
                </a:cubicBezTo>
                <a:cubicBezTo>
                  <a:pt x="5609380" y="6145454"/>
                  <a:pt x="5609380" y="6145454"/>
                  <a:pt x="5602296" y="6166759"/>
                </a:cubicBezTo>
                <a:cubicBezTo>
                  <a:pt x="5605837" y="6170310"/>
                  <a:pt x="5609380" y="6170310"/>
                  <a:pt x="5612922" y="6170310"/>
                </a:cubicBezTo>
                <a:lnTo>
                  <a:pt x="5616464" y="6156107"/>
                </a:lnTo>
                <a:cubicBezTo>
                  <a:pt x="5616464" y="6156107"/>
                  <a:pt x="5616464" y="6156107"/>
                  <a:pt x="5623548" y="6156107"/>
                </a:cubicBezTo>
                <a:cubicBezTo>
                  <a:pt x="5623548" y="6156107"/>
                  <a:pt x="5623548" y="6156107"/>
                  <a:pt x="5627090" y="6173861"/>
                </a:cubicBezTo>
                <a:cubicBezTo>
                  <a:pt x="5630632" y="6177412"/>
                  <a:pt x="5630632" y="6177412"/>
                  <a:pt x="5634175" y="6177412"/>
                </a:cubicBezTo>
                <a:cubicBezTo>
                  <a:pt x="5634175" y="6177412"/>
                  <a:pt x="5634175" y="6177412"/>
                  <a:pt x="5630632" y="6159658"/>
                </a:cubicBezTo>
                <a:cubicBezTo>
                  <a:pt x="5637717" y="6156107"/>
                  <a:pt x="5641259" y="6149005"/>
                  <a:pt x="5641259" y="6145454"/>
                </a:cubicBezTo>
                <a:cubicBezTo>
                  <a:pt x="5641259" y="6138353"/>
                  <a:pt x="5637717" y="6134802"/>
                  <a:pt x="5634175" y="6134802"/>
                </a:cubicBezTo>
                <a:cubicBezTo>
                  <a:pt x="5627090" y="6131251"/>
                  <a:pt x="5620006" y="6127700"/>
                  <a:pt x="5612922" y="6127700"/>
                </a:cubicBezTo>
                <a:close/>
                <a:moveTo>
                  <a:pt x="5570295" y="6120982"/>
                </a:moveTo>
                <a:cubicBezTo>
                  <a:pt x="5570295" y="6120982"/>
                  <a:pt x="5570295" y="6120982"/>
                  <a:pt x="5563211" y="6142066"/>
                </a:cubicBezTo>
                <a:cubicBezTo>
                  <a:pt x="5563211" y="6142066"/>
                  <a:pt x="5563211" y="6142066"/>
                  <a:pt x="5552585" y="6163149"/>
                </a:cubicBezTo>
                <a:cubicBezTo>
                  <a:pt x="5556127" y="6163149"/>
                  <a:pt x="5556127" y="6163149"/>
                  <a:pt x="5559669" y="6163149"/>
                </a:cubicBezTo>
                <a:lnTo>
                  <a:pt x="5563211" y="6156121"/>
                </a:lnTo>
                <a:cubicBezTo>
                  <a:pt x="5570295" y="6156121"/>
                  <a:pt x="5573838" y="6156121"/>
                  <a:pt x="5580922" y="6156121"/>
                </a:cubicBezTo>
                <a:cubicBezTo>
                  <a:pt x="5580922" y="6156121"/>
                  <a:pt x="5580922" y="6156121"/>
                  <a:pt x="5584464" y="6163149"/>
                </a:cubicBezTo>
                <a:cubicBezTo>
                  <a:pt x="5588006" y="6163149"/>
                  <a:pt x="5588006" y="6166663"/>
                  <a:pt x="5591548" y="6166663"/>
                </a:cubicBezTo>
                <a:cubicBezTo>
                  <a:pt x="5591548" y="6166663"/>
                  <a:pt x="5591548" y="6166663"/>
                  <a:pt x="5584464" y="6142066"/>
                </a:cubicBezTo>
                <a:cubicBezTo>
                  <a:pt x="5584464" y="6142066"/>
                  <a:pt x="5584464" y="6142066"/>
                  <a:pt x="5580922" y="6120982"/>
                </a:cubicBezTo>
                <a:cubicBezTo>
                  <a:pt x="5580922" y="6120982"/>
                  <a:pt x="5580922" y="6120982"/>
                  <a:pt x="5570295" y="6120982"/>
                </a:cubicBezTo>
                <a:close/>
                <a:moveTo>
                  <a:pt x="5549898" y="6120982"/>
                </a:moveTo>
                <a:cubicBezTo>
                  <a:pt x="5532187" y="6120982"/>
                  <a:pt x="5525103" y="6120982"/>
                  <a:pt x="5510934" y="6124453"/>
                </a:cubicBezTo>
                <a:cubicBezTo>
                  <a:pt x="5510934" y="6131394"/>
                  <a:pt x="5510934" y="6131394"/>
                  <a:pt x="5510934" y="6131394"/>
                </a:cubicBezTo>
                <a:lnTo>
                  <a:pt x="5525103" y="6127924"/>
                </a:lnTo>
                <a:cubicBezTo>
                  <a:pt x="5528645" y="6162632"/>
                  <a:pt x="5528645" y="6162632"/>
                  <a:pt x="5528645" y="6162632"/>
                </a:cubicBezTo>
                <a:cubicBezTo>
                  <a:pt x="5539271" y="6162632"/>
                  <a:pt x="5539271" y="6162632"/>
                  <a:pt x="5539271" y="6162632"/>
                </a:cubicBezTo>
                <a:cubicBezTo>
                  <a:pt x="5535729" y="6127924"/>
                  <a:pt x="5535729" y="6127924"/>
                  <a:pt x="5535729" y="6127924"/>
                </a:cubicBezTo>
                <a:cubicBezTo>
                  <a:pt x="5549898" y="6127924"/>
                  <a:pt x="5549898" y="6127924"/>
                  <a:pt x="5549898" y="6127924"/>
                </a:cubicBezTo>
                <a:cubicBezTo>
                  <a:pt x="5549898" y="6120982"/>
                  <a:pt x="5549898" y="6120982"/>
                  <a:pt x="5549898" y="6120982"/>
                </a:cubicBezTo>
                <a:close/>
                <a:moveTo>
                  <a:pt x="5100257" y="6120981"/>
                </a:moveTo>
                <a:cubicBezTo>
                  <a:pt x="5118171" y="6120981"/>
                  <a:pt x="5125336" y="6138448"/>
                  <a:pt x="5125336" y="6155913"/>
                </a:cubicBezTo>
                <a:lnTo>
                  <a:pt x="5071595" y="6155913"/>
                </a:lnTo>
                <a:cubicBezTo>
                  <a:pt x="5071595" y="6138448"/>
                  <a:pt x="5082343" y="6120981"/>
                  <a:pt x="5100257" y="6120981"/>
                </a:cubicBezTo>
                <a:close/>
                <a:moveTo>
                  <a:pt x="5552585" y="6114265"/>
                </a:moveTo>
                <a:cubicBezTo>
                  <a:pt x="5615759" y="6114265"/>
                  <a:pt x="5671914" y="6135224"/>
                  <a:pt x="5717539" y="6170156"/>
                </a:cubicBezTo>
                <a:cubicBezTo>
                  <a:pt x="5724558" y="6177143"/>
                  <a:pt x="5724558" y="6180636"/>
                  <a:pt x="5721049" y="6184129"/>
                </a:cubicBezTo>
                <a:cubicBezTo>
                  <a:pt x="5721049" y="6184129"/>
                  <a:pt x="5721049" y="6184129"/>
                  <a:pt x="5692972" y="6215569"/>
                </a:cubicBezTo>
                <a:cubicBezTo>
                  <a:pt x="5689462" y="6219061"/>
                  <a:pt x="5685952" y="6219061"/>
                  <a:pt x="5678933" y="6215569"/>
                </a:cubicBezTo>
                <a:cubicBezTo>
                  <a:pt x="5643837" y="6187623"/>
                  <a:pt x="5598210" y="6170156"/>
                  <a:pt x="5552585" y="6170156"/>
                </a:cubicBezTo>
                <a:cubicBezTo>
                  <a:pt x="5503450" y="6170156"/>
                  <a:pt x="5461334" y="6187623"/>
                  <a:pt x="5426236" y="6215569"/>
                </a:cubicBezTo>
                <a:cubicBezTo>
                  <a:pt x="5419217" y="6219061"/>
                  <a:pt x="5415708" y="6219061"/>
                  <a:pt x="5412198" y="6215569"/>
                </a:cubicBezTo>
                <a:cubicBezTo>
                  <a:pt x="5412198" y="6215569"/>
                  <a:pt x="5412198" y="6215569"/>
                  <a:pt x="5384121" y="6184129"/>
                </a:cubicBezTo>
                <a:cubicBezTo>
                  <a:pt x="5380611" y="6180636"/>
                  <a:pt x="5380611" y="6177143"/>
                  <a:pt x="5387630" y="6170156"/>
                </a:cubicBezTo>
                <a:cubicBezTo>
                  <a:pt x="5433256" y="6135224"/>
                  <a:pt x="5489411" y="6114265"/>
                  <a:pt x="5552585" y="6114265"/>
                </a:cubicBezTo>
                <a:close/>
                <a:moveTo>
                  <a:pt x="5100481" y="6114264"/>
                </a:moveTo>
                <a:cubicBezTo>
                  <a:pt x="5076113" y="6114264"/>
                  <a:pt x="5062189" y="6131778"/>
                  <a:pt x="5062189" y="6163304"/>
                </a:cubicBezTo>
                <a:cubicBezTo>
                  <a:pt x="5062189" y="6191326"/>
                  <a:pt x="5072632" y="6212343"/>
                  <a:pt x="5103962" y="6212343"/>
                </a:cubicBezTo>
                <a:cubicBezTo>
                  <a:pt x="5110924" y="6212343"/>
                  <a:pt x="5124848" y="6208840"/>
                  <a:pt x="5131810" y="6205337"/>
                </a:cubicBezTo>
                <a:lnTo>
                  <a:pt x="5131810" y="6194829"/>
                </a:lnTo>
                <a:cubicBezTo>
                  <a:pt x="5124848" y="6198332"/>
                  <a:pt x="5114404" y="6201834"/>
                  <a:pt x="5103962" y="6201834"/>
                </a:cubicBezTo>
                <a:cubicBezTo>
                  <a:pt x="5083076" y="6201834"/>
                  <a:pt x="5072632" y="6184320"/>
                  <a:pt x="5072632" y="6166807"/>
                </a:cubicBezTo>
                <a:cubicBezTo>
                  <a:pt x="5072632" y="6166807"/>
                  <a:pt x="5072632" y="6166807"/>
                  <a:pt x="5138772" y="6166807"/>
                </a:cubicBezTo>
                <a:cubicBezTo>
                  <a:pt x="5138772" y="6166807"/>
                  <a:pt x="5138772" y="6166807"/>
                  <a:pt x="5138772" y="6159801"/>
                </a:cubicBezTo>
                <a:cubicBezTo>
                  <a:pt x="5138772" y="6135281"/>
                  <a:pt x="5128329" y="6114264"/>
                  <a:pt x="5100481" y="6114264"/>
                </a:cubicBezTo>
                <a:close/>
                <a:moveTo>
                  <a:pt x="4851253" y="6077988"/>
                </a:moveTo>
                <a:lnTo>
                  <a:pt x="4851253" y="6088736"/>
                </a:lnTo>
                <a:lnTo>
                  <a:pt x="4890216" y="6088736"/>
                </a:lnTo>
                <a:lnTo>
                  <a:pt x="4890216" y="6208312"/>
                </a:lnTo>
                <a:lnTo>
                  <a:pt x="4903652" y="6208312"/>
                </a:lnTo>
                <a:lnTo>
                  <a:pt x="4903652" y="6088736"/>
                </a:lnTo>
                <a:lnTo>
                  <a:pt x="4942614" y="6088736"/>
                </a:lnTo>
                <a:lnTo>
                  <a:pt x="4942614" y="6077988"/>
                </a:lnTo>
                <a:close/>
                <a:moveTo>
                  <a:pt x="4964111" y="6067239"/>
                </a:moveTo>
                <a:lnTo>
                  <a:pt x="4964111" y="6208312"/>
                </a:lnTo>
                <a:cubicBezTo>
                  <a:pt x="4964111" y="6208312"/>
                  <a:pt x="4964111" y="6208312"/>
                  <a:pt x="4974476" y="6208312"/>
                </a:cubicBezTo>
                <a:cubicBezTo>
                  <a:pt x="4974476" y="6208312"/>
                  <a:pt x="4974476" y="6208312"/>
                  <a:pt x="4974476" y="6158936"/>
                </a:cubicBezTo>
                <a:cubicBezTo>
                  <a:pt x="4974476" y="6141302"/>
                  <a:pt x="4981385" y="6120142"/>
                  <a:pt x="5002115" y="6120142"/>
                </a:cubicBezTo>
                <a:cubicBezTo>
                  <a:pt x="5022844" y="6120142"/>
                  <a:pt x="5022844" y="6134249"/>
                  <a:pt x="5022844" y="6151883"/>
                </a:cubicBezTo>
                <a:cubicBezTo>
                  <a:pt x="5022844" y="6151883"/>
                  <a:pt x="5022844" y="6151883"/>
                  <a:pt x="5022844" y="6208312"/>
                </a:cubicBezTo>
                <a:cubicBezTo>
                  <a:pt x="5022844" y="6208312"/>
                  <a:pt x="5022844" y="6208312"/>
                  <a:pt x="5036662" y="6208312"/>
                </a:cubicBezTo>
                <a:cubicBezTo>
                  <a:pt x="5036662" y="6208312"/>
                  <a:pt x="5036662" y="6208312"/>
                  <a:pt x="5036662" y="6151883"/>
                </a:cubicBezTo>
                <a:cubicBezTo>
                  <a:pt x="5036662" y="6127195"/>
                  <a:pt x="5029753" y="6113088"/>
                  <a:pt x="5005569" y="6113088"/>
                </a:cubicBezTo>
                <a:cubicBezTo>
                  <a:pt x="4991750" y="6113088"/>
                  <a:pt x="4981385" y="6120142"/>
                  <a:pt x="4974476" y="6130722"/>
                </a:cubicBezTo>
                <a:cubicBezTo>
                  <a:pt x="4974476" y="6130722"/>
                  <a:pt x="4974476" y="6130722"/>
                  <a:pt x="4974476" y="6067239"/>
                </a:cubicBezTo>
                <a:cubicBezTo>
                  <a:pt x="4974476" y="6067239"/>
                  <a:pt x="4974476" y="6067239"/>
                  <a:pt x="4964111" y="6067239"/>
                </a:cubicBezTo>
                <a:close/>
                <a:moveTo>
                  <a:pt x="5542739" y="6043056"/>
                </a:moveTo>
                <a:cubicBezTo>
                  <a:pt x="5532222" y="6060677"/>
                  <a:pt x="5528716" y="6078298"/>
                  <a:pt x="5528716" y="6095919"/>
                </a:cubicBezTo>
                <a:cubicBezTo>
                  <a:pt x="5525210" y="6095919"/>
                  <a:pt x="5507681" y="6099443"/>
                  <a:pt x="5504176" y="6099443"/>
                </a:cubicBezTo>
                <a:cubicBezTo>
                  <a:pt x="5500669" y="6081822"/>
                  <a:pt x="5490152" y="6064201"/>
                  <a:pt x="5479635" y="6053629"/>
                </a:cubicBezTo>
                <a:cubicBezTo>
                  <a:pt x="5479635" y="6053629"/>
                  <a:pt x="5479635" y="6053629"/>
                  <a:pt x="5476129" y="6053629"/>
                </a:cubicBezTo>
                <a:cubicBezTo>
                  <a:pt x="5469117" y="6053629"/>
                  <a:pt x="5462106" y="6057153"/>
                  <a:pt x="5455094" y="6057153"/>
                </a:cubicBezTo>
                <a:cubicBezTo>
                  <a:pt x="5455094" y="6057153"/>
                  <a:pt x="5455094" y="6057153"/>
                  <a:pt x="5455094" y="6060677"/>
                </a:cubicBezTo>
                <a:cubicBezTo>
                  <a:pt x="5451588" y="6067726"/>
                  <a:pt x="5451588" y="6074774"/>
                  <a:pt x="5451588" y="6085346"/>
                </a:cubicBezTo>
                <a:cubicBezTo>
                  <a:pt x="5451588" y="6095919"/>
                  <a:pt x="5451588" y="6102967"/>
                  <a:pt x="5455094" y="6113540"/>
                </a:cubicBezTo>
                <a:cubicBezTo>
                  <a:pt x="5451588" y="6113540"/>
                  <a:pt x="5434059" y="6120588"/>
                  <a:pt x="5434059" y="6120588"/>
                </a:cubicBezTo>
                <a:cubicBezTo>
                  <a:pt x="5423542" y="6106491"/>
                  <a:pt x="5409518" y="6092395"/>
                  <a:pt x="5395495" y="6085346"/>
                </a:cubicBezTo>
                <a:cubicBezTo>
                  <a:pt x="5388484" y="6085346"/>
                  <a:pt x="5381472" y="6092395"/>
                  <a:pt x="5374460" y="6095919"/>
                </a:cubicBezTo>
                <a:cubicBezTo>
                  <a:pt x="5374460" y="6113540"/>
                  <a:pt x="5377966" y="6131161"/>
                  <a:pt x="5388484" y="6148781"/>
                </a:cubicBezTo>
                <a:cubicBezTo>
                  <a:pt x="5384978" y="6148781"/>
                  <a:pt x="5374460" y="6159354"/>
                  <a:pt x="5370954" y="6159354"/>
                </a:cubicBezTo>
                <a:cubicBezTo>
                  <a:pt x="5360437" y="6148781"/>
                  <a:pt x="5342908" y="6138209"/>
                  <a:pt x="5325379" y="6134685"/>
                </a:cubicBezTo>
                <a:cubicBezTo>
                  <a:pt x="5318367" y="6138209"/>
                  <a:pt x="5311356" y="6145257"/>
                  <a:pt x="5307850" y="6148781"/>
                </a:cubicBezTo>
                <a:cubicBezTo>
                  <a:pt x="5307850" y="6148781"/>
                  <a:pt x="5307850" y="6148781"/>
                  <a:pt x="5307850" y="6152305"/>
                </a:cubicBezTo>
                <a:cubicBezTo>
                  <a:pt x="5311356" y="6166403"/>
                  <a:pt x="5321873" y="6184023"/>
                  <a:pt x="5335896" y="6198120"/>
                </a:cubicBezTo>
                <a:cubicBezTo>
                  <a:pt x="5332390" y="6198120"/>
                  <a:pt x="5321873" y="6215741"/>
                  <a:pt x="5321873" y="6215741"/>
                </a:cubicBezTo>
                <a:cubicBezTo>
                  <a:pt x="5304344" y="6208692"/>
                  <a:pt x="5286815" y="6201644"/>
                  <a:pt x="5269286" y="6201644"/>
                </a:cubicBezTo>
                <a:cubicBezTo>
                  <a:pt x="5265780" y="6208692"/>
                  <a:pt x="5258768" y="6215741"/>
                  <a:pt x="5258768" y="6222789"/>
                </a:cubicBezTo>
                <a:cubicBezTo>
                  <a:pt x="5265780" y="6236886"/>
                  <a:pt x="5279803" y="6250982"/>
                  <a:pt x="5293827" y="6261556"/>
                </a:cubicBezTo>
                <a:cubicBezTo>
                  <a:pt x="5293827" y="6265080"/>
                  <a:pt x="5286815" y="6279176"/>
                  <a:pt x="5286815" y="6282700"/>
                </a:cubicBezTo>
                <a:cubicBezTo>
                  <a:pt x="5269286" y="6275652"/>
                  <a:pt x="5248251" y="6275652"/>
                  <a:pt x="5234228" y="6282700"/>
                </a:cubicBezTo>
                <a:cubicBezTo>
                  <a:pt x="5230722" y="6289749"/>
                  <a:pt x="5227216" y="6296797"/>
                  <a:pt x="5227216" y="6303845"/>
                </a:cubicBezTo>
                <a:cubicBezTo>
                  <a:pt x="5237733" y="6317942"/>
                  <a:pt x="5255262" y="6324990"/>
                  <a:pt x="5272791" y="6332039"/>
                </a:cubicBezTo>
                <a:cubicBezTo>
                  <a:pt x="5272791" y="6335563"/>
                  <a:pt x="5269286" y="6349659"/>
                  <a:pt x="5269286" y="6353183"/>
                </a:cubicBezTo>
                <a:cubicBezTo>
                  <a:pt x="5251757" y="6353183"/>
                  <a:pt x="5234228" y="6360232"/>
                  <a:pt x="5220205" y="6367281"/>
                </a:cubicBezTo>
                <a:cubicBezTo>
                  <a:pt x="5220205" y="6367281"/>
                  <a:pt x="5220205" y="6367281"/>
                  <a:pt x="5216698" y="6367281"/>
                </a:cubicBezTo>
                <a:cubicBezTo>
                  <a:pt x="5216698" y="6370805"/>
                  <a:pt x="5216698" y="6374329"/>
                  <a:pt x="5216698" y="6381377"/>
                </a:cubicBezTo>
                <a:cubicBezTo>
                  <a:pt x="5216698" y="6384901"/>
                  <a:pt x="5216698" y="6388425"/>
                  <a:pt x="5216698" y="6391950"/>
                </a:cubicBezTo>
                <a:cubicBezTo>
                  <a:pt x="5216698" y="6391950"/>
                  <a:pt x="5216698" y="6391950"/>
                  <a:pt x="5220205" y="6391950"/>
                </a:cubicBezTo>
                <a:cubicBezTo>
                  <a:pt x="5234228" y="6402523"/>
                  <a:pt x="5251757" y="6406047"/>
                  <a:pt x="5269286" y="6406047"/>
                </a:cubicBezTo>
                <a:cubicBezTo>
                  <a:pt x="5269286" y="6409571"/>
                  <a:pt x="5272791" y="6427192"/>
                  <a:pt x="5272791" y="6427192"/>
                </a:cubicBezTo>
                <a:cubicBezTo>
                  <a:pt x="5255262" y="6434240"/>
                  <a:pt x="5237733" y="6444812"/>
                  <a:pt x="5227216" y="6455385"/>
                </a:cubicBezTo>
                <a:cubicBezTo>
                  <a:pt x="5227216" y="6455385"/>
                  <a:pt x="5227216" y="6455385"/>
                  <a:pt x="5227216" y="6458909"/>
                </a:cubicBezTo>
                <a:cubicBezTo>
                  <a:pt x="5227216" y="6462434"/>
                  <a:pt x="5230722" y="6473006"/>
                  <a:pt x="5234228" y="6480054"/>
                </a:cubicBezTo>
                <a:cubicBezTo>
                  <a:pt x="5251757" y="6483578"/>
                  <a:pt x="5269286" y="6483578"/>
                  <a:pt x="5286815" y="6480054"/>
                </a:cubicBezTo>
                <a:cubicBezTo>
                  <a:pt x="5286815" y="6480054"/>
                  <a:pt x="5293827" y="6497675"/>
                  <a:pt x="5297332" y="6501200"/>
                </a:cubicBezTo>
                <a:cubicBezTo>
                  <a:pt x="5279803" y="6508248"/>
                  <a:pt x="5265780" y="6522344"/>
                  <a:pt x="5258768" y="6536441"/>
                </a:cubicBezTo>
                <a:cubicBezTo>
                  <a:pt x="5258768" y="6536441"/>
                  <a:pt x="5258768" y="6536441"/>
                  <a:pt x="5258768" y="6539965"/>
                </a:cubicBezTo>
                <a:cubicBezTo>
                  <a:pt x="5262274" y="6543489"/>
                  <a:pt x="5265780" y="6554062"/>
                  <a:pt x="5269286" y="6557586"/>
                </a:cubicBezTo>
                <a:cubicBezTo>
                  <a:pt x="5286815" y="6557586"/>
                  <a:pt x="5304344" y="6554062"/>
                  <a:pt x="5321873" y="6543489"/>
                </a:cubicBezTo>
                <a:cubicBezTo>
                  <a:pt x="5321873" y="6547014"/>
                  <a:pt x="5332390" y="6561110"/>
                  <a:pt x="5335896" y="6564635"/>
                </a:cubicBezTo>
                <a:cubicBezTo>
                  <a:pt x="5321873" y="6575207"/>
                  <a:pt x="5314861" y="6592827"/>
                  <a:pt x="5307850" y="6610449"/>
                </a:cubicBezTo>
                <a:cubicBezTo>
                  <a:pt x="5314861" y="6613973"/>
                  <a:pt x="5318367" y="6621021"/>
                  <a:pt x="5325379" y="6624545"/>
                </a:cubicBezTo>
                <a:cubicBezTo>
                  <a:pt x="5342908" y="6621021"/>
                  <a:pt x="5360437" y="6613973"/>
                  <a:pt x="5370954" y="6599877"/>
                </a:cubicBezTo>
                <a:cubicBezTo>
                  <a:pt x="5374460" y="6599877"/>
                  <a:pt x="5388484" y="6613973"/>
                  <a:pt x="5388484" y="6613973"/>
                </a:cubicBezTo>
                <a:cubicBezTo>
                  <a:pt x="5381472" y="6628069"/>
                  <a:pt x="5377966" y="6649215"/>
                  <a:pt x="5377966" y="6663311"/>
                </a:cubicBezTo>
                <a:cubicBezTo>
                  <a:pt x="5377966" y="6663311"/>
                  <a:pt x="5377966" y="6666836"/>
                  <a:pt x="5377966" y="6666836"/>
                </a:cubicBezTo>
                <a:cubicBezTo>
                  <a:pt x="5381472" y="6670360"/>
                  <a:pt x="5388484" y="6673884"/>
                  <a:pt x="5395495" y="6677408"/>
                </a:cubicBezTo>
                <a:cubicBezTo>
                  <a:pt x="5395495" y="6677408"/>
                  <a:pt x="5395495" y="6677408"/>
                  <a:pt x="5399001" y="6677408"/>
                </a:cubicBezTo>
                <a:cubicBezTo>
                  <a:pt x="5413024" y="6670360"/>
                  <a:pt x="5427047" y="6656263"/>
                  <a:pt x="5434059" y="6638642"/>
                </a:cubicBezTo>
                <a:cubicBezTo>
                  <a:pt x="5437564" y="6642166"/>
                  <a:pt x="5451588" y="6645691"/>
                  <a:pt x="5455094" y="6649215"/>
                </a:cubicBezTo>
                <a:cubicBezTo>
                  <a:pt x="5451588" y="6656263"/>
                  <a:pt x="5451588" y="6666836"/>
                  <a:pt x="5451588" y="6673884"/>
                </a:cubicBezTo>
                <a:cubicBezTo>
                  <a:pt x="5451588" y="6684456"/>
                  <a:pt x="5451588" y="6691505"/>
                  <a:pt x="5455094" y="6702078"/>
                </a:cubicBezTo>
                <a:cubicBezTo>
                  <a:pt x="5462106" y="6705602"/>
                  <a:pt x="5469117" y="6705602"/>
                  <a:pt x="5476129" y="6709126"/>
                </a:cubicBezTo>
                <a:cubicBezTo>
                  <a:pt x="5476129" y="6709126"/>
                  <a:pt x="5476129" y="6709126"/>
                  <a:pt x="5479635" y="6709126"/>
                </a:cubicBezTo>
                <a:cubicBezTo>
                  <a:pt x="5490152" y="6695029"/>
                  <a:pt x="5500669" y="6677408"/>
                  <a:pt x="5504176" y="6663311"/>
                </a:cubicBezTo>
                <a:cubicBezTo>
                  <a:pt x="5507681" y="6663311"/>
                  <a:pt x="5525210" y="6663311"/>
                  <a:pt x="5528716" y="6663311"/>
                </a:cubicBezTo>
                <a:cubicBezTo>
                  <a:pt x="5528716" y="6684456"/>
                  <a:pt x="5532222" y="6702078"/>
                  <a:pt x="5542739" y="6716174"/>
                </a:cubicBezTo>
                <a:cubicBezTo>
                  <a:pt x="5549751" y="6716174"/>
                  <a:pt x="5560268" y="6716174"/>
                  <a:pt x="5563774" y="6716174"/>
                </a:cubicBezTo>
                <a:cubicBezTo>
                  <a:pt x="5563774" y="6716174"/>
                  <a:pt x="5563774" y="6716174"/>
                  <a:pt x="5567280" y="6716174"/>
                </a:cubicBezTo>
                <a:cubicBezTo>
                  <a:pt x="5574291" y="6702078"/>
                  <a:pt x="5581303" y="6684456"/>
                  <a:pt x="5581303" y="6663311"/>
                </a:cubicBezTo>
                <a:cubicBezTo>
                  <a:pt x="5581303" y="6663311"/>
                  <a:pt x="5598832" y="6663311"/>
                  <a:pt x="5602339" y="6663311"/>
                </a:cubicBezTo>
                <a:cubicBezTo>
                  <a:pt x="5605844" y="6677408"/>
                  <a:pt x="5616361" y="6695029"/>
                  <a:pt x="5626879" y="6709126"/>
                </a:cubicBezTo>
                <a:cubicBezTo>
                  <a:pt x="5626879" y="6709126"/>
                  <a:pt x="5626879" y="6709126"/>
                  <a:pt x="5630385" y="6709126"/>
                </a:cubicBezTo>
                <a:cubicBezTo>
                  <a:pt x="5637396" y="6705602"/>
                  <a:pt x="5644408" y="6705602"/>
                  <a:pt x="5651420" y="6702078"/>
                </a:cubicBezTo>
                <a:cubicBezTo>
                  <a:pt x="5654925" y="6691505"/>
                  <a:pt x="5654925" y="6684456"/>
                  <a:pt x="5654925" y="6673884"/>
                </a:cubicBezTo>
                <a:cubicBezTo>
                  <a:pt x="5654925" y="6666836"/>
                  <a:pt x="5654925" y="6656263"/>
                  <a:pt x="5651420" y="6649215"/>
                </a:cubicBezTo>
                <a:cubicBezTo>
                  <a:pt x="5654925" y="6645691"/>
                  <a:pt x="5668949" y="6638642"/>
                  <a:pt x="5672454" y="6638642"/>
                </a:cubicBezTo>
                <a:cubicBezTo>
                  <a:pt x="5682972" y="6656263"/>
                  <a:pt x="5693490" y="6666836"/>
                  <a:pt x="5711019" y="6677408"/>
                </a:cubicBezTo>
                <a:cubicBezTo>
                  <a:pt x="5718030" y="6673884"/>
                  <a:pt x="5725042" y="6670360"/>
                  <a:pt x="5728547" y="6666836"/>
                </a:cubicBezTo>
                <a:cubicBezTo>
                  <a:pt x="5728547" y="6666836"/>
                  <a:pt x="5728547" y="6666836"/>
                  <a:pt x="5732054" y="6666836"/>
                </a:cubicBezTo>
                <a:cubicBezTo>
                  <a:pt x="5732054" y="6666836"/>
                  <a:pt x="5732054" y="6663311"/>
                  <a:pt x="5732054" y="6663311"/>
                </a:cubicBezTo>
                <a:cubicBezTo>
                  <a:pt x="5732054" y="6645691"/>
                  <a:pt x="5725042" y="6628069"/>
                  <a:pt x="5718030" y="6613973"/>
                </a:cubicBezTo>
                <a:cubicBezTo>
                  <a:pt x="5718030" y="6610449"/>
                  <a:pt x="5732054" y="6599877"/>
                  <a:pt x="5735559" y="6599877"/>
                </a:cubicBezTo>
                <a:cubicBezTo>
                  <a:pt x="5746076" y="6610449"/>
                  <a:pt x="5763606" y="6621021"/>
                  <a:pt x="5781135" y="6624545"/>
                </a:cubicBezTo>
                <a:cubicBezTo>
                  <a:pt x="5788146" y="6621021"/>
                  <a:pt x="5795158" y="6613973"/>
                  <a:pt x="5798664" y="6610449"/>
                </a:cubicBezTo>
                <a:cubicBezTo>
                  <a:pt x="5798664" y="6610449"/>
                  <a:pt x="5798664" y="6610449"/>
                  <a:pt x="5798664" y="6606925"/>
                </a:cubicBezTo>
                <a:cubicBezTo>
                  <a:pt x="5795158" y="6592827"/>
                  <a:pt x="5784641" y="6575207"/>
                  <a:pt x="5770617" y="6561110"/>
                </a:cubicBezTo>
                <a:cubicBezTo>
                  <a:pt x="5774123" y="6561110"/>
                  <a:pt x="5784641" y="6547014"/>
                  <a:pt x="5784641" y="6543489"/>
                </a:cubicBezTo>
                <a:cubicBezTo>
                  <a:pt x="5802170" y="6554062"/>
                  <a:pt x="5819699" y="6557586"/>
                  <a:pt x="5837228" y="6557586"/>
                </a:cubicBezTo>
                <a:cubicBezTo>
                  <a:pt x="5840734" y="6550538"/>
                  <a:pt x="5844239" y="6543489"/>
                  <a:pt x="5847746" y="6539965"/>
                </a:cubicBezTo>
                <a:cubicBezTo>
                  <a:pt x="5847746" y="6539965"/>
                  <a:pt x="5847746" y="6539965"/>
                  <a:pt x="5847746" y="6536441"/>
                </a:cubicBezTo>
                <a:cubicBezTo>
                  <a:pt x="5840734" y="6522344"/>
                  <a:pt x="5826710" y="6508248"/>
                  <a:pt x="5812688" y="6497675"/>
                </a:cubicBezTo>
                <a:cubicBezTo>
                  <a:pt x="5812688" y="6497675"/>
                  <a:pt x="5819699" y="6480054"/>
                  <a:pt x="5819699" y="6480054"/>
                </a:cubicBezTo>
                <a:cubicBezTo>
                  <a:pt x="5837228" y="6483578"/>
                  <a:pt x="5854757" y="6483578"/>
                  <a:pt x="5872286" y="6480054"/>
                </a:cubicBezTo>
                <a:cubicBezTo>
                  <a:pt x="5872286" y="6480054"/>
                  <a:pt x="5872286" y="6480054"/>
                  <a:pt x="5872286" y="6476530"/>
                </a:cubicBezTo>
                <a:cubicBezTo>
                  <a:pt x="5875792" y="6473006"/>
                  <a:pt x="5879298" y="6462434"/>
                  <a:pt x="5879298" y="6455385"/>
                </a:cubicBezTo>
                <a:cubicBezTo>
                  <a:pt x="5865275" y="6441288"/>
                  <a:pt x="5851251" y="6434240"/>
                  <a:pt x="5833722" y="6427192"/>
                </a:cubicBezTo>
                <a:cubicBezTo>
                  <a:pt x="5833722" y="6427192"/>
                  <a:pt x="5833722" y="6409571"/>
                  <a:pt x="5837228" y="6406047"/>
                </a:cubicBezTo>
                <a:cubicBezTo>
                  <a:pt x="5854757" y="6406047"/>
                  <a:pt x="5872286" y="6402523"/>
                  <a:pt x="5886310" y="6391950"/>
                </a:cubicBezTo>
                <a:cubicBezTo>
                  <a:pt x="5889815" y="6388425"/>
                  <a:pt x="5889815" y="6384901"/>
                  <a:pt x="5889815" y="6381377"/>
                </a:cubicBezTo>
                <a:cubicBezTo>
                  <a:pt x="5889815" y="6377853"/>
                  <a:pt x="5889815" y="6374329"/>
                  <a:pt x="5886310" y="6370805"/>
                </a:cubicBezTo>
                <a:cubicBezTo>
                  <a:pt x="5886310" y="6370805"/>
                  <a:pt x="5886310" y="6370805"/>
                  <a:pt x="5886310" y="6367281"/>
                </a:cubicBezTo>
                <a:cubicBezTo>
                  <a:pt x="5872286" y="6360232"/>
                  <a:pt x="5854757" y="6353183"/>
                  <a:pt x="5837228" y="6353183"/>
                </a:cubicBezTo>
                <a:cubicBezTo>
                  <a:pt x="5837228" y="6353183"/>
                  <a:pt x="5833722" y="6335563"/>
                  <a:pt x="5833722" y="6332039"/>
                </a:cubicBezTo>
                <a:cubicBezTo>
                  <a:pt x="5851251" y="6328515"/>
                  <a:pt x="5868780" y="6317942"/>
                  <a:pt x="5879298" y="6307370"/>
                </a:cubicBezTo>
                <a:cubicBezTo>
                  <a:pt x="5879298" y="6307370"/>
                  <a:pt x="5879298" y="6307370"/>
                  <a:pt x="5879298" y="6303845"/>
                </a:cubicBezTo>
                <a:cubicBezTo>
                  <a:pt x="5879298" y="6296797"/>
                  <a:pt x="5875792" y="6289749"/>
                  <a:pt x="5872286" y="6282700"/>
                </a:cubicBezTo>
                <a:cubicBezTo>
                  <a:pt x="5854757" y="6279176"/>
                  <a:pt x="5837228" y="6279176"/>
                  <a:pt x="5819699" y="6282700"/>
                </a:cubicBezTo>
                <a:cubicBezTo>
                  <a:pt x="5819699" y="6279176"/>
                  <a:pt x="5812688" y="6265080"/>
                  <a:pt x="5812688" y="6261556"/>
                </a:cubicBezTo>
                <a:cubicBezTo>
                  <a:pt x="5826710" y="6250982"/>
                  <a:pt x="5840734" y="6240410"/>
                  <a:pt x="5847746" y="6222789"/>
                </a:cubicBezTo>
                <a:cubicBezTo>
                  <a:pt x="5847746" y="6215741"/>
                  <a:pt x="5840734" y="6208692"/>
                  <a:pt x="5837228" y="6205168"/>
                </a:cubicBezTo>
                <a:cubicBezTo>
                  <a:pt x="5837228" y="6205168"/>
                  <a:pt x="5837228" y="6205168"/>
                  <a:pt x="5837228" y="6201644"/>
                </a:cubicBezTo>
                <a:cubicBezTo>
                  <a:pt x="5819699" y="6201644"/>
                  <a:pt x="5802170" y="6208692"/>
                  <a:pt x="5784641" y="6215741"/>
                </a:cubicBezTo>
                <a:cubicBezTo>
                  <a:pt x="5784641" y="6215741"/>
                  <a:pt x="5774123" y="6201644"/>
                  <a:pt x="5770617" y="6198120"/>
                </a:cubicBezTo>
                <a:cubicBezTo>
                  <a:pt x="5784641" y="6184023"/>
                  <a:pt x="5795158" y="6169927"/>
                  <a:pt x="5798664" y="6152305"/>
                </a:cubicBezTo>
                <a:cubicBezTo>
                  <a:pt x="5795158" y="6145257"/>
                  <a:pt x="5788146" y="6138209"/>
                  <a:pt x="5781135" y="6134685"/>
                </a:cubicBezTo>
                <a:cubicBezTo>
                  <a:pt x="5763606" y="6138209"/>
                  <a:pt x="5749583" y="6148781"/>
                  <a:pt x="5735559" y="6162879"/>
                </a:cubicBezTo>
                <a:cubicBezTo>
                  <a:pt x="5732054" y="6159354"/>
                  <a:pt x="5718030" y="6148781"/>
                  <a:pt x="5718030" y="6148781"/>
                </a:cubicBezTo>
                <a:cubicBezTo>
                  <a:pt x="5725042" y="6131161"/>
                  <a:pt x="5732054" y="6113540"/>
                  <a:pt x="5732054" y="6095919"/>
                </a:cubicBezTo>
                <a:cubicBezTo>
                  <a:pt x="5725042" y="6092395"/>
                  <a:pt x="5718030" y="6085346"/>
                  <a:pt x="5711019" y="6085346"/>
                </a:cubicBezTo>
                <a:cubicBezTo>
                  <a:pt x="5696995" y="6092395"/>
                  <a:pt x="5682972" y="6106491"/>
                  <a:pt x="5672454" y="6120588"/>
                </a:cubicBezTo>
                <a:cubicBezTo>
                  <a:pt x="5668949" y="6120588"/>
                  <a:pt x="5654925" y="6113540"/>
                  <a:pt x="5651420" y="6113540"/>
                </a:cubicBezTo>
                <a:cubicBezTo>
                  <a:pt x="5654925" y="6102967"/>
                  <a:pt x="5654925" y="6095919"/>
                  <a:pt x="5654925" y="6085346"/>
                </a:cubicBezTo>
                <a:cubicBezTo>
                  <a:pt x="5654925" y="6074774"/>
                  <a:pt x="5654925" y="6067726"/>
                  <a:pt x="5651420" y="6060677"/>
                </a:cubicBezTo>
                <a:cubicBezTo>
                  <a:pt x="5651420" y="6060677"/>
                  <a:pt x="5651420" y="6060677"/>
                  <a:pt x="5651420" y="6057153"/>
                </a:cubicBezTo>
                <a:cubicBezTo>
                  <a:pt x="5644408" y="6057153"/>
                  <a:pt x="5637396" y="6053629"/>
                  <a:pt x="5630385" y="6053629"/>
                </a:cubicBezTo>
                <a:cubicBezTo>
                  <a:pt x="5630385" y="6053629"/>
                  <a:pt x="5630385" y="6053629"/>
                  <a:pt x="5626879" y="6053629"/>
                </a:cubicBezTo>
                <a:cubicBezTo>
                  <a:pt x="5616361" y="6064201"/>
                  <a:pt x="5605844" y="6081822"/>
                  <a:pt x="5602339" y="6099443"/>
                </a:cubicBezTo>
                <a:cubicBezTo>
                  <a:pt x="5598832" y="6099443"/>
                  <a:pt x="5581303" y="6095919"/>
                  <a:pt x="5577798" y="6095919"/>
                </a:cubicBezTo>
                <a:cubicBezTo>
                  <a:pt x="5577798" y="6078298"/>
                  <a:pt x="5574291" y="6060677"/>
                  <a:pt x="5563774" y="6043056"/>
                </a:cubicBezTo>
                <a:cubicBezTo>
                  <a:pt x="5556763" y="6043056"/>
                  <a:pt x="5549751" y="6043056"/>
                  <a:pt x="5542739" y="6043056"/>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5159828"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5153479" y="3383632"/>
            <a:ext cx="3740150"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59670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4572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4572001" y="0"/>
            <a:ext cx="4572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5159828"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5153479" y="3383632"/>
            <a:ext cx="3740150"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04819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9144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2142067"/>
            <a:ext cx="8629649" cy="4034896"/>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285750" y="1"/>
            <a:ext cx="862965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4"/>
            <a:ext cx="3404287"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8505462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9144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2142067"/>
            <a:ext cx="8629649" cy="4034896"/>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2"/>
            <a:ext cx="9144000" cy="939799"/>
          </a:xfrm>
          <a:noFill/>
        </p:spPr>
        <p:txBody>
          <a:bodyPr tIns="274320" bIns="91440" anchor="t">
            <a:normAutofit/>
          </a:bodyPr>
          <a:lstStyle>
            <a:lvl1pPr marL="298847" indent="0">
              <a:defRPr sz="33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285749" y="1012898"/>
            <a:ext cx="8524421" cy="600002"/>
          </a:xfrm>
        </p:spPr>
        <p:txBody>
          <a:bodyPr>
            <a:normAutofit/>
          </a:bodyPr>
          <a:lstStyle>
            <a:lvl1pPr marL="0" indent="0" algn="l">
              <a:buNone/>
              <a:defRPr sz="21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373954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9144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9144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2667653"/>
            <a:ext cx="8629649" cy="3773628"/>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9144000" cy="2419070"/>
          </a:xfrm>
          <a:solidFill>
            <a:srgbClr val="48595D">
              <a:alpha val="70000"/>
            </a:srgbClr>
          </a:solidFill>
        </p:spPr>
        <p:txBody>
          <a:bodyPr lIns="822960" tIns="457200">
            <a:normAutofit/>
          </a:bodyPr>
          <a:lstStyle>
            <a:lvl1pPr marL="0" indent="0">
              <a:buNone/>
              <a:defRPr sz="33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619303128"/>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5B3319E-CCFF-4817-B0EF-3F9D7B80EF80}"/>
              </a:ext>
            </a:extLst>
          </p:cNvPr>
          <p:cNvSpPr>
            <a:spLocks noGrp="1"/>
          </p:cNvSpPr>
          <p:nvPr>
            <p:ph type="pic" sz="quarter" idx="13"/>
          </p:nvPr>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Text Placeholder 8">
            <a:extLst>
              <a:ext uri="{FF2B5EF4-FFF2-40B4-BE49-F238E27FC236}">
                <a16:creationId xmlns:a16="http://schemas.microsoft.com/office/drawing/2014/main" id="{51F7105B-D603-475E-A6BE-3F63773D70D4}"/>
              </a:ext>
            </a:extLst>
          </p:cNvPr>
          <p:cNvSpPr>
            <a:spLocks noGrp="1"/>
          </p:cNvSpPr>
          <p:nvPr>
            <p:ph type="body" sz="quarter" idx="16" hasCustomPrompt="1"/>
          </p:nvPr>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alpha val="0"/>
                  </a:schemeClr>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539354" y="1358901"/>
            <a:ext cx="2895600" cy="2434167"/>
          </a:xfrm>
          <a:noFill/>
          <a:ln w="50800">
            <a:solidFill>
              <a:schemeClr val="bg1"/>
            </a:solidFill>
          </a:ln>
        </p:spPr>
        <p:txBody>
          <a:bodyPr anchor="ctr">
            <a:normAutofit/>
          </a:bodyPr>
          <a:lstStyle>
            <a:lvl1pPr marL="0" indent="0">
              <a:buNone/>
              <a:defRPr sz="2475">
                <a:solidFill>
                  <a:schemeClr val="bg1"/>
                </a:solidFill>
                <a:latin typeface="+mn-lt"/>
              </a:defRPr>
            </a:lvl1pPr>
            <a:lvl2pPr marL="342900" indent="0">
              <a:buFont typeface="Arial" panose="020B0604020202020204" pitchFamily="34" charset="0"/>
              <a:buNone/>
              <a:defRPr sz="2475">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539354" y="3793068"/>
            <a:ext cx="2895600" cy="651932"/>
          </a:xfrm>
          <a:noFill/>
          <a:ln w="50800">
            <a:solidFill>
              <a:schemeClr val="bg1"/>
            </a:solidFill>
          </a:ln>
        </p:spPr>
        <p:txBody>
          <a:bodyPr tIns="0" bIns="0" anchor="ctr">
            <a:noAutofit/>
          </a:bodyPr>
          <a:lstStyle>
            <a:lvl1pPr marL="0" indent="0">
              <a:buNone/>
              <a:defRPr sz="2475">
                <a:solidFill>
                  <a:schemeClr val="bg1"/>
                </a:solidFill>
                <a:latin typeface="+mn-lt"/>
              </a:defRPr>
            </a:lvl1pPr>
            <a:lvl2pPr marL="342900" indent="0">
              <a:buFont typeface="Arial" panose="020B0604020202020204" pitchFamily="34" charset="0"/>
              <a:buNone/>
              <a:defRPr sz="2475">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1864514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FF9887C-D76D-4774-9588-585207980050}"/>
              </a:ext>
            </a:extLst>
          </p:cNvPr>
          <p:cNvSpPr>
            <a:spLocks noGrp="1"/>
          </p:cNvSpPr>
          <p:nvPr>
            <p:ph type="pic" sz="quarter" idx="16"/>
          </p:nvPr>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Text Placeholder 8">
            <a:extLst>
              <a:ext uri="{FF2B5EF4-FFF2-40B4-BE49-F238E27FC236}">
                <a16:creationId xmlns:a16="http://schemas.microsoft.com/office/drawing/2014/main" id="{50E2BBE3-EB51-42FB-8A2D-CDD7837EED5A}"/>
              </a:ext>
            </a:extLst>
          </p:cNvPr>
          <p:cNvSpPr>
            <a:spLocks noGrp="1"/>
          </p:cNvSpPr>
          <p:nvPr>
            <p:ph type="body" sz="quarter" idx="17" hasCustomPrompt="1"/>
          </p:nvPr>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alpha val="0"/>
                  </a:schemeClr>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22250" y="3345532"/>
            <a:ext cx="3740150" cy="1975764"/>
          </a:xfrm>
        </p:spPr>
        <p:txBody>
          <a:bodyPr>
            <a:normAutofit/>
          </a:bodyPr>
          <a:lstStyle>
            <a:lvl1pPr marL="0" indent="0" algn="l">
              <a:buNone/>
              <a:defRPr sz="2475">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22250" y="2141538"/>
            <a:ext cx="442976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746642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332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6126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5400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3.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4.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theme" Target="../theme/theme5.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pic>
        <p:nvPicPr>
          <p:cNvPr id="1027" name="Picture 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a:r>
              <a:rPr lang="en-US" sz="900" dirty="0">
                <a:solidFill>
                  <a:srgbClr val="BCBDC0"/>
                </a:solidFill>
                <a:latin typeface="Arial Narrow" pitchFamily="34" charset="0"/>
              </a:rPr>
              <a:t>ROTARY</a:t>
            </a:r>
            <a:r>
              <a:rPr lang="en-US" sz="900" baseline="0" dirty="0">
                <a:solidFill>
                  <a:srgbClr val="BCBDC0"/>
                </a:solidFill>
                <a:latin typeface="Arial Narrow" pitchFamily="34" charset="0"/>
              </a:rPr>
              <a:t> GRANTS </a:t>
            </a:r>
            <a:r>
              <a:rPr lang="en-US" sz="900" dirty="0">
                <a:solidFill>
                  <a:srgbClr val="BCBDC0"/>
                </a:solidFill>
                <a:latin typeface="Arial Narrow" pitchFamily="34" charset="0"/>
              </a:rPr>
              <a:t>|  </a:t>
            </a:r>
            <a:fld id="{4FA5EC8F-82BD-41DA-954D-AA15A8C8183F}" type="slidenum">
              <a:rPr lang="en-US" sz="900">
                <a:solidFill>
                  <a:srgbClr val="BCBDC0"/>
                </a:solidFill>
                <a:latin typeface="Arial Narrow" pitchFamily="34" charset="0"/>
              </a:rPr>
              <a:pPr algn="r"/>
              <a:t>‹#›</a:t>
            </a:fld>
            <a:r>
              <a:rPr lang="en-US" sz="900" dirty="0">
                <a:solidFill>
                  <a:srgbClr val="BCBDC0"/>
                </a:solidFill>
                <a:latin typeface="Arial Narrow" pitchFamily="34" charset="0"/>
              </a:rPr>
              <a:t>  </a:t>
            </a:r>
            <a:endParaRPr lang="en-US" sz="900" dirty="0">
              <a:solidFill>
                <a:srgbClr val="958D85"/>
              </a:solidFill>
              <a:latin typeface="Arial Narrow" pitchFamily="34" charset="0"/>
            </a:endParaRPr>
          </a:p>
        </p:txBody>
      </p:sp>
      <p:pic>
        <p:nvPicPr>
          <p:cNvPr id="2051" name="Picture 5"/>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70" r:id="rId14"/>
    <p:sldLayoutId id="2147483871" r:id="rId15"/>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a:r>
              <a:rPr lang="en-US" sz="900">
                <a:solidFill>
                  <a:srgbClr val="BCBDC0"/>
                </a:solidFill>
                <a:latin typeface="Arial Narrow" pitchFamily="34" charset="0"/>
              </a:rPr>
              <a:t>TITLE |  </a:t>
            </a:r>
            <a:fld id="{756086FA-E927-4D4A-9D7C-B302CA52490D}" type="slidenum">
              <a:rPr lang="en-US" sz="900">
                <a:solidFill>
                  <a:srgbClr val="BCBDC0"/>
                </a:solidFill>
                <a:latin typeface="Arial Narrow" pitchFamily="34" charset="0"/>
              </a:rPr>
              <a:pPr algn="r"/>
              <a:t>‹#›</a:t>
            </a:fld>
            <a:r>
              <a:rPr lang="en-US" sz="900">
                <a:solidFill>
                  <a:srgbClr val="BCBDC0"/>
                </a:solidFill>
                <a:latin typeface="Arial Narrow" pitchFamily="34" charset="0"/>
              </a:rPr>
              <a:t>  </a:t>
            </a:r>
            <a:endParaRPr lang="en-US" sz="900">
              <a:solidFill>
                <a:srgbClr val="958D85"/>
              </a:solidFill>
              <a:latin typeface="Arial Narrow" pitchFamily="34" charset="0"/>
            </a:endParaRPr>
          </a:p>
        </p:txBody>
      </p:sp>
      <p:pic>
        <p:nvPicPr>
          <p:cNvPr id="8195" name="Picture 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ＭＳ Ｐゴシック" pitchFamily="34" charset="-128"/>
              </a:defRPr>
            </a:lvl1pPr>
            <a:lvl2pPr marL="742950" indent="-285750" eaLnBrk="0" hangingPunct="0">
              <a:defRPr sz="2400">
                <a:solidFill>
                  <a:schemeClr val="tx1"/>
                </a:solidFill>
                <a:latin typeface="Arial" panose="020B0604020202020204" pitchFamily="34" charset="0"/>
                <a:ea typeface="ＭＳ Ｐゴシック" pitchFamily="34" charset="-128"/>
              </a:defRPr>
            </a:lvl2pPr>
            <a:lvl3pPr marL="1143000" indent="-228600" eaLnBrk="0" hangingPunct="0">
              <a:defRPr sz="2400">
                <a:solidFill>
                  <a:schemeClr val="tx1"/>
                </a:solidFill>
                <a:latin typeface="Arial" panose="020B0604020202020204" pitchFamily="34" charset="0"/>
                <a:ea typeface="ＭＳ Ｐゴシック" pitchFamily="34" charset="-128"/>
              </a:defRPr>
            </a:lvl3pPr>
            <a:lvl4pPr marL="1600200" indent="-228600" eaLnBrk="0" hangingPunct="0">
              <a:defRPr sz="2400">
                <a:solidFill>
                  <a:schemeClr val="tx1"/>
                </a:solidFill>
                <a:latin typeface="Arial" panose="020B0604020202020204" pitchFamily="34" charset="0"/>
                <a:ea typeface="ＭＳ Ｐゴシック" pitchFamily="34" charset="-128"/>
              </a:defRPr>
            </a:lvl4pPr>
            <a:lvl5pPr marL="2057400" indent="-228600" eaLnBrk="0" hangingPunct="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algn="r">
              <a:defRPr/>
            </a:pPr>
            <a:r>
              <a:rPr lang="en-US" altLang="en-US" sz="900">
                <a:solidFill>
                  <a:srgbClr val="BCBDC0"/>
                </a:solidFill>
                <a:latin typeface="Arial Narrow" panose="020B0606020202030204" pitchFamily="34" charset="0"/>
              </a:rPr>
              <a:t>TITLE  |  </a:t>
            </a:r>
            <a:fld id="{D2EAA105-7667-4C85-9443-71537FB17607}" type="slidenum">
              <a:rPr lang="en-US" altLang="en-US" sz="900" smtClean="0">
                <a:solidFill>
                  <a:srgbClr val="BCBDC0"/>
                </a:solidFill>
                <a:latin typeface="Arial Narrow" panose="020B0606020202030204" pitchFamily="34" charset="0"/>
              </a:rPr>
              <a:pPr algn="r">
                <a:defRPr/>
              </a:pPr>
              <a:t>‹#›</a:t>
            </a:fld>
            <a:r>
              <a:rPr lang="en-US" altLang="en-US" sz="900">
                <a:solidFill>
                  <a:srgbClr val="BCBDC0"/>
                </a:solidFill>
                <a:latin typeface="Arial Narrow" panose="020B0606020202030204" pitchFamily="34" charset="0"/>
              </a:rPr>
              <a:t>  </a:t>
            </a:r>
            <a:endParaRPr lang="en-US" altLang="en-US" sz="900">
              <a:solidFill>
                <a:srgbClr val="958D85"/>
              </a:solidFill>
              <a:latin typeface="Arial Narrow" panose="020B0606020202030204" pitchFamily="34" charset="0"/>
            </a:endParaRPr>
          </a:p>
        </p:txBody>
      </p:sp>
      <p:pic>
        <p:nvPicPr>
          <p:cNvPr id="2051" name="Picture 5"/>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47117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9144000" y="0"/>
            <a:ext cx="4210050" cy="8320226"/>
          </a:xfrm>
          <a:prstGeom prst="rect">
            <a:avLst/>
          </a:prstGeom>
        </p:spPr>
        <p:txBody>
          <a:bodyPr wrap="square">
            <a:spAutoFit/>
          </a:bodyPr>
          <a:lstStyle/>
          <a:p>
            <a:pPr algn="l">
              <a:spcBef>
                <a:spcPts val="450"/>
              </a:spcBef>
              <a:spcAft>
                <a:spcPts val="450"/>
              </a:spcAft>
            </a:pPr>
            <a:r>
              <a:rPr lang="en-US" sz="1800"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450"/>
              </a:spcBef>
              <a:spcAft>
                <a:spcPts val="450"/>
              </a:spcAft>
            </a:pPr>
            <a:r>
              <a:rPr lang="en-US" sz="1800" b="0" i="0" dirty="0">
                <a:solidFill>
                  <a:srgbClr val="222222"/>
                </a:solidFill>
                <a:effectLst/>
                <a:latin typeface="Arial" panose="020B0604020202020204" pitchFamily="34" charset="0"/>
              </a:rPr>
              <a:t> </a:t>
            </a:r>
          </a:p>
          <a:p>
            <a:pPr algn="l">
              <a:spcBef>
                <a:spcPts val="450"/>
              </a:spcBef>
              <a:spcAft>
                <a:spcPts val="450"/>
              </a:spcAft>
            </a:pPr>
            <a:r>
              <a:rPr lang="en-US" sz="1800" b="0" i="0" dirty="0">
                <a:solidFill>
                  <a:srgbClr val="000000"/>
                </a:solidFill>
                <a:effectLst/>
                <a:latin typeface="Arial" panose="020B0604020202020204" pitchFamily="34" charset="0"/>
              </a:rPr>
              <a:t>• revise any of the “how-to” text on the first pages</a:t>
            </a:r>
            <a:endParaRPr lang="en-US" sz="1800" b="0" i="0" dirty="0">
              <a:solidFill>
                <a:srgbClr val="222222"/>
              </a:solidFill>
              <a:effectLst/>
              <a:latin typeface="Arial" panose="020B0604020202020204" pitchFamily="34" charset="0"/>
            </a:endParaRPr>
          </a:p>
          <a:p>
            <a:pPr algn="l">
              <a:spcBef>
                <a:spcPts val="450"/>
              </a:spcBef>
              <a:spcAft>
                <a:spcPts val="450"/>
              </a:spcAft>
            </a:pPr>
            <a:r>
              <a:rPr lang="en-US" sz="1800"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sz="1800" b="0" i="0" dirty="0">
              <a:solidFill>
                <a:srgbClr val="222222"/>
              </a:solidFill>
              <a:effectLst/>
              <a:latin typeface="Arial" panose="020B0604020202020204" pitchFamily="34" charset="0"/>
            </a:endParaRPr>
          </a:p>
          <a:p>
            <a:pPr algn="l">
              <a:spcBef>
                <a:spcPts val="450"/>
              </a:spcBef>
              <a:spcAft>
                <a:spcPts val="450"/>
              </a:spcAft>
            </a:pPr>
            <a:r>
              <a:rPr lang="en-US" sz="1800" b="0" i="0" dirty="0">
                <a:solidFill>
                  <a:srgbClr val="000000"/>
                </a:solidFill>
                <a:effectLst/>
                <a:latin typeface="Arial" panose="020B0604020202020204" pitchFamily="34" charset="0"/>
              </a:rPr>
              <a:t>• create text placeholders within each slide</a:t>
            </a:r>
            <a:endParaRPr lang="en-US" sz="1800" b="0" i="0" dirty="0">
              <a:solidFill>
                <a:srgbClr val="222222"/>
              </a:solidFill>
              <a:effectLst/>
              <a:latin typeface="Arial" panose="020B0604020202020204" pitchFamily="34" charset="0"/>
            </a:endParaRPr>
          </a:p>
          <a:p>
            <a:pPr algn="l">
              <a:spcBef>
                <a:spcPts val="450"/>
              </a:spcBef>
              <a:spcAft>
                <a:spcPts val="450"/>
              </a:spcAft>
            </a:pPr>
            <a:r>
              <a:rPr lang="en-US" sz="1800"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sz="1800" b="0" i="0" dirty="0">
              <a:solidFill>
                <a:srgbClr val="222222"/>
              </a:solidFill>
              <a:effectLst/>
              <a:latin typeface="Arial" panose="020B0604020202020204" pitchFamily="34" charset="0"/>
            </a:endParaRPr>
          </a:p>
          <a:p>
            <a:pPr algn="l">
              <a:spcBef>
                <a:spcPts val="450"/>
              </a:spcBef>
              <a:spcAft>
                <a:spcPts val="450"/>
              </a:spcAft>
            </a:pPr>
            <a:r>
              <a:rPr lang="en-US" sz="1800"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sz="1800" b="0" i="0" dirty="0">
              <a:solidFill>
                <a:srgbClr val="222222"/>
              </a:solidFill>
              <a:effectLst/>
              <a:latin typeface="Arial" panose="020B0604020202020204" pitchFamily="34" charset="0"/>
            </a:endParaRPr>
          </a:p>
          <a:p>
            <a:pPr algn="l">
              <a:spcBef>
                <a:spcPts val="450"/>
              </a:spcBef>
              <a:spcAft>
                <a:spcPts val="450"/>
              </a:spcAft>
            </a:pPr>
            <a:r>
              <a:rPr lang="en-US" sz="1800" b="0" i="0" dirty="0">
                <a:solidFill>
                  <a:srgbClr val="000000"/>
                </a:solidFill>
                <a:effectLst/>
                <a:latin typeface="Arial" panose="020B0604020202020204" pitchFamily="34" charset="0"/>
              </a:rPr>
              <a:t>• need your advice on fonts – I’m thinking we should only use the “free option” fonts? (see attached)</a:t>
            </a:r>
            <a:endParaRPr lang="en-US" sz="1800" b="0" i="0" dirty="0">
              <a:solidFill>
                <a:srgbClr val="222222"/>
              </a:solidFill>
              <a:effectLst/>
              <a:latin typeface="Arial" panose="020B0604020202020204" pitchFamily="34" charset="0"/>
            </a:endParaRPr>
          </a:p>
          <a:p>
            <a:pPr algn="l">
              <a:spcBef>
                <a:spcPts val="450"/>
              </a:spcBef>
              <a:spcAft>
                <a:spcPts val="450"/>
              </a:spcAft>
            </a:pPr>
            <a:r>
              <a:rPr lang="en-US" sz="1800"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5000"/>
            <a:ext cx="756285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9704545" y="6041016"/>
            <a:ext cx="1313261"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800"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152820" y="6984917"/>
            <a:ext cx="3656256" cy="430863"/>
            <a:chOff x="203760" y="6984916"/>
            <a:chExt cx="4875008" cy="430863"/>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525" dirty="0"/>
                  <a:t>Royal Blue</a:t>
                </a:r>
                <a:br>
                  <a:rPr lang="en-US" sz="525" dirty="0"/>
                </a:br>
                <a:r>
                  <a:rPr lang="en-US" sz="450" dirty="0"/>
                  <a:t>R23,G69,B143</a:t>
                </a:r>
                <a:endParaRPr lang="en-US" sz="525"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t>Azure</a:t>
                </a:r>
                <a:br>
                  <a:rPr lang="en-US" sz="450" dirty="0"/>
                </a:br>
                <a:r>
                  <a:rPr lang="en-US" sz="45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solidFill>
                      <a:schemeClr val="tx1"/>
                    </a:solidFill>
                  </a:rPr>
                  <a:t>Sky Blue </a:t>
                </a:r>
                <a:br>
                  <a:rPr lang="en-US" sz="450" dirty="0">
                    <a:solidFill>
                      <a:schemeClr val="tx1"/>
                    </a:solidFill>
                  </a:rPr>
                </a:br>
                <a:r>
                  <a:rPr lang="en-US" sz="45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t>Violet</a:t>
                </a:r>
                <a:br>
                  <a:rPr lang="en-US" sz="450" dirty="0"/>
                </a:br>
                <a:r>
                  <a:rPr lang="en-US" sz="45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t>Orange</a:t>
                </a:r>
                <a:br>
                  <a:rPr lang="en-US" sz="450" dirty="0"/>
                </a:br>
                <a:r>
                  <a:rPr lang="en-US" sz="45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solidFill>
                      <a:schemeClr val="tx1"/>
                    </a:solidFill>
                  </a:rPr>
                  <a:t>Gold</a:t>
                </a:r>
                <a:br>
                  <a:rPr lang="en-US" sz="450" dirty="0">
                    <a:solidFill>
                      <a:schemeClr val="tx1"/>
                    </a:solidFill>
                  </a:rPr>
                </a:br>
                <a:r>
                  <a:rPr lang="en-US" sz="45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solidFill>
                      <a:schemeClr val="bg1"/>
                    </a:solidFill>
                  </a:rPr>
                  <a:t>Cranberry</a:t>
                </a:r>
                <a:br>
                  <a:rPr lang="en-US" sz="450" dirty="0">
                    <a:solidFill>
                      <a:schemeClr val="bg1"/>
                    </a:solidFill>
                  </a:rPr>
                </a:br>
                <a:r>
                  <a:rPr lang="en-US" sz="45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t>Turquoise</a:t>
                </a:r>
                <a:br>
                  <a:rPr lang="en-US" sz="450" dirty="0"/>
                </a:br>
                <a:r>
                  <a:rPr lang="en-US" sz="45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203760" y="6984916"/>
              <a:ext cx="1145615" cy="184666"/>
            </a:xfrm>
            <a:prstGeom prst="rect">
              <a:avLst/>
            </a:prstGeom>
            <a:noFill/>
          </p:spPr>
          <p:txBody>
            <a:bodyPr wrap="none" lIns="0" rIns="0" rtlCol="0">
              <a:spAutoFit/>
            </a:bodyPr>
            <a:lstStyle/>
            <a:p>
              <a:pPr algn="r"/>
              <a:r>
                <a:rPr lang="en-US" sz="6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565845" y="7221372"/>
              <a:ext cx="777992" cy="184666"/>
            </a:xfrm>
            <a:prstGeom prst="rect">
              <a:avLst/>
            </a:prstGeom>
            <a:noFill/>
          </p:spPr>
          <p:txBody>
            <a:bodyPr wrap="none" lIns="0" rIns="0" rtlCol="0">
              <a:spAutoFit/>
            </a:bodyPr>
            <a:lstStyle>
              <a:defPPr>
                <a:defRPr lang="en-US"/>
              </a:defPPr>
              <a:lvl1pPr algn="r">
                <a:defRPr sz="800" b="1"/>
              </a:lvl1pPr>
            </a:lstStyle>
            <a:p>
              <a:pPr lvl="0"/>
              <a:r>
                <a:rPr lang="en-US" sz="600" dirty="0">
                  <a:solidFill>
                    <a:schemeClr val="tx1">
                      <a:lumMod val="65000"/>
                      <a:lumOff val="35000"/>
                    </a:schemeClr>
                  </a:solidFill>
                </a:rPr>
                <a:t>Secondary Colors</a:t>
              </a:r>
            </a:p>
          </p:txBody>
        </p:sp>
      </p:grpSp>
      <p:sp>
        <p:nvSpPr>
          <p:cNvPr id="144" name="Freeform: Shape 143" hidden="1">
            <a:extLst>
              <a:ext uri="{FF2B5EF4-FFF2-40B4-BE49-F238E27FC236}">
                <a16:creationId xmlns:a16="http://schemas.microsoft.com/office/drawing/2014/main" id="{77B988ED-1FB9-449B-8388-E97A219E2298}"/>
              </a:ext>
            </a:extLst>
          </p:cNvPr>
          <p:cNvSpPr/>
          <p:nvPr userDrawn="1"/>
        </p:nvSpPr>
        <p:spPr>
          <a:xfrm>
            <a:off x="1657349" y="-1027549"/>
            <a:ext cx="1585914" cy="800100"/>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rgbClr val="8BD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800">
              <a:solidFill>
                <a:schemeClr val="tx1"/>
              </a:solidFill>
            </a:endParaRPr>
          </a:p>
        </p:txBody>
      </p:sp>
      <p:sp>
        <p:nvSpPr>
          <p:cNvPr id="145" name="Freeform: Shape 144" hidden="1">
            <a:extLst>
              <a:ext uri="{FF2B5EF4-FFF2-40B4-BE49-F238E27FC236}">
                <a16:creationId xmlns:a16="http://schemas.microsoft.com/office/drawing/2014/main" id="{1274828A-9669-4F9D-82E2-5BF5C078FD1A}"/>
              </a:ext>
            </a:extLst>
          </p:cNvPr>
          <p:cNvSpPr/>
          <p:nvPr userDrawn="1"/>
        </p:nvSpPr>
        <p:spPr>
          <a:xfrm>
            <a:off x="3666952" y="-1027549"/>
            <a:ext cx="1342203"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rgbClr val="8BD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800">
              <a:solidFill>
                <a:schemeClr val="tx1"/>
              </a:solidFill>
            </a:endParaRPr>
          </a:p>
        </p:txBody>
      </p:sp>
    </p:spTree>
    <p:extLst>
      <p:ext uri="{BB962C8B-B14F-4D97-AF65-F5344CB8AC3E}">
        <p14:creationId xmlns:p14="http://schemas.microsoft.com/office/powerpoint/2010/main" val="2919816703"/>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 id="2147483914" r:id="rId19"/>
    <p:sldLayoutId id="2147483915" r:id="rId20"/>
    <p:sldLayoutId id="2147483916" r:id="rId21"/>
    <p:sldLayoutId id="2147483917" r:id="rId22"/>
    <p:sldLayoutId id="2147483918" r:id="rId23"/>
    <p:sldLayoutId id="2147483919" r:id="rId24"/>
  </p:sldLayoutIdLst>
  <p:hf hdr="0" ftr="0" dt="0"/>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3.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3.xml"/><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3.xml"/><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9.jpe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0.jpeg"/><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www.rotary.org/myrotary"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www.rotary2627.org/" TargetMode="External"/><Relationship Id="rId4" Type="http://schemas.openxmlformats.org/officeDocument/2006/relationships/hyperlink" Target="http://www.rotary2526.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hyperlink" Target="mailto:janice@janicekurth.com" TargetMode="External"/><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3.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76200" y="3429000"/>
            <a:ext cx="96012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17411" name="Rectangle 10"/>
          <p:cNvSpPr txBox="1">
            <a:spLocks noChangeArrowheads="1"/>
          </p:cNvSpPr>
          <p:nvPr/>
        </p:nvSpPr>
        <p:spPr bwMode="auto">
          <a:xfrm>
            <a:off x="152400" y="3581400"/>
            <a:ext cx="9372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pitchFamily="-84" charset="-128"/>
              </a:defRPr>
            </a:lvl1pPr>
            <a:lvl2pPr marL="742950" indent="-285750" defTabSz="457200" eaLnBrk="0" hangingPunct="0">
              <a:defRPr sz="2400">
                <a:solidFill>
                  <a:schemeClr val="tx1"/>
                </a:solidFill>
                <a:latin typeface="Arial" pitchFamily="34" charset="0"/>
                <a:ea typeface="ヒラギノ角ゴ Pro W3" pitchFamily="-84" charset="-128"/>
              </a:defRPr>
            </a:lvl2pPr>
            <a:lvl3pPr marL="1143000" indent="-228600" defTabSz="457200" eaLnBrk="0" hangingPunct="0">
              <a:defRPr sz="2400">
                <a:solidFill>
                  <a:schemeClr val="tx1"/>
                </a:solidFill>
                <a:latin typeface="Arial" pitchFamily="34" charset="0"/>
                <a:ea typeface="ヒラギノ角ゴ Pro W3" pitchFamily="-84" charset="-128"/>
              </a:defRPr>
            </a:lvl3pPr>
            <a:lvl4pPr marL="1600200" indent="-228600" defTabSz="457200" eaLnBrk="0" hangingPunct="0">
              <a:defRPr sz="2400">
                <a:solidFill>
                  <a:schemeClr val="tx1"/>
                </a:solidFill>
                <a:latin typeface="Arial" pitchFamily="34" charset="0"/>
                <a:ea typeface="ヒラギノ角ゴ Pro W3" pitchFamily="-84" charset="-128"/>
              </a:defRPr>
            </a:lvl4pPr>
            <a:lvl5pPr marL="2057400" indent="-228600" defTabSz="457200" eaLnBrk="0" hangingPunct="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Aft>
                <a:spcPts val="2400"/>
              </a:spcAft>
            </a:pPr>
            <a:r>
              <a:rPr lang="en-US" sz="4000" dirty="0">
                <a:solidFill>
                  <a:schemeClr val="bg1"/>
                </a:solidFill>
                <a:latin typeface="Arial Narrow Bold" pitchFamily="-84" charset="0"/>
              </a:rPr>
              <a:t>GLOBAL GRANTS TRAINING SEMINAR </a:t>
            </a:r>
          </a:p>
          <a:p>
            <a:pPr algn="ctr" eaLnBrk="1" hangingPunct="1">
              <a:spcAft>
                <a:spcPts val="2400"/>
              </a:spcAft>
            </a:pPr>
            <a:r>
              <a:rPr lang="en-US" sz="4400" dirty="0">
                <a:solidFill>
                  <a:schemeClr val="tx2"/>
                </a:solidFill>
                <a:latin typeface="Arial Narrow Bold" pitchFamily="-84" charset="0"/>
              </a:rPr>
              <a:t>Rotary District 5340</a:t>
            </a:r>
          </a:p>
          <a:p>
            <a:pPr algn="ctr" eaLnBrk="1" hangingPunct="1">
              <a:spcAft>
                <a:spcPts val="2400"/>
              </a:spcAft>
            </a:pPr>
            <a:r>
              <a:rPr lang="en-US" sz="4400" dirty="0">
                <a:solidFill>
                  <a:schemeClr val="tx2"/>
                </a:solidFill>
                <a:latin typeface="Arial Narrow Bold" pitchFamily="-84" charset="0"/>
              </a:rPr>
              <a:t>For Rotary year 2023-2024</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3300" b="1" dirty="0">
                <a:solidFill>
                  <a:srgbClr val="005DAA"/>
                </a:solidFill>
              </a:rPr>
              <a:t>SUSTAINABILITY OF PROJECTS IS IMPORTANT FACTOR IN  TRF  CONSIDERATION</a:t>
            </a:r>
          </a:p>
        </p:txBody>
      </p:sp>
      <p:sp>
        <p:nvSpPr>
          <p:cNvPr id="3" name="Content Placeholder 2"/>
          <p:cNvSpPr>
            <a:spLocks noGrp="1"/>
          </p:cNvSpPr>
          <p:nvPr>
            <p:ph sz="half" idx="1"/>
          </p:nvPr>
        </p:nvSpPr>
        <p:spPr>
          <a:xfrm>
            <a:off x="457200" y="1600200"/>
            <a:ext cx="4038600" cy="4525963"/>
          </a:xfrm>
        </p:spPr>
        <p:txBody>
          <a:bodyPr>
            <a:normAutofit/>
          </a:bodyPr>
          <a:lstStyle/>
          <a:p>
            <a:pPr marL="0" indent="0">
              <a:buNone/>
            </a:pPr>
            <a:r>
              <a:rPr lang="en-US" kern="0"/>
              <a:t>Giving a community the skills and knowledge to maintain project outcomes for the long term, after grant funds have been expended.</a:t>
            </a: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48200" y="1600200"/>
            <a:ext cx="4038600" cy="4525963"/>
          </a:xfrm>
          <a:prstGeom prst="rect">
            <a:avLst/>
          </a:prstGeom>
          <a:noFill/>
        </p:spPr>
      </p:pic>
    </p:spTree>
    <p:extLst>
      <p:ext uri="{BB962C8B-B14F-4D97-AF65-F5344CB8AC3E}">
        <p14:creationId xmlns:p14="http://schemas.microsoft.com/office/powerpoint/2010/main" val="2717076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33600" y="76200"/>
            <a:ext cx="4724400" cy="6721195"/>
          </a:xfrm>
          <a:prstGeom prst="rect">
            <a:avLst/>
          </a:prstGeom>
        </p:spPr>
      </p:pic>
    </p:spTree>
    <p:extLst>
      <p:ext uri="{BB962C8B-B14F-4D97-AF65-F5344CB8AC3E}">
        <p14:creationId xmlns:p14="http://schemas.microsoft.com/office/powerpoint/2010/main" val="2754859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59CBF8-099B-4CAA-9054-DDF634E247AD}"/>
              </a:ext>
            </a:extLst>
          </p:cNvPr>
          <p:cNvPicPr>
            <a:picLocks noChangeAspect="1"/>
          </p:cNvPicPr>
          <p:nvPr/>
        </p:nvPicPr>
        <p:blipFill>
          <a:blip r:embed="rId2"/>
          <a:stretch>
            <a:fillRect/>
          </a:stretch>
        </p:blipFill>
        <p:spPr>
          <a:xfrm>
            <a:off x="482600" y="2079498"/>
            <a:ext cx="8178799" cy="2699002"/>
          </a:xfrm>
          <a:prstGeom prst="rect">
            <a:avLst/>
          </a:prstGeom>
        </p:spPr>
      </p:pic>
      <p:sp>
        <p:nvSpPr>
          <p:cNvPr id="2" name="Slide Number Placeholder 1">
            <a:extLst>
              <a:ext uri="{FF2B5EF4-FFF2-40B4-BE49-F238E27FC236}">
                <a16:creationId xmlns:a16="http://schemas.microsoft.com/office/drawing/2014/main" id="{3F0D1BBC-0D5A-4FFA-B3E2-505A1D206E5B}"/>
              </a:ext>
            </a:extLst>
          </p:cNvPr>
          <p:cNvSpPr>
            <a:spLocks noGrp="1"/>
          </p:cNvSpPr>
          <p:nvPr>
            <p:ph type="sldNum" sz="quarter" idx="12"/>
          </p:nvPr>
        </p:nvSpPr>
        <p:spPr>
          <a:xfrm>
            <a:off x="6457950" y="6356350"/>
            <a:ext cx="2057400" cy="365125"/>
          </a:xfrm>
        </p:spPr>
        <p:txBody>
          <a:bodyPr>
            <a:normAutofit/>
          </a:bodyPr>
          <a:lstStyle/>
          <a:p>
            <a:pPr>
              <a:spcAft>
                <a:spcPts val="600"/>
              </a:spcAft>
            </a:pPr>
            <a:fld id="{97A94E25-127B-4C48-AF96-44BA7B823777}" type="slidenum">
              <a:rPr lang="en-US" smtClean="0"/>
              <a:pPr>
                <a:spcAft>
                  <a:spcPts val="600"/>
                </a:spcAft>
              </a:pPr>
              <a:t>12</a:t>
            </a:fld>
            <a:endParaRPr lang="en-US"/>
          </a:p>
        </p:txBody>
      </p:sp>
      <p:pic>
        <p:nvPicPr>
          <p:cNvPr id="5" name="Graphic 4" descr="Add with solid fill">
            <a:extLst>
              <a:ext uri="{FF2B5EF4-FFF2-40B4-BE49-F238E27FC236}">
                <a16:creationId xmlns:a16="http://schemas.microsoft.com/office/drawing/2014/main" id="{B0F2C971-F0A7-4733-B9C4-D3A3E6065CE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9600" y="3200400"/>
            <a:ext cx="340443" cy="340443"/>
          </a:xfrm>
          <a:prstGeom prst="rect">
            <a:avLst/>
          </a:prstGeom>
        </p:spPr>
      </p:pic>
    </p:spTree>
    <p:extLst>
      <p:ext uri="{BB962C8B-B14F-4D97-AF65-F5344CB8AC3E}">
        <p14:creationId xmlns:p14="http://schemas.microsoft.com/office/powerpoint/2010/main" val="485132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91E27B-E9E6-47E3-B707-F77DA6FD577E}"/>
              </a:ext>
            </a:extLst>
          </p:cNvPr>
          <p:cNvPicPr>
            <a:picLocks noChangeAspect="1"/>
          </p:cNvPicPr>
          <p:nvPr/>
        </p:nvPicPr>
        <p:blipFill>
          <a:blip r:embed="rId2"/>
          <a:stretch>
            <a:fillRect/>
          </a:stretch>
        </p:blipFill>
        <p:spPr>
          <a:xfrm>
            <a:off x="90487" y="533400"/>
            <a:ext cx="8963025" cy="5310590"/>
          </a:xfrm>
          <a:prstGeom prst="rect">
            <a:avLst/>
          </a:prstGeom>
          <a:noFill/>
        </p:spPr>
      </p:pic>
    </p:spTree>
    <p:extLst>
      <p:ext uri="{BB962C8B-B14F-4D97-AF65-F5344CB8AC3E}">
        <p14:creationId xmlns:p14="http://schemas.microsoft.com/office/powerpoint/2010/main" val="2472787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0770-8D3D-4DDD-81B3-64579CF6715B}"/>
              </a:ext>
            </a:extLst>
          </p:cNvPr>
          <p:cNvSpPr>
            <a:spLocks noGrp="1"/>
          </p:cNvSpPr>
          <p:nvPr>
            <p:ph type="title"/>
          </p:nvPr>
        </p:nvSpPr>
        <p:spPr/>
        <p:txBody>
          <a:bodyPr/>
          <a:lstStyle/>
          <a:p>
            <a:endParaRPr lang="en-US"/>
          </a:p>
        </p:txBody>
      </p:sp>
      <p:pic>
        <p:nvPicPr>
          <p:cNvPr id="4" name="Picture 3" descr="Graphical user interface, text, application&#10;&#10;Description automatically generated">
            <a:extLst>
              <a:ext uri="{FF2B5EF4-FFF2-40B4-BE49-F238E27FC236}">
                <a16:creationId xmlns:a16="http://schemas.microsoft.com/office/drawing/2014/main" id="{14B5E7C6-AB6C-476A-BD57-40DCE2ADD1B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302" y="384452"/>
            <a:ext cx="9121698" cy="5863949"/>
          </a:xfrm>
          <a:prstGeom prst="rect">
            <a:avLst/>
          </a:prstGeom>
        </p:spPr>
      </p:pic>
      <p:sp>
        <p:nvSpPr>
          <p:cNvPr id="9" name="Arrow: Down 8">
            <a:extLst>
              <a:ext uri="{FF2B5EF4-FFF2-40B4-BE49-F238E27FC236}">
                <a16:creationId xmlns:a16="http://schemas.microsoft.com/office/drawing/2014/main" id="{D81BA594-53E5-4B3E-B706-E113AE69A67E}"/>
              </a:ext>
            </a:extLst>
          </p:cNvPr>
          <p:cNvSpPr/>
          <p:nvPr/>
        </p:nvSpPr>
        <p:spPr>
          <a:xfrm rot="17191819">
            <a:off x="4833783" y="1908785"/>
            <a:ext cx="484632" cy="1066800"/>
          </a:xfrm>
          <a:prstGeom prst="downArrow">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83028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362200"/>
            <a:ext cx="7924800" cy="2590799"/>
          </a:xfrm>
        </p:spPr>
        <p:txBody>
          <a:bodyPr/>
          <a:lstStyle/>
          <a:p>
            <a:pPr marL="0" indent="0" defTabSz="914400">
              <a:buNone/>
            </a:pPr>
            <a:r>
              <a:rPr lang="en-US" sz="4000" kern="0" dirty="0">
                <a:solidFill>
                  <a:srgbClr val="585858"/>
                </a:solidFill>
                <a:latin typeface="Georgia" pitchFamily="18" charset="0"/>
                <a:cs typeface="Arial"/>
              </a:rPr>
              <a:t>Only pick only </a:t>
            </a:r>
            <a:r>
              <a:rPr lang="en-US" sz="4000" b="1" u="sng" kern="0" dirty="0">
                <a:solidFill>
                  <a:srgbClr val="FF0000"/>
                </a:solidFill>
                <a:latin typeface="Georgia" pitchFamily="18" charset="0"/>
                <a:cs typeface="Arial"/>
              </a:rPr>
              <a:t>ONE</a:t>
            </a:r>
            <a:r>
              <a:rPr lang="en-US" sz="4000" kern="0" dirty="0">
                <a:solidFill>
                  <a:srgbClr val="585858"/>
                </a:solidFill>
                <a:latin typeface="Georgia" pitchFamily="18" charset="0"/>
                <a:cs typeface="Arial"/>
              </a:rPr>
              <a:t> area of focus no matter how many areas of focus you think you project fits in to!</a:t>
            </a:r>
          </a:p>
          <a:p>
            <a:endParaRPr lang="en-US" dirty="0"/>
          </a:p>
        </p:txBody>
      </p:sp>
      <p:sp>
        <p:nvSpPr>
          <p:cNvPr id="2" name="Title 1"/>
          <p:cNvSpPr>
            <a:spLocks noGrp="1"/>
          </p:cNvSpPr>
          <p:nvPr>
            <p:ph type="title"/>
          </p:nvPr>
        </p:nvSpPr>
        <p:spPr/>
        <p:txBody>
          <a:bodyPr/>
          <a:lstStyle/>
          <a:p>
            <a:r>
              <a:rPr lang="en-US" sz="3600" dirty="0"/>
              <a:t>MOST IMPORTANT BIT OF GRANT ADVICE</a:t>
            </a:r>
          </a:p>
        </p:txBody>
      </p:sp>
    </p:spTree>
    <p:extLst>
      <p:ext uri="{BB962C8B-B14F-4D97-AF65-F5344CB8AC3E}">
        <p14:creationId xmlns:p14="http://schemas.microsoft.com/office/powerpoint/2010/main" val="2567851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59CBF8-099B-4CAA-9054-DDF634E247AD}"/>
              </a:ext>
            </a:extLst>
          </p:cNvPr>
          <p:cNvPicPr>
            <a:picLocks noChangeAspect="1"/>
          </p:cNvPicPr>
          <p:nvPr/>
        </p:nvPicPr>
        <p:blipFill>
          <a:blip r:embed="rId2"/>
          <a:stretch>
            <a:fillRect/>
          </a:stretch>
        </p:blipFill>
        <p:spPr>
          <a:xfrm>
            <a:off x="482600" y="2079498"/>
            <a:ext cx="8178799" cy="2699002"/>
          </a:xfrm>
          <a:prstGeom prst="rect">
            <a:avLst/>
          </a:prstGeom>
        </p:spPr>
      </p:pic>
      <p:sp>
        <p:nvSpPr>
          <p:cNvPr id="2" name="Slide Number Placeholder 1">
            <a:extLst>
              <a:ext uri="{FF2B5EF4-FFF2-40B4-BE49-F238E27FC236}">
                <a16:creationId xmlns:a16="http://schemas.microsoft.com/office/drawing/2014/main" id="{3F0D1BBC-0D5A-4FFA-B3E2-505A1D206E5B}"/>
              </a:ext>
            </a:extLst>
          </p:cNvPr>
          <p:cNvSpPr>
            <a:spLocks noGrp="1"/>
          </p:cNvSpPr>
          <p:nvPr>
            <p:ph type="sldNum" sz="quarter" idx="12"/>
          </p:nvPr>
        </p:nvSpPr>
        <p:spPr>
          <a:xfrm>
            <a:off x="6457950" y="6356350"/>
            <a:ext cx="2057400" cy="365125"/>
          </a:xfrm>
        </p:spPr>
        <p:txBody>
          <a:bodyPr>
            <a:normAutofit/>
          </a:bodyPr>
          <a:lstStyle/>
          <a:p>
            <a:pPr>
              <a:spcAft>
                <a:spcPts val="600"/>
              </a:spcAft>
            </a:pPr>
            <a:fld id="{97A94E25-127B-4C48-AF96-44BA7B823777}" type="slidenum">
              <a:rPr lang="en-US" smtClean="0"/>
              <a:pPr>
                <a:spcAft>
                  <a:spcPts val="600"/>
                </a:spcAft>
              </a:pPr>
              <a:t>16</a:t>
            </a:fld>
            <a:endParaRPr lang="en-US"/>
          </a:p>
        </p:txBody>
      </p:sp>
      <p:pic>
        <p:nvPicPr>
          <p:cNvPr id="5" name="Graphic 4" descr="Add with solid fill">
            <a:extLst>
              <a:ext uri="{FF2B5EF4-FFF2-40B4-BE49-F238E27FC236}">
                <a16:creationId xmlns:a16="http://schemas.microsoft.com/office/drawing/2014/main" id="{B0F2C971-F0A7-4733-B9C4-D3A3E6065CE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9600" y="3581400"/>
            <a:ext cx="340443" cy="340443"/>
          </a:xfrm>
          <a:prstGeom prst="rect">
            <a:avLst/>
          </a:prstGeom>
        </p:spPr>
      </p:pic>
    </p:spTree>
    <p:extLst>
      <p:ext uri="{BB962C8B-B14F-4D97-AF65-F5344CB8AC3E}">
        <p14:creationId xmlns:p14="http://schemas.microsoft.com/office/powerpoint/2010/main" val="2263547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3200" dirty="0">
                <a:latin typeface="Arial Narrow" pitchFamily="34" charset="0"/>
              </a:rPr>
              <a:t>GLOBAL GRANTS</a:t>
            </a:r>
          </a:p>
        </p:txBody>
      </p:sp>
      <p:sp>
        <p:nvSpPr>
          <p:cNvPr id="4" name="Content Placeholder 2"/>
          <p:cNvSpPr txBox="1">
            <a:spLocks/>
          </p:cNvSpPr>
          <p:nvPr/>
        </p:nvSpPr>
        <p:spPr bwMode="auto">
          <a:xfrm>
            <a:off x="228600" y="1524000"/>
            <a:ext cx="495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lvl="1">
              <a:spcBef>
                <a:spcPct val="20000"/>
              </a:spcBef>
              <a:buClr>
                <a:schemeClr val="accent1"/>
              </a:buClr>
              <a:buSzPct val="120000"/>
              <a:buFont typeface="Wingdings" pitchFamily="2" charset="2"/>
              <a:buChar char="§"/>
            </a:pPr>
            <a:r>
              <a:rPr lang="en-US" sz="2800" dirty="0">
                <a:solidFill>
                  <a:srgbClr val="58585A"/>
                </a:solidFill>
                <a:latin typeface="Georgia" pitchFamily="18" charset="0"/>
              </a:rPr>
              <a:t>Are BIG!</a:t>
            </a:r>
          </a:p>
          <a:p>
            <a:pPr lvl="2">
              <a:spcBef>
                <a:spcPct val="20000"/>
              </a:spcBef>
              <a:buClr>
                <a:schemeClr val="accent1"/>
              </a:buClr>
              <a:buSzPct val="120000"/>
              <a:buFont typeface="Wingdings" pitchFamily="2" charset="2"/>
              <a:buChar char="§"/>
            </a:pPr>
            <a:r>
              <a:rPr lang="en-US" sz="2800" dirty="0">
                <a:solidFill>
                  <a:srgbClr val="58585A"/>
                </a:solidFill>
                <a:latin typeface="Georgia" pitchFamily="18" charset="0"/>
              </a:rPr>
              <a:t>$30,000 minimum total budget</a:t>
            </a:r>
          </a:p>
          <a:p>
            <a:pPr lvl="2">
              <a:spcBef>
                <a:spcPct val="20000"/>
              </a:spcBef>
              <a:buClr>
                <a:schemeClr val="accent1"/>
              </a:buClr>
              <a:buSzPct val="120000"/>
              <a:buFont typeface="Wingdings" pitchFamily="2" charset="2"/>
              <a:buChar char="§"/>
            </a:pPr>
            <a:endParaRPr lang="en-US" sz="2800" dirty="0">
              <a:solidFill>
                <a:srgbClr val="58585A"/>
              </a:solidFill>
              <a:latin typeface="Georgia" pitchFamily="18" charset="0"/>
            </a:endParaRPr>
          </a:p>
          <a:p>
            <a:pPr lvl="1">
              <a:spcBef>
                <a:spcPct val="20000"/>
              </a:spcBef>
              <a:buClr>
                <a:schemeClr val="accent1"/>
              </a:buClr>
              <a:buSzPct val="120000"/>
              <a:buFont typeface="Wingdings" pitchFamily="2" charset="2"/>
              <a:buChar char="§"/>
            </a:pPr>
            <a:r>
              <a:rPr lang="en-US" sz="2800" dirty="0">
                <a:solidFill>
                  <a:srgbClr val="58585A"/>
                </a:solidFill>
                <a:latin typeface="Georgia" pitchFamily="18" charset="0"/>
              </a:rPr>
              <a:t>World Fund match</a:t>
            </a:r>
          </a:p>
          <a:p>
            <a:pPr lvl="2">
              <a:spcBef>
                <a:spcPct val="20000"/>
              </a:spcBef>
              <a:buClr>
                <a:schemeClr val="accent1"/>
              </a:buClr>
              <a:buSzPct val="120000"/>
              <a:buFont typeface="Wingdings" pitchFamily="2" charset="2"/>
              <a:buChar char="§"/>
            </a:pPr>
            <a:r>
              <a:rPr lang="en-US" sz="2800" u="sng" dirty="0">
                <a:solidFill>
                  <a:srgbClr val="58585A"/>
                </a:solidFill>
                <a:latin typeface="Georgia" pitchFamily="18" charset="0"/>
              </a:rPr>
              <a:t>No minimum </a:t>
            </a:r>
          </a:p>
          <a:p>
            <a:pPr lvl="2">
              <a:spcBef>
                <a:spcPct val="20000"/>
              </a:spcBef>
              <a:buClr>
                <a:schemeClr val="accent1"/>
              </a:buClr>
              <a:buSzPct val="120000"/>
              <a:buFont typeface="Wingdings" pitchFamily="2" charset="2"/>
              <a:buChar char="§"/>
            </a:pPr>
            <a:r>
              <a:rPr lang="en-US" sz="2800" dirty="0">
                <a:solidFill>
                  <a:srgbClr val="58585A"/>
                </a:solidFill>
                <a:latin typeface="Georgia" pitchFamily="18" charset="0"/>
              </a:rPr>
              <a:t>Maximum $200,000 </a:t>
            </a:r>
            <a:r>
              <a:rPr lang="en-US" sz="2000" dirty="0">
                <a:solidFill>
                  <a:srgbClr val="58585A"/>
                </a:solidFill>
                <a:latin typeface="Georgia" pitchFamily="18" charset="0"/>
              </a:rPr>
              <a:t>(without additional review)</a:t>
            </a:r>
          </a:p>
          <a:p>
            <a:pPr lvl="2">
              <a:spcBef>
                <a:spcPct val="20000"/>
              </a:spcBef>
              <a:buClr>
                <a:schemeClr val="accent1"/>
              </a:buClr>
              <a:buSzPct val="120000"/>
              <a:buFont typeface="Wingdings" pitchFamily="2" charset="2"/>
              <a:buChar char="§"/>
            </a:pPr>
            <a:endParaRPr lang="en-US" sz="2800" dirty="0">
              <a:solidFill>
                <a:srgbClr val="58585A"/>
              </a:solidFill>
              <a:latin typeface="Georgia" pitchFamily="18" charset="0"/>
            </a:endParaRPr>
          </a:p>
          <a:p>
            <a:pPr marL="115888" lvl="1" indent="0">
              <a:spcBef>
                <a:spcPct val="20000"/>
              </a:spcBef>
              <a:buClr>
                <a:schemeClr val="accent1"/>
              </a:buClr>
              <a:buSzPct val="120000"/>
            </a:pPr>
            <a:endParaRPr lang="en-US" dirty="0">
              <a:solidFill>
                <a:srgbClr val="58585A"/>
              </a:solidFill>
              <a:latin typeface="Georgia" pitchFamily="18" charset="0"/>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81600" y="1143000"/>
            <a:ext cx="4038600" cy="5200650"/>
          </a:xfrm>
          <a:prstGeom prst="rect">
            <a:avLst/>
          </a:prstGeom>
        </p:spPr>
      </p:pic>
    </p:spTree>
    <p:extLst>
      <p:ext uri="{BB962C8B-B14F-4D97-AF65-F5344CB8AC3E}">
        <p14:creationId xmlns:p14="http://schemas.microsoft.com/office/powerpoint/2010/main" val="4253954254"/>
      </p:ext>
    </p:extLst>
  </p:cSld>
  <p:clrMapOvr>
    <a:masterClrMapping/>
  </p:clrMapOvr>
  <p:transition spd="med" advClick="0">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59CBF8-099B-4CAA-9054-DDF634E247AD}"/>
              </a:ext>
            </a:extLst>
          </p:cNvPr>
          <p:cNvPicPr>
            <a:picLocks noChangeAspect="1"/>
          </p:cNvPicPr>
          <p:nvPr/>
        </p:nvPicPr>
        <p:blipFill>
          <a:blip r:embed="rId2"/>
          <a:stretch>
            <a:fillRect/>
          </a:stretch>
        </p:blipFill>
        <p:spPr>
          <a:xfrm>
            <a:off x="482600" y="2079498"/>
            <a:ext cx="8178799" cy="2699002"/>
          </a:xfrm>
          <a:prstGeom prst="rect">
            <a:avLst/>
          </a:prstGeom>
        </p:spPr>
      </p:pic>
      <p:sp>
        <p:nvSpPr>
          <p:cNvPr id="2" name="Slide Number Placeholder 1">
            <a:extLst>
              <a:ext uri="{FF2B5EF4-FFF2-40B4-BE49-F238E27FC236}">
                <a16:creationId xmlns:a16="http://schemas.microsoft.com/office/drawing/2014/main" id="{3F0D1BBC-0D5A-4FFA-B3E2-505A1D206E5B}"/>
              </a:ext>
            </a:extLst>
          </p:cNvPr>
          <p:cNvSpPr>
            <a:spLocks noGrp="1"/>
          </p:cNvSpPr>
          <p:nvPr>
            <p:ph type="sldNum" sz="quarter" idx="12"/>
          </p:nvPr>
        </p:nvSpPr>
        <p:spPr>
          <a:xfrm>
            <a:off x="6457950" y="6356350"/>
            <a:ext cx="2057400" cy="365125"/>
          </a:xfrm>
        </p:spPr>
        <p:txBody>
          <a:bodyPr>
            <a:normAutofit/>
          </a:bodyPr>
          <a:lstStyle/>
          <a:p>
            <a:pPr>
              <a:spcAft>
                <a:spcPts val="600"/>
              </a:spcAft>
            </a:pPr>
            <a:fld id="{97A94E25-127B-4C48-AF96-44BA7B823777}" type="slidenum">
              <a:rPr lang="en-US" smtClean="0"/>
              <a:pPr>
                <a:spcAft>
                  <a:spcPts val="600"/>
                </a:spcAft>
              </a:pPr>
              <a:t>18</a:t>
            </a:fld>
            <a:endParaRPr lang="en-US"/>
          </a:p>
        </p:txBody>
      </p:sp>
      <p:pic>
        <p:nvPicPr>
          <p:cNvPr id="5" name="Graphic 4" descr="Add with solid fill">
            <a:extLst>
              <a:ext uri="{FF2B5EF4-FFF2-40B4-BE49-F238E27FC236}">
                <a16:creationId xmlns:a16="http://schemas.microsoft.com/office/drawing/2014/main" id="{B0F2C971-F0A7-4733-B9C4-D3A3E6065CE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9600" y="3962400"/>
            <a:ext cx="340443" cy="340443"/>
          </a:xfrm>
          <a:prstGeom prst="rect">
            <a:avLst/>
          </a:prstGeom>
        </p:spPr>
      </p:pic>
      <p:pic>
        <p:nvPicPr>
          <p:cNvPr id="6" name="Graphic 5" descr="Add with solid fill">
            <a:extLst>
              <a:ext uri="{FF2B5EF4-FFF2-40B4-BE49-F238E27FC236}">
                <a16:creationId xmlns:a16="http://schemas.microsoft.com/office/drawing/2014/main" id="{B61E46ED-9B3D-48C7-A675-AFBA3FB553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9600" y="4278350"/>
            <a:ext cx="340443" cy="340443"/>
          </a:xfrm>
          <a:prstGeom prst="rect">
            <a:avLst/>
          </a:prstGeom>
        </p:spPr>
      </p:pic>
    </p:spTree>
    <p:extLst>
      <p:ext uri="{BB962C8B-B14F-4D97-AF65-F5344CB8AC3E}">
        <p14:creationId xmlns:p14="http://schemas.microsoft.com/office/powerpoint/2010/main" val="683023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80318"/>
            <a:ext cx="4572000" cy="4968082"/>
          </a:xfrm>
        </p:spPr>
        <p:txBody>
          <a:bodyPr/>
          <a:lstStyle/>
          <a:p>
            <a:pPr defTabSz="914400">
              <a:buFontTx/>
              <a:buChar char="•"/>
            </a:pPr>
            <a:r>
              <a:rPr lang="en-US" sz="3600" kern="0" dirty="0">
                <a:solidFill>
                  <a:srgbClr val="585858"/>
                </a:solidFill>
                <a:latin typeface="Georgia" pitchFamily="18" charset="0"/>
                <a:cs typeface="Arial"/>
              </a:rPr>
              <a:t>Base projects on </a:t>
            </a:r>
            <a:br>
              <a:rPr lang="en-US" sz="3600" kern="0" dirty="0">
                <a:solidFill>
                  <a:srgbClr val="585858"/>
                </a:solidFill>
                <a:latin typeface="Georgia" pitchFamily="18" charset="0"/>
                <a:cs typeface="Arial"/>
              </a:rPr>
            </a:br>
            <a:r>
              <a:rPr lang="en-US" sz="3600" kern="0" dirty="0">
                <a:solidFill>
                  <a:srgbClr val="585858"/>
                </a:solidFill>
                <a:latin typeface="Georgia" pitchFamily="18" charset="0"/>
                <a:cs typeface="Arial"/>
              </a:rPr>
              <a:t>real needs</a:t>
            </a:r>
          </a:p>
          <a:p>
            <a:pPr defTabSz="914400">
              <a:buFontTx/>
              <a:buChar char="•"/>
            </a:pPr>
            <a:r>
              <a:rPr lang="en-US" sz="3600" kern="0" dirty="0">
                <a:solidFill>
                  <a:srgbClr val="585858"/>
                </a:solidFill>
                <a:latin typeface="Georgia" pitchFamily="18" charset="0"/>
                <a:cs typeface="Arial"/>
              </a:rPr>
              <a:t>Identify resources that your club and potential </a:t>
            </a:r>
            <a:br>
              <a:rPr lang="en-US" sz="3600" kern="0" dirty="0">
                <a:solidFill>
                  <a:srgbClr val="585858"/>
                </a:solidFill>
                <a:latin typeface="Georgia" pitchFamily="18" charset="0"/>
                <a:cs typeface="Arial"/>
              </a:rPr>
            </a:br>
            <a:r>
              <a:rPr lang="en-US" sz="3600" kern="0" dirty="0">
                <a:solidFill>
                  <a:srgbClr val="585858"/>
                </a:solidFill>
                <a:latin typeface="Georgia" pitchFamily="18" charset="0"/>
                <a:cs typeface="Arial"/>
              </a:rPr>
              <a:t>partners have</a:t>
            </a:r>
          </a:p>
          <a:p>
            <a:pPr defTabSz="914400">
              <a:buFontTx/>
              <a:buChar char="•"/>
            </a:pPr>
            <a:r>
              <a:rPr lang="en-US" sz="3600" kern="0" dirty="0">
                <a:solidFill>
                  <a:srgbClr val="585858"/>
                </a:solidFill>
                <a:latin typeface="Georgia" pitchFamily="18" charset="0"/>
                <a:cs typeface="Arial"/>
              </a:rPr>
              <a:t>Talk to the community</a:t>
            </a:r>
          </a:p>
          <a:p>
            <a:endParaRPr lang="en-US" dirty="0"/>
          </a:p>
        </p:txBody>
      </p:sp>
      <p:sp>
        <p:nvSpPr>
          <p:cNvPr id="2" name="Title 1"/>
          <p:cNvSpPr>
            <a:spLocks noGrp="1"/>
          </p:cNvSpPr>
          <p:nvPr>
            <p:ph type="title"/>
          </p:nvPr>
        </p:nvSpPr>
        <p:spPr/>
        <p:txBody>
          <a:bodyPr/>
          <a:lstStyle/>
          <a:p>
            <a:r>
              <a:rPr lang="en-US" sz="3600" dirty="0"/>
              <a:t>COMMUNITY ASSESSMENT IS REQUIRED!</a:t>
            </a:r>
          </a:p>
        </p:txBody>
      </p:sp>
      <p:sp>
        <p:nvSpPr>
          <p:cNvPr id="4" name="TextBox 3">
            <a:extLst>
              <a:ext uri="{FF2B5EF4-FFF2-40B4-BE49-F238E27FC236}">
                <a16:creationId xmlns:a16="http://schemas.microsoft.com/office/drawing/2014/main" id="{CDEACD15-7877-4EF6-AF31-E903126A310B}"/>
              </a:ext>
            </a:extLst>
          </p:cNvPr>
          <p:cNvSpPr txBox="1"/>
          <p:nvPr/>
        </p:nvSpPr>
        <p:spPr>
          <a:xfrm>
            <a:off x="4724400" y="5544233"/>
            <a:ext cx="4156074" cy="646331"/>
          </a:xfrm>
          <a:prstGeom prst="rect">
            <a:avLst/>
          </a:prstGeom>
          <a:noFill/>
        </p:spPr>
        <p:txBody>
          <a:bodyPr wrap="none" rtlCol="0">
            <a:spAutoFit/>
          </a:bodyPr>
          <a:lstStyle/>
          <a:p>
            <a:pPr algn="ctr"/>
            <a:r>
              <a:rPr lang="en-US" sz="1800" dirty="0">
                <a:solidFill>
                  <a:srgbClr val="000000"/>
                </a:solidFill>
              </a:rPr>
              <a:t>To find this search </a:t>
            </a:r>
          </a:p>
          <a:p>
            <a:r>
              <a:rPr lang="en-US" sz="1800" dirty="0">
                <a:solidFill>
                  <a:srgbClr val="000000"/>
                </a:solidFill>
              </a:rPr>
              <a:t>“Rotary Community Assessment Tools”</a:t>
            </a:r>
          </a:p>
        </p:txBody>
      </p:sp>
      <p:pic>
        <p:nvPicPr>
          <p:cNvPr id="7" name="Picture 6">
            <a:extLst>
              <a:ext uri="{FF2B5EF4-FFF2-40B4-BE49-F238E27FC236}">
                <a16:creationId xmlns:a16="http://schemas.microsoft.com/office/drawing/2014/main" id="{DE721C25-2597-4F31-9180-564C004A76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5580" y="1025979"/>
            <a:ext cx="3453713" cy="4525963"/>
          </a:xfrm>
          <a:prstGeom prst="rect">
            <a:avLst/>
          </a:prstGeom>
        </p:spPr>
      </p:pic>
    </p:spTree>
    <p:extLst>
      <p:ext uri="{BB962C8B-B14F-4D97-AF65-F5344CB8AC3E}">
        <p14:creationId xmlns:p14="http://schemas.microsoft.com/office/powerpoint/2010/main" val="409873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2A7EB7-1E04-40FB-AF97-063FFA72BA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0" y="152400"/>
            <a:ext cx="5012132" cy="6865937"/>
          </a:xfrm>
          <a:prstGeom prst="rect">
            <a:avLst/>
          </a:prstGeom>
          <a:noFill/>
        </p:spPr>
      </p:pic>
    </p:spTree>
    <p:extLst>
      <p:ext uri="{BB962C8B-B14F-4D97-AF65-F5344CB8AC3E}">
        <p14:creationId xmlns:p14="http://schemas.microsoft.com/office/powerpoint/2010/main" val="1964496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solidFill>
                  <a:srgbClr val="005DAA"/>
                </a:solidFill>
              </a:rPr>
              <a:t>METHODS USED FOR ASSESSMENT</a:t>
            </a:r>
          </a:p>
        </p:txBody>
      </p:sp>
      <p:graphicFrame>
        <p:nvGraphicFramePr>
          <p:cNvPr id="5" name="Content Placeholder 2">
            <a:extLst>
              <a:ext uri="{FF2B5EF4-FFF2-40B4-BE49-F238E27FC236}">
                <a16:creationId xmlns:a16="http://schemas.microsoft.com/office/drawing/2014/main" id="{8FC522BA-D42B-B7F8-5F8D-23E3B5EEF22F}"/>
              </a:ext>
            </a:extLst>
          </p:cNvPr>
          <p:cNvGraphicFramePr>
            <a:graphicFrameLocks noGrp="1"/>
          </p:cNvGraphicFramePr>
          <p:nvPr>
            <p:ph sz="half" idx="2"/>
            <p:extLst>
              <p:ext uri="{D42A27DB-BD31-4B8C-83A1-F6EECF244321}">
                <p14:modId xmlns:p14="http://schemas.microsoft.com/office/powerpoint/2010/main" val="2551917174"/>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Assessment Images - Free Download on Freepik">
            <a:extLst>
              <a:ext uri="{FF2B5EF4-FFF2-40B4-BE49-F238E27FC236}">
                <a16:creationId xmlns:a16="http://schemas.microsoft.com/office/drawing/2014/main" id="{A6CC622E-17FD-A2F4-5BE6-CD03D2B8010B}"/>
              </a:ext>
            </a:extLst>
          </p:cNvPr>
          <p:cNvPicPr>
            <a:picLocks noGrp="1" noChangeAspect="1" noChangeArrowheads="1"/>
          </p:cNvPicPr>
          <p:nvPr>
            <p:ph sz="half" idx="1"/>
          </p:nvPr>
        </p:nvPicPr>
        <p:blipFill>
          <a:blip r:embed="rId8" cstate="email">
            <a:extLst>
              <a:ext uri="{28A0092B-C50C-407E-A947-70E740481C1C}">
                <a14:useLocalDpi xmlns:a14="http://schemas.microsoft.com/office/drawing/2010/main"/>
              </a:ext>
            </a:extLst>
          </a:blip>
          <a:srcRect/>
          <a:stretch>
            <a:fillRect/>
          </a:stretch>
        </p:blipFill>
        <p:spPr bwMode="auto">
          <a:xfrm>
            <a:off x="30958" y="1687199"/>
            <a:ext cx="4464843" cy="4464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035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0770-8D3D-4DDD-81B3-64579CF6715B}"/>
              </a:ext>
            </a:extLst>
          </p:cNvPr>
          <p:cNvSpPr>
            <a:spLocks noGrp="1"/>
          </p:cNvSpPr>
          <p:nvPr>
            <p:ph type="title"/>
          </p:nvPr>
        </p:nvSpPr>
        <p:spPr/>
        <p:txBody>
          <a:bodyPr/>
          <a:lstStyle/>
          <a:p>
            <a:endParaRPr lang="en-US"/>
          </a:p>
        </p:txBody>
      </p:sp>
      <p:pic>
        <p:nvPicPr>
          <p:cNvPr id="4" name="Picture 3" descr="Graphical user interface, text, application&#10;&#10;Description automatically generated">
            <a:extLst>
              <a:ext uri="{FF2B5EF4-FFF2-40B4-BE49-F238E27FC236}">
                <a16:creationId xmlns:a16="http://schemas.microsoft.com/office/drawing/2014/main" id="{14B5E7C6-AB6C-476A-BD57-40DCE2ADD1B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302" y="384452"/>
            <a:ext cx="9121698" cy="5863949"/>
          </a:xfrm>
          <a:prstGeom prst="rect">
            <a:avLst/>
          </a:prstGeom>
        </p:spPr>
      </p:pic>
      <p:sp>
        <p:nvSpPr>
          <p:cNvPr id="9" name="Arrow: Down 8">
            <a:extLst>
              <a:ext uri="{FF2B5EF4-FFF2-40B4-BE49-F238E27FC236}">
                <a16:creationId xmlns:a16="http://schemas.microsoft.com/office/drawing/2014/main" id="{D81BA594-53E5-4B3E-B706-E113AE69A67E}"/>
              </a:ext>
            </a:extLst>
          </p:cNvPr>
          <p:cNvSpPr/>
          <p:nvPr/>
        </p:nvSpPr>
        <p:spPr>
          <a:xfrm rot="17191819">
            <a:off x="4757583" y="2289065"/>
            <a:ext cx="484632" cy="1066800"/>
          </a:xfrm>
          <a:prstGeom prst="downArrow">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507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E2BE01A-90FC-4987-B2CF-92FA87973227}"/>
              </a:ext>
            </a:extLst>
          </p:cNvPr>
          <p:cNvPicPr>
            <a:picLocks noChangeAspect="1"/>
          </p:cNvPicPr>
          <p:nvPr/>
        </p:nvPicPr>
        <p:blipFill>
          <a:blip r:embed="rId2"/>
          <a:stretch>
            <a:fillRect/>
          </a:stretch>
        </p:blipFill>
        <p:spPr>
          <a:xfrm>
            <a:off x="90488" y="315044"/>
            <a:ext cx="8963025" cy="5669113"/>
          </a:xfrm>
          <a:prstGeom prst="rect">
            <a:avLst/>
          </a:prstGeom>
          <a:noFill/>
        </p:spPr>
      </p:pic>
      <p:pic>
        <p:nvPicPr>
          <p:cNvPr id="6" name="Graphic 5" descr="Add with solid fill">
            <a:extLst>
              <a:ext uri="{FF2B5EF4-FFF2-40B4-BE49-F238E27FC236}">
                <a16:creationId xmlns:a16="http://schemas.microsoft.com/office/drawing/2014/main" id="{CD346147-98B0-4620-8E26-E53C6CF7575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1000" y="990600"/>
            <a:ext cx="340443" cy="340443"/>
          </a:xfrm>
          <a:prstGeom prst="rect">
            <a:avLst/>
          </a:prstGeom>
        </p:spPr>
      </p:pic>
      <p:pic>
        <p:nvPicPr>
          <p:cNvPr id="2" name="Graphic 1" descr="Add with solid fill">
            <a:extLst>
              <a:ext uri="{FF2B5EF4-FFF2-40B4-BE49-F238E27FC236}">
                <a16:creationId xmlns:a16="http://schemas.microsoft.com/office/drawing/2014/main" id="{F918C4C1-07BB-A075-B08C-77E1291BD2F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7824" y="2133600"/>
            <a:ext cx="340443" cy="340443"/>
          </a:xfrm>
          <a:prstGeom prst="rect">
            <a:avLst/>
          </a:prstGeom>
        </p:spPr>
      </p:pic>
      <p:pic>
        <p:nvPicPr>
          <p:cNvPr id="4" name="Graphic 3" descr="Add with solid fill">
            <a:extLst>
              <a:ext uri="{FF2B5EF4-FFF2-40B4-BE49-F238E27FC236}">
                <a16:creationId xmlns:a16="http://schemas.microsoft.com/office/drawing/2014/main" id="{449FD4C4-0F0A-4F7A-5348-3383BBA57F6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7823" y="3657600"/>
            <a:ext cx="340443" cy="340443"/>
          </a:xfrm>
          <a:prstGeom prst="rect">
            <a:avLst/>
          </a:prstGeom>
        </p:spPr>
      </p:pic>
    </p:spTree>
    <p:extLst>
      <p:ext uri="{BB962C8B-B14F-4D97-AF65-F5344CB8AC3E}">
        <p14:creationId xmlns:p14="http://schemas.microsoft.com/office/powerpoint/2010/main" val="1048081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74676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3200" dirty="0">
                <a:latin typeface="Arial Narrow" pitchFamily="34" charset="0"/>
              </a:rPr>
              <a:t>CLUB QUALIFICATION</a:t>
            </a:r>
          </a:p>
        </p:txBody>
      </p:sp>
      <p:sp>
        <p:nvSpPr>
          <p:cNvPr id="4" name="Content Placeholder 2"/>
          <p:cNvSpPr txBox="1">
            <a:spLocks/>
          </p:cNvSpPr>
          <p:nvPr/>
        </p:nvSpPr>
        <p:spPr bwMode="auto">
          <a:xfrm>
            <a:off x="228600" y="15240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630238" marR="0" lvl="1" indent="-514350" algn="l" defTabSz="914400" rtl="0" eaLnBrk="0" fontAlgn="base" latinLnBrk="0" hangingPunct="0">
              <a:lnSpc>
                <a:spcPct val="100000"/>
              </a:lnSpc>
              <a:spcBef>
                <a:spcPct val="20000"/>
              </a:spcBef>
              <a:spcAft>
                <a:spcPct val="0"/>
              </a:spcAft>
              <a:buClr>
                <a:srgbClr val="01B4E7"/>
              </a:buClr>
              <a:buSzPct val="120000"/>
              <a:buFont typeface="+mj-lt"/>
              <a:buAutoNum type="arabicPeriod"/>
              <a:tabLst/>
              <a:defRPr/>
            </a:pPr>
            <a:r>
              <a:rPr kumimoji="0" lang="en-US" sz="3200" b="1"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To qualify for global grant DDF, club must have achieved a minimum of $100 per capita giving to the Annual Fund or a club total of at least $20,000 for the 2022-2023 Rotary year.</a:t>
            </a:r>
          </a:p>
          <a:p>
            <a:pPr marL="630238" marR="0" lvl="1" indent="-514350" algn="l" defTabSz="914400" rtl="0" eaLnBrk="0" fontAlgn="base" latinLnBrk="0" hangingPunct="0">
              <a:lnSpc>
                <a:spcPct val="100000"/>
              </a:lnSpc>
              <a:spcBef>
                <a:spcPct val="20000"/>
              </a:spcBef>
              <a:spcAft>
                <a:spcPct val="0"/>
              </a:spcAft>
              <a:buClr>
                <a:srgbClr val="01B4E7"/>
              </a:buClr>
              <a:buSzPct val="120000"/>
              <a:buFont typeface="+mj-lt"/>
              <a:buAutoNum type="arabicPeriod"/>
              <a:tabLst/>
              <a:defRPr/>
            </a:pPr>
            <a:endParaRPr kumimoji="0" lang="en-US" sz="3200" b="1"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endParaRPr>
          </a:p>
          <a:p>
            <a:pPr marL="630238" marR="0" lvl="1" indent="-514350" algn="l" defTabSz="914400" rtl="0" eaLnBrk="0" fontAlgn="base" latinLnBrk="0" hangingPunct="0">
              <a:lnSpc>
                <a:spcPct val="100000"/>
              </a:lnSpc>
              <a:spcBef>
                <a:spcPct val="20000"/>
              </a:spcBef>
              <a:spcAft>
                <a:spcPct val="0"/>
              </a:spcAft>
              <a:buClr>
                <a:srgbClr val="01B4E7"/>
              </a:buClr>
              <a:buSzPct val="120000"/>
              <a:buFont typeface="+mj-lt"/>
              <a:buAutoNum type="arabicPeriod"/>
              <a:tabLst/>
              <a:defRPr/>
            </a:pPr>
            <a:r>
              <a:rPr kumimoji="0" lang="en-US" sz="32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All District and RI dues must be up to date.</a:t>
            </a:r>
          </a:p>
          <a:p>
            <a:pPr marL="1143000" marR="0" lvl="2" indent="-22860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endParaRPr kumimoji="0" lang="en-US" sz="32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endParaRPr>
          </a:p>
        </p:txBody>
      </p:sp>
    </p:spTree>
    <p:extLst>
      <p:ext uri="{BB962C8B-B14F-4D97-AF65-F5344CB8AC3E}">
        <p14:creationId xmlns:p14="http://schemas.microsoft.com/office/powerpoint/2010/main" val="2118251306"/>
      </p:ext>
    </p:extLst>
  </p:cSld>
  <p:clrMapOvr>
    <a:masterClrMapping/>
  </p:clrMapOvr>
  <p:transition spd="med" advClick="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74676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3200" dirty="0">
                <a:latin typeface="Arial Narrow" pitchFamily="34" charset="0"/>
              </a:rPr>
              <a:t>CLUB QUALIFICATION</a:t>
            </a:r>
          </a:p>
        </p:txBody>
      </p:sp>
      <p:sp>
        <p:nvSpPr>
          <p:cNvPr id="4" name="Content Placeholder 2"/>
          <p:cNvSpPr txBox="1">
            <a:spLocks/>
          </p:cNvSpPr>
          <p:nvPr/>
        </p:nvSpPr>
        <p:spPr bwMode="auto">
          <a:xfrm>
            <a:off x="228600" y="16764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630238" lvl="1" indent="-514350">
              <a:spcBef>
                <a:spcPct val="20000"/>
              </a:spcBef>
              <a:buClr>
                <a:srgbClr val="01B4E7"/>
              </a:buClr>
              <a:buSzPct val="120000"/>
              <a:buFont typeface="+mj-lt"/>
              <a:buAutoNum type="arabicPeriod" startAt="3"/>
              <a:defRPr/>
            </a:pPr>
            <a:r>
              <a:rPr lang="en-US" sz="3200" dirty="0">
                <a:solidFill>
                  <a:srgbClr val="58585A"/>
                </a:solidFill>
                <a:latin typeface="Georgia" pitchFamily="18" charset="0"/>
              </a:rPr>
              <a:t>Two club members must attend this training </a:t>
            </a:r>
            <a:r>
              <a:rPr lang="en-US" sz="3200" u="sng" dirty="0">
                <a:solidFill>
                  <a:srgbClr val="58585A"/>
                </a:solidFill>
                <a:latin typeface="Georgia" pitchFamily="18" charset="0"/>
              </a:rPr>
              <a:t>and complete the assessment quiz</a:t>
            </a:r>
            <a:r>
              <a:rPr lang="en-US" sz="3200" dirty="0">
                <a:solidFill>
                  <a:srgbClr val="58585A"/>
                </a:solidFill>
                <a:latin typeface="Georgia" pitchFamily="18" charset="0"/>
              </a:rPr>
              <a:t>.</a:t>
            </a:r>
          </a:p>
          <a:p>
            <a:pPr marL="630238" lvl="1" indent="-514350">
              <a:spcBef>
                <a:spcPct val="20000"/>
              </a:spcBef>
              <a:buClr>
                <a:srgbClr val="01B4E7"/>
              </a:buClr>
              <a:buSzPct val="120000"/>
              <a:buFont typeface="+mj-lt"/>
              <a:buAutoNum type="arabicPeriod" startAt="3"/>
              <a:defRPr/>
            </a:pPr>
            <a:endParaRPr lang="en-US" sz="3200" dirty="0">
              <a:solidFill>
                <a:srgbClr val="58585A"/>
              </a:solidFill>
              <a:latin typeface="Georgia" pitchFamily="18" charset="0"/>
            </a:endParaRPr>
          </a:p>
          <a:p>
            <a:pPr marL="630238" marR="0" lvl="1" indent="-514350" algn="l" defTabSz="914400" rtl="0" eaLnBrk="0" fontAlgn="base" latinLnBrk="0" hangingPunct="0">
              <a:lnSpc>
                <a:spcPct val="100000"/>
              </a:lnSpc>
              <a:spcBef>
                <a:spcPct val="20000"/>
              </a:spcBef>
              <a:spcAft>
                <a:spcPct val="0"/>
              </a:spcAft>
              <a:buClr>
                <a:srgbClr val="01B4E7"/>
              </a:buClr>
              <a:buSzPct val="120000"/>
              <a:buFont typeface="+mj-lt"/>
              <a:buAutoNum type="arabicPeriod" startAt="3"/>
              <a:tabLst/>
              <a:defRPr/>
            </a:pPr>
            <a:r>
              <a:rPr kumimoji="0" lang="en-US" sz="32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TRF Memorandum of Understanding must be signed. </a:t>
            </a:r>
          </a:p>
          <a:p>
            <a:pPr marL="1377950" marR="0" lvl="2" indent="-457200" algn="l" defTabSz="914400" rtl="0" eaLnBrk="0" fontAlgn="base" latinLnBrk="0" hangingPunct="0">
              <a:lnSpc>
                <a:spcPct val="100000"/>
              </a:lnSpc>
              <a:spcBef>
                <a:spcPct val="20000"/>
              </a:spcBef>
              <a:spcAft>
                <a:spcPct val="0"/>
              </a:spcAft>
              <a:buClr>
                <a:srgbClr val="01B4E7"/>
              </a:buClr>
              <a:buSzPct val="120000"/>
              <a:buFont typeface="Arial" panose="020B0604020202020204" pitchFamily="34" charset="0"/>
              <a:buChar char="•"/>
              <a:tabLst/>
              <a:defRPr/>
            </a:pPr>
            <a:r>
              <a:rPr kumimoji="0" lang="en-US" sz="28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Signed by 2023-2024 &amp; 2024-2025 presidents</a:t>
            </a:r>
          </a:p>
          <a:p>
            <a:pPr marL="1377950" marR="0" lvl="2" indent="-457200" algn="l" defTabSz="914400" rtl="0" eaLnBrk="0" fontAlgn="base" latinLnBrk="0" hangingPunct="0">
              <a:lnSpc>
                <a:spcPct val="100000"/>
              </a:lnSpc>
              <a:spcBef>
                <a:spcPct val="20000"/>
              </a:spcBef>
              <a:spcAft>
                <a:spcPct val="0"/>
              </a:spcAft>
              <a:buClr>
                <a:srgbClr val="01B4E7"/>
              </a:buClr>
              <a:buSzPct val="120000"/>
              <a:buFont typeface="Arial" panose="020B0604020202020204" pitchFamily="34" charset="0"/>
              <a:buChar char="•"/>
              <a:tabLst/>
              <a:defRPr/>
            </a:pPr>
            <a:r>
              <a:rPr kumimoji="0" lang="en-US" sz="28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Email signed form to PDG Mel Gallegos at </a:t>
            </a:r>
            <a:r>
              <a:rPr kumimoji="0" lang="en-US" sz="2800" b="0" i="0" u="sng" strike="noStrike" kern="1200" cap="none" spc="0" normalizeH="0" baseline="0" noProof="0" dirty="0">
                <a:ln>
                  <a:noFill/>
                </a:ln>
                <a:solidFill>
                  <a:srgbClr val="00B0F0"/>
                </a:solidFill>
                <a:effectLst/>
                <a:uLnTx/>
                <a:uFillTx/>
                <a:latin typeface="Georgia" pitchFamily="18" charset="0"/>
                <a:ea typeface="ヒラギノ角ゴ Pro W3" pitchFamily="-84" charset="-128"/>
                <a:cs typeface="+mn-cs"/>
              </a:rPr>
              <a:t>melgallegos1819@gmail.com</a:t>
            </a:r>
          </a:p>
          <a:p>
            <a:pPr marL="1377950" marR="0" lvl="2" indent="-457200" algn="l" defTabSz="914400" rtl="0" eaLnBrk="0" fontAlgn="base" latinLnBrk="0" hangingPunct="0">
              <a:lnSpc>
                <a:spcPct val="100000"/>
              </a:lnSpc>
              <a:spcBef>
                <a:spcPct val="20000"/>
              </a:spcBef>
              <a:spcAft>
                <a:spcPct val="0"/>
              </a:spcAft>
              <a:buClr>
                <a:srgbClr val="01B4E7"/>
              </a:buClr>
              <a:buSzPct val="120000"/>
              <a:buFont typeface="Arial" panose="020B0604020202020204" pitchFamily="34" charset="0"/>
              <a:buChar char="•"/>
              <a:tabLst/>
              <a:defRPr/>
            </a:pPr>
            <a:endParaRPr kumimoji="0" lang="en-US" sz="28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endParaRPr>
          </a:p>
          <a:p>
            <a:pPr marL="623888" marR="0" lvl="1" indent="-514350" algn="l" defTabSz="914400" rtl="0" eaLnBrk="0" fontAlgn="base" latinLnBrk="0" hangingPunct="0">
              <a:lnSpc>
                <a:spcPct val="100000"/>
              </a:lnSpc>
              <a:spcBef>
                <a:spcPct val="20000"/>
              </a:spcBef>
              <a:spcAft>
                <a:spcPct val="0"/>
              </a:spcAft>
              <a:buClr>
                <a:srgbClr val="01B4E7"/>
              </a:buClr>
              <a:buSzPct val="120000"/>
              <a:buFont typeface="+mj-lt"/>
              <a:buAutoNum type="arabicPeriod" startAt="4"/>
              <a:tabLst/>
              <a:defRPr/>
            </a:pPr>
            <a:endParaRPr kumimoji="0" lang="en-US" sz="32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endParaRPr>
          </a:p>
        </p:txBody>
      </p:sp>
    </p:spTree>
    <p:extLst>
      <p:ext uri="{BB962C8B-B14F-4D97-AF65-F5344CB8AC3E}">
        <p14:creationId xmlns:p14="http://schemas.microsoft.com/office/powerpoint/2010/main" val="3916849972"/>
      </p:ext>
    </p:extLst>
  </p:cSld>
  <p:clrMapOvr>
    <a:masterClrMapping/>
  </p:clrMapOvr>
  <p:transition spd="med" advClick="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0770-8D3D-4DDD-81B3-64579CF6715B}"/>
              </a:ext>
            </a:extLst>
          </p:cNvPr>
          <p:cNvSpPr>
            <a:spLocks noGrp="1"/>
          </p:cNvSpPr>
          <p:nvPr>
            <p:ph type="title"/>
          </p:nvPr>
        </p:nvSpPr>
        <p:spPr/>
        <p:txBody>
          <a:bodyPr/>
          <a:lstStyle/>
          <a:p>
            <a:pPr algn="ctr"/>
            <a:r>
              <a:rPr lang="en-US" sz="3200" b="1" dirty="0">
                <a:solidFill>
                  <a:srgbClr val="000000"/>
                </a:solidFill>
              </a:rPr>
              <a:t>To download MOU:</a:t>
            </a:r>
          </a:p>
        </p:txBody>
      </p:sp>
      <p:pic>
        <p:nvPicPr>
          <p:cNvPr id="4" name="Picture 3" descr="Graphical user interface, website&#10;&#10;Description automatically generated">
            <a:extLst>
              <a:ext uri="{FF2B5EF4-FFF2-40B4-BE49-F238E27FC236}">
                <a16:creationId xmlns:a16="http://schemas.microsoft.com/office/drawing/2014/main" id="{341AB41A-F055-4981-A758-D63672BA06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828800"/>
            <a:ext cx="9144000" cy="4419600"/>
          </a:xfrm>
          <a:prstGeom prst="rect">
            <a:avLst/>
          </a:prstGeom>
        </p:spPr>
      </p:pic>
      <p:sp>
        <p:nvSpPr>
          <p:cNvPr id="5" name="Speech Bubble: Oval 4">
            <a:extLst>
              <a:ext uri="{FF2B5EF4-FFF2-40B4-BE49-F238E27FC236}">
                <a16:creationId xmlns:a16="http://schemas.microsoft.com/office/drawing/2014/main" id="{42F56BFF-DA41-4316-824A-7AED140AAF7C}"/>
              </a:ext>
            </a:extLst>
          </p:cNvPr>
          <p:cNvSpPr/>
          <p:nvPr/>
        </p:nvSpPr>
        <p:spPr>
          <a:xfrm>
            <a:off x="7162800" y="2209800"/>
            <a:ext cx="762000" cy="612648"/>
          </a:xfrm>
          <a:prstGeom prst="wedgeEllipse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a:ea typeface="+mn-ea"/>
                <a:cs typeface="+mn-cs"/>
              </a:rPr>
              <a:t>1</a:t>
            </a:r>
          </a:p>
        </p:txBody>
      </p:sp>
      <p:sp>
        <p:nvSpPr>
          <p:cNvPr id="6" name="Speech Bubble: Oval 5">
            <a:extLst>
              <a:ext uri="{FF2B5EF4-FFF2-40B4-BE49-F238E27FC236}">
                <a16:creationId xmlns:a16="http://schemas.microsoft.com/office/drawing/2014/main" id="{BDAE469E-9EF3-4073-93BB-085DB6BF8CE2}"/>
              </a:ext>
            </a:extLst>
          </p:cNvPr>
          <p:cNvSpPr/>
          <p:nvPr/>
        </p:nvSpPr>
        <p:spPr>
          <a:xfrm>
            <a:off x="1182029" y="762000"/>
            <a:ext cx="2286000" cy="998703"/>
          </a:xfrm>
          <a:prstGeom prst="wedgeEllipse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mn-cs"/>
              </a:rPr>
              <a:t>Go district web site rotary5340.org</a:t>
            </a:r>
          </a:p>
        </p:txBody>
      </p:sp>
      <p:sp>
        <p:nvSpPr>
          <p:cNvPr id="7" name="Speech Bubble: Oval 6">
            <a:extLst>
              <a:ext uri="{FF2B5EF4-FFF2-40B4-BE49-F238E27FC236}">
                <a16:creationId xmlns:a16="http://schemas.microsoft.com/office/drawing/2014/main" id="{C778F233-DF91-408A-9318-947E350924E6}"/>
              </a:ext>
            </a:extLst>
          </p:cNvPr>
          <p:cNvSpPr/>
          <p:nvPr/>
        </p:nvSpPr>
        <p:spPr>
          <a:xfrm>
            <a:off x="7391400" y="3043428"/>
            <a:ext cx="533400" cy="385572"/>
          </a:xfrm>
          <a:prstGeom prst="wedgeEllipse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2</a:t>
            </a:r>
          </a:p>
        </p:txBody>
      </p:sp>
    </p:spTree>
    <p:extLst>
      <p:ext uri="{BB962C8B-B14F-4D97-AF65-F5344CB8AC3E}">
        <p14:creationId xmlns:p14="http://schemas.microsoft.com/office/powerpoint/2010/main" val="508349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0770-8D3D-4DDD-81B3-64579CF6715B}"/>
              </a:ext>
            </a:extLst>
          </p:cNvPr>
          <p:cNvSpPr>
            <a:spLocks noGrp="1"/>
          </p:cNvSpPr>
          <p:nvPr>
            <p:ph type="title"/>
          </p:nvPr>
        </p:nvSpPr>
        <p:spPr/>
        <p:txBody>
          <a:bodyPr/>
          <a:lstStyle/>
          <a:p>
            <a:r>
              <a:rPr lang="en-US" sz="4400" b="1" dirty="0">
                <a:solidFill>
                  <a:srgbClr val="005DAA"/>
                </a:solidFill>
              </a:rPr>
              <a:t>Rotary5340.org</a:t>
            </a:r>
          </a:p>
        </p:txBody>
      </p:sp>
      <p:pic>
        <p:nvPicPr>
          <p:cNvPr id="6" name="Picture 5" descr="A screenshot of a computer&#10;&#10;Description automatically generated with medium confidence">
            <a:extLst>
              <a:ext uri="{FF2B5EF4-FFF2-40B4-BE49-F238E27FC236}">
                <a16:creationId xmlns:a16="http://schemas.microsoft.com/office/drawing/2014/main" id="{A8D2F897-E18F-468A-8F1B-B5184689954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1000" y="1219200"/>
            <a:ext cx="8490857" cy="4953000"/>
          </a:xfrm>
          <a:prstGeom prst="rect">
            <a:avLst/>
          </a:prstGeom>
        </p:spPr>
      </p:pic>
      <p:sp>
        <p:nvSpPr>
          <p:cNvPr id="7" name="Arrow: Down 6">
            <a:extLst>
              <a:ext uri="{FF2B5EF4-FFF2-40B4-BE49-F238E27FC236}">
                <a16:creationId xmlns:a16="http://schemas.microsoft.com/office/drawing/2014/main" id="{B3F09F94-E078-4993-9ABF-449C10EC6815}"/>
              </a:ext>
            </a:extLst>
          </p:cNvPr>
          <p:cNvSpPr/>
          <p:nvPr/>
        </p:nvSpPr>
        <p:spPr>
          <a:xfrm rot="5400000" flipH="1">
            <a:off x="2384461" y="4836516"/>
            <a:ext cx="348069" cy="849794"/>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224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74676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3200" dirty="0">
                <a:latin typeface="Arial Narrow" pitchFamily="34" charset="0"/>
              </a:rPr>
              <a:t>CLUB QUALIFICATION</a:t>
            </a:r>
          </a:p>
        </p:txBody>
      </p:sp>
      <p:sp>
        <p:nvSpPr>
          <p:cNvPr id="4" name="Content Placeholder 2"/>
          <p:cNvSpPr txBox="1">
            <a:spLocks/>
          </p:cNvSpPr>
          <p:nvPr/>
        </p:nvSpPr>
        <p:spPr bwMode="auto">
          <a:xfrm>
            <a:off x="457200" y="2133600"/>
            <a:ext cx="868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630238" lvl="1" indent="-514350">
              <a:spcBef>
                <a:spcPct val="20000"/>
              </a:spcBef>
              <a:buClr>
                <a:schemeClr val="accent1"/>
              </a:buClr>
              <a:buSzPct val="120000"/>
              <a:buFont typeface="+mj-lt"/>
              <a:buAutoNum type="arabicPeriod" startAt="5"/>
            </a:pPr>
            <a:r>
              <a:rPr lang="en-US" sz="3200" dirty="0">
                <a:solidFill>
                  <a:srgbClr val="58585A"/>
                </a:solidFill>
                <a:latin typeface="Georgia" pitchFamily="18" charset="0"/>
              </a:rPr>
              <a:t>All grant reporting must be up to date.</a:t>
            </a:r>
          </a:p>
          <a:p>
            <a:pPr marL="630238" lvl="1" indent="-514350">
              <a:spcBef>
                <a:spcPct val="20000"/>
              </a:spcBef>
              <a:buClr>
                <a:schemeClr val="accent1"/>
              </a:buClr>
              <a:buSzPct val="120000"/>
              <a:buFont typeface="+mj-lt"/>
              <a:buAutoNum type="arabicPeriod" startAt="5"/>
            </a:pPr>
            <a:endParaRPr lang="en-US" sz="3200" dirty="0">
              <a:solidFill>
                <a:srgbClr val="58585A"/>
              </a:solidFill>
              <a:latin typeface="Georgia" pitchFamily="18" charset="0"/>
            </a:endParaRPr>
          </a:p>
          <a:p>
            <a:pPr marL="630238" lvl="1" indent="-514350">
              <a:spcBef>
                <a:spcPct val="20000"/>
              </a:spcBef>
              <a:buClr>
                <a:schemeClr val="accent1"/>
              </a:buClr>
              <a:buSzPct val="120000"/>
              <a:buFont typeface="+mj-lt"/>
              <a:buAutoNum type="arabicPeriod" startAt="5"/>
            </a:pPr>
            <a:r>
              <a:rPr lang="en-US" sz="3200" dirty="0">
                <a:solidFill>
                  <a:srgbClr val="58585A"/>
                </a:solidFill>
                <a:latin typeface="Georgia" pitchFamily="18" charset="0"/>
              </a:rPr>
              <a:t>No more than 10 active global grants.</a:t>
            </a:r>
          </a:p>
          <a:p>
            <a:pPr marL="920750" lvl="2" indent="0">
              <a:spcBef>
                <a:spcPct val="20000"/>
              </a:spcBef>
              <a:buClr>
                <a:schemeClr val="accent1"/>
              </a:buClr>
              <a:buSzPct val="120000"/>
            </a:pPr>
            <a:endParaRPr lang="en-US" sz="3200" dirty="0">
              <a:solidFill>
                <a:srgbClr val="58585A"/>
              </a:solidFill>
              <a:latin typeface="Georgia" pitchFamily="18" charset="0"/>
            </a:endParaRPr>
          </a:p>
          <a:p>
            <a:pPr marL="630238" lvl="1" indent="-514350">
              <a:spcBef>
                <a:spcPct val="20000"/>
              </a:spcBef>
              <a:buClr>
                <a:schemeClr val="accent1"/>
              </a:buClr>
              <a:buSzPct val="120000"/>
              <a:buFont typeface="+mj-lt"/>
              <a:buAutoNum type="arabicPeriod" startAt="5"/>
            </a:pPr>
            <a:r>
              <a:rPr lang="en-US" sz="3200" dirty="0">
                <a:solidFill>
                  <a:srgbClr val="58585A"/>
                </a:solidFill>
                <a:latin typeface="Georgia" pitchFamily="18" charset="0"/>
              </a:rPr>
              <a:t>The club’s Rotary Foundation giving goals for 2023-2024 must be entered by the club president (or elect).</a:t>
            </a:r>
          </a:p>
          <a:p>
            <a:pPr lvl="2">
              <a:spcBef>
                <a:spcPct val="20000"/>
              </a:spcBef>
              <a:buClr>
                <a:schemeClr val="accent1"/>
              </a:buClr>
              <a:buSzPct val="120000"/>
              <a:buFont typeface="Wingdings" pitchFamily="2" charset="2"/>
              <a:buChar char="§"/>
            </a:pPr>
            <a:endParaRPr lang="en-US" sz="3200" dirty="0">
              <a:solidFill>
                <a:srgbClr val="58585A"/>
              </a:solidFill>
              <a:latin typeface="Georgia" pitchFamily="18" charset="0"/>
            </a:endParaRPr>
          </a:p>
        </p:txBody>
      </p:sp>
    </p:spTree>
    <p:extLst>
      <p:ext uri="{BB962C8B-B14F-4D97-AF65-F5344CB8AC3E}">
        <p14:creationId xmlns:p14="http://schemas.microsoft.com/office/powerpoint/2010/main" val="676011114"/>
      </p:ext>
    </p:extLst>
  </p:cSld>
  <p:clrMapOvr>
    <a:masterClrMapping/>
  </p:clrMapOvr>
  <p:transition spd="med" advClick="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E2BE01A-90FC-4987-B2CF-92FA87973227}"/>
              </a:ext>
            </a:extLst>
          </p:cNvPr>
          <p:cNvPicPr>
            <a:picLocks noChangeAspect="1"/>
          </p:cNvPicPr>
          <p:nvPr/>
        </p:nvPicPr>
        <p:blipFill>
          <a:blip r:embed="rId2"/>
          <a:stretch>
            <a:fillRect/>
          </a:stretch>
        </p:blipFill>
        <p:spPr>
          <a:xfrm>
            <a:off x="90488" y="315044"/>
            <a:ext cx="8963025" cy="5669113"/>
          </a:xfrm>
          <a:prstGeom prst="rect">
            <a:avLst/>
          </a:prstGeom>
          <a:noFill/>
        </p:spPr>
      </p:pic>
      <p:pic>
        <p:nvPicPr>
          <p:cNvPr id="11" name="Graphic 10" descr="Add with solid fill">
            <a:extLst>
              <a:ext uri="{FF2B5EF4-FFF2-40B4-BE49-F238E27FC236}">
                <a16:creationId xmlns:a16="http://schemas.microsoft.com/office/drawing/2014/main" id="{8EC58649-ACA4-47BB-8BE1-855188F2C3B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2964" y="1770421"/>
            <a:ext cx="340443" cy="340443"/>
          </a:xfrm>
          <a:prstGeom prst="rect">
            <a:avLst/>
          </a:prstGeom>
        </p:spPr>
      </p:pic>
    </p:spTree>
    <p:extLst>
      <p:ext uri="{BB962C8B-B14F-4D97-AF65-F5344CB8AC3E}">
        <p14:creationId xmlns:p14="http://schemas.microsoft.com/office/powerpoint/2010/main" val="2058815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274638"/>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normAutofit/>
          </a:bodyPr>
          <a:lstStyle/>
          <a:p>
            <a:r>
              <a:rPr lang="en-US" kern="1200" dirty="0">
                <a:solidFill>
                  <a:srgbClr val="005DAA"/>
                </a:solidFill>
                <a:latin typeface="Arial Narrow"/>
                <a:ea typeface="MS PGothic" pitchFamily="34" charset="-128"/>
                <a:cs typeface="Arial Narrow"/>
              </a:rPr>
              <a:t>GLOBAL GRANTS REQUIRE</a:t>
            </a:r>
          </a:p>
        </p:txBody>
      </p:sp>
      <p:sp>
        <p:nvSpPr>
          <p:cNvPr id="4" name="Content Placeholder 2"/>
          <p:cNvSpPr txBox="1">
            <a:spLocks/>
          </p:cNvSpPr>
          <p:nvPr/>
        </p:nvSpPr>
        <p:spPr bwMode="auto">
          <a:xfrm>
            <a:off x="152400" y="1752600"/>
            <a:ext cx="4038600" cy="45259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92500"/>
          </a:bodyPr>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573088" lvl="1" indent="-457200" defTabSz="457200">
              <a:spcBef>
                <a:spcPct val="20000"/>
              </a:spcBef>
              <a:buClr>
                <a:schemeClr val="accent1"/>
              </a:buClr>
              <a:buSzPct val="120000"/>
              <a:buFont typeface="Wingdings" panose="05000000000000000000" pitchFamily="2" charset="2"/>
              <a:buChar char="v"/>
            </a:pPr>
            <a:r>
              <a:rPr lang="en-US" sz="2600" dirty="0">
                <a:latin typeface="Georgia"/>
                <a:ea typeface="MS PGothic" pitchFamily="34" charset="-128"/>
              </a:rPr>
              <a:t>International partnership</a:t>
            </a:r>
          </a:p>
          <a:p>
            <a:pPr marL="1371600" lvl="2" indent="-457200" defTabSz="457200">
              <a:spcBef>
                <a:spcPct val="20000"/>
              </a:spcBef>
              <a:buClr>
                <a:schemeClr val="accent1"/>
              </a:buClr>
              <a:buSzPct val="120000"/>
              <a:buFont typeface="Wingdings" panose="05000000000000000000" pitchFamily="2" charset="2"/>
              <a:buChar char="v"/>
            </a:pPr>
            <a:r>
              <a:rPr lang="en-US" sz="2600" dirty="0">
                <a:latin typeface="Georgia"/>
                <a:ea typeface="MS PGothic" pitchFamily="34" charset="-128"/>
              </a:rPr>
              <a:t>Host </a:t>
            </a:r>
          </a:p>
          <a:p>
            <a:pPr marL="1371600" lvl="2" indent="-457200" defTabSz="457200">
              <a:spcBef>
                <a:spcPct val="20000"/>
              </a:spcBef>
              <a:buClr>
                <a:schemeClr val="accent1"/>
              </a:buClr>
              <a:buSzPct val="120000"/>
              <a:buFont typeface="Wingdings" panose="05000000000000000000" pitchFamily="2" charset="2"/>
              <a:buChar char="v"/>
            </a:pPr>
            <a:r>
              <a:rPr lang="en-US" sz="2600" dirty="0">
                <a:latin typeface="Georgia"/>
                <a:ea typeface="MS PGothic" pitchFamily="34" charset="-128"/>
              </a:rPr>
              <a:t>International Club</a:t>
            </a:r>
          </a:p>
          <a:p>
            <a:pPr marL="1828800" lvl="3" indent="-457200" defTabSz="457200">
              <a:spcBef>
                <a:spcPct val="20000"/>
              </a:spcBef>
              <a:buClr>
                <a:schemeClr val="accent1"/>
              </a:buClr>
              <a:buSzPct val="120000"/>
              <a:buFont typeface="Wingdings" panose="05000000000000000000" pitchFamily="2" charset="2"/>
              <a:buChar char="v"/>
            </a:pPr>
            <a:r>
              <a:rPr lang="en-US" sz="2600" u="sng" dirty="0">
                <a:latin typeface="Georgia"/>
                <a:ea typeface="MS PGothic" pitchFamily="34" charset="-128"/>
              </a:rPr>
              <a:t>must contribute at least 15% of funding</a:t>
            </a:r>
          </a:p>
          <a:p>
            <a:pPr marL="1828800" lvl="3" indent="-457200" defTabSz="457200">
              <a:spcBef>
                <a:spcPct val="20000"/>
              </a:spcBef>
              <a:buClr>
                <a:schemeClr val="accent1"/>
              </a:buClr>
              <a:buSzPct val="120000"/>
              <a:buFont typeface="Wingdings" panose="05000000000000000000" pitchFamily="2" charset="2"/>
              <a:buChar char="v"/>
            </a:pPr>
            <a:r>
              <a:rPr lang="en-US" sz="2600" dirty="0">
                <a:latin typeface="Georgia"/>
                <a:ea typeface="MS PGothic" pitchFamily="34" charset="-128"/>
              </a:rPr>
              <a:t>Exceptions</a:t>
            </a:r>
          </a:p>
          <a:p>
            <a:pPr marL="2286000" lvl="4" indent="-457200" defTabSz="457200">
              <a:spcBef>
                <a:spcPct val="20000"/>
              </a:spcBef>
              <a:buClr>
                <a:schemeClr val="accent1"/>
              </a:buClr>
              <a:buSzPct val="120000"/>
              <a:buFont typeface="Wingdings" panose="05000000000000000000" pitchFamily="2" charset="2"/>
              <a:buChar char="v"/>
            </a:pPr>
            <a:r>
              <a:rPr lang="en-US" sz="2600" dirty="0">
                <a:latin typeface="Georgia"/>
                <a:ea typeface="MS PGothic" pitchFamily="34" charset="-128"/>
              </a:rPr>
              <a:t>Term gifts involved</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4648200" y="1600200"/>
            <a:ext cx="4038600" cy="4525963"/>
          </a:xfrm>
          <a:prstGeom prst="rect">
            <a:avLst/>
          </a:prstGeom>
          <a:noFill/>
        </p:spPr>
      </p:pic>
    </p:spTree>
    <p:extLst>
      <p:ext uri="{BB962C8B-B14F-4D97-AF65-F5344CB8AC3E}">
        <p14:creationId xmlns:p14="http://schemas.microsoft.com/office/powerpoint/2010/main" val="2299718513"/>
      </p:ext>
    </p:extLst>
  </p:cSld>
  <p:clrMapOvr>
    <a:masterClrMapping/>
  </p:clrMapOvr>
  <p:transition spd="med"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F2EB64FC-B9F3-4D10-B73C-01BFFAA3706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524000"/>
            <a:ext cx="9026769" cy="4267200"/>
          </a:xfrm>
          <a:prstGeom prst="rect">
            <a:avLst/>
          </a:prstGeom>
        </p:spPr>
      </p:pic>
      <p:sp>
        <p:nvSpPr>
          <p:cNvPr id="5" name="Speech Bubble: Oval 4">
            <a:extLst>
              <a:ext uri="{FF2B5EF4-FFF2-40B4-BE49-F238E27FC236}">
                <a16:creationId xmlns:a16="http://schemas.microsoft.com/office/drawing/2014/main" id="{8A2F511E-4ABB-488A-98F0-CC4BC240A4ED}"/>
              </a:ext>
            </a:extLst>
          </p:cNvPr>
          <p:cNvSpPr/>
          <p:nvPr/>
        </p:nvSpPr>
        <p:spPr>
          <a:xfrm>
            <a:off x="2743200" y="2133600"/>
            <a:ext cx="762000" cy="612648"/>
          </a:xfrm>
          <a:prstGeom prst="wedgeEllipse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FF0000"/>
                </a:solidFill>
              </a:rPr>
              <a:t>1</a:t>
            </a:r>
          </a:p>
        </p:txBody>
      </p:sp>
      <p:sp>
        <p:nvSpPr>
          <p:cNvPr id="8" name="Speech Bubble: Oval 7">
            <a:extLst>
              <a:ext uri="{FF2B5EF4-FFF2-40B4-BE49-F238E27FC236}">
                <a16:creationId xmlns:a16="http://schemas.microsoft.com/office/drawing/2014/main" id="{8B647D84-1CA5-40AE-A5A3-BED2C2C09901}"/>
              </a:ext>
            </a:extLst>
          </p:cNvPr>
          <p:cNvSpPr/>
          <p:nvPr/>
        </p:nvSpPr>
        <p:spPr>
          <a:xfrm>
            <a:off x="3810000" y="2746248"/>
            <a:ext cx="762000" cy="612648"/>
          </a:xfrm>
          <a:prstGeom prst="wedgeEllipse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FF0000"/>
                </a:solidFill>
              </a:rPr>
              <a:t>3</a:t>
            </a:r>
          </a:p>
        </p:txBody>
      </p:sp>
      <p:sp>
        <p:nvSpPr>
          <p:cNvPr id="9" name="Speech Bubble: Oval 8">
            <a:extLst>
              <a:ext uri="{FF2B5EF4-FFF2-40B4-BE49-F238E27FC236}">
                <a16:creationId xmlns:a16="http://schemas.microsoft.com/office/drawing/2014/main" id="{87811ED9-12D4-4A32-94D8-3DEFB42E2ADD}"/>
              </a:ext>
            </a:extLst>
          </p:cNvPr>
          <p:cNvSpPr/>
          <p:nvPr/>
        </p:nvSpPr>
        <p:spPr>
          <a:xfrm>
            <a:off x="1676400" y="3962400"/>
            <a:ext cx="762000" cy="612648"/>
          </a:xfrm>
          <a:prstGeom prst="wedgeEllipse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FF0000"/>
                </a:solidFill>
              </a:rPr>
              <a:t>2</a:t>
            </a:r>
          </a:p>
        </p:txBody>
      </p:sp>
      <p:sp>
        <p:nvSpPr>
          <p:cNvPr id="2" name="TextBox 1">
            <a:extLst>
              <a:ext uri="{FF2B5EF4-FFF2-40B4-BE49-F238E27FC236}">
                <a16:creationId xmlns:a16="http://schemas.microsoft.com/office/drawing/2014/main" id="{9A470534-2967-4805-B8C3-7CE930A11BB3}"/>
              </a:ext>
            </a:extLst>
          </p:cNvPr>
          <p:cNvSpPr txBox="1"/>
          <p:nvPr/>
        </p:nvSpPr>
        <p:spPr>
          <a:xfrm>
            <a:off x="615817" y="307848"/>
            <a:ext cx="3645165" cy="769441"/>
          </a:xfrm>
          <a:prstGeom prst="rect">
            <a:avLst/>
          </a:prstGeom>
          <a:noFill/>
        </p:spPr>
        <p:txBody>
          <a:bodyPr wrap="none" rtlCol="0">
            <a:spAutoFit/>
          </a:bodyPr>
          <a:lstStyle/>
          <a:p>
            <a:r>
              <a:rPr lang="en-US" sz="4400" dirty="0">
                <a:solidFill>
                  <a:srgbClr val="005DAA"/>
                </a:solidFill>
              </a:rPr>
              <a:t>My.Rotary.org</a:t>
            </a:r>
          </a:p>
        </p:txBody>
      </p:sp>
    </p:spTree>
    <p:extLst>
      <p:ext uri="{BB962C8B-B14F-4D97-AF65-F5344CB8AC3E}">
        <p14:creationId xmlns:p14="http://schemas.microsoft.com/office/powerpoint/2010/main" val="410838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eople Talking Images - Free Download on Freepik">
            <a:extLst>
              <a:ext uri="{FF2B5EF4-FFF2-40B4-BE49-F238E27FC236}">
                <a16:creationId xmlns:a16="http://schemas.microsoft.com/office/drawing/2014/main" id="{586B17C1-B89F-4295-8A7F-FDF3AA34EFB9}"/>
              </a:ext>
            </a:extLst>
          </p:cNvPr>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270630" y="1905000"/>
            <a:ext cx="5376396"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1143000"/>
          </a:xfrm>
        </p:spPr>
        <p:txBody>
          <a:bodyPr>
            <a:normAutofit/>
          </a:bodyPr>
          <a:lstStyle/>
          <a:p>
            <a:pPr>
              <a:lnSpc>
                <a:spcPct val="90000"/>
              </a:lnSpc>
            </a:pPr>
            <a:r>
              <a:rPr lang="en-US" b="1" dirty="0">
                <a:solidFill>
                  <a:srgbClr val="005DAA"/>
                </a:solidFill>
              </a:rPr>
              <a:t>HOW TO FIND ROTARY PARTNERS  FOR GLOBAL GRANTS</a:t>
            </a:r>
          </a:p>
        </p:txBody>
      </p:sp>
      <p:graphicFrame>
        <p:nvGraphicFramePr>
          <p:cNvPr id="5" name="Content Placeholder 2">
            <a:extLst>
              <a:ext uri="{FF2B5EF4-FFF2-40B4-BE49-F238E27FC236}">
                <a16:creationId xmlns:a16="http://schemas.microsoft.com/office/drawing/2014/main" id="{D1EBC56D-7F07-EF8A-652A-4F4B593B85F0}"/>
              </a:ext>
            </a:extLst>
          </p:cNvPr>
          <p:cNvGraphicFramePr>
            <a:graphicFrameLocks noGrp="1"/>
          </p:cNvGraphicFramePr>
          <p:nvPr>
            <p:ph sz="half" idx="2"/>
            <p:extLst>
              <p:ext uri="{D42A27DB-BD31-4B8C-83A1-F6EECF244321}">
                <p14:modId xmlns:p14="http://schemas.microsoft.com/office/powerpoint/2010/main" val="3594674440"/>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37911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b="1" dirty="0">
                <a:solidFill>
                  <a:srgbClr val="005DAA"/>
                </a:solidFill>
              </a:rPr>
              <a:t>YOUR GLOBAL GRANT “COMMITTEE”</a:t>
            </a:r>
          </a:p>
        </p:txBody>
      </p:sp>
      <p:sp>
        <p:nvSpPr>
          <p:cNvPr id="3" name="Content Placeholder 2"/>
          <p:cNvSpPr>
            <a:spLocks noGrp="1"/>
          </p:cNvSpPr>
          <p:nvPr>
            <p:ph sz="half" idx="1"/>
          </p:nvPr>
        </p:nvSpPr>
        <p:spPr>
          <a:xfrm>
            <a:off x="304801" y="1600199"/>
            <a:ext cx="4191000" cy="4525963"/>
          </a:xfrm>
        </p:spPr>
        <p:txBody>
          <a:bodyPr>
            <a:normAutofit/>
          </a:bodyPr>
          <a:lstStyle/>
          <a:p>
            <a:pPr defTabSz="914400">
              <a:buFontTx/>
              <a:buChar char="•"/>
            </a:pPr>
            <a:r>
              <a:rPr lang="en-US" kern="0" dirty="0"/>
              <a:t>Both the Host and International Clubs must have:</a:t>
            </a:r>
          </a:p>
          <a:p>
            <a:pPr lvl="1" defTabSz="914400">
              <a:buFontTx/>
              <a:buChar char="•"/>
            </a:pPr>
            <a:r>
              <a:rPr lang="en-US" sz="2800" kern="0" dirty="0"/>
              <a:t>Primary Contact</a:t>
            </a:r>
          </a:p>
          <a:p>
            <a:pPr lvl="1" defTabSz="914400">
              <a:buFontTx/>
              <a:buChar char="•"/>
            </a:pPr>
            <a:r>
              <a:rPr lang="en-US" sz="2800" kern="0" dirty="0"/>
              <a:t>Two additional club members for the grant committee</a:t>
            </a:r>
          </a:p>
          <a:p>
            <a:pPr marL="0" indent="0" defTabSz="914400">
              <a:buNone/>
            </a:pPr>
            <a:endParaRPr lang="en-US" kern="0" dirty="0"/>
          </a:p>
          <a:p>
            <a:endParaRPr lang="en-US" dirty="0"/>
          </a:p>
        </p:txBody>
      </p:sp>
      <p:pic>
        <p:nvPicPr>
          <p:cNvPr id="4098" name="Picture 2" descr="12,152 Committee Stock Photos - Free &amp; Royalty-Free Stock ...">
            <a:extLst>
              <a:ext uri="{FF2B5EF4-FFF2-40B4-BE49-F238E27FC236}">
                <a16:creationId xmlns:a16="http://schemas.microsoft.com/office/drawing/2014/main" id="{038F043D-DDC7-710D-77D4-0C43699DEA77}"/>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bwMode="auto">
          <a:xfrm>
            <a:off x="4648200" y="2515299"/>
            <a:ext cx="4038600" cy="2695765"/>
          </a:xfrm>
          <a:prstGeom prst="rect">
            <a:avLst/>
          </a:prstGeom>
          <a:solidFill>
            <a:srgbClr val="FFFFFF"/>
          </a:solidFill>
        </p:spPr>
      </p:pic>
    </p:spTree>
    <p:extLst>
      <p:ext uri="{BB962C8B-B14F-4D97-AF65-F5344CB8AC3E}">
        <p14:creationId xmlns:p14="http://schemas.microsoft.com/office/powerpoint/2010/main" val="4086158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E2BE01A-90FC-4987-B2CF-92FA87973227}"/>
              </a:ext>
            </a:extLst>
          </p:cNvPr>
          <p:cNvPicPr>
            <a:picLocks noChangeAspect="1"/>
          </p:cNvPicPr>
          <p:nvPr/>
        </p:nvPicPr>
        <p:blipFill>
          <a:blip r:embed="rId2"/>
          <a:stretch>
            <a:fillRect/>
          </a:stretch>
        </p:blipFill>
        <p:spPr>
          <a:xfrm>
            <a:off x="90488" y="315044"/>
            <a:ext cx="8963025" cy="5669113"/>
          </a:xfrm>
          <a:prstGeom prst="rect">
            <a:avLst/>
          </a:prstGeom>
          <a:noFill/>
        </p:spPr>
      </p:pic>
      <p:pic>
        <p:nvPicPr>
          <p:cNvPr id="10" name="Graphic 9" descr="Add with solid fill">
            <a:extLst>
              <a:ext uri="{FF2B5EF4-FFF2-40B4-BE49-F238E27FC236}">
                <a16:creationId xmlns:a16="http://schemas.microsoft.com/office/drawing/2014/main" id="{05F8E236-F4AF-4DF8-A85A-77E54DA569F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2514600"/>
            <a:ext cx="340443" cy="340443"/>
          </a:xfrm>
          <a:prstGeom prst="rect">
            <a:avLst/>
          </a:prstGeom>
        </p:spPr>
      </p:pic>
    </p:spTree>
    <p:extLst>
      <p:ext uri="{BB962C8B-B14F-4D97-AF65-F5344CB8AC3E}">
        <p14:creationId xmlns:p14="http://schemas.microsoft.com/office/powerpoint/2010/main" val="972614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83058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3200" dirty="0">
                <a:latin typeface="Arial Narrow" pitchFamily="34" charset="0"/>
              </a:rPr>
              <a:t>DISTRICT 5340 GLOBAL GRANT RULES</a:t>
            </a:r>
          </a:p>
        </p:txBody>
      </p:sp>
      <p:sp>
        <p:nvSpPr>
          <p:cNvPr id="4" name="Content Placeholder 2"/>
          <p:cNvSpPr txBox="1">
            <a:spLocks/>
          </p:cNvSpPr>
          <p:nvPr/>
        </p:nvSpPr>
        <p:spPr bwMode="auto">
          <a:xfrm>
            <a:off x="441960" y="1371600"/>
            <a:ext cx="861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338138" marR="0" lvl="1" indent="-22225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r>
              <a:rPr kumimoji="0" lang="en-US" sz="26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Each Club eligible for up to $10,000 in District Designated Funds (DDF) for 2023-2024 Rotary year. </a:t>
            </a:r>
          </a:p>
          <a:p>
            <a:pPr lvl="2">
              <a:spcBef>
                <a:spcPct val="20000"/>
              </a:spcBef>
              <a:buClr>
                <a:srgbClr val="01B4E7"/>
              </a:buClr>
              <a:buSzPct val="120000"/>
              <a:buFont typeface="Wingdings" pitchFamily="2" charset="2"/>
              <a:buChar char="§"/>
              <a:defRPr/>
            </a:pPr>
            <a:r>
              <a:rPr kumimoji="0" lang="en-US" sz="2600" dirty="0">
                <a:solidFill>
                  <a:srgbClr val="58585A"/>
                </a:solidFill>
                <a:latin typeface="Georgia" pitchFamily="18" charset="0"/>
                <a:cs typeface="+mn-cs"/>
              </a:rPr>
              <a:t>Club cash contributions are matched 1:1 up to $10,000.</a:t>
            </a:r>
          </a:p>
          <a:p>
            <a:pPr marL="338138" marR="0" lvl="1" indent="-22225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r>
              <a:rPr kumimoji="0" lang="en-US" sz="26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Clubs encouraged to work together to do bigger grants</a:t>
            </a:r>
          </a:p>
          <a:p>
            <a:pPr marL="1143000" marR="0" lvl="2" indent="-22225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r>
              <a:rPr kumimoji="0" lang="en-US" sz="26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No more than $40,000 in DDF collectively for a single grant</a:t>
            </a:r>
          </a:p>
          <a:p>
            <a:pPr marL="338138" marR="0" lvl="1" indent="-22225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r>
              <a:rPr kumimoji="0" lang="en-US" sz="26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Grants must be fully pledged on MatchingGrants.org before DDF will be allocated for your project.</a:t>
            </a:r>
          </a:p>
          <a:p>
            <a:pPr lvl="1">
              <a:spcBef>
                <a:spcPct val="20000"/>
              </a:spcBef>
              <a:buClr>
                <a:srgbClr val="01B4E7"/>
              </a:buClr>
              <a:buSzPct val="120000"/>
              <a:buFont typeface="Wingdings" pitchFamily="2" charset="2"/>
              <a:buChar char="§"/>
              <a:defRPr/>
            </a:pPr>
            <a:r>
              <a:rPr lang="en-US" sz="2600" dirty="0">
                <a:solidFill>
                  <a:srgbClr val="58585A"/>
                </a:solidFill>
                <a:latin typeface="Georgia" pitchFamily="18" charset="0"/>
              </a:rPr>
              <a:t>Grants must comply with D5340 Youth Protection Policy (if applicable)</a:t>
            </a:r>
          </a:p>
          <a:p>
            <a:pPr marL="338138" marR="0" lvl="1" indent="-22225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endParaRPr kumimoji="0" lang="en-US"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endParaRPr>
          </a:p>
          <a:p>
            <a:pPr marL="338138" marR="0" lvl="1" indent="-22225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endParaRPr kumimoji="0" lang="en-US" sz="32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endParaRPr>
          </a:p>
        </p:txBody>
      </p:sp>
    </p:spTree>
    <p:extLst>
      <p:ext uri="{BB962C8B-B14F-4D97-AF65-F5344CB8AC3E}">
        <p14:creationId xmlns:p14="http://schemas.microsoft.com/office/powerpoint/2010/main" val="4047212861"/>
      </p:ext>
    </p:extLst>
  </p:cSld>
  <p:clrMapOvr>
    <a:masterClrMapping/>
  </p:clrMapOvr>
  <p:transition spd="med" advClick="0">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74676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3200" dirty="0">
                <a:latin typeface="Arial Narrow" pitchFamily="34" charset="0"/>
              </a:rPr>
              <a:t>ROTARY FOUNDATION MATCHING FUNDS</a:t>
            </a:r>
          </a:p>
        </p:txBody>
      </p:sp>
      <p:sp>
        <p:nvSpPr>
          <p:cNvPr id="4" name="Content Placeholder 2"/>
          <p:cNvSpPr txBox="1">
            <a:spLocks/>
          </p:cNvSpPr>
          <p:nvPr/>
        </p:nvSpPr>
        <p:spPr bwMode="auto">
          <a:xfrm>
            <a:off x="838200" y="1371600"/>
            <a:ext cx="8153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338138" marR="0" lvl="1" indent="-22225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r>
              <a:rPr kumimoji="0" lang="en-US" sz="32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Cash donations by Clubs</a:t>
            </a:r>
          </a:p>
          <a:p>
            <a:pPr marL="1143000" marR="0" lvl="2" indent="-22860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r>
              <a:rPr kumimoji="0" lang="en-US" sz="3200" b="0" i="0" u="sng"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No  Rotary Foundation match</a:t>
            </a:r>
          </a:p>
          <a:p>
            <a:pPr marL="1143000" marR="0" lvl="2" indent="-22860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r>
              <a:rPr kumimoji="0" lang="en-US" sz="32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Note: 5% must be added to club cash contributions for administrative costs</a:t>
            </a:r>
          </a:p>
          <a:p>
            <a:pPr marL="1371600" marR="0" lvl="3" indent="0" algn="l" defTabSz="914400" rtl="0" eaLnBrk="0" fontAlgn="base" latinLnBrk="0" hangingPunct="0">
              <a:lnSpc>
                <a:spcPct val="100000"/>
              </a:lnSpc>
              <a:spcBef>
                <a:spcPct val="20000"/>
              </a:spcBef>
              <a:spcAft>
                <a:spcPct val="0"/>
              </a:spcAft>
              <a:buClr>
                <a:srgbClr val="01B4E7"/>
              </a:buClr>
              <a:buSzPct val="120000"/>
              <a:buFontTx/>
              <a:buNone/>
              <a:tabLst/>
              <a:defRPr/>
            </a:pPr>
            <a:r>
              <a:rPr kumimoji="0" lang="en-US" sz="32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	</a:t>
            </a:r>
            <a:r>
              <a:rPr kumimoji="0" lang="en-US" sz="28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(May be avoided by contributing 	directly to project account)</a:t>
            </a:r>
          </a:p>
          <a:p>
            <a:pPr marL="338138" marR="0" lvl="1" indent="-22225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r>
              <a:rPr kumimoji="0" lang="en-US" sz="32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District Designated Funds</a:t>
            </a:r>
          </a:p>
          <a:p>
            <a:pPr marL="1143000" marR="0" lvl="2" indent="-22860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r>
              <a:rPr kumimoji="0" lang="en-US" sz="32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Matched 80%</a:t>
            </a:r>
          </a:p>
          <a:p>
            <a:pPr marL="1143000" marR="0" lvl="2" indent="-22860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endParaRPr kumimoji="0" lang="en-US" sz="32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endParaRPr>
          </a:p>
        </p:txBody>
      </p:sp>
    </p:spTree>
    <p:extLst>
      <p:ext uri="{BB962C8B-B14F-4D97-AF65-F5344CB8AC3E}">
        <p14:creationId xmlns:p14="http://schemas.microsoft.com/office/powerpoint/2010/main" val="1623406697"/>
      </p:ext>
    </p:extLst>
  </p:cSld>
  <p:clrMapOvr>
    <a:masterClrMapping/>
  </p:clrMapOvr>
  <p:transition spd="med" advClick="0">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74676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3200" dirty="0">
                <a:latin typeface="Arial Narrow" pitchFamily="34" charset="0"/>
              </a:rPr>
              <a:t>ROTARY FOUNDATION MATCHING FUNDS</a:t>
            </a:r>
          </a:p>
        </p:txBody>
      </p:sp>
      <p:sp>
        <p:nvSpPr>
          <p:cNvPr id="4" name="Content Placeholder 2"/>
          <p:cNvSpPr txBox="1">
            <a:spLocks/>
          </p:cNvSpPr>
          <p:nvPr/>
        </p:nvSpPr>
        <p:spPr bwMode="auto">
          <a:xfrm>
            <a:off x="704850" y="18288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338138" marR="0" lvl="1" indent="-22225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r>
              <a:rPr kumimoji="0" lang="en-US" sz="32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Example:</a:t>
            </a:r>
          </a:p>
          <a:p>
            <a:pPr marL="1143000" marR="0" lvl="2" indent="-22860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r>
              <a:rPr kumimoji="0" lang="en-US" sz="32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$15,000 Clubs’ cash</a:t>
            </a:r>
          </a:p>
          <a:p>
            <a:pPr marL="1143000" marR="0" lvl="2" indent="-22860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r>
              <a:rPr kumimoji="0" lang="en-US" sz="32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$15,000 District Designated Funds</a:t>
            </a:r>
          </a:p>
          <a:p>
            <a:pPr marL="1143000" marR="0" lvl="2" indent="-22860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r>
              <a:rPr kumimoji="0" lang="en-US" sz="32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TRF Match </a:t>
            </a:r>
          </a:p>
          <a:p>
            <a:pPr marL="1371600" marR="0" lvl="3" indent="0" algn="l" defTabSz="914400" rtl="0" eaLnBrk="0" fontAlgn="base" latinLnBrk="0" hangingPunct="0">
              <a:lnSpc>
                <a:spcPct val="100000"/>
              </a:lnSpc>
              <a:spcBef>
                <a:spcPct val="20000"/>
              </a:spcBef>
              <a:spcAft>
                <a:spcPct val="0"/>
              </a:spcAft>
              <a:buClr>
                <a:srgbClr val="01B4E7"/>
              </a:buClr>
              <a:buSzPct val="120000"/>
              <a:buFontTx/>
              <a:buNone/>
              <a:tabLst/>
              <a:defRPr/>
            </a:pPr>
            <a:r>
              <a:rPr kumimoji="0" lang="en-US" sz="32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$12,000 for DDF</a:t>
            </a:r>
          </a:p>
          <a:p>
            <a:pPr marL="1143000" marR="0" lvl="2" indent="-22860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r>
              <a:rPr kumimoji="0" lang="en-US" sz="32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Total Funds for project -- $42,000</a:t>
            </a:r>
          </a:p>
          <a:p>
            <a:pPr marL="115888" marR="0" lvl="1" indent="0" algn="l" defTabSz="914400" rtl="0" eaLnBrk="0" fontAlgn="base" latinLnBrk="0" hangingPunct="0">
              <a:lnSpc>
                <a:spcPct val="100000"/>
              </a:lnSpc>
              <a:spcBef>
                <a:spcPct val="20000"/>
              </a:spcBef>
              <a:spcAft>
                <a:spcPct val="0"/>
              </a:spcAft>
              <a:buClr>
                <a:srgbClr val="01B4E7"/>
              </a:buClr>
              <a:buSzPct val="120000"/>
              <a:buFontTx/>
              <a:buNone/>
              <a:tabLst/>
              <a:defRPr/>
            </a:pPr>
            <a:endParaRPr kumimoji="0" lang="en-US" sz="24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endParaRPr>
          </a:p>
          <a:p>
            <a:pPr marL="115888" marR="0" lvl="1" indent="0" algn="l" defTabSz="914400" rtl="0" eaLnBrk="0" fontAlgn="base" latinLnBrk="0" hangingPunct="0">
              <a:lnSpc>
                <a:spcPct val="100000"/>
              </a:lnSpc>
              <a:spcBef>
                <a:spcPct val="20000"/>
              </a:spcBef>
              <a:spcAft>
                <a:spcPct val="0"/>
              </a:spcAft>
              <a:buClr>
                <a:srgbClr val="01B4E7"/>
              </a:buClr>
              <a:buSzPct val="120000"/>
              <a:buFontTx/>
              <a:buNone/>
              <a:tabLst/>
              <a:defRPr/>
            </a:pPr>
            <a:endParaRPr kumimoji="0" lang="en-US" sz="32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endParaRPr>
          </a:p>
        </p:txBody>
      </p:sp>
    </p:spTree>
    <p:extLst>
      <p:ext uri="{BB962C8B-B14F-4D97-AF65-F5344CB8AC3E}">
        <p14:creationId xmlns:p14="http://schemas.microsoft.com/office/powerpoint/2010/main" val="63429683"/>
      </p:ext>
    </p:extLst>
  </p:cSld>
  <p:clrMapOvr>
    <a:masterClrMapping/>
  </p:clrMapOvr>
  <p:transition spd="med" advClick="0">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0770-8D3D-4DDD-81B3-64579CF6715B}"/>
              </a:ext>
            </a:extLst>
          </p:cNvPr>
          <p:cNvSpPr>
            <a:spLocks noGrp="1"/>
          </p:cNvSpPr>
          <p:nvPr>
            <p:ph type="title"/>
          </p:nvPr>
        </p:nvSpPr>
        <p:spPr/>
        <p:txBody>
          <a:bodyPr/>
          <a:lstStyle/>
          <a:p>
            <a:endParaRPr lang="en-US"/>
          </a:p>
        </p:txBody>
      </p:sp>
      <p:pic>
        <p:nvPicPr>
          <p:cNvPr id="4" name="Picture 3" descr="Graphical user interface, text, application&#10;&#10;Description automatically generated">
            <a:extLst>
              <a:ext uri="{FF2B5EF4-FFF2-40B4-BE49-F238E27FC236}">
                <a16:creationId xmlns:a16="http://schemas.microsoft.com/office/drawing/2014/main" id="{14B5E7C6-AB6C-476A-BD57-40DCE2ADD1B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302" y="384452"/>
            <a:ext cx="9121698" cy="5863949"/>
          </a:xfrm>
          <a:prstGeom prst="rect">
            <a:avLst/>
          </a:prstGeom>
        </p:spPr>
      </p:pic>
      <p:sp>
        <p:nvSpPr>
          <p:cNvPr id="7" name="Arrow: Down 6">
            <a:extLst>
              <a:ext uri="{FF2B5EF4-FFF2-40B4-BE49-F238E27FC236}">
                <a16:creationId xmlns:a16="http://schemas.microsoft.com/office/drawing/2014/main" id="{938F6520-4849-4433-83D1-DA5C1C3DCEEF}"/>
              </a:ext>
            </a:extLst>
          </p:cNvPr>
          <p:cNvSpPr/>
          <p:nvPr/>
        </p:nvSpPr>
        <p:spPr>
          <a:xfrm rot="17069419">
            <a:off x="4830549" y="3498350"/>
            <a:ext cx="484632" cy="1066800"/>
          </a:xfrm>
          <a:prstGeom prst="downArrow">
            <a:avLst/>
          </a:prstGeom>
          <a:solidFill>
            <a:srgbClr val="FF7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7419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100448-8E1C-5C46-9B81-209A987F1C77}"/>
              </a:ext>
            </a:extLst>
          </p:cNvPr>
          <p:cNvPicPr>
            <a:picLocks noChangeAspect="1"/>
          </p:cNvPicPr>
          <p:nvPr/>
        </p:nvPicPr>
        <p:blipFill>
          <a:blip r:embed="rId2"/>
          <a:stretch>
            <a:fillRect/>
          </a:stretch>
        </p:blipFill>
        <p:spPr>
          <a:xfrm>
            <a:off x="477745" y="0"/>
            <a:ext cx="8209055" cy="6875207"/>
          </a:xfrm>
          <a:prstGeom prst="rect">
            <a:avLst/>
          </a:prstGeom>
        </p:spPr>
      </p:pic>
    </p:spTree>
    <p:extLst>
      <p:ext uri="{BB962C8B-B14F-4D97-AF65-F5344CB8AC3E}">
        <p14:creationId xmlns:p14="http://schemas.microsoft.com/office/powerpoint/2010/main" val="4214834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83058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3200" dirty="0">
                <a:latin typeface="Arial Narrow" pitchFamily="34" charset="0"/>
              </a:rPr>
              <a:t>WHEN YOUR GRANT IS APPROVED…….</a:t>
            </a:r>
          </a:p>
        </p:txBody>
      </p:sp>
      <p:sp>
        <p:nvSpPr>
          <p:cNvPr id="4" name="Content Placeholder 2"/>
          <p:cNvSpPr txBox="1">
            <a:spLocks/>
          </p:cNvSpPr>
          <p:nvPr/>
        </p:nvSpPr>
        <p:spPr bwMode="auto">
          <a:xfrm>
            <a:off x="381000" y="1676400"/>
            <a:ext cx="8610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338138" marR="0" lvl="1" indent="-22225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r>
              <a:rPr lang="en-US" sz="3000" b="1" dirty="0">
                <a:solidFill>
                  <a:srgbClr val="58585A"/>
                </a:solidFill>
                <a:latin typeface="Georgia" pitchFamily="18" charset="0"/>
              </a:rPr>
              <a:t>Project specific bank account </a:t>
            </a:r>
            <a:r>
              <a:rPr lang="en-US" sz="3000" dirty="0">
                <a:solidFill>
                  <a:srgbClr val="58585A"/>
                </a:solidFill>
                <a:latin typeface="Georgia" pitchFamily="18" charset="0"/>
              </a:rPr>
              <a:t>must be established. </a:t>
            </a:r>
            <a:endParaRPr kumimoji="0" lang="en-US" sz="30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endParaRPr>
          </a:p>
          <a:p>
            <a:pPr marL="338138" marR="0" lvl="1" indent="-22225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r>
              <a:rPr kumimoji="0" lang="en-US" sz="30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All cash must be sent to TRF or bank account.</a:t>
            </a:r>
          </a:p>
          <a:p>
            <a:pPr lvl="2" indent="-222250">
              <a:spcBef>
                <a:spcPct val="20000"/>
              </a:spcBef>
              <a:buClr>
                <a:srgbClr val="01B4E7"/>
              </a:buClr>
              <a:buSzPct val="120000"/>
              <a:buFont typeface="Wingdings" pitchFamily="2" charset="2"/>
              <a:buChar char="§"/>
              <a:defRPr/>
            </a:pPr>
            <a:r>
              <a:rPr lang="en-US" dirty="0">
                <a:solidFill>
                  <a:srgbClr val="58585A"/>
                </a:solidFill>
                <a:latin typeface="Georgia" pitchFamily="18" charset="0"/>
              </a:rPr>
              <a:t>5% surcharge for funds sent to TRF – get Paul Harris credit</a:t>
            </a:r>
          </a:p>
          <a:p>
            <a:pPr lvl="2" indent="-222250">
              <a:spcBef>
                <a:spcPct val="20000"/>
              </a:spcBef>
              <a:buClr>
                <a:srgbClr val="01B4E7"/>
              </a:buClr>
              <a:buSzPct val="120000"/>
              <a:buFont typeface="Wingdings" pitchFamily="2" charset="2"/>
              <a:buChar char="§"/>
              <a:defRPr/>
            </a:pPr>
            <a:r>
              <a:rPr kumimoji="0" lang="en-US"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No surcharge if funds sent directly to project bank account</a:t>
            </a:r>
          </a:p>
          <a:p>
            <a:pPr marL="338138" marR="0" lvl="1" indent="-22225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r>
              <a:rPr kumimoji="0" lang="en-US" sz="30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TRF will wire funds to bank account, </a:t>
            </a:r>
            <a:r>
              <a:rPr kumimoji="0" lang="en-US" sz="3000" b="0" i="0" u="sng"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including DDF.</a:t>
            </a:r>
          </a:p>
          <a:p>
            <a:pPr marL="338138" marR="0" lvl="1" indent="-22225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endParaRPr kumimoji="0" lang="en-US" sz="32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endParaRPr>
          </a:p>
        </p:txBody>
      </p:sp>
    </p:spTree>
    <p:extLst>
      <p:ext uri="{BB962C8B-B14F-4D97-AF65-F5344CB8AC3E}">
        <p14:creationId xmlns:p14="http://schemas.microsoft.com/office/powerpoint/2010/main" val="4004903621"/>
      </p:ext>
    </p:extLst>
  </p:cSld>
  <p:clrMapOvr>
    <a:masterClrMapping/>
  </p:clrMapOvr>
  <p:transition spd="med" advClick="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381000" y="457200"/>
            <a:ext cx="8763000" cy="533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anchor="ctr" anchorCtr="0" compatLnSpc="1">
            <a:prstTxWarp prst="textNoShape">
              <a:avLst/>
            </a:prstTxWarp>
            <a:normAutofit/>
          </a:bodyPr>
          <a:lstStyle/>
          <a:p>
            <a:r>
              <a:rPr lang="en-US" kern="1200">
                <a:latin typeface="Arial Narrow"/>
                <a:ea typeface="MS PGothic" pitchFamily="34" charset="-128"/>
                <a:cs typeface="Arial Narrow"/>
              </a:rPr>
              <a:t>WHEN YOUR GRANT IS APPROVED…….</a:t>
            </a:r>
          </a:p>
        </p:txBody>
      </p:sp>
      <p:sp>
        <p:nvSpPr>
          <p:cNvPr id="4" name="Content Placeholder 2"/>
          <p:cNvSpPr txBox="1">
            <a:spLocks/>
          </p:cNvSpPr>
          <p:nvPr/>
        </p:nvSpPr>
        <p:spPr bwMode="auto">
          <a:xfrm>
            <a:off x="457200" y="1219200"/>
            <a:ext cx="8229600" cy="45259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115888" marR="0" lvl="1" indent="0" defTabSz="457200" latinLnBrk="0">
              <a:spcBef>
                <a:spcPct val="20000"/>
              </a:spcBef>
              <a:buClr>
                <a:srgbClr val="01B4E7"/>
              </a:buClr>
              <a:buSzPct val="120000"/>
              <a:buFont typeface="Arial" pitchFamily="34" charset="0"/>
              <a:tabLst/>
              <a:defRPr/>
            </a:pPr>
            <a:r>
              <a:rPr kumimoji="0" lang="en-US" sz="3000" b="0" i="0" u="sng" strike="noStrike" cap="none" spc="0" normalizeH="0" baseline="0" noProof="0">
                <a:ln>
                  <a:noFill/>
                </a:ln>
                <a:solidFill>
                  <a:srgbClr val="58585A"/>
                </a:solidFill>
                <a:effectLst/>
                <a:uLnTx/>
                <a:uFillTx/>
                <a:latin typeface="Georgia"/>
                <a:ea typeface="MS PGothic" pitchFamily="34" charset="-128"/>
              </a:rPr>
              <a:t>NOTE</a:t>
            </a:r>
          </a:p>
          <a:p>
            <a:pPr marL="115888" marR="0" lvl="1" indent="0" defTabSz="457200" latinLnBrk="0">
              <a:spcBef>
                <a:spcPct val="20000"/>
              </a:spcBef>
              <a:buClr>
                <a:srgbClr val="01B4E7"/>
              </a:buClr>
              <a:buSzPct val="120000"/>
              <a:buFont typeface="Arial" pitchFamily="34" charset="0"/>
              <a:tabLst/>
              <a:defRPr/>
            </a:pPr>
            <a:r>
              <a:rPr kumimoji="0" lang="en-US" sz="3000" b="0" i="0" u="none" strike="noStrike" cap="none" spc="0" normalizeH="0" baseline="0" noProof="0">
                <a:ln>
                  <a:noFill/>
                </a:ln>
                <a:solidFill>
                  <a:srgbClr val="58585A"/>
                </a:solidFill>
                <a:effectLst/>
                <a:uLnTx/>
                <a:uFillTx/>
                <a:latin typeface="Georgia"/>
                <a:ea typeface="MS PGothic" pitchFamily="34" charset="-128"/>
              </a:rPr>
              <a:t>(and answer to a very common question) </a:t>
            </a:r>
          </a:p>
          <a:p>
            <a:pPr marL="115888" marR="0" lvl="1" indent="0" defTabSz="457200" latinLnBrk="0">
              <a:spcBef>
                <a:spcPct val="20000"/>
              </a:spcBef>
              <a:buClr>
                <a:srgbClr val="01B4E7"/>
              </a:buClr>
              <a:buSzPct val="120000"/>
              <a:buFont typeface="Arial" pitchFamily="34" charset="0"/>
              <a:tabLst/>
              <a:defRPr/>
            </a:pPr>
            <a:endParaRPr lang="en-US" sz="3000">
              <a:solidFill>
                <a:srgbClr val="58585A"/>
              </a:solidFill>
              <a:latin typeface="Georgia"/>
              <a:ea typeface="MS PGothic" pitchFamily="34" charset="-128"/>
            </a:endParaRPr>
          </a:p>
          <a:p>
            <a:pPr marL="115888" marR="0" lvl="1" indent="0" defTabSz="457200" latinLnBrk="0">
              <a:spcBef>
                <a:spcPct val="20000"/>
              </a:spcBef>
              <a:buClr>
                <a:srgbClr val="01B4E7"/>
              </a:buClr>
              <a:buSzPct val="120000"/>
              <a:buFont typeface="Arial" pitchFamily="34" charset="0"/>
              <a:tabLst/>
              <a:defRPr/>
            </a:pPr>
            <a:r>
              <a:rPr kumimoji="0" lang="en-US" sz="3000" b="0" i="0" u="none" strike="noStrike" cap="none" spc="0" normalizeH="0" baseline="0" noProof="0">
                <a:ln>
                  <a:noFill/>
                </a:ln>
                <a:solidFill>
                  <a:srgbClr val="58585A"/>
                </a:solidFill>
                <a:effectLst/>
                <a:highlight>
                  <a:srgbClr val="FFFF00"/>
                </a:highlight>
                <a:uLnTx/>
                <a:uFillTx/>
                <a:latin typeface="Georgia"/>
                <a:ea typeface="MS PGothic" pitchFamily="34" charset="-128"/>
              </a:rPr>
              <a:t>The DDF portion is never in the District</a:t>
            </a:r>
            <a:r>
              <a:rPr lang="en-US" sz="3000">
                <a:solidFill>
                  <a:srgbClr val="58585A"/>
                </a:solidFill>
                <a:highlight>
                  <a:srgbClr val="FFFF00"/>
                </a:highlight>
                <a:latin typeface="Georgia"/>
                <a:ea typeface="MS PGothic" pitchFamily="34" charset="-128"/>
              </a:rPr>
              <a:t>’s hands.  We don’t need to do anything once the grant is approved to transfer these funds to the project account.  The Rotary Foundation does this directly.</a:t>
            </a:r>
            <a:endParaRPr kumimoji="0" lang="en-US" sz="3000" b="0" i="0" u="none" strike="noStrike" cap="none" spc="0" normalizeH="0" baseline="0" noProof="0">
              <a:ln>
                <a:noFill/>
              </a:ln>
              <a:solidFill>
                <a:srgbClr val="58585A"/>
              </a:solidFill>
              <a:effectLst/>
              <a:highlight>
                <a:srgbClr val="FFFF00"/>
              </a:highlight>
              <a:uLnTx/>
              <a:uFillTx/>
              <a:latin typeface="Georgia"/>
              <a:ea typeface="MS PGothic" pitchFamily="34" charset="-128"/>
            </a:endParaRPr>
          </a:p>
        </p:txBody>
      </p:sp>
    </p:spTree>
    <p:extLst>
      <p:ext uri="{BB962C8B-B14F-4D97-AF65-F5344CB8AC3E}">
        <p14:creationId xmlns:p14="http://schemas.microsoft.com/office/powerpoint/2010/main" val="2460986824"/>
      </p:ext>
    </p:extLst>
  </p:cSld>
  <p:clrMapOvr>
    <a:masterClrMapping/>
  </p:clrMapOvr>
  <p:transition spd="med"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0770-8D3D-4DDD-81B3-64579CF6715B}"/>
              </a:ext>
            </a:extLst>
          </p:cNvPr>
          <p:cNvSpPr>
            <a:spLocks noGrp="1"/>
          </p:cNvSpPr>
          <p:nvPr>
            <p:ph type="title"/>
          </p:nvPr>
        </p:nvSpPr>
        <p:spPr/>
        <p:txBody>
          <a:bodyPr/>
          <a:lstStyle/>
          <a:p>
            <a:endParaRPr lang="en-US" dirty="0"/>
          </a:p>
        </p:txBody>
      </p:sp>
      <p:pic>
        <p:nvPicPr>
          <p:cNvPr id="5" name="Picture 4" descr="Graphical user interface, website&#10;&#10;Description automatically generated">
            <a:extLst>
              <a:ext uri="{FF2B5EF4-FFF2-40B4-BE49-F238E27FC236}">
                <a16:creationId xmlns:a16="http://schemas.microsoft.com/office/drawing/2014/main" id="{66334108-300A-42AE-B3BD-7B68F94287E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399" y="838200"/>
            <a:ext cx="8897817" cy="5257801"/>
          </a:xfrm>
          <a:prstGeom prst="rect">
            <a:avLst/>
          </a:prstGeom>
        </p:spPr>
      </p:pic>
      <p:sp>
        <p:nvSpPr>
          <p:cNvPr id="6" name="Arrow: Down 5">
            <a:extLst>
              <a:ext uri="{FF2B5EF4-FFF2-40B4-BE49-F238E27FC236}">
                <a16:creationId xmlns:a16="http://schemas.microsoft.com/office/drawing/2014/main" id="{123ACE38-B5CF-43B0-9B64-AD55ED117384}"/>
              </a:ext>
            </a:extLst>
          </p:cNvPr>
          <p:cNvSpPr/>
          <p:nvPr/>
        </p:nvSpPr>
        <p:spPr>
          <a:xfrm rot="18678473">
            <a:off x="7785914" y="1524721"/>
            <a:ext cx="484632" cy="1066800"/>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438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solidFill>
                  <a:srgbClr val="005DAA"/>
                </a:solidFill>
              </a:rPr>
              <a:t>Grant Management </a:t>
            </a:r>
          </a:p>
        </p:txBody>
      </p:sp>
      <p:pic>
        <p:nvPicPr>
          <p:cNvPr id="4" name="Picture 2" descr="C:\Users\nicholsk\Desktop\Slide show images\20110522_US_507.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
          <a:stretch/>
        </p:blipFill>
        <p:spPr bwMode="auto">
          <a:xfrm>
            <a:off x="457200" y="1600200"/>
            <a:ext cx="4038600" cy="4525963"/>
          </a:xfrm>
          <a:prstGeom prst="rect">
            <a:avLst/>
          </a:prstGeom>
          <a:solidFill>
            <a:srgbClr val="FFFFFF"/>
          </a:solidFill>
        </p:spPr>
      </p:pic>
      <p:sp>
        <p:nvSpPr>
          <p:cNvPr id="3" name="Content Placeholder 2"/>
          <p:cNvSpPr>
            <a:spLocks noGrp="1"/>
          </p:cNvSpPr>
          <p:nvPr>
            <p:ph sz="half" idx="2"/>
          </p:nvPr>
        </p:nvSpPr>
        <p:spPr>
          <a:xfrm>
            <a:off x="4648200" y="1600200"/>
            <a:ext cx="4038600" cy="4525963"/>
          </a:xfrm>
        </p:spPr>
        <p:txBody>
          <a:bodyPr>
            <a:normAutofit fontScale="92500" lnSpcReduction="10000"/>
          </a:bodyPr>
          <a:lstStyle/>
          <a:p>
            <a:pPr lvl="0" defTabSz="914400">
              <a:lnSpc>
                <a:spcPct val="90000"/>
              </a:lnSpc>
              <a:buNone/>
            </a:pPr>
            <a:r>
              <a:rPr lang="en-US" altLang="ko-KR" sz="2400" kern="0" dirty="0">
                <a:solidFill>
                  <a:srgbClr val="005DAA"/>
                </a:solidFill>
              </a:rPr>
              <a:t>Ensures that projects</a:t>
            </a:r>
          </a:p>
          <a:p>
            <a:pPr lvl="0" defTabSz="914400">
              <a:lnSpc>
                <a:spcPct val="90000"/>
              </a:lnSpc>
              <a:buFontTx/>
              <a:buChar char="•"/>
            </a:pPr>
            <a:r>
              <a:rPr lang="en-US" altLang="ko-KR" sz="2400" kern="0" dirty="0">
                <a:solidFill>
                  <a:srgbClr val="005DAA"/>
                </a:solidFill>
              </a:rPr>
              <a:t>Have proper financial controls</a:t>
            </a:r>
          </a:p>
          <a:p>
            <a:pPr lvl="0" defTabSz="914400">
              <a:lnSpc>
                <a:spcPct val="90000"/>
              </a:lnSpc>
              <a:buFontTx/>
              <a:buChar char="•"/>
            </a:pPr>
            <a:r>
              <a:rPr lang="en-US" altLang="ko-KR" sz="2400" kern="0" dirty="0">
                <a:solidFill>
                  <a:srgbClr val="005DAA"/>
                </a:solidFill>
              </a:rPr>
              <a:t>Adhere to technical standards</a:t>
            </a:r>
          </a:p>
          <a:p>
            <a:pPr lvl="0" defTabSz="914400">
              <a:lnSpc>
                <a:spcPct val="90000"/>
              </a:lnSpc>
              <a:buFontTx/>
              <a:buChar char="•"/>
            </a:pPr>
            <a:r>
              <a:rPr lang="en-US" altLang="ko-KR" sz="2400" kern="0" dirty="0">
                <a:solidFill>
                  <a:srgbClr val="005DAA"/>
                </a:solidFill>
              </a:rPr>
              <a:t>Meet the needs of beneficiaries</a:t>
            </a:r>
          </a:p>
          <a:p>
            <a:pPr lvl="0" defTabSz="914400">
              <a:lnSpc>
                <a:spcPct val="90000"/>
              </a:lnSpc>
              <a:buFontTx/>
              <a:buChar char="•"/>
            </a:pPr>
            <a:r>
              <a:rPr lang="en-US" altLang="ko-KR" sz="2400" kern="0" dirty="0">
                <a:solidFill>
                  <a:srgbClr val="005DAA"/>
                </a:solidFill>
              </a:rPr>
              <a:t>Fulfill their objectives </a:t>
            </a:r>
          </a:p>
          <a:p>
            <a:pPr lvl="0" defTabSz="914400">
              <a:lnSpc>
                <a:spcPct val="90000"/>
              </a:lnSpc>
              <a:buFontTx/>
              <a:buChar char="•"/>
            </a:pPr>
            <a:r>
              <a:rPr lang="en-US" altLang="ko-KR" sz="2400" kern="0" dirty="0">
                <a:solidFill>
                  <a:srgbClr val="005DAA"/>
                </a:solidFill>
              </a:rPr>
              <a:t>Safeguard funds</a:t>
            </a:r>
          </a:p>
          <a:p>
            <a:pPr marL="0" lvl="0" indent="0" defTabSz="914400">
              <a:lnSpc>
                <a:spcPct val="90000"/>
              </a:lnSpc>
              <a:buNone/>
            </a:pPr>
            <a:r>
              <a:rPr lang="en-US" altLang="ko-KR" sz="2400" kern="0" dirty="0">
                <a:solidFill>
                  <a:srgbClr val="005DAA"/>
                </a:solidFill>
              </a:rPr>
              <a:t> </a:t>
            </a:r>
          </a:p>
          <a:p>
            <a:pPr marL="0" lvl="0" indent="0" defTabSz="914400">
              <a:lnSpc>
                <a:spcPct val="90000"/>
              </a:lnSpc>
              <a:buNone/>
            </a:pPr>
            <a:r>
              <a:rPr lang="en-US" sz="2400" u="sng" kern="0" dirty="0">
                <a:solidFill>
                  <a:srgbClr val="005DAA"/>
                </a:solidFill>
              </a:rPr>
              <a:t>Grant management and reporting </a:t>
            </a:r>
            <a:r>
              <a:rPr lang="en-US" sz="2400" kern="0" dirty="0">
                <a:solidFill>
                  <a:srgbClr val="005DAA"/>
                </a:solidFill>
              </a:rPr>
              <a:t>is the responsibility of both the international and host grant committees.</a:t>
            </a:r>
          </a:p>
          <a:p>
            <a:pPr>
              <a:lnSpc>
                <a:spcPct val="90000"/>
              </a:lnSpc>
            </a:pPr>
            <a:endParaRPr lang="en-US" sz="2000" dirty="0"/>
          </a:p>
        </p:txBody>
      </p:sp>
    </p:spTree>
    <p:extLst>
      <p:ext uri="{BB962C8B-B14F-4D97-AF65-F5344CB8AC3E}">
        <p14:creationId xmlns:p14="http://schemas.microsoft.com/office/powerpoint/2010/main" val="726782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solidFill>
                  <a:srgbClr val="005DAA"/>
                </a:solidFill>
              </a:rPr>
              <a:t>Grant Management </a:t>
            </a:r>
          </a:p>
        </p:txBody>
      </p:sp>
      <p:graphicFrame>
        <p:nvGraphicFramePr>
          <p:cNvPr id="5" name="Content Placeholder 2">
            <a:extLst>
              <a:ext uri="{FF2B5EF4-FFF2-40B4-BE49-F238E27FC236}">
                <a16:creationId xmlns:a16="http://schemas.microsoft.com/office/drawing/2014/main" id="{6DAEA59C-54E6-EEF7-16DA-FC8EE296990D}"/>
              </a:ext>
            </a:extLst>
          </p:cNvPr>
          <p:cNvGraphicFramePr>
            <a:graphicFrameLocks noGrp="1"/>
          </p:cNvGraphicFramePr>
          <p:nvPr>
            <p:ph sz="half" idx="2"/>
            <p:extLst>
              <p:ext uri="{D42A27DB-BD31-4B8C-83A1-F6EECF244321}">
                <p14:modId xmlns:p14="http://schemas.microsoft.com/office/powerpoint/2010/main" val="2180210799"/>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Graphic cartoon character accounting Royalty Free Vector">
            <a:extLst>
              <a:ext uri="{FF2B5EF4-FFF2-40B4-BE49-F238E27FC236}">
                <a16:creationId xmlns:a16="http://schemas.microsoft.com/office/drawing/2014/main" id="{565E87B5-9A6C-FFEE-995D-0F60543016AC}"/>
              </a:ext>
            </a:extLst>
          </p:cNvPr>
          <p:cNvPicPr>
            <a:picLocks noGrp="1" noChangeAspect="1" noChangeArrowheads="1"/>
          </p:cNvPicPr>
          <p:nvPr>
            <p:ph sz="half" idx="1"/>
          </p:nvPr>
        </p:nvPicPr>
        <p:blipFill rotWithShape="1">
          <a:blip r:embed="rId7" cstate="email">
            <a:extLst>
              <a:ext uri="{28A0092B-C50C-407E-A947-70E740481C1C}">
                <a14:useLocalDpi xmlns:a14="http://schemas.microsoft.com/office/drawing/2010/main"/>
              </a:ext>
            </a:extLst>
          </a:blip>
          <a:srcRect/>
          <a:stretch/>
        </p:blipFill>
        <p:spPr bwMode="auto">
          <a:xfrm>
            <a:off x="263206" y="1417638"/>
            <a:ext cx="4308794" cy="422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808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Grant Management </a:t>
            </a:r>
          </a:p>
        </p:txBody>
      </p:sp>
      <p:sp>
        <p:nvSpPr>
          <p:cNvPr id="3" name="Content Placeholder 2"/>
          <p:cNvSpPr>
            <a:spLocks noGrp="1"/>
          </p:cNvSpPr>
          <p:nvPr>
            <p:ph idx="1"/>
          </p:nvPr>
        </p:nvSpPr>
        <p:spPr>
          <a:xfrm>
            <a:off x="533400" y="1676400"/>
            <a:ext cx="8305800" cy="4525963"/>
          </a:xfrm>
        </p:spPr>
        <p:txBody>
          <a:bodyPr/>
          <a:lstStyle/>
          <a:p>
            <a:pPr lvl="0" defTabSz="914400">
              <a:buFontTx/>
              <a:buChar char="•"/>
            </a:pPr>
            <a:r>
              <a:rPr lang="en-US" altLang="ko-KR" kern="0" dirty="0">
                <a:solidFill>
                  <a:srgbClr val="585858"/>
                </a:solidFill>
                <a:latin typeface="Georgia" pitchFamily="18" charset="0"/>
                <a:ea typeface="굴림" pitchFamily="34" charset="-127"/>
                <a:cs typeface="Arial"/>
              </a:rPr>
              <a:t>Spend grant funds only on items in the grant application</a:t>
            </a:r>
          </a:p>
          <a:p>
            <a:pPr lvl="1" defTabSz="914400">
              <a:buFontTx/>
              <a:buChar char="•"/>
            </a:pPr>
            <a:r>
              <a:rPr lang="en-US" altLang="ko-KR" kern="0" dirty="0">
                <a:solidFill>
                  <a:srgbClr val="585858"/>
                </a:solidFill>
                <a:latin typeface="Georgia" pitchFamily="18" charset="0"/>
                <a:ea typeface="굴림" pitchFamily="34" charset="-127"/>
                <a:cs typeface="Arial"/>
              </a:rPr>
              <a:t>If you need to alter your spending plan significantly, contact TRF </a:t>
            </a:r>
            <a:r>
              <a:rPr lang="en-US" altLang="ko-KR" u="sng" kern="0" dirty="0">
                <a:solidFill>
                  <a:srgbClr val="585858"/>
                </a:solidFill>
                <a:latin typeface="Georgia" pitchFamily="18" charset="0"/>
                <a:ea typeface="굴림" pitchFamily="34" charset="-127"/>
                <a:cs typeface="Arial"/>
              </a:rPr>
              <a:t>in advance </a:t>
            </a:r>
            <a:r>
              <a:rPr lang="en-US" altLang="ko-KR" kern="0" dirty="0">
                <a:solidFill>
                  <a:srgbClr val="585858"/>
                </a:solidFill>
                <a:latin typeface="Georgia" pitchFamily="18" charset="0"/>
                <a:ea typeface="굴림" pitchFamily="34" charset="-127"/>
                <a:cs typeface="Arial"/>
              </a:rPr>
              <a:t>for approval.</a:t>
            </a:r>
          </a:p>
          <a:p>
            <a:pPr lvl="1" defTabSz="914400">
              <a:buFontTx/>
              <a:buChar char="•"/>
            </a:pPr>
            <a:r>
              <a:rPr lang="en-US" altLang="ko-KR" kern="0" dirty="0">
                <a:solidFill>
                  <a:srgbClr val="585858"/>
                </a:solidFill>
                <a:latin typeface="Georgia" pitchFamily="18" charset="0"/>
                <a:ea typeface="굴림" pitchFamily="34" charset="-127"/>
                <a:cs typeface="Arial"/>
              </a:rPr>
              <a:t>If you are underbudget, you may contact TRF </a:t>
            </a:r>
            <a:r>
              <a:rPr lang="en-US" altLang="ko-KR" u="sng" kern="0" dirty="0">
                <a:solidFill>
                  <a:srgbClr val="585858"/>
                </a:solidFill>
                <a:latin typeface="Georgia" pitchFamily="18" charset="0"/>
                <a:ea typeface="굴림" pitchFamily="34" charset="-127"/>
                <a:cs typeface="Arial"/>
              </a:rPr>
              <a:t>in advance</a:t>
            </a:r>
            <a:r>
              <a:rPr lang="en-US" altLang="ko-KR" kern="0" dirty="0">
                <a:solidFill>
                  <a:srgbClr val="585858"/>
                </a:solidFill>
                <a:latin typeface="Georgia" pitchFamily="18" charset="0"/>
                <a:ea typeface="굴림" pitchFamily="34" charset="-127"/>
                <a:cs typeface="Arial"/>
              </a:rPr>
              <a:t> for permission to spend remaining funds in some other manner.</a:t>
            </a:r>
          </a:p>
          <a:p>
            <a:pPr lvl="1" defTabSz="914400">
              <a:buFontTx/>
              <a:buChar char="•"/>
            </a:pPr>
            <a:r>
              <a:rPr lang="en-US" altLang="ko-KR" kern="0" dirty="0">
                <a:solidFill>
                  <a:srgbClr val="585858"/>
                </a:solidFill>
                <a:latin typeface="Georgia" pitchFamily="18" charset="0"/>
                <a:ea typeface="굴림" pitchFamily="34" charset="-127"/>
                <a:cs typeface="Arial"/>
              </a:rPr>
              <a:t>Any unspent funds will need to be returned to TRF.</a:t>
            </a:r>
          </a:p>
          <a:p>
            <a:endParaRPr lang="en-US" dirty="0"/>
          </a:p>
        </p:txBody>
      </p:sp>
    </p:spTree>
    <p:extLst>
      <p:ext uri="{BB962C8B-B14F-4D97-AF65-F5344CB8AC3E}">
        <p14:creationId xmlns:p14="http://schemas.microsoft.com/office/powerpoint/2010/main" val="2584400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E2BE01A-90FC-4987-B2CF-92FA87973227}"/>
              </a:ext>
            </a:extLst>
          </p:cNvPr>
          <p:cNvPicPr>
            <a:picLocks noChangeAspect="1"/>
          </p:cNvPicPr>
          <p:nvPr/>
        </p:nvPicPr>
        <p:blipFill>
          <a:blip r:embed="rId2"/>
          <a:stretch>
            <a:fillRect/>
          </a:stretch>
        </p:blipFill>
        <p:spPr>
          <a:xfrm>
            <a:off x="90488" y="315044"/>
            <a:ext cx="8963025" cy="5669113"/>
          </a:xfrm>
          <a:prstGeom prst="rect">
            <a:avLst/>
          </a:prstGeom>
          <a:noFill/>
        </p:spPr>
      </p:pic>
      <p:pic>
        <p:nvPicPr>
          <p:cNvPr id="10" name="Graphic 9" descr="Add with solid fill">
            <a:extLst>
              <a:ext uri="{FF2B5EF4-FFF2-40B4-BE49-F238E27FC236}">
                <a16:creationId xmlns:a16="http://schemas.microsoft.com/office/drawing/2014/main" id="{05F8E236-F4AF-4DF8-A85A-77E54DA569F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1000" y="5334000"/>
            <a:ext cx="340443" cy="340443"/>
          </a:xfrm>
          <a:prstGeom prst="rect">
            <a:avLst/>
          </a:prstGeom>
        </p:spPr>
      </p:pic>
    </p:spTree>
    <p:extLst>
      <p:ext uri="{BB962C8B-B14F-4D97-AF65-F5344CB8AC3E}">
        <p14:creationId xmlns:p14="http://schemas.microsoft.com/office/powerpoint/2010/main" val="3241854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0770-8D3D-4DDD-81B3-64579CF6715B}"/>
              </a:ext>
            </a:extLst>
          </p:cNvPr>
          <p:cNvSpPr>
            <a:spLocks noGrp="1"/>
          </p:cNvSpPr>
          <p:nvPr>
            <p:ph type="title"/>
          </p:nvPr>
        </p:nvSpPr>
        <p:spPr/>
        <p:txBody>
          <a:bodyPr/>
          <a:lstStyle/>
          <a:p>
            <a:endParaRPr lang="en-US"/>
          </a:p>
        </p:txBody>
      </p:sp>
      <p:pic>
        <p:nvPicPr>
          <p:cNvPr id="4" name="Picture 3" descr="Graphical user interface, text, application&#10;&#10;Description automatically generated">
            <a:extLst>
              <a:ext uri="{FF2B5EF4-FFF2-40B4-BE49-F238E27FC236}">
                <a16:creationId xmlns:a16="http://schemas.microsoft.com/office/drawing/2014/main" id="{14B5E7C6-AB6C-476A-BD57-40DCE2ADD1B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302" y="384452"/>
            <a:ext cx="9121698" cy="5863949"/>
          </a:xfrm>
          <a:prstGeom prst="rect">
            <a:avLst/>
          </a:prstGeom>
        </p:spPr>
      </p:pic>
      <p:sp>
        <p:nvSpPr>
          <p:cNvPr id="7" name="Arrow: Down 6">
            <a:extLst>
              <a:ext uri="{FF2B5EF4-FFF2-40B4-BE49-F238E27FC236}">
                <a16:creationId xmlns:a16="http://schemas.microsoft.com/office/drawing/2014/main" id="{938F6520-4849-4433-83D1-DA5C1C3DCEEF}"/>
              </a:ext>
            </a:extLst>
          </p:cNvPr>
          <p:cNvSpPr/>
          <p:nvPr/>
        </p:nvSpPr>
        <p:spPr>
          <a:xfrm rot="17069419">
            <a:off x="4830548" y="4254274"/>
            <a:ext cx="484632" cy="1066800"/>
          </a:xfrm>
          <a:prstGeom prst="downArrow">
            <a:avLst/>
          </a:prstGeom>
          <a:solidFill>
            <a:srgbClr val="FF7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12241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STEPS FOR MONITORING AND EVALUATION PLAN </a:t>
            </a:r>
            <a:endParaRPr lang="en-US" sz="2800" b="1" dirty="0"/>
          </a:p>
        </p:txBody>
      </p:sp>
      <p:sp>
        <p:nvSpPr>
          <p:cNvPr id="3" name="Content Placeholder 2"/>
          <p:cNvSpPr>
            <a:spLocks noGrp="1"/>
          </p:cNvSpPr>
          <p:nvPr>
            <p:ph idx="1"/>
          </p:nvPr>
        </p:nvSpPr>
        <p:spPr>
          <a:xfrm>
            <a:off x="76200" y="1447800"/>
            <a:ext cx="8915400" cy="4449763"/>
          </a:xfrm>
        </p:spPr>
        <p:txBody>
          <a:bodyPr/>
          <a:lstStyle/>
          <a:p>
            <a:pPr marL="514350" indent="-514350" defTabSz="914400">
              <a:buFont typeface="+mj-lt"/>
              <a:buAutoNum type="arabicPeriod"/>
            </a:pPr>
            <a:r>
              <a:rPr lang="en-US" sz="2700" dirty="0"/>
              <a:t>Establish clear project goals in the planning phase. </a:t>
            </a:r>
          </a:p>
          <a:p>
            <a:pPr marL="514350" indent="-514350" defTabSz="914400">
              <a:buFont typeface="+mj-lt"/>
              <a:buAutoNum type="arabicPeriod"/>
            </a:pPr>
            <a:r>
              <a:rPr lang="en-US" sz="2700" dirty="0"/>
              <a:t>Identify applicable </a:t>
            </a:r>
            <a:r>
              <a:rPr lang="en-US" sz="2700" b="1" dirty="0"/>
              <a:t>Rotary Foundation standard measures</a:t>
            </a:r>
            <a:r>
              <a:rPr lang="en-US" sz="2700" dirty="0"/>
              <a:t>. </a:t>
            </a:r>
          </a:p>
          <a:p>
            <a:pPr marL="514350" indent="-514350" defTabSz="914400">
              <a:buFont typeface="+mj-lt"/>
              <a:buAutoNum type="arabicPeriod"/>
            </a:pPr>
            <a:r>
              <a:rPr lang="en-US" sz="2700" dirty="0"/>
              <a:t>Identify additional </a:t>
            </a:r>
            <a:r>
              <a:rPr lang="en-US" sz="2700" b="1" dirty="0"/>
              <a:t>project‐specific measures</a:t>
            </a:r>
            <a:r>
              <a:rPr lang="en-US" sz="2700" dirty="0"/>
              <a:t>. </a:t>
            </a:r>
          </a:p>
          <a:p>
            <a:pPr marL="514350" indent="-514350" defTabSz="914400">
              <a:buFont typeface="+mj-lt"/>
              <a:buAutoNum type="arabicPeriod"/>
            </a:pPr>
            <a:r>
              <a:rPr lang="en-US" sz="2700" dirty="0"/>
              <a:t>Establish baseline data and the methods you’ll use to collect data.</a:t>
            </a:r>
          </a:p>
          <a:p>
            <a:pPr marL="514350" indent="-514350" defTabSz="914400">
              <a:buFont typeface="+mj-lt"/>
              <a:buAutoNum type="arabicPeriod"/>
            </a:pPr>
            <a:r>
              <a:rPr lang="en-US" sz="2700" dirty="0"/>
              <a:t>Submit the plan as part of the online application.</a:t>
            </a:r>
          </a:p>
          <a:p>
            <a:pPr marL="514350" indent="-514350" defTabSz="914400">
              <a:buFont typeface="+mj-lt"/>
              <a:buAutoNum type="arabicPeriod"/>
            </a:pPr>
            <a:r>
              <a:rPr lang="en-US" sz="2700" dirty="0"/>
              <a:t>Collect data during the project and monitor progress.</a:t>
            </a:r>
          </a:p>
          <a:p>
            <a:pPr marL="514350" indent="-514350" defTabSz="914400">
              <a:buFont typeface="+mj-lt"/>
              <a:buAutoNum type="arabicPeriod"/>
            </a:pPr>
            <a:r>
              <a:rPr lang="en-US" sz="2700" dirty="0"/>
              <a:t>Evaluate data and submit results to the online report. </a:t>
            </a:r>
            <a:endParaRPr lang="en-US" sz="2700" kern="0" dirty="0">
              <a:solidFill>
                <a:srgbClr val="585858"/>
              </a:solidFill>
              <a:latin typeface="Georgia" pitchFamily="18" charset="0"/>
              <a:cs typeface="Arial"/>
            </a:endParaRPr>
          </a:p>
          <a:p>
            <a:endParaRPr lang="en-US" dirty="0"/>
          </a:p>
        </p:txBody>
      </p:sp>
    </p:spTree>
    <p:extLst>
      <p:ext uri="{BB962C8B-B14F-4D97-AF65-F5344CB8AC3E}">
        <p14:creationId xmlns:p14="http://schemas.microsoft.com/office/powerpoint/2010/main" val="230086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a:lnSpc>
                <a:spcPct val="90000"/>
              </a:lnSpc>
            </a:pPr>
            <a:r>
              <a:rPr lang="en-US" b="1" dirty="0">
                <a:solidFill>
                  <a:srgbClr val="005DAA"/>
                </a:solidFill>
              </a:rPr>
              <a:t>EXAMPLES OF ROTARY FOUNDATION STANDARD MEASURES </a:t>
            </a:r>
          </a:p>
        </p:txBody>
      </p:sp>
      <p:graphicFrame>
        <p:nvGraphicFramePr>
          <p:cNvPr id="5" name="Content Placeholder 2">
            <a:extLst>
              <a:ext uri="{FF2B5EF4-FFF2-40B4-BE49-F238E27FC236}">
                <a16:creationId xmlns:a16="http://schemas.microsoft.com/office/drawing/2014/main" id="{70E15591-A157-EAA3-C0F1-08A4D2398802}"/>
              </a:ext>
            </a:extLst>
          </p:cNvPr>
          <p:cNvGraphicFramePr>
            <a:graphicFrameLocks noGrp="1"/>
          </p:cNvGraphicFramePr>
          <p:nvPr>
            <p:ph sz="half" idx="2"/>
            <p:extLst>
              <p:ext uri="{D42A27DB-BD31-4B8C-83A1-F6EECF244321}">
                <p14:modId xmlns:p14="http://schemas.microsoft.com/office/powerpoint/2010/main" val="1539882350"/>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725,579 Line Graph Images, Stock Photos &amp; Vectors | Shutterstock">
            <a:extLst>
              <a:ext uri="{FF2B5EF4-FFF2-40B4-BE49-F238E27FC236}">
                <a16:creationId xmlns:a16="http://schemas.microsoft.com/office/drawing/2014/main" id="{72F805BA-A205-2333-FC36-2B5DFB177B87}"/>
              </a:ext>
            </a:extLst>
          </p:cNvPr>
          <p:cNvPicPr>
            <a:picLocks noGrp="1" noChangeAspect="1" noChangeArrowheads="1"/>
          </p:cNvPicPr>
          <p:nvPr>
            <p:ph sz="half" idx="1"/>
          </p:nvPr>
        </p:nvPicPr>
        <p:blipFill rotWithShape="1">
          <a:blip r:embed="rId7" cstate="email">
            <a:extLst>
              <a:ext uri="{28A0092B-C50C-407E-A947-70E740481C1C}">
                <a14:useLocalDpi xmlns:a14="http://schemas.microsoft.com/office/drawing/2010/main"/>
              </a:ext>
            </a:extLst>
          </a:blip>
          <a:srcRect/>
          <a:stretch/>
        </p:blipFill>
        <p:spPr bwMode="auto">
          <a:xfrm>
            <a:off x="381000" y="2514600"/>
            <a:ext cx="385233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332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E2BE01A-90FC-4987-B2CF-92FA87973227}"/>
              </a:ext>
            </a:extLst>
          </p:cNvPr>
          <p:cNvPicPr>
            <a:picLocks noChangeAspect="1"/>
          </p:cNvPicPr>
          <p:nvPr/>
        </p:nvPicPr>
        <p:blipFill>
          <a:blip r:embed="rId2"/>
          <a:stretch>
            <a:fillRect/>
          </a:stretch>
        </p:blipFill>
        <p:spPr>
          <a:xfrm>
            <a:off x="90488" y="315044"/>
            <a:ext cx="8963025" cy="5669113"/>
          </a:xfrm>
          <a:prstGeom prst="rect">
            <a:avLst/>
          </a:prstGeom>
          <a:noFill/>
        </p:spPr>
      </p:pic>
      <p:pic>
        <p:nvPicPr>
          <p:cNvPr id="10" name="Graphic 9" descr="Add with solid fill">
            <a:extLst>
              <a:ext uri="{FF2B5EF4-FFF2-40B4-BE49-F238E27FC236}">
                <a16:creationId xmlns:a16="http://schemas.microsoft.com/office/drawing/2014/main" id="{05F8E236-F4AF-4DF8-A85A-77E54DA569F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1000" y="3657600"/>
            <a:ext cx="340443" cy="340443"/>
          </a:xfrm>
          <a:prstGeom prst="rect">
            <a:avLst/>
          </a:prstGeom>
        </p:spPr>
      </p:pic>
    </p:spTree>
    <p:extLst>
      <p:ext uri="{BB962C8B-B14F-4D97-AF65-F5344CB8AC3E}">
        <p14:creationId xmlns:p14="http://schemas.microsoft.com/office/powerpoint/2010/main" val="2608899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991600" cy="533400"/>
          </a:xfrm>
        </p:spPr>
        <p:txBody>
          <a:bodyPr/>
          <a:lstStyle/>
          <a:p>
            <a:r>
              <a:rPr lang="en-US" sz="2800" b="1" dirty="0"/>
              <a:t>TRF Reporting Requirements</a:t>
            </a:r>
          </a:p>
        </p:txBody>
      </p:sp>
      <p:sp>
        <p:nvSpPr>
          <p:cNvPr id="3" name="Content Placeholder 2"/>
          <p:cNvSpPr>
            <a:spLocks noGrp="1"/>
          </p:cNvSpPr>
          <p:nvPr>
            <p:ph idx="1"/>
          </p:nvPr>
        </p:nvSpPr>
        <p:spPr>
          <a:xfrm>
            <a:off x="457200" y="1600200"/>
            <a:ext cx="8001000" cy="4449763"/>
          </a:xfrm>
        </p:spPr>
        <p:txBody>
          <a:bodyPr/>
          <a:lstStyle/>
          <a:p>
            <a:pPr defTabSz="914400"/>
            <a:r>
              <a:rPr lang="en-US" sz="4000" kern="0" dirty="0">
                <a:solidFill>
                  <a:srgbClr val="585858"/>
                </a:solidFill>
                <a:latin typeface="Georgia" pitchFamily="18" charset="0"/>
                <a:cs typeface="Arial"/>
              </a:rPr>
              <a:t>Every 12 months throughout the project duration</a:t>
            </a:r>
          </a:p>
          <a:p>
            <a:pPr defTabSz="914400"/>
            <a:endParaRPr lang="en-US" sz="2000" kern="0" dirty="0">
              <a:solidFill>
                <a:srgbClr val="585858"/>
              </a:solidFill>
              <a:latin typeface="Georgia" pitchFamily="18" charset="0"/>
              <a:cs typeface="Arial"/>
            </a:endParaRPr>
          </a:p>
          <a:p>
            <a:pPr marL="0" indent="0" algn="ctr" defTabSz="914400">
              <a:buNone/>
            </a:pPr>
            <a:r>
              <a:rPr lang="en-US" sz="4000" kern="0" dirty="0">
                <a:solidFill>
                  <a:srgbClr val="585858"/>
                </a:solidFill>
                <a:latin typeface="Georgia" pitchFamily="18" charset="0"/>
                <a:cs typeface="Arial"/>
              </a:rPr>
              <a:t>AND</a:t>
            </a:r>
          </a:p>
          <a:p>
            <a:pPr marL="0" indent="0" algn="ctr" defTabSz="914400">
              <a:buNone/>
            </a:pPr>
            <a:endParaRPr lang="en-US" sz="2000" kern="0" dirty="0">
              <a:solidFill>
                <a:srgbClr val="585858"/>
              </a:solidFill>
              <a:latin typeface="Georgia" pitchFamily="18" charset="0"/>
              <a:cs typeface="Arial"/>
            </a:endParaRPr>
          </a:p>
          <a:p>
            <a:pPr defTabSz="914400"/>
            <a:r>
              <a:rPr lang="en-US" sz="4000" kern="0" dirty="0">
                <a:solidFill>
                  <a:srgbClr val="585858"/>
                </a:solidFill>
                <a:latin typeface="Georgia" pitchFamily="18" charset="0"/>
                <a:cs typeface="Arial"/>
              </a:rPr>
              <a:t>Within 2 months after grant completion</a:t>
            </a:r>
          </a:p>
          <a:p>
            <a:endParaRPr lang="en-US" dirty="0"/>
          </a:p>
        </p:txBody>
      </p:sp>
    </p:spTree>
    <p:extLst>
      <p:ext uri="{BB962C8B-B14F-4D97-AF65-F5344CB8AC3E}">
        <p14:creationId xmlns:p14="http://schemas.microsoft.com/office/powerpoint/2010/main" val="28961369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0770-8D3D-4DDD-81B3-64579CF6715B}"/>
              </a:ext>
            </a:extLst>
          </p:cNvPr>
          <p:cNvSpPr>
            <a:spLocks noGrp="1"/>
          </p:cNvSpPr>
          <p:nvPr>
            <p:ph type="title"/>
          </p:nvPr>
        </p:nvSpPr>
        <p:spPr/>
        <p:txBody>
          <a:bodyPr/>
          <a:lstStyle/>
          <a:p>
            <a:endParaRPr lang="en-US"/>
          </a:p>
        </p:txBody>
      </p:sp>
      <p:pic>
        <p:nvPicPr>
          <p:cNvPr id="4" name="Picture 3" descr="Text&#10;&#10;Description automatically generated">
            <a:extLst>
              <a:ext uri="{FF2B5EF4-FFF2-40B4-BE49-F238E27FC236}">
                <a16:creationId xmlns:a16="http://schemas.microsoft.com/office/drawing/2014/main" id="{47FF00F0-644B-4E23-82F9-D264EECCD92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8600" y="489857"/>
            <a:ext cx="9296400" cy="5976257"/>
          </a:xfrm>
          <a:prstGeom prst="rect">
            <a:avLst/>
          </a:prstGeom>
        </p:spPr>
      </p:pic>
      <p:sp>
        <p:nvSpPr>
          <p:cNvPr id="6" name="Arrow: Down 5">
            <a:extLst>
              <a:ext uri="{FF2B5EF4-FFF2-40B4-BE49-F238E27FC236}">
                <a16:creationId xmlns:a16="http://schemas.microsoft.com/office/drawing/2014/main" id="{EB6E5BDD-4F61-40A9-B981-6F266C76B005}"/>
              </a:ext>
            </a:extLst>
          </p:cNvPr>
          <p:cNvSpPr/>
          <p:nvPr/>
        </p:nvSpPr>
        <p:spPr>
          <a:xfrm rot="17161921">
            <a:off x="4676296" y="535141"/>
            <a:ext cx="484632" cy="1066800"/>
          </a:xfrm>
          <a:prstGeom prst="down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65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0770-8D3D-4DDD-81B3-64579CF6715B}"/>
              </a:ext>
            </a:extLst>
          </p:cNvPr>
          <p:cNvSpPr>
            <a:spLocks noGrp="1"/>
          </p:cNvSpPr>
          <p:nvPr>
            <p:ph type="title"/>
          </p:nvPr>
        </p:nvSpPr>
        <p:spPr/>
        <p:txBody>
          <a:bodyPr/>
          <a:lstStyle/>
          <a:p>
            <a:endParaRPr lang="en-US"/>
          </a:p>
        </p:txBody>
      </p:sp>
      <p:pic>
        <p:nvPicPr>
          <p:cNvPr id="4" name="Picture 3" descr="Graphical user interface, text, application&#10;&#10;Description automatically generated">
            <a:extLst>
              <a:ext uri="{FF2B5EF4-FFF2-40B4-BE49-F238E27FC236}">
                <a16:creationId xmlns:a16="http://schemas.microsoft.com/office/drawing/2014/main" id="{14B5E7C6-AB6C-476A-BD57-40DCE2ADD1B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302" y="384452"/>
            <a:ext cx="9121698" cy="5863949"/>
          </a:xfrm>
          <a:prstGeom prst="rect">
            <a:avLst/>
          </a:prstGeom>
        </p:spPr>
      </p:pic>
    </p:spTree>
    <p:extLst>
      <p:ext uri="{BB962C8B-B14F-4D97-AF65-F5344CB8AC3E}">
        <p14:creationId xmlns:p14="http://schemas.microsoft.com/office/powerpoint/2010/main" val="4918851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3600" dirty="0">
                <a:latin typeface="Arial Narrow" pitchFamily="34" charset="0"/>
              </a:rPr>
              <a:t>GLOBAL GRANT SCHOLARSHIP</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90600"/>
            <a:ext cx="9144000" cy="5257800"/>
          </a:xfrm>
          <a:prstGeom prst="rect">
            <a:avLst/>
          </a:prstGeom>
          <a:noFill/>
          <a:ln>
            <a:noFill/>
          </a:ln>
        </p:spPr>
      </p:pic>
    </p:spTree>
    <p:extLst>
      <p:ext uri="{BB962C8B-B14F-4D97-AF65-F5344CB8AC3E}">
        <p14:creationId xmlns:p14="http://schemas.microsoft.com/office/powerpoint/2010/main" val="3659818187"/>
      </p:ext>
    </p:extLst>
  </p:cSld>
  <p:clrMapOvr>
    <a:masterClrMapping/>
  </p:clrMapOvr>
  <p:transition spd="med" advClick="0">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86106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3600" dirty="0">
                <a:latin typeface="Arial Narrow" pitchFamily="34" charset="0"/>
              </a:rPr>
              <a:t>GLOBAL GRANT VOCATIONAL TRAINING TEAM</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90600"/>
            <a:ext cx="9144000" cy="5052060"/>
          </a:xfrm>
          <a:prstGeom prst="rect">
            <a:avLst/>
          </a:prstGeom>
        </p:spPr>
      </p:pic>
    </p:spTree>
    <p:extLst>
      <p:ext uri="{BB962C8B-B14F-4D97-AF65-F5344CB8AC3E}">
        <p14:creationId xmlns:p14="http://schemas.microsoft.com/office/powerpoint/2010/main" val="1492265330"/>
      </p:ext>
    </p:extLst>
  </p:cSld>
  <p:clrMapOvr>
    <a:masterClrMapping/>
  </p:clrMapOvr>
  <p:transition spd="med" advClick="0">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001000" cy="4449763"/>
          </a:xfrm>
        </p:spPr>
        <p:txBody>
          <a:bodyPr/>
          <a:lstStyle/>
          <a:p>
            <a:pPr marL="0" indent="0" algn="ctr">
              <a:buNone/>
            </a:pPr>
            <a:r>
              <a:rPr lang="en-US" sz="4400" dirty="0"/>
              <a:t>To get approval for your grant DDF allocation from our District, you MUST enter your grant on matchinggrants.org and show that it is fully pledged.</a:t>
            </a:r>
          </a:p>
        </p:txBody>
      </p:sp>
    </p:spTree>
    <p:extLst>
      <p:ext uri="{BB962C8B-B14F-4D97-AF65-F5344CB8AC3E}">
        <p14:creationId xmlns:p14="http://schemas.microsoft.com/office/powerpoint/2010/main" val="36787435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APPLYING FOR A GLOBAL GRANT</a:t>
            </a:r>
          </a:p>
        </p:txBody>
      </p:sp>
      <p:sp>
        <p:nvSpPr>
          <p:cNvPr id="3" name="Content Placeholder 2"/>
          <p:cNvSpPr>
            <a:spLocks noGrp="1"/>
          </p:cNvSpPr>
          <p:nvPr>
            <p:ph idx="1"/>
          </p:nvPr>
        </p:nvSpPr>
        <p:spPr>
          <a:xfrm>
            <a:off x="457200" y="1219201"/>
            <a:ext cx="8229600" cy="685800"/>
          </a:xfrm>
        </p:spPr>
        <p:txBody>
          <a:bodyPr/>
          <a:lstStyle/>
          <a:p>
            <a:pPr defTabSz="914400">
              <a:buFontTx/>
              <a:buChar char="•"/>
            </a:pPr>
            <a:r>
              <a:rPr lang="en-US" kern="0" dirty="0">
                <a:solidFill>
                  <a:srgbClr val="585858"/>
                </a:solidFill>
                <a:latin typeface="Georgia" pitchFamily="18" charset="0"/>
                <a:cs typeface="Arial"/>
              </a:rPr>
              <a:t>Enter your project on Matchinggrants.org</a:t>
            </a:r>
          </a:p>
          <a:p>
            <a:pPr marL="0"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0" y="1828800"/>
            <a:ext cx="6002837" cy="4549519"/>
          </a:xfrm>
          <a:prstGeom prst="rect">
            <a:avLst/>
          </a:prstGeom>
        </p:spPr>
      </p:pic>
      <p:sp>
        <p:nvSpPr>
          <p:cNvPr id="5" name="Arrow: Left 4"/>
          <p:cNvSpPr/>
          <p:nvPr/>
        </p:nvSpPr>
        <p:spPr>
          <a:xfrm flipH="1">
            <a:off x="1371600" y="3861465"/>
            <a:ext cx="977900" cy="484188"/>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32128757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APPLYING FOR A GLOBAL GRANT</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1143000"/>
            <a:ext cx="9225460" cy="479820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700000">
            <a:off x="1116589" y="2046248"/>
            <a:ext cx="1072989" cy="585267"/>
          </a:xfrm>
          <a:prstGeom prst="rect">
            <a:avLst/>
          </a:prstGeom>
        </p:spPr>
      </p:pic>
    </p:spTree>
    <p:extLst>
      <p:ext uri="{BB962C8B-B14F-4D97-AF65-F5344CB8AC3E}">
        <p14:creationId xmlns:p14="http://schemas.microsoft.com/office/powerpoint/2010/main" val="23372602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APPLYING FOR A GLOBAL GRANT</a:t>
            </a:r>
          </a:p>
        </p:txBody>
      </p:sp>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00200" y="982086"/>
            <a:ext cx="6172200" cy="587808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700000">
            <a:off x="1726188" y="1360449"/>
            <a:ext cx="1072989" cy="585267"/>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700000">
            <a:off x="635549" y="4210094"/>
            <a:ext cx="1072989" cy="585267"/>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700000">
            <a:off x="659388" y="3265447"/>
            <a:ext cx="1072989" cy="585267"/>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700000">
            <a:off x="659387" y="5474373"/>
            <a:ext cx="1072989" cy="585267"/>
          </a:xfrm>
          <a:prstGeom prst="rect">
            <a:avLst/>
          </a:prstGeom>
        </p:spPr>
      </p:pic>
    </p:spTree>
    <p:extLst>
      <p:ext uri="{BB962C8B-B14F-4D97-AF65-F5344CB8AC3E}">
        <p14:creationId xmlns:p14="http://schemas.microsoft.com/office/powerpoint/2010/main" val="28774814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APPLYING FOR A GLOBAL GRANT</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19200" y="990600"/>
            <a:ext cx="6719195" cy="577968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00000" flipH="1">
            <a:off x="7640621" y="1970050"/>
            <a:ext cx="1072989" cy="585267"/>
          </a:xfrm>
          <a:prstGeom prst="rect">
            <a:avLst/>
          </a:prstGeom>
        </p:spPr>
      </p:pic>
    </p:spTree>
    <p:extLst>
      <p:ext uri="{BB962C8B-B14F-4D97-AF65-F5344CB8AC3E}">
        <p14:creationId xmlns:p14="http://schemas.microsoft.com/office/powerpoint/2010/main" val="5657217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APPLYING FOR A GLOBAL GRANT</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8600" y="2209800"/>
            <a:ext cx="9326337" cy="35052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00000" flipH="1">
            <a:off x="6907787" y="3189248"/>
            <a:ext cx="1072989" cy="585267"/>
          </a:xfrm>
          <a:prstGeom prst="rect">
            <a:avLst/>
          </a:prstGeom>
        </p:spPr>
      </p:pic>
    </p:spTree>
    <p:extLst>
      <p:ext uri="{BB962C8B-B14F-4D97-AF65-F5344CB8AC3E}">
        <p14:creationId xmlns:p14="http://schemas.microsoft.com/office/powerpoint/2010/main" val="24354260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APPLYING FOR A GLOBAL GRANT</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49885" y="1066800"/>
            <a:ext cx="8425438" cy="5105400"/>
          </a:xfrm>
          <a:prstGeom prst="rect">
            <a:avLst/>
          </a:prstGeom>
        </p:spPr>
      </p:pic>
      <p:sp>
        <p:nvSpPr>
          <p:cNvPr id="6" name="Content Placeholder 2"/>
          <p:cNvSpPr txBox="1">
            <a:spLocks/>
          </p:cNvSpPr>
          <p:nvPr/>
        </p:nvSpPr>
        <p:spPr>
          <a:xfrm>
            <a:off x="228600" y="5638800"/>
            <a:ext cx="8229600" cy="76200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MS PGothic" pitchFamily="34" charset="-128"/>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MS PGothic" pitchFamily="34" charset="-128"/>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MS PGothic" pitchFamily="34" charset="-128"/>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MS PGothic" pitchFamily="34" charset="-128"/>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MS PGothic"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buFont typeface="Arial" pitchFamily="34" charset="0"/>
              <a:buNone/>
            </a:pPr>
            <a:endParaRPr lang="en-US" sz="1400" kern="0" dirty="0">
              <a:solidFill>
                <a:srgbClr val="585858"/>
              </a:solidFill>
              <a:latin typeface="Georgia" pitchFamily="18" charset="0"/>
              <a:cs typeface="Arial"/>
            </a:endParaRPr>
          </a:p>
          <a:p>
            <a:pPr marL="0" indent="0">
              <a:buFont typeface="Arial" pitchFamily="34" charset="0"/>
              <a:buNone/>
            </a:pP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00000" flipH="1">
            <a:off x="3639724" y="1143343"/>
            <a:ext cx="1072989" cy="585267"/>
          </a:xfrm>
          <a:prstGeom prst="rect">
            <a:avLst/>
          </a:prstGeom>
        </p:spPr>
      </p:pic>
    </p:spTree>
    <p:extLst>
      <p:ext uri="{BB962C8B-B14F-4D97-AF65-F5344CB8AC3E}">
        <p14:creationId xmlns:p14="http://schemas.microsoft.com/office/powerpoint/2010/main" val="27010978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APPLYING FOR A GLOBAL GRANT</a:t>
            </a:r>
          </a:p>
        </p:txBody>
      </p:sp>
      <p:sp>
        <p:nvSpPr>
          <p:cNvPr id="6" name="Content Placeholder 5">
            <a:extLst>
              <a:ext uri="{FF2B5EF4-FFF2-40B4-BE49-F238E27FC236}">
                <a16:creationId xmlns:a16="http://schemas.microsoft.com/office/drawing/2014/main" id="{644261F2-72CC-43A3-8E26-4B0E5C6E0C21}"/>
              </a:ext>
            </a:extLst>
          </p:cNvPr>
          <p:cNvSpPr>
            <a:spLocks noGrp="1"/>
          </p:cNvSpPr>
          <p:nvPr>
            <p:ph idx="1"/>
          </p:nvPr>
        </p:nvSpPr>
        <p:spPr>
          <a:xfrm>
            <a:off x="457200" y="1968191"/>
            <a:ext cx="8229600" cy="3581400"/>
          </a:xfrm>
        </p:spPr>
        <p:txBody>
          <a:bodyPr/>
          <a:lstStyle/>
          <a:p>
            <a:pPr marL="0" indent="0" algn="ctr">
              <a:buNone/>
            </a:pPr>
            <a:r>
              <a:rPr lang="en-US" sz="4800" dirty="0"/>
              <a:t>When you are working on matchinggrants.org, click refresh if you don’t see your work reflected on the screen!</a:t>
            </a:r>
          </a:p>
        </p:txBody>
      </p:sp>
    </p:spTree>
    <p:extLst>
      <p:ext uri="{BB962C8B-B14F-4D97-AF65-F5344CB8AC3E}">
        <p14:creationId xmlns:p14="http://schemas.microsoft.com/office/powerpoint/2010/main" val="48482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0770-8D3D-4DDD-81B3-64579CF6715B}"/>
              </a:ext>
            </a:extLst>
          </p:cNvPr>
          <p:cNvSpPr>
            <a:spLocks noGrp="1"/>
          </p:cNvSpPr>
          <p:nvPr>
            <p:ph type="title"/>
          </p:nvPr>
        </p:nvSpPr>
        <p:spPr/>
        <p:txBody>
          <a:bodyPr/>
          <a:lstStyle/>
          <a:p>
            <a:endParaRPr lang="en-US"/>
          </a:p>
        </p:txBody>
      </p:sp>
      <p:pic>
        <p:nvPicPr>
          <p:cNvPr id="4" name="Picture 3" descr="Text&#10;&#10;Description automatically generated">
            <a:extLst>
              <a:ext uri="{FF2B5EF4-FFF2-40B4-BE49-F238E27FC236}">
                <a16:creationId xmlns:a16="http://schemas.microsoft.com/office/drawing/2014/main" id="{47FF00F0-644B-4E23-82F9-D264EECCD92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8600" y="489857"/>
            <a:ext cx="9296400" cy="5976257"/>
          </a:xfrm>
          <a:prstGeom prst="rect">
            <a:avLst/>
          </a:prstGeom>
        </p:spPr>
      </p:pic>
      <p:sp>
        <p:nvSpPr>
          <p:cNvPr id="7" name="Arrow: Down 6">
            <a:extLst>
              <a:ext uri="{FF2B5EF4-FFF2-40B4-BE49-F238E27FC236}">
                <a16:creationId xmlns:a16="http://schemas.microsoft.com/office/drawing/2014/main" id="{1EF52EE6-051D-43CB-BDF5-FBB964FA5BA3}"/>
              </a:ext>
            </a:extLst>
          </p:cNvPr>
          <p:cNvSpPr/>
          <p:nvPr/>
        </p:nvSpPr>
        <p:spPr>
          <a:xfrm rot="17157767">
            <a:off x="4680556" y="3503864"/>
            <a:ext cx="484632" cy="1066800"/>
          </a:xfrm>
          <a:prstGeom prst="downArrow">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52964F67-B6B0-48BE-8C36-A634558A6621}"/>
              </a:ext>
            </a:extLst>
          </p:cNvPr>
          <p:cNvSpPr/>
          <p:nvPr/>
        </p:nvSpPr>
        <p:spPr>
          <a:xfrm rot="16798234">
            <a:off x="3945228" y="1358161"/>
            <a:ext cx="1401131" cy="1605642"/>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37F974C8-0E0D-40FE-BC27-7412D3975182}"/>
              </a:ext>
            </a:extLst>
          </p:cNvPr>
          <p:cNvSpPr/>
          <p:nvPr/>
        </p:nvSpPr>
        <p:spPr>
          <a:xfrm rot="4801766" flipH="1">
            <a:off x="6993228" y="1358161"/>
            <a:ext cx="1401131" cy="1605642"/>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7965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83058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3200" dirty="0">
                <a:latin typeface="Arial Narrow" pitchFamily="34" charset="0"/>
              </a:rPr>
              <a:t>GLOBAL GRANT DDF APPROVAL</a:t>
            </a:r>
          </a:p>
        </p:txBody>
      </p:sp>
      <p:sp>
        <p:nvSpPr>
          <p:cNvPr id="4" name="Content Placeholder 2"/>
          <p:cNvSpPr txBox="1">
            <a:spLocks/>
          </p:cNvSpPr>
          <p:nvPr/>
        </p:nvSpPr>
        <p:spPr bwMode="auto">
          <a:xfrm>
            <a:off x="381000" y="1524000"/>
            <a:ext cx="8610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338138" marR="0" lvl="1" indent="-22225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r>
              <a:rPr kumimoji="0" lang="en-US" sz="32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Grants are considered on an ongoing basis until funds are depleted.</a:t>
            </a:r>
          </a:p>
          <a:p>
            <a:pPr lvl="2" indent="-222250">
              <a:spcBef>
                <a:spcPct val="20000"/>
              </a:spcBef>
              <a:buClr>
                <a:srgbClr val="01B4E7"/>
              </a:buClr>
              <a:buSzPct val="120000"/>
              <a:buFont typeface="Wingdings" pitchFamily="2" charset="2"/>
              <a:buChar char="§"/>
              <a:defRPr/>
            </a:pPr>
            <a:r>
              <a:rPr lang="en-US" dirty="0">
                <a:solidFill>
                  <a:srgbClr val="58585A"/>
                </a:solidFill>
                <a:latin typeface="Georgia" pitchFamily="18" charset="0"/>
              </a:rPr>
              <a:t>Approximately $140,000 available for 2023-2024</a:t>
            </a:r>
            <a:endParaRPr kumimoji="0" lang="en-US"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endParaRPr>
          </a:p>
          <a:p>
            <a:pPr marL="338138" marR="0" lvl="1" indent="-22225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endParaRPr lang="en-US" sz="1400" dirty="0">
              <a:solidFill>
                <a:srgbClr val="58585A"/>
              </a:solidFill>
              <a:latin typeface="Georgia" pitchFamily="18" charset="0"/>
            </a:endParaRPr>
          </a:p>
          <a:p>
            <a:pPr marL="338138" marR="0" lvl="1" indent="-22225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r>
              <a:rPr kumimoji="0" lang="en-US" sz="32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Submit early!</a:t>
            </a:r>
          </a:p>
          <a:p>
            <a:pPr marL="338138" marR="0" lvl="1" indent="-22225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endParaRPr lang="en-US" sz="1400" dirty="0">
              <a:solidFill>
                <a:srgbClr val="58585A"/>
              </a:solidFill>
              <a:latin typeface="Georgia" pitchFamily="18" charset="0"/>
            </a:endParaRPr>
          </a:p>
          <a:p>
            <a:pPr marL="338138" marR="0" lvl="1" indent="-22225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r>
              <a:rPr kumimoji="0" lang="en-US" sz="32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rPr>
              <a:t>Projects evaluated with consideration of project merit and club Annual Giving to The Rotary Foundation.</a:t>
            </a:r>
          </a:p>
          <a:p>
            <a:pPr marL="338138" marR="0" lvl="1" indent="-22225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endParaRPr kumimoji="0" lang="en-US" sz="32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endParaRPr>
          </a:p>
        </p:txBody>
      </p:sp>
    </p:spTree>
    <p:extLst>
      <p:ext uri="{BB962C8B-B14F-4D97-AF65-F5344CB8AC3E}">
        <p14:creationId xmlns:p14="http://schemas.microsoft.com/office/powerpoint/2010/main" val="3433086221"/>
      </p:ext>
    </p:extLst>
  </p:cSld>
  <p:clrMapOvr>
    <a:masterClrMapping/>
  </p:clrMapOvr>
  <p:transition spd="med" advClick="0">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E2BE01A-90FC-4987-B2CF-92FA87973227}"/>
              </a:ext>
            </a:extLst>
          </p:cNvPr>
          <p:cNvPicPr>
            <a:picLocks noChangeAspect="1"/>
          </p:cNvPicPr>
          <p:nvPr/>
        </p:nvPicPr>
        <p:blipFill>
          <a:blip r:embed="rId2"/>
          <a:stretch>
            <a:fillRect/>
          </a:stretch>
        </p:blipFill>
        <p:spPr>
          <a:xfrm>
            <a:off x="90488" y="315044"/>
            <a:ext cx="8963025" cy="5669113"/>
          </a:xfrm>
          <a:prstGeom prst="rect">
            <a:avLst/>
          </a:prstGeom>
          <a:noFill/>
        </p:spPr>
      </p:pic>
      <p:pic>
        <p:nvPicPr>
          <p:cNvPr id="10" name="Graphic 9" descr="Add with solid fill">
            <a:extLst>
              <a:ext uri="{FF2B5EF4-FFF2-40B4-BE49-F238E27FC236}">
                <a16:creationId xmlns:a16="http://schemas.microsoft.com/office/drawing/2014/main" id="{05F8E236-F4AF-4DF8-A85A-77E54DA569F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3258778"/>
            <a:ext cx="340443" cy="340443"/>
          </a:xfrm>
          <a:prstGeom prst="rect">
            <a:avLst/>
          </a:prstGeom>
        </p:spPr>
      </p:pic>
    </p:spTree>
    <p:extLst>
      <p:ext uri="{BB962C8B-B14F-4D97-AF65-F5344CB8AC3E}">
        <p14:creationId xmlns:p14="http://schemas.microsoft.com/office/powerpoint/2010/main" val="8477848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APPLYING FOR A GLOBAL GRANT</a:t>
            </a:r>
          </a:p>
        </p:txBody>
      </p:sp>
      <p:sp>
        <p:nvSpPr>
          <p:cNvPr id="6" name="Content Placeholder 2"/>
          <p:cNvSpPr txBox="1">
            <a:spLocks/>
          </p:cNvSpPr>
          <p:nvPr/>
        </p:nvSpPr>
        <p:spPr>
          <a:xfrm>
            <a:off x="228600" y="5638800"/>
            <a:ext cx="8229600" cy="76200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MS PGothic" pitchFamily="34" charset="-128"/>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MS PGothic" pitchFamily="34" charset="-128"/>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MS PGothic" pitchFamily="34" charset="-128"/>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MS PGothic" pitchFamily="34" charset="-128"/>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MS PGothic"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buFont typeface="Arial" pitchFamily="34" charset="0"/>
              <a:buNone/>
            </a:pPr>
            <a:endParaRPr lang="en-US" sz="1400" kern="0" dirty="0">
              <a:solidFill>
                <a:srgbClr val="585858"/>
              </a:solidFill>
              <a:latin typeface="Georgia" pitchFamily="18" charset="0"/>
              <a:cs typeface="Arial"/>
            </a:endParaRPr>
          </a:p>
          <a:p>
            <a:pPr marL="0" indent="0">
              <a:buFont typeface="Arial" pitchFamily="34" charset="0"/>
              <a:buNone/>
            </a:pPr>
            <a:endParaRPr lang="en-US" dirty="0"/>
          </a:p>
        </p:txBody>
      </p:sp>
      <p:sp>
        <p:nvSpPr>
          <p:cNvPr id="4" name="Content Placeholder 3">
            <a:extLst>
              <a:ext uri="{FF2B5EF4-FFF2-40B4-BE49-F238E27FC236}">
                <a16:creationId xmlns:a16="http://schemas.microsoft.com/office/drawing/2014/main" id="{04FF7A9E-78F1-4329-A18B-B0382AF570DF}"/>
              </a:ext>
            </a:extLst>
          </p:cNvPr>
          <p:cNvSpPr>
            <a:spLocks noGrp="1"/>
          </p:cNvSpPr>
          <p:nvPr>
            <p:ph idx="1"/>
          </p:nvPr>
        </p:nvSpPr>
        <p:spPr/>
        <p:txBody>
          <a:bodyPr/>
          <a:lstStyle/>
          <a:p>
            <a:endParaRPr lang="en-US" dirty="0"/>
          </a:p>
        </p:txBody>
      </p:sp>
      <p:pic>
        <p:nvPicPr>
          <p:cNvPr id="8" name="Picture 7" descr="Graphical user interface, website&#10;&#10;Description automatically generated">
            <a:extLst>
              <a:ext uri="{FF2B5EF4-FFF2-40B4-BE49-F238E27FC236}">
                <a16:creationId xmlns:a16="http://schemas.microsoft.com/office/drawing/2014/main" id="{215FBA10-EF9C-4288-A97B-65219BF380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091" y="1348369"/>
            <a:ext cx="8897817" cy="5257801"/>
          </a:xfrm>
          <a:prstGeom prst="rect">
            <a:avLst/>
          </a:prstGeom>
        </p:spPr>
      </p:pic>
      <p:sp>
        <p:nvSpPr>
          <p:cNvPr id="9" name="Arrow: Down 8">
            <a:extLst>
              <a:ext uri="{FF2B5EF4-FFF2-40B4-BE49-F238E27FC236}">
                <a16:creationId xmlns:a16="http://schemas.microsoft.com/office/drawing/2014/main" id="{2BBA4FD4-0BB2-4F96-974B-E391612780DE}"/>
              </a:ext>
            </a:extLst>
          </p:cNvPr>
          <p:cNvSpPr/>
          <p:nvPr/>
        </p:nvSpPr>
        <p:spPr>
          <a:xfrm rot="18678473">
            <a:off x="3032206" y="1006189"/>
            <a:ext cx="484632" cy="1066800"/>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2727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APPLYING FOR A GLOBAL GRANT</a:t>
            </a:r>
          </a:p>
        </p:txBody>
      </p:sp>
      <p:sp>
        <p:nvSpPr>
          <p:cNvPr id="6" name="Content Placeholder 2"/>
          <p:cNvSpPr txBox="1">
            <a:spLocks/>
          </p:cNvSpPr>
          <p:nvPr/>
        </p:nvSpPr>
        <p:spPr>
          <a:xfrm>
            <a:off x="228600" y="5638800"/>
            <a:ext cx="8229600" cy="76200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MS PGothic" pitchFamily="34" charset="-128"/>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MS PGothic" pitchFamily="34" charset="-128"/>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MS PGothic" pitchFamily="34" charset="-128"/>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MS PGothic" pitchFamily="34" charset="-128"/>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MS PGothic"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buFont typeface="Arial" pitchFamily="34" charset="0"/>
              <a:buNone/>
            </a:pPr>
            <a:endParaRPr lang="en-US" sz="1400" kern="0" dirty="0">
              <a:solidFill>
                <a:srgbClr val="585858"/>
              </a:solidFill>
              <a:latin typeface="Georgia" pitchFamily="18" charset="0"/>
              <a:cs typeface="Arial"/>
            </a:endParaRPr>
          </a:p>
          <a:p>
            <a:pPr marL="0" indent="0">
              <a:buFont typeface="Arial" pitchFamily="34" charset="0"/>
              <a:buNone/>
            </a:pPr>
            <a:endParaRPr lang="en-US" dirty="0"/>
          </a:p>
        </p:txBody>
      </p:sp>
      <p:pic>
        <p:nvPicPr>
          <p:cNvPr id="8" name="Content Placeholder 7"/>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47800" y="990600"/>
            <a:ext cx="6096000" cy="5677294"/>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00000" flipH="1">
            <a:off x="7297323" y="1055649"/>
            <a:ext cx="1072989" cy="585267"/>
          </a:xfrm>
          <a:prstGeom prst="rect">
            <a:avLst/>
          </a:prstGeom>
        </p:spPr>
      </p:pic>
    </p:spTree>
    <p:extLst>
      <p:ext uri="{BB962C8B-B14F-4D97-AF65-F5344CB8AC3E}">
        <p14:creationId xmlns:p14="http://schemas.microsoft.com/office/powerpoint/2010/main" val="36051001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APPLYING FOR A GLOBAL GRANT</a:t>
            </a:r>
          </a:p>
        </p:txBody>
      </p:sp>
      <p:sp>
        <p:nvSpPr>
          <p:cNvPr id="6" name="Content Placeholder 2"/>
          <p:cNvSpPr txBox="1">
            <a:spLocks/>
          </p:cNvSpPr>
          <p:nvPr/>
        </p:nvSpPr>
        <p:spPr>
          <a:xfrm>
            <a:off x="228600" y="5638800"/>
            <a:ext cx="8229600" cy="76200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MS PGothic" pitchFamily="34" charset="-128"/>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MS PGothic" pitchFamily="34" charset="-128"/>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MS PGothic" pitchFamily="34" charset="-128"/>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MS PGothic" pitchFamily="34" charset="-128"/>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MS PGothic"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buFont typeface="Arial" pitchFamily="34" charset="0"/>
              <a:buNone/>
            </a:pPr>
            <a:endParaRPr lang="en-US" sz="1400" kern="0" dirty="0">
              <a:solidFill>
                <a:srgbClr val="585858"/>
              </a:solidFill>
              <a:latin typeface="Georgia" pitchFamily="18" charset="0"/>
              <a:cs typeface="Arial"/>
            </a:endParaRPr>
          </a:p>
          <a:p>
            <a:pPr marL="0" indent="0">
              <a:buFont typeface="Arial" pitchFamily="34" charset="0"/>
              <a:buNone/>
            </a:pPr>
            <a:endParaRPr lang="en-US"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47800" y="991831"/>
            <a:ext cx="6553200" cy="5866170"/>
          </a:xfrm>
          <a:prstGeom prst="rect">
            <a:avLst/>
          </a:prstGeom>
        </p:spPr>
      </p:pic>
    </p:spTree>
    <p:extLst>
      <p:ext uri="{BB962C8B-B14F-4D97-AF65-F5344CB8AC3E}">
        <p14:creationId xmlns:p14="http://schemas.microsoft.com/office/powerpoint/2010/main" val="39677984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0770-8D3D-4DDD-81B3-64579CF6715B}"/>
              </a:ext>
            </a:extLst>
          </p:cNvPr>
          <p:cNvSpPr>
            <a:spLocks noGrp="1"/>
          </p:cNvSpPr>
          <p:nvPr>
            <p:ph type="title"/>
          </p:nvPr>
        </p:nvSpPr>
        <p:spPr/>
        <p:txBody>
          <a:bodyPr/>
          <a:lstStyle/>
          <a:p>
            <a:r>
              <a:rPr lang="en-US" sz="4400" b="1" dirty="0">
                <a:solidFill>
                  <a:srgbClr val="005DAA"/>
                </a:solidFill>
              </a:rPr>
              <a:t>Rotary5340.org</a:t>
            </a:r>
          </a:p>
        </p:txBody>
      </p:sp>
      <p:pic>
        <p:nvPicPr>
          <p:cNvPr id="4" name="Picture 3" descr="Graphical user interface, text&#10;&#10;Description automatically generated">
            <a:extLst>
              <a:ext uri="{FF2B5EF4-FFF2-40B4-BE49-F238E27FC236}">
                <a16:creationId xmlns:a16="http://schemas.microsoft.com/office/drawing/2014/main" id="{7ECF011E-1FB1-4FE0-99EC-1CB7A9CA76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8600" y="1676400"/>
            <a:ext cx="8686800" cy="3810000"/>
          </a:xfrm>
          <a:prstGeom prst="rect">
            <a:avLst/>
          </a:prstGeom>
        </p:spPr>
      </p:pic>
      <p:sp>
        <p:nvSpPr>
          <p:cNvPr id="8" name="Arrow: Down 7">
            <a:extLst>
              <a:ext uri="{FF2B5EF4-FFF2-40B4-BE49-F238E27FC236}">
                <a16:creationId xmlns:a16="http://schemas.microsoft.com/office/drawing/2014/main" id="{48DD8413-095D-411A-8DA5-A97F844A9F82}"/>
              </a:ext>
            </a:extLst>
          </p:cNvPr>
          <p:cNvSpPr/>
          <p:nvPr/>
        </p:nvSpPr>
        <p:spPr>
          <a:xfrm rot="5400000">
            <a:off x="6240413" y="2217787"/>
            <a:ext cx="341605" cy="782831"/>
          </a:xfrm>
          <a:prstGeom prst="downArrow">
            <a:avLst/>
          </a:prstGeom>
          <a:solidFill>
            <a:srgbClr val="8721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7003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0770-8D3D-4DDD-81B3-64579CF6715B}"/>
              </a:ext>
            </a:extLst>
          </p:cNvPr>
          <p:cNvSpPr>
            <a:spLocks noGrp="1"/>
          </p:cNvSpPr>
          <p:nvPr>
            <p:ph type="title"/>
          </p:nvPr>
        </p:nvSpPr>
        <p:spPr/>
        <p:txBody>
          <a:bodyPr/>
          <a:lstStyle/>
          <a:p>
            <a:r>
              <a:rPr lang="en-US" sz="4400" b="1" dirty="0">
                <a:solidFill>
                  <a:srgbClr val="005DAA"/>
                </a:solidFill>
              </a:rPr>
              <a:t>Rotary5340.org</a:t>
            </a:r>
          </a:p>
        </p:txBody>
      </p:sp>
      <p:pic>
        <p:nvPicPr>
          <p:cNvPr id="4" name="Picture 3">
            <a:extLst>
              <a:ext uri="{FF2B5EF4-FFF2-40B4-BE49-F238E27FC236}">
                <a16:creationId xmlns:a16="http://schemas.microsoft.com/office/drawing/2014/main" id="{76A7DA7E-9982-FD35-2FAD-844F383804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916868"/>
            <a:ext cx="8213952" cy="5685215"/>
          </a:xfrm>
          <a:prstGeom prst="rect">
            <a:avLst/>
          </a:prstGeom>
        </p:spPr>
      </p:pic>
      <p:sp>
        <p:nvSpPr>
          <p:cNvPr id="8" name="Arrow: Down 7">
            <a:extLst>
              <a:ext uri="{FF2B5EF4-FFF2-40B4-BE49-F238E27FC236}">
                <a16:creationId xmlns:a16="http://schemas.microsoft.com/office/drawing/2014/main" id="{48DD8413-095D-411A-8DA5-A97F844A9F82}"/>
              </a:ext>
            </a:extLst>
          </p:cNvPr>
          <p:cNvSpPr/>
          <p:nvPr/>
        </p:nvSpPr>
        <p:spPr>
          <a:xfrm rot="5400000">
            <a:off x="2695568" y="2642455"/>
            <a:ext cx="341605" cy="782831"/>
          </a:xfrm>
          <a:prstGeom prst="downArrow">
            <a:avLst/>
          </a:prstGeom>
          <a:solidFill>
            <a:srgbClr val="8721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D65F07A1-EC97-4713-975A-079F5042CB79}"/>
              </a:ext>
            </a:extLst>
          </p:cNvPr>
          <p:cNvSpPr/>
          <p:nvPr/>
        </p:nvSpPr>
        <p:spPr>
          <a:xfrm rot="5400000">
            <a:off x="2367284" y="4177401"/>
            <a:ext cx="341603" cy="656571"/>
          </a:xfrm>
          <a:prstGeom prst="downArrow">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B3F09F94-E078-4993-9ABF-449C10EC6815}"/>
              </a:ext>
            </a:extLst>
          </p:cNvPr>
          <p:cNvSpPr/>
          <p:nvPr/>
        </p:nvSpPr>
        <p:spPr>
          <a:xfrm rot="5400000" flipH="1">
            <a:off x="2260732" y="4702137"/>
            <a:ext cx="348069" cy="849794"/>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1488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CE9CDE-8B82-7A28-4445-278325959E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152400"/>
            <a:ext cx="8339769" cy="6480288"/>
          </a:xfrm>
          <a:prstGeom prst="rect">
            <a:avLst/>
          </a:prstGeom>
        </p:spPr>
      </p:pic>
    </p:spTree>
    <p:extLst>
      <p:ext uri="{BB962C8B-B14F-4D97-AF65-F5344CB8AC3E}">
        <p14:creationId xmlns:p14="http://schemas.microsoft.com/office/powerpoint/2010/main" val="26214132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83058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3600" dirty="0">
                <a:latin typeface="Arial Narrow" pitchFamily="34" charset="0"/>
              </a:rPr>
              <a:t>IMPORTANT ANNOUNCEMENT</a:t>
            </a:r>
          </a:p>
        </p:txBody>
      </p:sp>
      <p:sp>
        <p:nvSpPr>
          <p:cNvPr id="4" name="Content Placeholder 2"/>
          <p:cNvSpPr txBox="1">
            <a:spLocks/>
          </p:cNvSpPr>
          <p:nvPr/>
        </p:nvSpPr>
        <p:spPr bwMode="auto">
          <a:xfrm>
            <a:off x="381000" y="1371600"/>
            <a:ext cx="8610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115888" marR="0" lvl="1" indent="0" algn="ctr" defTabSz="914400" rtl="0" eaLnBrk="0" fontAlgn="base" latinLnBrk="0" hangingPunct="0">
              <a:lnSpc>
                <a:spcPct val="100000"/>
              </a:lnSpc>
              <a:spcBef>
                <a:spcPct val="20000"/>
              </a:spcBef>
              <a:spcAft>
                <a:spcPct val="0"/>
              </a:spcAft>
              <a:buClr>
                <a:srgbClr val="01B4E7"/>
              </a:buClr>
              <a:buSzPct val="120000"/>
              <a:tabLst/>
              <a:defRPr/>
            </a:pPr>
            <a:r>
              <a:rPr kumimoji="0" lang="en-US" sz="6000" b="0" i="0" u="none" strike="noStrike" kern="1200" cap="none" spc="0" normalizeH="0" baseline="0" noProof="0" dirty="0">
                <a:ln>
                  <a:noFill/>
                </a:ln>
                <a:solidFill>
                  <a:srgbClr val="D91B5C"/>
                </a:solidFill>
                <a:effectLst/>
                <a:uLnTx/>
                <a:uFillTx/>
                <a:latin typeface="Georgia" pitchFamily="18" charset="0"/>
                <a:ea typeface="ヒラギノ角ゴ Pro W3" pitchFamily="-84" charset="-128"/>
                <a:cs typeface="+mn-cs"/>
              </a:rPr>
              <a:t>DDF allocations for Global Grants for the 2023-2024 Rotary year will be  considered starting immediately!</a:t>
            </a:r>
          </a:p>
          <a:p>
            <a:pPr marL="338138" marR="0" lvl="1" indent="-222250" algn="l" defTabSz="914400" rtl="0" eaLnBrk="0" fontAlgn="base" latinLnBrk="0" hangingPunct="0">
              <a:lnSpc>
                <a:spcPct val="100000"/>
              </a:lnSpc>
              <a:spcBef>
                <a:spcPct val="20000"/>
              </a:spcBef>
              <a:spcAft>
                <a:spcPct val="0"/>
              </a:spcAft>
              <a:buClr>
                <a:srgbClr val="01B4E7"/>
              </a:buClr>
              <a:buSzPct val="120000"/>
              <a:buFont typeface="Wingdings" pitchFamily="2" charset="2"/>
              <a:buChar char="§"/>
              <a:tabLst/>
              <a:defRPr/>
            </a:pPr>
            <a:endParaRPr kumimoji="0" lang="en-US" sz="3200" b="0" i="0" u="none" strike="noStrike" kern="1200" cap="none" spc="0" normalizeH="0" baseline="0" noProof="0" dirty="0">
              <a:ln>
                <a:noFill/>
              </a:ln>
              <a:solidFill>
                <a:srgbClr val="58585A"/>
              </a:solidFill>
              <a:effectLst/>
              <a:uLnTx/>
              <a:uFillTx/>
              <a:latin typeface="Georgia" pitchFamily="18" charset="0"/>
              <a:ea typeface="ヒラギノ角ゴ Pro W3" pitchFamily="-84" charset="-128"/>
              <a:cs typeface="+mn-cs"/>
            </a:endParaRPr>
          </a:p>
        </p:txBody>
      </p:sp>
    </p:spTree>
    <p:extLst>
      <p:ext uri="{BB962C8B-B14F-4D97-AF65-F5344CB8AC3E}">
        <p14:creationId xmlns:p14="http://schemas.microsoft.com/office/powerpoint/2010/main" val="198559360"/>
      </p:ext>
    </p:extLst>
  </p:cSld>
  <p:clrMapOvr>
    <a:masterClrMapping/>
  </p:clrMapOvr>
  <p:transition spd="med" advClick="0">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4000" dirty="0">
                <a:latin typeface="Arial Narrow" pitchFamily="34" charset="0"/>
              </a:rPr>
              <a:t>RESOURCES</a:t>
            </a:r>
          </a:p>
        </p:txBody>
      </p:sp>
      <p:sp>
        <p:nvSpPr>
          <p:cNvPr id="4" name="Content Placeholder 2"/>
          <p:cNvSpPr txBox="1">
            <a:spLocks/>
          </p:cNvSpPr>
          <p:nvPr/>
        </p:nvSpPr>
        <p:spPr bwMode="auto">
          <a:xfrm>
            <a:off x="1524000" y="1219200"/>
            <a:ext cx="6096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lvl="1">
              <a:spcBef>
                <a:spcPct val="20000"/>
              </a:spcBef>
              <a:buClr>
                <a:schemeClr val="accent1"/>
              </a:buClr>
              <a:buSzPct val="120000"/>
              <a:buFont typeface="Wingdings" pitchFamily="2" charset="2"/>
              <a:buChar char="§"/>
            </a:pPr>
            <a:r>
              <a:rPr lang="en-US" dirty="0">
                <a:solidFill>
                  <a:srgbClr val="58585A"/>
                </a:solidFill>
                <a:latin typeface="Georgia" pitchFamily="18" charset="0"/>
                <a:hlinkClick r:id="rId3"/>
              </a:rPr>
              <a:t>www.rotary.org/myrotary</a:t>
            </a:r>
            <a:r>
              <a:rPr lang="en-US" dirty="0">
                <a:solidFill>
                  <a:srgbClr val="58585A"/>
                </a:solidFill>
                <a:latin typeface="Georgia" pitchFamily="18" charset="0"/>
              </a:rPr>
              <a:t> </a:t>
            </a:r>
          </a:p>
          <a:p>
            <a:pPr lvl="2">
              <a:spcBef>
                <a:spcPct val="20000"/>
              </a:spcBef>
              <a:buClr>
                <a:schemeClr val="accent1"/>
              </a:buClr>
              <a:buSzPct val="120000"/>
              <a:buFont typeface="Wingdings" pitchFamily="2" charset="2"/>
              <a:buChar char="§"/>
            </a:pPr>
            <a:r>
              <a:rPr lang="en-US" dirty="0">
                <a:solidFill>
                  <a:srgbClr val="58585A"/>
                </a:solidFill>
                <a:latin typeface="Georgia" pitchFamily="18" charset="0"/>
              </a:rPr>
              <a:t>“Grants Center”</a:t>
            </a:r>
          </a:p>
          <a:p>
            <a:pPr lvl="2">
              <a:spcBef>
                <a:spcPct val="20000"/>
              </a:spcBef>
              <a:buClr>
                <a:schemeClr val="accent1"/>
              </a:buClr>
              <a:buSzPct val="120000"/>
              <a:buFont typeface="Wingdings" pitchFamily="2" charset="2"/>
              <a:buChar char="§"/>
            </a:pPr>
            <a:endParaRPr lang="en-US" dirty="0">
              <a:solidFill>
                <a:srgbClr val="58585A"/>
              </a:solidFill>
              <a:latin typeface="Georgia" pitchFamily="18" charset="0"/>
            </a:endParaRPr>
          </a:p>
          <a:p>
            <a:pPr lvl="1">
              <a:spcBef>
                <a:spcPct val="20000"/>
              </a:spcBef>
              <a:buClr>
                <a:schemeClr val="accent1"/>
              </a:buClr>
              <a:buSzPct val="120000"/>
              <a:buFont typeface="Wingdings" pitchFamily="2" charset="2"/>
              <a:buChar char="§"/>
            </a:pPr>
            <a:r>
              <a:rPr lang="en-US" dirty="0">
                <a:solidFill>
                  <a:srgbClr val="58585A"/>
                </a:solidFill>
                <a:latin typeface="Georgia" pitchFamily="18" charset="0"/>
                <a:hlinkClick r:id="rId4"/>
              </a:rPr>
              <a:t>www.rotary5340.org </a:t>
            </a:r>
          </a:p>
          <a:p>
            <a:pPr lvl="2">
              <a:spcBef>
                <a:spcPct val="20000"/>
              </a:spcBef>
              <a:buClr>
                <a:schemeClr val="accent1"/>
              </a:buClr>
              <a:buSzPct val="120000"/>
              <a:buFont typeface="Wingdings" pitchFamily="2" charset="2"/>
              <a:buChar char="§"/>
            </a:pPr>
            <a:r>
              <a:rPr lang="en-US" dirty="0">
                <a:solidFill>
                  <a:srgbClr val="58585A"/>
                </a:solidFill>
                <a:latin typeface="Georgia" pitchFamily="18" charset="0"/>
              </a:rPr>
              <a:t>“Foundation”</a:t>
            </a:r>
          </a:p>
          <a:p>
            <a:pPr lvl="2">
              <a:spcBef>
                <a:spcPct val="20000"/>
              </a:spcBef>
              <a:buClr>
                <a:schemeClr val="accent1"/>
              </a:buClr>
              <a:buSzPct val="120000"/>
              <a:buFont typeface="Wingdings" pitchFamily="2" charset="2"/>
              <a:buChar char="§"/>
            </a:pPr>
            <a:r>
              <a:rPr lang="en-US" dirty="0">
                <a:solidFill>
                  <a:srgbClr val="58585A"/>
                </a:solidFill>
                <a:latin typeface="Georgia" pitchFamily="18" charset="0"/>
              </a:rPr>
              <a:t>“Resources &amp; References”</a:t>
            </a:r>
          </a:p>
          <a:p>
            <a:pPr lvl="1">
              <a:spcBef>
                <a:spcPct val="20000"/>
              </a:spcBef>
              <a:buClr>
                <a:schemeClr val="accent1"/>
              </a:buClr>
              <a:buSzPct val="120000"/>
              <a:buFont typeface="Wingdings" pitchFamily="2" charset="2"/>
              <a:buChar char="§"/>
            </a:pPr>
            <a:r>
              <a:rPr lang="en-US" dirty="0">
                <a:solidFill>
                  <a:srgbClr val="58585A"/>
                </a:solidFill>
                <a:latin typeface="Georgia" pitchFamily="18" charset="0"/>
                <a:hlinkClick r:id="rId5"/>
              </a:rPr>
              <a:t>www.rotary2627.org</a:t>
            </a:r>
            <a:r>
              <a:rPr lang="en-US" dirty="0">
                <a:solidFill>
                  <a:srgbClr val="58585A"/>
                </a:solidFill>
                <a:latin typeface="Georgia" pitchFamily="18" charset="0"/>
              </a:rPr>
              <a:t> </a:t>
            </a:r>
          </a:p>
          <a:p>
            <a:pPr lvl="2">
              <a:spcBef>
                <a:spcPct val="20000"/>
              </a:spcBef>
              <a:buClr>
                <a:schemeClr val="accent1"/>
              </a:buClr>
              <a:buSzPct val="120000"/>
              <a:buFont typeface="Wingdings" pitchFamily="2" charset="2"/>
              <a:buChar char="§"/>
            </a:pPr>
            <a:r>
              <a:rPr lang="en-US" dirty="0">
                <a:solidFill>
                  <a:srgbClr val="58585A"/>
                </a:solidFill>
                <a:latin typeface="Georgia" pitchFamily="18" charset="0"/>
              </a:rPr>
              <a:t>“Club/District Resources” </a:t>
            </a:r>
          </a:p>
          <a:p>
            <a:pPr lvl="2">
              <a:spcBef>
                <a:spcPct val="20000"/>
              </a:spcBef>
              <a:buClr>
                <a:schemeClr val="accent1"/>
              </a:buClr>
              <a:buSzPct val="120000"/>
              <a:buFont typeface="Wingdings" pitchFamily="2" charset="2"/>
              <a:buChar char="§"/>
            </a:pPr>
            <a:r>
              <a:rPr lang="en-US" dirty="0">
                <a:solidFill>
                  <a:srgbClr val="58585A"/>
                </a:solidFill>
                <a:latin typeface="Georgia" pitchFamily="18" charset="0"/>
              </a:rPr>
              <a:t>then “Our Foundation” </a:t>
            </a:r>
          </a:p>
          <a:p>
            <a:pPr lvl="2">
              <a:spcBef>
                <a:spcPct val="20000"/>
              </a:spcBef>
              <a:buClr>
                <a:schemeClr val="accent1"/>
              </a:buClr>
              <a:buSzPct val="120000"/>
              <a:buFont typeface="Wingdings" pitchFamily="2" charset="2"/>
              <a:buChar char="§"/>
            </a:pPr>
            <a:r>
              <a:rPr lang="en-US" dirty="0">
                <a:solidFill>
                  <a:srgbClr val="58585A"/>
                </a:solidFill>
                <a:latin typeface="Georgia" pitchFamily="18" charset="0"/>
              </a:rPr>
              <a:t>then “Foundation Resources” </a:t>
            </a:r>
          </a:p>
          <a:p>
            <a:pPr lvl="2">
              <a:spcBef>
                <a:spcPct val="20000"/>
              </a:spcBef>
              <a:buClr>
                <a:schemeClr val="accent1"/>
              </a:buClr>
              <a:buSzPct val="120000"/>
              <a:buFont typeface="Wingdings" pitchFamily="2" charset="2"/>
              <a:buChar char="§"/>
            </a:pPr>
            <a:r>
              <a:rPr lang="en-US" dirty="0">
                <a:solidFill>
                  <a:srgbClr val="58585A"/>
                </a:solidFill>
                <a:latin typeface="Georgia" pitchFamily="18" charset="0"/>
              </a:rPr>
              <a:t>then “TRF Resource Guide”</a:t>
            </a:r>
          </a:p>
          <a:p>
            <a:pPr lvl="2">
              <a:spcBef>
                <a:spcPct val="20000"/>
              </a:spcBef>
              <a:buClr>
                <a:schemeClr val="accent1"/>
              </a:buClr>
              <a:buSzPct val="120000"/>
              <a:buFont typeface="Wingdings" pitchFamily="2" charset="2"/>
              <a:buChar char="§"/>
            </a:pPr>
            <a:endParaRPr lang="en-US" dirty="0">
              <a:solidFill>
                <a:srgbClr val="58585A"/>
              </a:solidFill>
              <a:latin typeface="Georgia" pitchFamily="18" charset="0"/>
            </a:endParaRPr>
          </a:p>
          <a:p>
            <a:pPr lvl="1">
              <a:spcBef>
                <a:spcPct val="20000"/>
              </a:spcBef>
              <a:buClr>
                <a:schemeClr val="accent1"/>
              </a:buClr>
              <a:buSzPct val="120000"/>
              <a:buFont typeface="Wingdings" pitchFamily="2" charset="2"/>
              <a:buChar char="§"/>
            </a:pPr>
            <a:endParaRPr lang="en-US" dirty="0">
              <a:solidFill>
                <a:srgbClr val="58585A"/>
              </a:solidFill>
              <a:latin typeface="Georgia" pitchFamily="18" charset="0"/>
            </a:endParaRPr>
          </a:p>
        </p:txBody>
      </p:sp>
    </p:spTree>
    <p:extLst>
      <p:ext uri="{BB962C8B-B14F-4D97-AF65-F5344CB8AC3E}">
        <p14:creationId xmlns:p14="http://schemas.microsoft.com/office/powerpoint/2010/main" val="1734207869"/>
      </p:ext>
    </p:extLst>
  </p:cSld>
  <p:clrMapOvr>
    <a:masterClrMapping/>
  </p:clrMapOvr>
  <p:transition spd="med"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9433AF-E6EC-3A14-0021-9C91DC6DB1C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9143980" cy="6857990"/>
          </a:xfrm>
          <a:prstGeom prst="rect">
            <a:avLst/>
          </a:prstGeom>
          <a:noFill/>
        </p:spPr>
      </p:pic>
    </p:spTree>
    <p:extLst>
      <p:ext uri="{BB962C8B-B14F-4D97-AF65-F5344CB8AC3E}">
        <p14:creationId xmlns:p14="http://schemas.microsoft.com/office/powerpoint/2010/main" val="32018270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bwMode="auto">
          <a:xfrm>
            <a:off x="457200" y="457200"/>
            <a:ext cx="76962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a:latin typeface="Arial Narrow" panose="020B0606020202030204" pitchFamily="34" charset="0"/>
                <a:ea typeface="ＭＳ Ｐゴシック" panose="020B0600070205080204" pitchFamily="34" charset="-128"/>
              </a:rPr>
              <a:t>THE ROTARY FOUNDATION SAYS:</a:t>
            </a:r>
          </a:p>
        </p:txBody>
      </p:sp>
      <p:sp>
        <p:nvSpPr>
          <p:cNvPr id="94211" name="Content Placeholder 2"/>
          <p:cNvSpPr txBox="1">
            <a:spLocks/>
          </p:cNvSpPr>
          <p:nvPr/>
        </p:nvSpPr>
        <p:spPr bwMode="auto">
          <a:xfrm>
            <a:off x="838200" y="4587875"/>
            <a:ext cx="76962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338138" indent="-2222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srgbClr val="01B4E7"/>
              </a:solidFill>
              <a:effectLst/>
              <a:uLnTx/>
              <a:uFillTx/>
              <a:latin typeface="Georgia" panose="02040502050405020303" pitchFamily="18" charset="0"/>
              <a:ea typeface="ＭＳ Ｐゴシック" panose="020B0600070205080204" pitchFamily="34" charset="-128"/>
              <a:cs typeface="+mn-cs"/>
            </a:endParaRPr>
          </a:p>
        </p:txBody>
      </p:sp>
      <p:sp>
        <p:nvSpPr>
          <p:cNvPr id="2" name="Rectangle 1"/>
          <p:cNvSpPr/>
          <p:nvPr/>
        </p:nvSpPr>
        <p:spPr>
          <a:xfrm>
            <a:off x="865566" y="1524000"/>
            <a:ext cx="7324442" cy="1569660"/>
          </a:xfrm>
          <a:prstGeom prst="rect">
            <a:avLst/>
          </a:prstGeom>
          <a:noFill/>
          <a:scene3d>
            <a:camera prst="isometricOffAxis1Right"/>
            <a:lightRig rig="threePt" dir="t"/>
          </a:scene3d>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2700">
                  <a:solidFill>
                    <a:srgbClr val="009999">
                      <a:lumMod val="50000"/>
                    </a:srgbClr>
                  </a:solidFill>
                  <a:prstDash val="solid"/>
                </a:ln>
                <a:pattFill prst="narHorz">
                  <a:fgClr>
                    <a:srgbClr val="009999"/>
                  </a:fgClr>
                  <a:bgClr>
                    <a:srgbClr val="009999">
                      <a:lumMod val="40000"/>
                      <a:lumOff val="60000"/>
                    </a:srgbClr>
                  </a:bgClr>
                </a:pattFill>
                <a:effectLst>
                  <a:innerShdw blurRad="177800">
                    <a:srgbClr val="009999">
                      <a:lumMod val="50000"/>
                    </a:srgbClr>
                  </a:innerShdw>
                </a:effectLst>
                <a:uLnTx/>
                <a:uFillTx/>
                <a:latin typeface="Arial" panose="020B0604020202020204" pitchFamily="34" charset="0"/>
                <a:ea typeface="ＭＳ Ｐゴシック" panose="020B0600070205080204" pitchFamily="34" charset="-128"/>
                <a:cs typeface="+mn-cs"/>
              </a:rPr>
              <a:t>Thank you!</a:t>
            </a:r>
          </a:p>
        </p:txBody>
      </p:sp>
      <p:sp>
        <p:nvSpPr>
          <p:cNvPr id="3" name="Rectangle 2"/>
          <p:cNvSpPr/>
          <p:nvPr/>
        </p:nvSpPr>
        <p:spPr>
          <a:xfrm>
            <a:off x="448787" y="4408664"/>
            <a:ext cx="8158003" cy="1754326"/>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w="12700">
                  <a:solidFill>
                    <a:srgbClr val="009999">
                      <a:lumMod val="50000"/>
                    </a:srgbClr>
                  </a:solidFill>
                  <a:prstDash val="solid"/>
                </a:ln>
                <a:pattFill prst="narHorz">
                  <a:fgClr>
                    <a:srgbClr val="009999"/>
                  </a:fgClr>
                  <a:bgClr>
                    <a:srgbClr val="009999">
                      <a:lumMod val="40000"/>
                      <a:lumOff val="60000"/>
                    </a:srgbClr>
                  </a:bgClr>
                </a:pattFill>
                <a:effectLst>
                  <a:innerShdw blurRad="177800">
                    <a:srgbClr val="009999">
                      <a:lumMod val="50000"/>
                    </a:srgbClr>
                  </a:innerShdw>
                </a:effectLst>
                <a:uLnTx/>
                <a:uFillTx/>
                <a:latin typeface="Arial" panose="020B0604020202020204" pitchFamily="34" charset="0"/>
                <a:ea typeface="ＭＳ Ｐゴシック" panose="020B0600070205080204" pitchFamily="34" charset="-128"/>
                <a:cs typeface="+mn-cs"/>
              </a:rPr>
              <a:t>And I thank you too.</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12700">
                  <a:solidFill>
                    <a:srgbClr val="009999">
                      <a:lumMod val="50000"/>
                    </a:srgbClr>
                  </a:solidFill>
                  <a:prstDash val="solid"/>
                </a:ln>
                <a:pattFill prst="narHorz">
                  <a:fgClr>
                    <a:srgbClr val="009999"/>
                  </a:fgClr>
                  <a:bgClr>
                    <a:srgbClr val="009999">
                      <a:lumMod val="40000"/>
                      <a:lumOff val="60000"/>
                    </a:srgbClr>
                  </a:bgClr>
                </a:pattFill>
                <a:effectLst>
                  <a:innerShdw blurRad="177800">
                    <a:srgbClr val="009999">
                      <a:lumMod val="50000"/>
                    </a:srgbClr>
                  </a:innerShdw>
                </a:effectLst>
                <a:uLnTx/>
                <a:uFillTx/>
                <a:latin typeface="Arial" panose="020B0604020202020204" pitchFamily="34" charset="0"/>
                <a:ea typeface="ＭＳ Ｐゴシック" panose="020B0600070205080204" pitchFamily="34" charset="-128"/>
                <a:cs typeface="+mn-cs"/>
              </a:rPr>
              <a:t>Contact me at </a:t>
            </a:r>
            <a:r>
              <a:rPr kumimoji="0" lang="en-US" sz="2400" b="1" i="0" u="none" strike="noStrike" kern="1200" cap="none" spc="0" normalizeH="0" baseline="0" noProof="0" dirty="0">
                <a:ln w="12700">
                  <a:solidFill>
                    <a:srgbClr val="009999">
                      <a:lumMod val="50000"/>
                    </a:srgbClr>
                  </a:solidFill>
                  <a:prstDash val="solid"/>
                </a:ln>
                <a:pattFill prst="narHorz">
                  <a:fgClr>
                    <a:srgbClr val="009999"/>
                  </a:fgClr>
                  <a:bgClr>
                    <a:srgbClr val="009999">
                      <a:lumMod val="40000"/>
                      <a:lumOff val="60000"/>
                    </a:srgbClr>
                  </a:bgClr>
                </a:pattFill>
                <a:effectLst>
                  <a:innerShdw blurRad="177800">
                    <a:srgbClr val="009999">
                      <a:lumMod val="50000"/>
                    </a:srgbClr>
                  </a:innerShdw>
                </a:effectLst>
                <a:uLnTx/>
                <a:uFillTx/>
                <a:latin typeface="Arial" panose="020B0604020202020204" pitchFamily="34" charset="0"/>
                <a:ea typeface="ＭＳ Ｐゴシック" panose="020B0600070205080204" pitchFamily="34" charset="-128"/>
                <a:cs typeface="+mn-cs"/>
                <a:hlinkClick r:id="rId3"/>
              </a:rPr>
              <a:t>janice@janicekurth.com</a:t>
            </a:r>
            <a:r>
              <a:rPr kumimoji="0" lang="en-US" sz="2400" b="1" i="0" u="none" strike="noStrike" kern="1200" cap="none" spc="0" normalizeH="0" baseline="0" noProof="0" dirty="0">
                <a:ln w="12700">
                  <a:solidFill>
                    <a:srgbClr val="009999">
                      <a:lumMod val="50000"/>
                    </a:srgbClr>
                  </a:solidFill>
                  <a:prstDash val="solid"/>
                </a:ln>
                <a:pattFill prst="narHorz">
                  <a:fgClr>
                    <a:srgbClr val="009999"/>
                  </a:fgClr>
                  <a:bgClr>
                    <a:srgbClr val="009999">
                      <a:lumMod val="40000"/>
                      <a:lumOff val="60000"/>
                    </a:srgbClr>
                  </a:bgClr>
                </a:pattFill>
                <a:effectLst>
                  <a:innerShdw blurRad="177800">
                    <a:srgbClr val="009999">
                      <a:lumMod val="50000"/>
                    </a:srgbClr>
                  </a:innerShdw>
                </a:effectLst>
                <a:uLnTx/>
                <a:uFillTx/>
                <a:latin typeface="Arial" panose="020B0604020202020204" pitchFamily="34" charset="0"/>
                <a:ea typeface="ＭＳ Ｐゴシック" panose="020B0600070205080204" pitchFamily="34" charset="-128"/>
                <a:cs typeface="+mn-cs"/>
              </a:rPr>
              <a:t> with questions </a:t>
            </a:r>
          </a:p>
          <a:p>
            <a:pPr marL="0" marR="0" lvl="0" indent="0" defTabSz="914400" rtl="0" eaLnBrk="0" fontAlgn="base" latinLnBrk="0" hangingPunct="0">
              <a:lnSpc>
                <a:spcPct val="100000"/>
              </a:lnSpc>
              <a:spcBef>
                <a:spcPct val="0"/>
              </a:spcBef>
              <a:spcAft>
                <a:spcPct val="0"/>
              </a:spcAft>
              <a:buClrTx/>
              <a:buSzTx/>
              <a:buFontTx/>
              <a:buNone/>
              <a:tabLst/>
              <a:defRPr/>
            </a:pPr>
            <a:r>
              <a:rPr lang="en-US" b="1" dirty="0">
                <a:ln w="12700">
                  <a:solidFill>
                    <a:srgbClr val="009999">
                      <a:lumMod val="50000"/>
                    </a:srgbClr>
                  </a:solidFill>
                  <a:prstDash val="solid"/>
                </a:ln>
                <a:pattFill prst="narHorz">
                  <a:fgClr>
                    <a:srgbClr val="009999"/>
                  </a:fgClr>
                  <a:bgClr>
                    <a:srgbClr val="009999">
                      <a:lumMod val="40000"/>
                      <a:lumOff val="60000"/>
                    </a:srgbClr>
                  </a:bgClr>
                </a:pattFill>
                <a:effectLst>
                  <a:innerShdw blurRad="177800">
                    <a:srgbClr val="009999">
                      <a:lumMod val="50000"/>
                    </a:srgbClr>
                  </a:innerShdw>
                </a:effectLst>
                <a:ea typeface="ＭＳ Ｐゴシック" panose="020B0600070205080204" pitchFamily="34" charset="-128"/>
              </a:rPr>
              <a:t>and/or clarifications.</a:t>
            </a:r>
            <a:endParaRPr kumimoji="0" lang="en-US" sz="2400" b="1" i="0" u="none" strike="noStrike" kern="1200" cap="none" spc="0" normalizeH="0" baseline="0" noProof="0" dirty="0">
              <a:ln w="12700">
                <a:solidFill>
                  <a:srgbClr val="009999">
                    <a:lumMod val="50000"/>
                  </a:srgbClr>
                </a:solidFill>
                <a:prstDash val="solid"/>
              </a:ln>
              <a:pattFill prst="narHorz">
                <a:fgClr>
                  <a:srgbClr val="009999"/>
                </a:fgClr>
                <a:bgClr>
                  <a:srgbClr val="009999">
                    <a:lumMod val="40000"/>
                    <a:lumOff val="60000"/>
                  </a:srgbClr>
                </a:bgClr>
              </a:pattFill>
              <a:effectLst>
                <a:innerShdw blurRad="177800">
                  <a:srgbClr val="009999">
                    <a:lumMod val="50000"/>
                  </a:srgbClr>
                </a:innerShdw>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47371567"/>
      </p:ext>
    </p:extLst>
  </p:cSld>
  <p:clrMapOvr>
    <a:masterClrMapping/>
  </p:clrMapOvr>
  <p:transition spd="med"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CA9FC7AA-77A0-42FF-BF94-CFBD4F63E7E3}"/>
              </a:ext>
            </a:extLst>
          </p:cNvPr>
          <p:cNvSpPr>
            <a:spLocks noGrp="1"/>
          </p:cNvSpPr>
          <p:nvPr>
            <p:ph type="body" sz="quarter" idx="16"/>
          </p:nvPr>
        </p:nvSpPr>
        <p:spPr>
          <a:xfrm>
            <a:off x="12039" y="857250"/>
            <a:ext cx="4572000" cy="5143500"/>
          </a:xfrm>
        </p:spPr>
        <p:txBody>
          <a:bodyPr/>
          <a:lstStyle/>
          <a:p>
            <a:r>
              <a:rPr lang="en-US" dirty="0"/>
              <a:t>subhead</a:t>
            </a: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a:xfrm>
            <a:off x="397570" y="1689862"/>
            <a:ext cx="3733800" cy="851297"/>
          </a:xfrm>
        </p:spPr>
        <p:txBody>
          <a:bodyPr/>
          <a:lstStyle/>
          <a:p>
            <a:pPr lvl="0"/>
            <a:r>
              <a:rPr lang="en-US" sz="3000" dirty="0"/>
              <a:t>GLOBAL GRANTS</a:t>
            </a:r>
          </a:p>
        </p:txBody>
      </p:sp>
      <p:sp>
        <p:nvSpPr>
          <p:cNvPr id="53" name="Subtitle 52">
            <a:extLst>
              <a:ext uri="{FF2B5EF4-FFF2-40B4-BE49-F238E27FC236}">
                <a16:creationId xmlns:a16="http://schemas.microsoft.com/office/drawing/2014/main" id="{B358482D-91A1-4E7B-A8BC-6BCA29C29614}"/>
              </a:ext>
            </a:extLst>
          </p:cNvPr>
          <p:cNvSpPr>
            <a:spLocks noGrp="1"/>
          </p:cNvSpPr>
          <p:nvPr>
            <p:ph type="subTitle" idx="1"/>
          </p:nvPr>
        </p:nvSpPr>
        <p:spPr>
          <a:xfrm>
            <a:off x="374379" y="2949940"/>
            <a:ext cx="4097569" cy="2251991"/>
          </a:xfrm>
        </p:spPr>
        <p:txBody>
          <a:bodyPr>
            <a:normAutofit/>
          </a:bodyPr>
          <a:lstStyle/>
          <a:p>
            <a:pPr marL="257175" indent="-257175">
              <a:buFont typeface="Arial" panose="020B0604020202020204" pitchFamily="34" charset="0"/>
              <a:buChar char="•"/>
            </a:pPr>
            <a:r>
              <a:rPr lang="en-US" sz="1800" dirty="0"/>
              <a:t>Large, long-term projects</a:t>
            </a:r>
          </a:p>
          <a:p>
            <a:pPr marL="257175" indent="-257175">
              <a:buFont typeface="Arial" panose="020B0604020202020204" pitchFamily="34" charset="0"/>
              <a:buChar char="•"/>
            </a:pPr>
            <a:r>
              <a:rPr lang="en-US" sz="1800" dirty="0"/>
              <a:t>Sustainable, measurable outcomes</a:t>
            </a:r>
          </a:p>
          <a:p>
            <a:pPr marL="257175" indent="-257175">
              <a:buFont typeface="Arial" panose="020B0604020202020204" pitchFamily="34" charset="0"/>
              <a:buChar char="•"/>
            </a:pPr>
            <a:r>
              <a:rPr lang="en-US" sz="1800" dirty="0"/>
              <a:t>Alignment with areas of focus</a:t>
            </a:r>
          </a:p>
          <a:p>
            <a:pPr marL="257175" indent="-257175">
              <a:buFont typeface="Arial" panose="020B0604020202020204" pitchFamily="34" charset="0"/>
              <a:buChar char="•"/>
            </a:pPr>
            <a:r>
              <a:rPr lang="en-US" sz="1800" dirty="0"/>
              <a:t>International partnership</a:t>
            </a:r>
          </a:p>
        </p:txBody>
      </p:sp>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a:xfrm>
            <a:off x="4177638" y="943928"/>
            <a:ext cx="317501" cy="273844"/>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Arial" panose="020B0604020202020204"/>
              <a:ea typeface="+mn-ea"/>
              <a:cs typeface="Arial" charset="0"/>
            </a:endParaRPr>
          </a:p>
        </p:txBody>
      </p:sp>
      <p:pic>
        <p:nvPicPr>
          <p:cNvPr id="4" name="Picture Placeholder 3">
            <a:extLst>
              <a:ext uri="{FF2B5EF4-FFF2-40B4-BE49-F238E27FC236}">
                <a16:creationId xmlns:a16="http://schemas.microsoft.com/office/drawing/2014/main" id="{E585A8E6-52DB-4277-AEC8-E214BBE40F97}"/>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4572000" y="857250"/>
            <a:ext cx="4572000" cy="5143501"/>
          </a:xfrm>
        </p:spPr>
      </p:pic>
    </p:spTree>
    <p:extLst>
      <p:ext uri="{BB962C8B-B14F-4D97-AF65-F5344CB8AC3E}">
        <p14:creationId xmlns:p14="http://schemas.microsoft.com/office/powerpoint/2010/main" val="39894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59CBF8-099B-4CAA-9054-DDF634E247AD}"/>
              </a:ext>
            </a:extLst>
          </p:cNvPr>
          <p:cNvPicPr>
            <a:picLocks noChangeAspect="1"/>
          </p:cNvPicPr>
          <p:nvPr/>
        </p:nvPicPr>
        <p:blipFill>
          <a:blip r:embed="rId2"/>
          <a:stretch>
            <a:fillRect/>
          </a:stretch>
        </p:blipFill>
        <p:spPr>
          <a:xfrm>
            <a:off x="482600" y="2079498"/>
            <a:ext cx="8178799" cy="2699002"/>
          </a:xfrm>
          <a:prstGeom prst="rect">
            <a:avLst/>
          </a:prstGeom>
        </p:spPr>
      </p:pic>
      <p:sp>
        <p:nvSpPr>
          <p:cNvPr id="2" name="Slide Number Placeholder 1">
            <a:extLst>
              <a:ext uri="{FF2B5EF4-FFF2-40B4-BE49-F238E27FC236}">
                <a16:creationId xmlns:a16="http://schemas.microsoft.com/office/drawing/2014/main" id="{3F0D1BBC-0D5A-4FFA-B3E2-505A1D206E5B}"/>
              </a:ext>
            </a:extLst>
          </p:cNvPr>
          <p:cNvSpPr>
            <a:spLocks noGrp="1"/>
          </p:cNvSpPr>
          <p:nvPr>
            <p:ph type="sldNum" sz="quarter" idx="12"/>
          </p:nvPr>
        </p:nvSpPr>
        <p:spPr>
          <a:xfrm>
            <a:off x="6457950" y="6356350"/>
            <a:ext cx="2057400" cy="365125"/>
          </a:xfrm>
        </p:spPr>
        <p:txBody>
          <a:bodyPr>
            <a:normAutofit/>
          </a:bodyPr>
          <a:lstStyle/>
          <a:p>
            <a:pPr>
              <a:spcAft>
                <a:spcPts val="600"/>
              </a:spcAft>
            </a:pPr>
            <a:fld id="{97A94E25-127B-4C48-AF96-44BA7B823777}" type="slidenum">
              <a:rPr lang="en-US" smtClean="0"/>
              <a:pPr>
                <a:spcAft>
                  <a:spcPts val="600"/>
                </a:spcAft>
              </a:pPr>
              <a:t>9</a:t>
            </a:fld>
            <a:endParaRPr lang="en-US"/>
          </a:p>
        </p:txBody>
      </p:sp>
      <p:pic>
        <p:nvPicPr>
          <p:cNvPr id="5" name="Graphic 4" descr="Add with solid fill">
            <a:extLst>
              <a:ext uri="{FF2B5EF4-FFF2-40B4-BE49-F238E27FC236}">
                <a16:creationId xmlns:a16="http://schemas.microsoft.com/office/drawing/2014/main" id="{919DF9DD-2B1C-4D69-8AD8-2380BA407A2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9600" y="2819400"/>
            <a:ext cx="340443" cy="340443"/>
          </a:xfrm>
          <a:prstGeom prst="rect">
            <a:avLst/>
          </a:prstGeom>
        </p:spPr>
      </p:pic>
    </p:spTree>
    <p:extLst>
      <p:ext uri="{BB962C8B-B14F-4D97-AF65-F5344CB8AC3E}">
        <p14:creationId xmlns:p14="http://schemas.microsoft.com/office/powerpoint/2010/main" val="826542233"/>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3" ma:contentTypeDescription="Create a new document." ma:contentTypeScope="" ma:versionID="2324fdaf8457a0300d169f410dc89643">
  <xsd:schema xmlns:xsd="http://www.w3.org/2001/XMLSchema" xmlns:xs="http://www.w3.org/2001/XMLSchema" xmlns:p="http://schemas.microsoft.com/office/2006/metadata/properties" xmlns:ns2="41d4868e-e7c5-4a0f-bea8-40f63a832f74" targetNamespace="http://schemas.microsoft.com/office/2006/metadata/properties" ma:root="true" ma:fieldsID="2cc4aadb1d6f04bf95d5ef4765a9b0a7" ns2:_="">
    <xsd:import namespace="41d4868e-e7c5-4a0f-bea8-40f63a832f7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4AF64F-8CA8-4114-9675-1AFF4193E5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0E6196-949C-4011-9B08-A42E730DD18B}">
  <ds:schemaRefs>
    <ds:schemaRef ds:uri="http://schemas.microsoft.com/sharepoint/v3/contenttype/forms"/>
  </ds:schemaRefs>
</ds:datastoreItem>
</file>

<file path=customXml/itemProps3.xml><?xml version="1.0" encoding="utf-8"?>
<ds:datastoreItem xmlns:ds="http://schemas.openxmlformats.org/officeDocument/2006/customXml" ds:itemID="{52057DFE-6685-483A-A263-5BEC55AB9D36}">
  <ds:schemaRefs>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http://purl.org/dc/terms/"/>
    <ds:schemaRef ds:uri="http://purl.org/dc/elements/1.1/"/>
    <ds:schemaRef ds:uri="41d4868e-e7c5-4a0f-bea8-40f63a832f74"/>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62008</TotalTime>
  <Words>2040</Words>
  <Application>Microsoft Office PowerPoint</Application>
  <PresentationFormat>On-screen Show (4:3)</PresentationFormat>
  <Paragraphs>248</Paragraphs>
  <Slides>70</Slides>
  <Notes>23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70</vt:i4>
      </vt:variant>
    </vt:vector>
  </HeadingPairs>
  <TitlesOfParts>
    <vt:vector size="82" baseType="lpstr">
      <vt:lpstr>Arial</vt:lpstr>
      <vt:lpstr>Arial Narrow</vt:lpstr>
      <vt:lpstr>Arial Narrow Bold</vt:lpstr>
      <vt:lpstr>Calibri</vt:lpstr>
      <vt:lpstr>Georgia</vt:lpstr>
      <vt:lpstr>Symbol</vt:lpstr>
      <vt:lpstr>Wingdings</vt:lpstr>
      <vt:lpstr>Communications_white</vt:lpstr>
      <vt:lpstr>Custom Design</vt:lpstr>
      <vt:lpstr>2_Custom Design</vt:lpstr>
      <vt:lpstr>1_Custom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SUSTAINABILITY OF PROJECTS IS IMPORTANT FACTOR IN  TRF  CONSIDERATION</vt:lpstr>
      <vt:lpstr>PowerPoint Presentation</vt:lpstr>
      <vt:lpstr>PowerPoint Presentation</vt:lpstr>
      <vt:lpstr>PowerPoint Presentation</vt:lpstr>
      <vt:lpstr>PowerPoint Presentation</vt:lpstr>
      <vt:lpstr>MOST IMPORTANT BIT OF GRANT ADVICE</vt:lpstr>
      <vt:lpstr>PowerPoint Presentation</vt:lpstr>
      <vt:lpstr>GLOBAL GRANTS</vt:lpstr>
      <vt:lpstr>PowerPoint Presentation</vt:lpstr>
      <vt:lpstr>COMMUNITY ASSESSMENT IS REQUIRED!</vt:lpstr>
      <vt:lpstr>METHODS USED FOR ASSESSMENT</vt:lpstr>
      <vt:lpstr>PowerPoint Presentation</vt:lpstr>
      <vt:lpstr>PowerPoint Presentation</vt:lpstr>
      <vt:lpstr>CLUB QUALIFICATION</vt:lpstr>
      <vt:lpstr>CLUB QUALIFICATION</vt:lpstr>
      <vt:lpstr>To download MOU:</vt:lpstr>
      <vt:lpstr>Rotary5340.org</vt:lpstr>
      <vt:lpstr>CLUB QUALIFICATION</vt:lpstr>
      <vt:lpstr>PowerPoint Presentation</vt:lpstr>
      <vt:lpstr>GLOBAL GRANTS REQUIRE</vt:lpstr>
      <vt:lpstr>HOW TO FIND ROTARY PARTNERS  FOR GLOBAL GRANTS</vt:lpstr>
      <vt:lpstr>YOUR GLOBAL GRANT “COMMITTEE”</vt:lpstr>
      <vt:lpstr>PowerPoint Presentation</vt:lpstr>
      <vt:lpstr>DISTRICT 5340 GLOBAL GRANT RULES</vt:lpstr>
      <vt:lpstr>ROTARY FOUNDATION MATCHING FUNDS</vt:lpstr>
      <vt:lpstr>ROTARY FOUNDATION MATCHING FUNDS</vt:lpstr>
      <vt:lpstr>PowerPoint Presentation</vt:lpstr>
      <vt:lpstr>PowerPoint Presentation</vt:lpstr>
      <vt:lpstr>WHEN YOUR GRANT IS APPROVED…….</vt:lpstr>
      <vt:lpstr>WHEN YOUR GRANT IS APPROVED…….</vt:lpstr>
      <vt:lpstr>Grant Management </vt:lpstr>
      <vt:lpstr>Grant Management </vt:lpstr>
      <vt:lpstr>Grant Management </vt:lpstr>
      <vt:lpstr>PowerPoint Presentation</vt:lpstr>
      <vt:lpstr>PowerPoint Presentation</vt:lpstr>
      <vt:lpstr>STEPS FOR MONITORING AND EVALUATION PLAN </vt:lpstr>
      <vt:lpstr>EXAMPLES OF ROTARY FOUNDATION STANDARD MEASURES </vt:lpstr>
      <vt:lpstr>PowerPoint Presentation</vt:lpstr>
      <vt:lpstr>TRF Reporting Requirements</vt:lpstr>
      <vt:lpstr>PowerPoint Presentation</vt:lpstr>
      <vt:lpstr>GLOBAL GRANT SCHOLARSHIP</vt:lpstr>
      <vt:lpstr>GLOBAL GRANT VOCATIONAL TRAINING TEAM</vt:lpstr>
      <vt:lpstr>PowerPoint Presentation</vt:lpstr>
      <vt:lpstr>APPLYING FOR A GLOBAL GRANT</vt:lpstr>
      <vt:lpstr>APPLYING FOR A GLOBAL GRANT</vt:lpstr>
      <vt:lpstr>APPLYING FOR A GLOBAL GRANT</vt:lpstr>
      <vt:lpstr>APPLYING FOR A GLOBAL GRANT</vt:lpstr>
      <vt:lpstr>APPLYING FOR A GLOBAL GRANT</vt:lpstr>
      <vt:lpstr>APPLYING FOR A GLOBAL GRANT</vt:lpstr>
      <vt:lpstr>APPLYING FOR A GLOBAL GRANT</vt:lpstr>
      <vt:lpstr>GLOBAL GRANT DDF APPROVAL</vt:lpstr>
      <vt:lpstr>PowerPoint Presentation</vt:lpstr>
      <vt:lpstr>APPLYING FOR A GLOBAL GRANT</vt:lpstr>
      <vt:lpstr>APPLYING FOR A GLOBAL GRANT</vt:lpstr>
      <vt:lpstr>APPLYING FOR A GLOBAL GRANT</vt:lpstr>
      <vt:lpstr>Rotary5340.org</vt:lpstr>
      <vt:lpstr>Rotary5340.org</vt:lpstr>
      <vt:lpstr>PowerPoint Presentation</vt:lpstr>
      <vt:lpstr>IMPORTANT ANNOUNCEMENT</vt:lpstr>
      <vt:lpstr>RESOURCES</vt:lpstr>
      <vt:lpstr>THE ROTARY FOUNDATION SAYS:</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Patricia Fortin</cp:lastModifiedBy>
  <cp:revision>778</cp:revision>
  <cp:lastPrinted>2013-04-11T19:55:04Z</cp:lastPrinted>
  <dcterms:created xsi:type="dcterms:W3CDTF">2010-04-16T20:11:30Z</dcterms:created>
  <dcterms:modified xsi:type="dcterms:W3CDTF">2023-04-03T18:10:03Z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WhenToUse">
    <vt:lpwstr>Powerpoint template using the new brand guidelines. This presentation has a cloud gray background on the cover and white background on other slides.</vt:lpwstr>
  </property>
  <property fmtid="{D5CDD505-2E9C-101B-9397-08002B2CF9AE}" pid="4" name="Description0">
    <vt:lpwstr>Powerpoint template using the new brand guidelines. This presentation has a cloud gray background on the cover and white background on other slides.</vt:lpwstr>
  </property>
  <property fmtid="{D5CDD505-2E9C-101B-9397-08002B2CF9AE}" pid="5" name="Status">
    <vt:lpwstr>In Review</vt:lpwstr>
  </property>
  <property fmtid="{D5CDD505-2E9C-101B-9397-08002B2CF9AE}" pid="6" name="Display In">
    <vt:lpwstr>English</vt:lpwstr>
  </property>
  <property fmtid="{D5CDD505-2E9C-101B-9397-08002B2CF9AE}" pid="7" name="RI Time Flag">
    <vt:lpwstr>No</vt:lpwstr>
  </property>
  <property fmtid="{D5CDD505-2E9C-101B-9397-08002B2CF9AE}" pid="8" name="ContentTypeId">
    <vt:lpwstr>0x0101001C0041018965C148B8386E7CAFFFD3D7</vt:lpwstr>
  </property>
  <property fmtid="{D5CDD505-2E9C-101B-9397-08002B2CF9AE}" pid="9" name="RI Document Category">
    <vt:lpwstr>2581</vt:lpwstr>
  </property>
  <property fmtid="{D5CDD505-2E9C-101B-9397-08002B2CF9AE}" pid="10" name="RI Document Summary">
    <vt:lpwstr>Future Vision Plan presentation</vt:lpwstr>
  </property>
  <property fmtid="{D5CDD505-2E9C-101B-9397-08002B2CF9AE}" pid="11" name="RI Document Type">
    <vt:lpwstr>Document</vt:lpwstr>
  </property>
</Properties>
</file>