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961" y="1929511"/>
            <a:ext cx="322707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758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51446" y="4142688"/>
            <a:ext cx="3724275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758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758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B4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188207" y="1397585"/>
            <a:ext cx="5626735" cy="4582795"/>
          </a:xfrm>
          <a:custGeom>
            <a:avLst/>
            <a:gdLst/>
            <a:ahLst/>
            <a:cxnLst/>
            <a:rect l="l" t="t" r="r" b="b"/>
            <a:pathLst>
              <a:path w="5626734" h="4582795">
                <a:moveTo>
                  <a:pt x="618270" y="3684655"/>
                </a:moveTo>
                <a:lnTo>
                  <a:pt x="941067" y="4582535"/>
                </a:lnTo>
                <a:lnTo>
                  <a:pt x="1050540" y="4582710"/>
                </a:lnTo>
                <a:lnTo>
                  <a:pt x="1064860" y="4543281"/>
                </a:lnTo>
                <a:lnTo>
                  <a:pt x="1050613" y="4543281"/>
                </a:lnTo>
                <a:lnTo>
                  <a:pt x="941140" y="4543091"/>
                </a:lnTo>
                <a:lnTo>
                  <a:pt x="996121" y="4391705"/>
                </a:lnTo>
                <a:lnTo>
                  <a:pt x="755766" y="3723134"/>
                </a:lnTo>
                <a:lnTo>
                  <a:pt x="673050" y="3723134"/>
                </a:lnTo>
                <a:lnTo>
                  <a:pt x="618270" y="3684655"/>
                </a:lnTo>
                <a:close/>
              </a:path>
              <a:path w="5626734" h="4582795">
                <a:moveTo>
                  <a:pt x="996121" y="4391705"/>
                </a:moveTo>
                <a:lnTo>
                  <a:pt x="941140" y="4543091"/>
                </a:lnTo>
                <a:lnTo>
                  <a:pt x="1050613" y="4543281"/>
                </a:lnTo>
                <a:lnTo>
                  <a:pt x="996121" y="4391705"/>
                </a:lnTo>
                <a:close/>
              </a:path>
              <a:path w="5626734" h="4582795">
                <a:moveTo>
                  <a:pt x="5519430" y="3606922"/>
                </a:moveTo>
                <a:lnTo>
                  <a:pt x="1321938" y="3606922"/>
                </a:lnTo>
                <a:lnTo>
                  <a:pt x="1267231" y="3645211"/>
                </a:lnTo>
                <a:lnTo>
                  <a:pt x="996121" y="4391705"/>
                </a:lnTo>
                <a:lnTo>
                  <a:pt x="1050613" y="4543281"/>
                </a:lnTo>
                <a:lnTo>
                  <a:pt x="1064860" y="4543281"/>
                </a:lnTo>
                <a:lnTo>
                  <a:pt x="1362733" y="3723134"/>
                </a:lnTo>
                <a:lnTo>
                  <a:pt x="1321938" y="3723134"/>
                </a:lnTo>
                <a:lnTo>
                  <a:pt x="1376645" y="3684830"/>
                </a:lnTo>
                <a:lnTo>
                  <a:pt x="5615930" y="3684830"/>
                </a:lnTo>
                <a:lnTo>
                  <a:pt x="5626607" y="3674179"/>
                </a:lnTo>
                <a:lnTo>
                  <a:pt x="5626607" y="3665028"/>
                </a:lnTo>
                <a:lnTo>
                  <a:pt x="5519430" y="3665028"/>
                </a:lnTo>
                <a:lnTo>
                  <a:pt x="5519430" y="3606922"/>
                </a:lnTo>
                <a:close/>
              </a:path>
              <a:path w="5626734" h="4582795">
                <a:moveTo>
                  <a:pt x="5580760" y="0"/>
                </a:moveTo>
                <a:lnTo>
                  <a:pt x="54966" y="0"/>
                </a:lnTo>
                <a:lnTo>
                  <a:pt x="0" y="54803"/>
                </a:lnTo>
                <a:lnTo>
                  <a:pt x="0" y="3665028"/>
                </a:lnTo>
                <a:lnTo>
                  <a:pt x="58191" y="3723134"/>
                </a:lnTo>
                <a:lnTo>
                  <a:pt x="632104" y="3723134"/>
                </a:lnTo>
                <a:lnTo>
                  <a:pt x="618270" y="3684655"/>
                </a:lnTo>
                <a:lnTo>
                  <a:pt x="741933" y="3684655"/>
                </a:lnTo>
                <a:lnTo>
                  <a:pt x="734877" y="3665028"/>
                </a:lnTo>
                <a:lnTo>
                  <a:pt x="116383" y="3665028"/>
                </a:lnTo>
                <a:lnTo>
                  <a:pt x="58191" y="3606922"/>
                </a:lnTo>
                <a:lnTo>
                  <a:pt x="116383" y="3606922"/>
                </a:lnTo>
                <a:lnTo>
                  <a:pt x="116382" y="112967"/>
                </a:lnTo>
                <a:lnTo>
                  <a:pt x="58191" y="112967"/>
                </a:lnTo>
                <a:lnTo>
                  <a:pt x="116382" y="54803"/>
                </a:lnTo>
                <a:lnTo>
                  <a:pt x="5626607" y="54803"/>
                </a:lnTo>
                <a:lnTo>
                  <a:pt x="5626607" y="45666"/>
                </a:lnTo>
                <a:lnTo>
                  <a:pt x="5580760" y="0"/>
                </a:lnTo>
                <a:close/>
              </a:path>
              <a:path w="5626734" h="4582795">
                <a:moveTo>
                  <a:pt x="741933" y="3684655"/>
                </a:moveTo>
                <a:lnTo>
                  <a:pt x="618270" y="3684655"/>
                </a:lnTo>
                <a:lnTo>
                  <a:pt x="673050" y="3723134"/>
                </a:lnTo>
                <a:lnTo>
                  <a:pt x="755766" y="3723134"/>
                </a:lnTo>
                <a:lnTo>
                  <a:pt x="741933" y="3684655"/>
                </a:lnTo>
                <a:close/>
              </a:path>
              <a:path w="5626734" h="4582795">
                <a:moveTo>
                  <a:pt x="1376645" y="3684830"/>
                </a:moveTo>
                <a:lnTo>
                  <a:pt x="1321938" y="3723134"/>
                </a:lnTo>
                <a:lnTo>
                  <a:pt x="1362733" y="3723134"/>
                </a:lnTo>
                <a:lnTo>
                  <a:pt x="1376645" y="3684830"/>
                </a:lnTo>
                <a:close/>
              </a:path>
              <a:path w="5626734" h="4582795">
                <a:moveTo>
                  <a:pt x="5615930" y="3684830"/>
                </a:moveTo>
                <a:lnTo>
                  <a:pt x="1376645" y="3684830"/>
                </a:lnTo>
                <a:lnTo>
                  <a:pt x="1362733" y="3723134"/>
                </a:lnTo>
                <a:lnTo>
                  <a:pt x="5577532" y="3723134"/>
                </a:lnTo>
                <a:lnTo>
                  <a:pt x="5615930" y="3684830"/>
                </a:lnTo>
                <a:close/>
              </a:path>
              <a:path w="5626734" h="4582795">
                <a:moveTo>
                  <a:pt x="116383" y="3606922"/>
                </a:moveTo>
                <a:lnTo>
                  <a:pt x="58191" y="3606922"/>
                </a:lnTo>
                <a:lnTo>
                  <a:pt x="116383" y="3665028"/>
                </a:lnTo>
                <a:lnTo>
                  <a:pt x="116383" y="3606922"/>
                </a:lnTo>
                <a:close/>
              </a:path>
              <a:path w="5626734" h="4582795">
                <a:moveTo>
                  <a:pt x="673050" y="3606922"/>
                </a:moveTo>
                <a:lnTo>
                  <a:pt x="116383" y="3606922"/>
                </a:lnTo>
                <a:lnTo>
                  <a:pt x="116383" y="3665028"/>
                </a:lnTo>
                <a:lnTo>
                  <a:pt x="734877" y="3665028"/>
                </a:lnTo>
                <a:lnTo>
                  <a:pt x="727815" y="3645387"/>
                </a:lnTo>
                <a:lnTo>
                  <a:pt x="673050" y="3606922"/>
                </a:lnTo>
                <a:close/>
              </a:path>
              <a:path w="5626734" h="4582795">
                <a:moveTo>
                  <a:pt x="5519430" y="54803"/>
                </a:moveTo>
                <a:lnTo>
                  <a:pt x="5519430" y="3665028"/>
                </a:lnTo>
                <a:lnTo>
                  <a:pt x="5577532" y="3606922"/>
                </a:lnTo>
                <a:lnTo>
                  <a:pt x="5626607" y="3606922"/>
                </a:lnTo>
                <a:lnTo>
                  <a:pt x="5626607" y="112967"/>
                </a:lnTo>
                <a:lnTo>
                  <a:pt x="5577532" y="112967"/>
                </a:lnTo>
                <a:lnTo>
                  <a:pt x="5519430" y="54803"/>
                </a:lnTo>
                <a:close/>
              </a:path>
              <a:path w="5626734" h="4582795">
                <a:moveTo>
                  <a:pt x="5626607" y="3606922"/>
                </a:moveTo>
                <a:lnTo>
                  <a:pt x="5577532" y="3606922"/>
                </a:lnTo>
                <a:lnTo>
                  <a:pt x="5519430" y="3665028"/>
                </a:lnTo>
                <a:lnTo>
                  <a:pt x="5626607" y="3665028"/>
                </a:lnTo>
                <a:lnTo>
                  <a:pt x="5626607" y="3606922"/>
                </a:lnTo>
                <a:close/>
              </a:path>
              <a:path w="5626734" h="4582795">
                <a:moveTo>
                  <a:pt x="116382" y="54803"/>
                </a:moveTo>
                <a:lnTo>
                  <a:pt x="58191" y="112967"/>
                </a:lnTo>
                <a:lnTo>
                  <a:pt x="116382" y="112967"/>
                </a:lnTo>
                <a:lnTo>
                  <a:pt x="116382" y="54803"/>
                </a:lnTo>
                <a:close/>
              </a:path>
              <a:path w="5626734" h="4582795">
                <a:moveTo>
                  <a:pt x="5519430" y="54803"/>
                </a:moveTo>
                <a:lnTo>
                  <a:pt x="116382" y="54803"/>
                </a:lnTo>
                <a:lnTo>
                  <a:pt x="116382" y="112967"/>
                </a:lnTo>
                <a:lnTo>
                  <a:pt x="5519430" y="112967"/>
                </a:lnTo>
                <a:lnTo>
                  <a:pt x="5519430" y="54803"/>
                </a:lnTo>
                <a:close/>
              </a:path>
              <a:path w="5626734" h="4582795">
                <a:moveTo>
                  <a:pt x="5626607" y="54803"/>
                </a:moveTo>
                <a:lnTo>
                  <a:pt x="5519430" y="54803"/>
                </a:lnTo>
                <a:lnTo>
                  <a:pt x="5577532" y="112967"/>
                </a:lnTo>
                <a:lnTo>
                  <a:pt x="5626607" y="112967"/>
                </a:lnTo>
                <a:lnTo>
                  <a:pt x="5626607" y="54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758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005D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4030" y="1235201"/>
            <a:ext cx="455930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758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5044440"/>
            </a:xfrm>
            <a:custGeom>
              <a:avLst/>
              <a:gdLst/>
              <a:ahLst/>
              <a:cxnLst/>
              <a:rect l="l" t="t" r="r" b="b"/>
              <a:pathLst>
                <a:path w="12192000" h="5044440">
                  <a:moveTo>
                    <a:pt x="12192000" y="0"/>
                  </a:moveTo>
                  <a:lnTo>
                    <a:pt x="0" y="0"/>
                  </a:lnTo>
                  <a:lnTo>
                    <a:pt x="0" y="5044440"/>
                  </a:lnTo>
                  <a:lnTo>
                    <a:pt x="12192000" y="50444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044440"/>
              <a:ext cx="12192000" cy="1813560"/>
            </a:xfrm>
            <a:custGeom>
              <a:avLst/>
              <a:gdLst/>
              <a:ahLst/>
              <a:cxnLst/>
              <a:rect l="l" t="t" r="r" b="b"/>
              <a:pathLst>
                <a:path w="12192000" h="1813559">
                  <a:moveTo>
                    <a:pt x="12192000" y="0"/>
                  </a:moveTo>
                  <a:lnTo>
                    <a:pt x="0" y="0"/>
                  </a:lnTo>
                  <a:lnTo>
                    <a:pt x="0" y="1813560"/>
                  </a:lnTo>
                  <a:lnTo>
                    <a:pt x="12192000" y="1813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B4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40" y="6041390"/>
              <a:ext cx="1751076" cy="66421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504444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75005" y="5242052"/>
            <a:ext cx="98399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4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4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dirty="0" sz="4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6237" y="6226555"/>
            <a:ext cx="8488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PROMOTING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69" y="2129282"/>
            <a:ext cx="5002783" cy="11607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743" y="1325321"/>
            <a:ext cx="3568065" cy="1904364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 RESOURCES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7743" y="3376422"/>
            <a:ext cx="31483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41642" y="5644083"/>
            <a:ext cx="399161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latin typeface="Arial"/>
                <a:cs typeface="Arial"/>
              </a:rPr>
              <a:t>brandcenter.rotary.org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266820"/>
            <a:ext cx="6096000" cy="40091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74" y="2129282"/>
            <a:ext cx="5004308" cy="11607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EDITORIAL CALENDAR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9694" y="3376422"/>
            <a:ext cx="3427095" cy="66230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Keeping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promotions organized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09603" y="189051"/>
            <a:ext cx="1752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9452" y="1635251"/>
            <a:ext cx="7432548" cy="3587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69" y="2129282"/>
            <a:ext cx="5002783" cy="11607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7743" y="1929511"/>
            <a:ext cx="3742690" cy="13004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4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POSTS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3476" y="3376422"/>
            <a:ext cx="397382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Sharing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4971" y="678180"/>
            <a:ext cx="4130039" cy="5785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725" y="2767406"/>
            <a:ext cx="497713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47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0133" y="1099058"/>
              <a:ext cx="5002784" cy="42865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51446" y="1693544"/>
            <a:ext cx="3754754" cy="173228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575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4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000" spc="-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Action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4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4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4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messaging.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4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Arial"/>
                <a:cs typeface="Arial"/>
              </a:rPr>
              <a:t>do.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5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-4762"/>
            <a:ext cx="12197080" cy="6867525"/>
            <a:chOff x="-4762" y="-4762"/>
            <a:chExt cx="12197080" cy="6867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7"/>
              <a:ext cx="12192000" cy="68453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6096000" y="6857999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7999"/>
                  </a:lnTo>
                  <a:lnTo>
                    <a:pt x="4539107" y="6857999"/>
                  </a:lnTo>
                  <a:lnTo>
                    <a:pt x="0" y="6857999"/>
                  </a:lnTo>
                  <a:lnTo>
                    <a:pt x="0" y="62731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562C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669" y="919225"/>
              <a:ext cx="5002783" cy="11607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043" y="1322324"/>
            <a:ext cx="45396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4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STORIES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2010" y="2444876"/>
            <a:ext cx="478663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3441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people’s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dirty="0" sz="28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Rotary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telling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showing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do.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70" y="981710"/>
            <a:ext cx="5002783" cy="11607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943" y="1384807"/>
            <a:ext cx="45396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4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STORIES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50519" y="245046"/>
            <a:ext cx="4413250" cy="3768090"/>
            <a:chOff x="6950519" y="245046"/>
            <a:chExt cx="4413250" cy="37680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0107" y="381635"/>
              <a:ext cx="4314668" cy="362191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955281" y="249809"/>
              <a:ext cx="4403725" cy="3758565"/>
            </a:xfrm>
            <a:custGeom>
              <a:avLst/>
              <a:gdLst/>
              <a:ahLst/>
              <a:cxnLst/>
              <a:rect l="l" t="t" r="r" b="b"/>
              <a:pathLst>
                <a:path w="4403725" h="3758565">
                  <a:moveTo>
                    <a:pt x="0" y="3758564"/>
                  </a:moveTo>
                  <a:lnTo>
                    <a:pt x="4403216" y="3758564"/>
                  </a:lnTo>
                  <a:lnTo>
                    <a:pt x="4403216" y="0"/>
                  </a:lnTo>
                  <a:lnTo>
                    <a:pt x="0" y="0"/>
                  </a:lnTo>
                  <a:lnTo>
                    <a:pt x="0" y="37585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950519" y="4257675"/>
            <a:ext cx="4413250" cy="2477770"/>
            <a:chOff x="6950519" y="4257675"/>
            <a:chExt cx="4413250" cy="247777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0107" y="4267200"/>
              <a:ext cx="4393692" cy="24582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55281" y="4262437"/>
              <a:ext cx="4403725" cy="2468245"/>
            </a:xfrm>
            <a:custGeom>
              <a:avLst/>
              <a:gdLst/>
              <a:ahLst/>
              <a:cxnLst/>
              <a:rect l="l" t="t" r="r" b="b"/>
              <a:pathLst>
                <a:path w="4403725" h="2468245">
                  <a:moveTo>
                    <a:pt x="0" y="2467737"/>
                  </a:moveTo>
                  <a:lnTo>
                    <a:pt x="4403216" y="2467737"/>
                  </a:lnTo>
                  <a:lnTo>
                    <a:pt x="4403216" y="0"/>
                  </a:lnTo>
                  <a:lnTo>
                    <a:pt x="0" y="0"/>
                  </a:lnTo>
                  <a:lnTo>
                    <a:pt x="0" y="24677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472440" y="2462783"/>
            <a:ext cx="394970" cy="394970"/>
          </a:xfrm>
          <a:custGeom>
            <a:avLst/>
            <a:gdLst/>
            <a:ahLst/>
            <a:cxnLst/>
            <a:rect l="l" t="t" r="r" b="b"/>
            <a:pathLst>
              <a:path w="394969" h="394969">
                <a:moveTo>
                  <a:pt x="0" y="394715"/>
                </a:moveTo>
                <a:lnTo>
                  <a:pt x="394716" y="394715"/>
                </a:lnTo>
                <a:lnTo>
                  <a:pt x="394716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72440" y="3361944"/>
            <a:ext cx="394970" cy="396240"/>
          </a:xfrm>
          <a:custGeom>
            <a:avLst/>
            <a:gdLst/>
            <a:ahLst/>
            <a:cxnLst/>
            <a:rect l="l" t="t" r="r" b="b"/>
            <a:pathLst>
              <a:path w="394969" h="396239">
                <a:moveTo>
                  <a:pt x="0" y="396240"/>
                </a:moveTo>
                <a:lnTo>
                  <a:pt x="394716" y="396240"/>
                </a:lnTo>
                <a:lnTo>
                  <a:pt x="39471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72440" y="4261103"/>
            <a:ext cx="394970" cy="396240"/>
          </a:xfrm>
          <a:custGeom>
            <a:avLst/>
            <a:gdLst/>
            <a:ahLst/>
            <a:cxnLst/>
            <a:rect l="l" t="t" r="r" b="b"/>
            <a:pathLst>
              <a:path w="394969" h="396239">
                <a:moveTo>
                  <a:pt x="0" y="396240"/>
                </a:moveTo>
                <a:lnTo>
                  <a:pt x="394716" y="396240"/>
                </a:lnTo>
                <a:lnTo>
                  <a:pt x="39471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54508" y="2299716"/>
            <a:ext cx="5445760" cy="3418840"/>
            <a:chOff x="254508" y="2299716"/>
            <a:chExt cx="5445760" cy="3418840"/>
          </a:xfrm>
        </p:grpSpPr>
        <p:sp>
          <p:nvSpPr>
            <p:cNvPr id="15" name="object 15" descr=""/>
            <p:cNvSpPr/>
            <p:nvPr/>
          </p:nvSpPr>
          <p:spPr>
            <a:xfrm>
              <a:off x="254508" y="2299716"/>
              <a:ext cx="5445760" cy="721360"/>
            </a:xfrm>
            <a:custGeom>
              <a:avLst/>
              <a:gdLst/>
              <a:ahLst/>
              <a:cxnLst/>
              <a:rect l="l" t="t" r="r" b="b"/>
              <a:pathLst>
                <a:path w="5445760" h="721360">
                  <a:moveTo>
                    <a:pt x="5373116" y="0"/>
                  </a:moveTo>
                  <a:lnTo>
                    <a:pt x="72085" y="0"/>
                  </a:lnTo>
                  <a:lnTo>
                    <a:pt x="44025" y="5663"/>
                  </a:lnTo>
                  <a:lnTo>
                    <a:pt x="21112" y="21113"/>
                  </a:lnTo>
                  <a:lnTo>
                    <a:pt x="5664" y="44041"/>
                  </a:lnTo>
                  <a:lnTo>
                    <a:pt x="0" y="72136"/>
                  </a:lnTo>
                  <a:lnTo>
                    <a:pt x="0" y="648716"/>
                  </a:lnTo>
                  <a:lnTo>
                    <a:pt x="5664" y="676810"/>
                  </a:lnTo>
                  <a:lnTo>
                    <a:pt x="21112" y="699738"/>
                  </a:lnTo>
                  <a:lnTo>
                    <a:pt x="44025" y="715188"/>
                  </a:lnTo>
                  <a:lnTo>
                    <a:pt x="72085" y="720851"/>
                  </a:lnTo>
                  <a:lnTo>
                    <a:pt x="5373116" y="720851"/>
                  </a:lnTo>
                  <a:lnTo>
                    <a:pt x="5401210" y="715188"/>
                  </a:lnTo>
                  <a:lnTo>
                    <a:pt x="5424138" y="699738"/>
                  </a:lnTo>
                  <a:lnTo>
                    <a:pt x="5439588" y="676810"/>
                  </a:lnTo>
                  <a:lnTo>
                    <a:pt x="5445252" y="648716"/>
                  </a:lnTo>
                  <a:lnTo>
                    <a:pt x="5445252" y="72136"/>
                  </a:lnTo>
                  <a:lnTo>
                    <a:pt x="5439588" y="44041"/>
                  </a:lnTo>
                  <a:lnTo>
                    <a:pt x="5424138" y="21113"/>
                  </a:lnTo>
                  <a:lnTo>
                    <a:pt x="5401210" y="5663"/>
                  </a:lnTo>
                  <a:lnTo>
                    <a:pt x="5373116" y="0"/>
                  </a:lnTo>
                  <a:close/>
                </a:path>
              </a:pathLst>
            </a:custGeom>
            <a:solidFill>
              <a:srgbClr val="CCD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0280" y="2500649"/>
              <a:ext cx="321310" cy="321945"/>
            </a:xfrm>
            <a:custGeom>
              <a:avLst/>
              <a:gdLst/>
              <a:ahLst/>
              <a:cxnLst/>
              <a:rect l="l" t="t" r="r" b="b"/>
              <a:pathLst>
                <a:path w="321309" h="321944">
                  <a:moveTo>
                    <a:pt x="258139" y="218828"/>
                  </a:moveTo>
                  <a:lnTo>
                    <a:pt x="195943" y="218828"/>
                  </a:lnTo>
                  <a:lnTo>
                    <a:pt x="213830" y="236725"/>
                  </a:lnTo>
                  <a:lnTo>
                    <a:pt x="213454" y="242337"/>
                  </a:lnTo>
                  <a:lnTo>
                    <a:pt x="278060" y="318481"/>
                  </a:lnTo>
                  <a:lnTo>
                    <a:pt x="300012" y="321328"/>
                  </a:lnTo>
                  <a:lnTo>
                    <a:pt x="307330" y="318481"/>
                  </a:lnTo>
                  <a:lnTo>
                    <a:pt x="313021" y="312786"/>
                  </a:lnTo>
                  <a:lnTo>
                    <a:pt x="318960" y="303234"/>
                  </a:lnTo>
                  <a:lnTo>
                    <a:pt x="320897" y="292500"/>
                  </a:lnTo>
                  <a:lnTo>
                    <a:pt x="318795" y="281842"/>
                  </a:lnTo>
                  <a:lnTo>
                    <a:pt x="312614" y="272519"/>
                  </a:lnTo>
                  <a:lnTo>
                    <a:pt x="261799" y="221676"/>
                  </a:lnTo>
                  <a:lnTo>
                    <a:pt x="258139" y="218828"/>
                  </a:lnTo>
                  <a:close/>
                </a:path>
                <a:path w="321309" h="321944">
                  <a:moveTo>
                    <a:pt x="121956" y="0"/>
                  </a:moveTo>
                  <a:lnTo>
                    <a:pt x="74602" y="9628"/>
                  </a:lnTo>
                  <a:lnTo>
                    <a:pt x="35824" y="35844"/>
                  </a:lnTo>
                  <a:lnTo>
                    <a:pt x="9623" y="74643"/>
                  </a:lnTo>
                  <a:lnTo>
                    <a:pt x="0" y="122023"/>
                  </a:lnTo>
                  <a:lnTo>
                    <a:pt x="9623" y="169402"/>
                  </a:lnTo>
                  <a:lnTo>
                    <a:pt x="35824" y="208202"/>
                  </a:lnTo>
                  <a:lnTo>
                    <a:pt x="74602" y="234418"/>
                  </a:lnTo>
                  <a:lnTo>
                    <a:pt x="121956" y="244046"/>
                  </a:lnTo>
                  <a:lnTo>
                    <a:pt x="142263" y="242337"/>
                  </a:lnTo>
                  <a:lnTo>
                    <a:pt x="161541" y="237386"/>
                  </a:lnTo>
                  <a:lnTo>
                    <a:pt x="179523" y="229461"/>
                  </a:lnTo>
                  <a:lnTo>
                    <a:pt x="195315" y="219235"/>
                  </a:lnTo>
                  <a:lnTo>
                    <a:pt x="121549" y="219235"/>
                  </a:lnTo>
                  <a:lnTo>
                    <a:pt x="83667" y="211532"/>
                  </a:lnTo>
                  <a:lnTo>
                    <a:pt x="52644" y="190559"/>
                  </a:lnTo>
                  <a:lnTo>
                    <a:pt x="31683" y="159520"/>
                  </a:lnTo>
                  <a:lnTo>
                    <a:pt x="23984" y="121616"/>
                  </a:lnTo>
                  <a:lnTo>
                    <a:pt x="31683" y="83713"/>
                  </a:lnTo>
                  <a:lnTo>
                    <a:pt x="52644" y="52673"/>
                  </a:lnTo>
                  <a:lnTo>
                    <a:pt x="83667" y="31700"/>
                  </a:lnTo>
                  <a:lnTo>
                    <a:pt x="121549" y="23997"/>
                  </a:lnTo>
                  <a:lnTo>
                    <a:pt x="190564" y="23998"/>
                  </a:lnTo>
                  <a:lnTo>
                    <a:pt x="169309" y="9628"/>
                  </a:lnTo>
                  <a:lnTo>
                    <a:pt x="121956" y="0"/>
                  </a:lnTo>
                  <a:close/>
                </a:path>
                <a:path w="321309" h="321944">
                  <a:moveTo>
                    <a:pt x="190564" y="23998"/>
                  </a:moveTo>
                  <a:lnTo>
                    <a:pt x="121549" y="23997"/>
                  </a:lnTo>
                  <a:lnTo>
                    <a:pt x="159432" y="31700"/>
                  </a:lnTo>
                  <a:lnTo>
                    <a:pt x="190455" y="52673"/>
                  </a:lnTo>
                  <a:lnTo>
                    <a:pt x="211416" y="83713"/>
                  </a:lnTo>
                  <a:lnTo>
                    <a:pt x="219114" y="121616"/>
                  </a:lnTo>
                  <a:lnTo>
                    <a:pt x="211416" y="159520"/>
                  </a:lnTo>
                  <a:lnTo>
                    <a:pt x="190455" y="190560"/>
                  </a:lnTo>
                  <a:lnTo>
                    <a:pt x="159432" y="211532"/>
                  </a:lnTo>
                  <a:lnTo>
                    <a:pt x="121549" y="219235"/>
                  </a:lnTo>
                  <a:lnTo>
                    <a:pt x="195315" y="219235"/>
                  </a:lnTo>
                  <a:lnTo>
                    <a:pt x="195943" y="218828"/>
                  </a:lnTo>
                  <a:lnTo>
                    <a:pt x="258139" y="218828"/>
                  </a:lnTo>
                  <a:lnTo>
                    <a:pt x="256203" y="217322"/>
                  </a:lnTo>
                  <a:lnTo>
                    <a:pt x="249959" y="214608"/>
                  </a:lnTo>
                  <a:lnTo>
                    <a:pt x="246022" y="213947"/>
                  </a:lnTo>
                  <a:lnTo>
                    <a:pt x="236595" y="213947"/>
                  </a:lnTo>
                  <a:lnTo>
                    <a:pt x="218708" y="196051"/>
                  </a:lnTo>
                  <a:lnTo>
                    <a:pt x="229335" y="179794"/>
                  </a:lnTo>
                  <a:lnTo>
                    <a:pt x="237255" y="161782"/>
                  </a:lnTo>
                  <a:lnTo>
                    <a:pt x="242204" y="142398"/>
                  </a:lnTo>
                  <a:lnTo>
                    <a:pt x="243912" y="122023"/>
                  </a:lnTo>
                  <a:lnTo>
                    <a:pt x="234289" y="74644"/>
                  </a:lnTo>
                  <a:lnTo>
                    <a:pt x="208088" y="35844"/>
                  </a:lnTo>
                  <a:lnTo>
                    <a:pt x="190564" y="23998"/>
                  </a:lnTo>
                  <a:close/>
                </a:path>
                <a:path w="321309" h="321944">
                  <a:moveTo>
                    <a:pt x="243334" y="213496"/>
                  </a:moveTo>
                  <a:lnTo>
                    <a:pt x="236595" y="213947"/>
                  </a:lnTo>
                  <a:lnTo>
                    <a:pt x="246022" y="213947"/>
                  </a:lnTo>
                  <a:lnTo>
                    <a:pt x="243334" y="213496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0280" y="2500649"/>
              <a:ext cx="321310" cy="321945"/>
            </a:xfrm>
            <a:custGeom>
              <a:avLst/>
              <a:gdLst/>
              <a:ahLst/>
              <a:cxnLst/>
              <a:rect l="l" t="t" r="r" b="b"/>
              <a:pathLst>
                <a:path w="321309" h="321944">
                  <a:moveTo>
                    <a:pt x="312614" y="272519"/>
                  </a:moveTo>
                  <a:lnTo>
                    <a:pt x="261799" y="221676"/>
                  </a:lnTo>
                  <a:lnTo>
                    <a:pt x="256203" y="217322"/>
                  </a:lnTo>
                  <a:lnTo>
                    <a:pt x="249959" y="214608"/>
                  </a:lnTo>
                  <a:lnTo>
                    <a:pt x="243334" y="213496"/>
                  </a:lnTo>
                  <a:lnTo>
                    <a:pt x="236595" y="213947"/>
                  </a:lnTo>
                  <a:lnTo>
                    <a:pt x="218708" y="196051"/>
                  </a:lnTo>
                  <a:lnTo>
                    <a:pt x="229335" y="179794"/>
                  </a:lnTo>
                  <a:lnTo>
                    <a:pt x="237255" y="161782"/>
                  </a:lnTo>
                  <a:lnTo>
                    <a:pt x="242204" y="142398"/>
                  </a:lnTo>
                  <a:lnTo>
                    <a:pt x="243912" y="122023"/>
                  </a:lnTo>
                  <a:lnTo>
                    <a:pt x="234289" y="74644"/>
                  </a:lnTo>
                  <a:lnTo>
                    <a:pt x="208088" y="35844"/>
                  </a:lnTo>
                  <a:lnTo>
                    <a:pt x="169309" y="9628"/>
                  </a:lnTo>
                  <a:lnTo>
                    <a:pt x="121956" y="0"/>
                  </a:lnTo>
                  <a:lnTo>
                    <a:pt x="74602" y="9628"/>
                  </a:lnTo>
                  <a:lnTo>
                    <a:pt x="35824" y="35844"/>
                  </a:lnTo>
                  <a:lnTo>
                    <a:pt x="9623" y="74643"/>
                  </a:lnTo>
                  <a:lnTo>
                    <a:pt x="0" y="122023"/>
                  </a:lnTo>
                  <a:lnTo>
                    <a:pt x="9623" y="169402"/>
                  </a:lnTo>
                  <a:lnTo>
                    <a:pt x="35824" y="208202"/>
                  </a:lnTo>
                  <a:lnTo>
                    <a:pt x="74602" y="234418"/>
                  </a:lnTo>
                  <a:lnTo>
                    <a:pt x="121956" y="244046"/>
                  </a:lnTo>
                  <a:lnTo>
                    <a:pt x="142263" y="242337"/>
                  </a:lnTo>
                  <a:lnTo>
                    <a:pt x="161541" y="237386"/>
                  </a:lnTo>
                  <a:lnTo>
                    <a:pt x="179523" y="229461"/>
                  </a:lnTo>
                  <a:lnTo>
                    <a:pt x="195943" y="218828"/>
                  </a:lnTo>
                  <a:lnTo>
                    <a:pt x="213830" y="236725"/>
                  </a:lnTo>
                  <a:lnTo>
                    <a:pt x="272369" y="312786"/>
                  </a:lnTo>
                  <a:lnTo>
                    <a:pt x="278060" y="318481"/>
                  </a:lnTo>
                  <a:lnTo>
                    <a:pt x="285377" y="321328"/>
                  </a:lnTo>
                  <a:lnTo>
                    <a:pt x="292695" y="321328"/>
                  </a:lnTo>
                  <a:lnTo>
                    <a:pt x="300012" y="321328"/>
                  </a:lnTo>
                  <a:lnTo>
                    <a:pt x="307330" y="318481"/>
                  </a:lnTo>
                  <a:lnTo>
                    <a:pt x="313021" y="312786"/>
                  </a:lnTo>
                  <a:lnTo>
                    <a:pt x="318960" y="303234"/>
                  </a:lnTo>
                  <a:lnTo>
                    <a:pt x="320897" y="292500"/>
                  </a:lnTo>
                  <a:lnTo>
                    <a:pt x="318795" y="281842"/>
                  </a:lnTo>
                  <a:lnTo>
                    <a:pt x="312614" y="272519"/>
                  </a:lnTo>
                  <a:close/>
                </a:path>
              </a:pathLst>
            </a:custGeom>
            <a:ln w="4744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893" y="2522275"/>
              <a:ext cx="199874" cy="19998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54508" y="3200400"/>
              <a:ext cx="5445760" cy="719455"/>
            </a:xfrm>
            <a:custGeom>
              <a:avLst/>
              <a:gdLst/>
              <a:ahLst/>
              <a:cxnLst/>
              <a:rect l="l" t="t" r="r" b="b"/>
              <a:pathLst>
                <a:path w="5445760" h="719454">
                  <a:moveTo>
                    <a:pt x="5373370" y="0"/>
                  </a:moveTo>
                  <a:lnTo>
                    <a:pt x="71932" y="0"/>
                  </a:lnTo>
                  <a:lnTo>
                    <a:pt x="43934" y="5659"/>
                  </a:lnTo>
                  <a:lnTo>
                    <a:pt x="21069" y="21082"/>
                  </a:lnTo>
                  <a:lnTo>
                    <a:pt x="5653" y="43934"/>
                  </a:lnTo>
                  <a:lnTo>
                    <a:pt x="0" y="71882"/>
                  </a:lnTo>
                  <a:lnTo>
                    <a:pt x="0" y="647445"/>
                  </a:lnTo>
                  <a:lnTo>
                    <a:pt x="5653" y="675393"/>
                  </a:lnTo>
                  <a:lnTo>
                    <a:pt x="21069" y="698245"/>
                  </a:lnTo>
                  <a:lnTo>
                    <a:pt x="43934" y="713668"/>
                  </a:lnTo>
                  <a:lnTo>
                    <a:pt x="71932" y="719327"/>
                  </a:lnTo>
                  <a:lnTo>
                    <a:pt x="5373370" y="719327"/>
                  </a:lnTo>
                  <a:lnTo>
                    <a:pt x="5401317" y="713668"/>
                  </a:lnTo>
                  <a:lnTo>
                    <a:pt x="5424170" y="698245"/>
                  </a:lnTo>
                  <a:lnTo>
                    <a:pt x="5439592" y="675393"/>
                  </a:lnTo>
                  <a:lnTo>
                    <a:pt x="5445252" y="647445"/>
                  </a:lnTo>
                  <a:lnTo>
                    <a:pt x="5445252" y="71882"/>
                  </a:lnTo>
                  <a:lnTo>
                    <a:pt x="5439592" y="43934"/>
                  </a:lnTo>
                  <a:lnTo>
                    <a:pt x="5424170" y="21082"/>
                  </a:lnTo>
                  <a:lnTo>
                    <a:pt x="5401317" y="5659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CCD2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643" y="3451890"/>
              <a:ext cx="357611" cy="21748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54508" y="4099560"/>
              <a:ext cx="5445760" cy="719455"/>
            </a:xfrm>
            <a:custGeom>
              <a:avLst/>
              <a:gdLst/>
              <a:ahLst/>
              <a:cxnLst/>
              <a:rect l="l" t="t" r="r" b="b"/>
              <a:pathLst>
                <a:path w="5445760" h="719454">
                  <a:moveTo>
                    <a:pt x="5373370" y="0"/>
                  </a:moveTo>
                  <a:lnTo>
                    <a:pt x="71932" y="0"/>
                  </a:lnTo>
                  <a:lnTo>
                    <a:pt x="43934" y="5659"/>
                  </a:lnTo>
                  <a:lnTo>
                    <a:pt x="21069" y="21081"/>
                  </a:lnTo>
                  <a:lnTo>
                    <a:pt x="5653" y="43934"/>
                  </a:lnTo>
                  <a:lnTo>
                    <a:pt x="0" y="71881"/>
                  </a:lnTo>
                  <a:lnTo>
                    <a:pt x="0" y="647445"/>
                  </a:lnTo>
                  <a:lnTo>
                    <a:pt x="5653" y="675393"/>
                  </a:lnTo>
                  <a:lnTo>
                    <a:pt x="21069" y="698245"/>
                  </a:lnTo>
                  <a:lnTo>
                    <a:pt x="43934" y="713668"/>
                  </a:lnTo>
                  <a:lnTo>
                    <a:pt x="71932" y="719327"/>
                  </a:lnTo>
                  <a:lnTo>
                    <a:pt x="5373370" y="719327"/>
                  </a:lnTo>
                  <a:lnTo>
                    <a:pt x="5401317" y="713668"/>
                  </a:lnTo>
                  <a:lnTo>
                    <a:pt x="5424170" y="698245"/>
                  </a:lnTo>
                  <a:lnTo>
                    <a:pt x="5439592" y="675393"/>
                  </a:lnTo>
                  <a:lnTo>
                    <a:pt x="5445252" y="647445"/>
                  </a:lnTo>
                  <a:lnTo>
                    <a:pt x="5445252" y="71881"/>
                  </a:lnTo>
                  <a:lnTo>
                    <a:pt x="5439592" y="43934"/>
                  </a:lnTo>
                  <a:lnTo>
                    <a:pt x="5424170" y="21081"/>
                  </a:lnTo>
                  <a:lnTo>
                    <a:pt x="5401317" y="5659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CCD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4423" y="4297146"/>
              <a:ext cx="252095" cy="326390"/>
            </a:xfrm>
            <a:custGeom>
              <a:avLst/>
              <a:gdLst/>
              <a:ahLst/>
              <a:cxnLst/>
              <a:rect l="l" t="t" r="r" b="b"/>
              <a:pathLst>
                <a:path w="252095" h="326389">
                  <a:moveTo>
                    <a:pt x="252044" y="0"/>
                  </a:moveTo>
                  <a:lnTo>
                    <a:pt x="227647" y="0"/>
                  </a:lnTo>
                  <a:lnTo>
                    <a:pt x="227647" y="24193"/>
                  </a:lnTo>
                  <a:lnTo>
                    <a:pt x="227647" y="301650"/>
                  </a:lnTo>
                  <a:lnTo>
                    <a:pt x="24384" y="301650"/>
                  </a:lnTo>
                  <a:lnTo>
                    <a:pt x="24384" y="24193"/>
                  </a:lnTo>
                  <a:lnTo>
                    <a:pt x="227647" y="24193"/>
                  </a:lnTo>
                  <a:lnTo>
                    <a:pt x="227647" y="0"/>
                  </a:lnTo>
                  <a:lnTo>
                    <a:pt x="0" y="0"/>
                  </a:lnTo>
                  <a:lnTo>
                    <a:pt x="0" y="24193"/>
                  </a:lnTo>
                  <a:lnTo>
                    <a:pt x="0" y="301650"/>
                  </a:lnTo>
                  <a:lnTo>
                    <a:pt x="0" y="325843"/>
                  </a:lnTo>
                  <a:lnTo>
                    <a:pt x="252044" y="325843"/>
                  </a:lnTo>
                  <a:lnTo>
                    <a:pt x="252044" y="301675"/>
                  </a:lnTo>
                  <a:lnTo>
                    <a:pt x="252044" y="24193"/>
                  </a:lnTo>
                  <a:lnTo>
                    <a:pt x="252044" y="24028"/>
                  </a:lnTo>
                  <a:lnTo>
                    <a:pt x="252044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4428" y="4296671"/>
              <a:ext cx="252095" cy="327025"/>
            </a:xfrm>
            <a:custGeom>
              <a:avLst/>
              <a:gdLst/>
              <a:ahLst/>
              <a:cxnLst/>
              <a:rect l="l" t="t" r="r" b="b"/>
              <a:pathLst>
                <a:path w="252095" h="327025">
                  <a:moveTo>
                    <a:pt x="24391" y="24498"/>
                  </a:moveTo>
                  <a:lnTo>
                    <a:pt x="227651" y="24498"/>
                  </a:lnTo>
                  <a:lnTo>
                    <a:pt x="227651" y="302148"/>
                  </a:lnTo>
                  <a:lnTo>
                    <a:pt x="24391" y="302148"/>
                  </a:lnTo>
                  <a:lnTo>
                    <a:pt x="24391" y="24498"/>
                  </a:lnTo>
                  <a:close/>
                </a:path>
                <a:path w="252095" h="327025">
                  <a:moveTo>
                    <a:pt x="0" y="326647"/>
                  </a:moveTo>
                  <a:lnTo>
                    <a:pt x="252043" y="326647"/>
                  </a:lnTo>
                  <a:lnTo>
                    <a:pt x="252043" y="0"/>
                  </a:lnTo>
                  <a:lnTo>
                    <a:pt x="0" y="0"/>
                  </a:lnTo>
                  <a:lnTo>
                    <a:pt x="0" y="326647"/>
                  </a:lnTo>
                  <a:close/>
                </a:path>
              </a:pathLst>
            </a:custGeom>
            <a:ln w="4753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78580" y="4357917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69108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69108" y="16332"/>
                  </a:lnTo>
                  <a:lnTo>
                    <a:pt x="69108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8580" y="4357917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0" y="16332"/>
                  </a:moveTo>
                  <a:lnTo>
                    <a:pt x="69108" y="16332"/>
                  </a:lnTo>
                  <a:lnTo>
                    <a:pt x="69108" y="0"/>
                  </a:lnTo>
                  <a:lnTo>
                    <a:pt x="0" y="0"/>
                  </a:lnTo>
                  <a:lnTo>
                    <a:pt x="0" y="16332"/>
                  </a:lnTo>
                  <a:close/>
                </a:path>
              </a:pathLst>
            </a:custGeom>
            <a:ln w="4762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8580" y="4423247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69108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69108" y="16332"/>
                  </a:lnTo>
                  <a:lnTo>
                    <a:pt x="69108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8580" y="4423247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0" y="16332"/>
                  </a:moveTo>
                  <a:lnTo>
                    <a:pt x="69108" y="16332"/>
                  </a:lnTo>
                  <a:lnTo>
                    <a:pt x="69108" y="0"/>
                  </a:lnTo>
                  <a:lnTo>
                    <a:pt x="0" y="0"/>
                  </a:lnTo>
                  <a:lnTo>
                    <a:pt x="0" y="16332"/>
                  </a:lnTo>
                  <a:close/>
                </a:path>
              </a:pathLst>
            </a:custGeom>
            <a:ln w="4762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8580" y="4553905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69108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69108" y="16332"/>
                  </a:lnTo>
                  <a:lnTo>
                    <a:pt x="69108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8580" y="4553905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0" y="16332"/>
                  </a:moveTo>
                  <a:lnTo>
                    <a:pt x="69108" y="16332"/>
                  </a:lnTo>
                  <a:lnTo>
                    <a:pt x="69108" y="0"/>
                  </a:lnTo>
                  <a:lnTo>
                    <a:pt x="0" y="0"/>
                  </a:lnTo>
                  <a:lnTo>
                    <a:pt x="0" y="16332"/>
                  </a:lnTo>
                  <a:close/>
                </a:path>
              </a:pathLst>
            </a:custGeom>
            <a:ln w="4762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8580" y="4488576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69108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69108" y="16332"/>
                  </a:lnTo>
                  <a:lnTo>
                    <a:pt x="69108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8580" y="4488576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5" h="16510">
                  <a:moveTo>
                    <a:pt x="0" y="16332"/>
                  </a:moveTo>
                  <a:lnTo>
                    <a:pt x="69108" y="16332"/>
                  </a:lnTo>
                  <a:lnTo>
                    <a:pt x="69108" y="0"/>
                  </a:lnTo>
                  <a:lnTo>
                    <a:pt x="0" y="0"/>
                  </a:lnTo>
                  <a:lnTo>
                    <a:pt x="0" y="16332"/>
                  </a:lnTo>
                  <a:close/>
                </a:path>
              </a:pathLst>
            </a:custGeom>
            <a:ln w="4762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833" y="4335124"/>
              <a:ext cx="64920" cy="24974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54508" y="4998720"/>
              <a:ext cx="5445760" cy="719455"/>
            </a:xfrm>
            <a:custGeom>
              <a:avLst/>
              <a:gdLst/>
              <a:ahLst/>
              <a:cxnLst/>
              <a:rect l="l" t="t" r="r" b="b"/>
              <a:pathLst>
                <a:path w="5445760" h="719454">
                  <a:moveTo>
                    <a:pt x="5373370" y="0"/>
                  </a:moveTo>
                  <a:lnTo>
                    <a:pt x="71932" y="0"/>
                  </a:lnTo>
                  <a:lnTo>
                    <a:pt x="43934" y="5659"/>
                  </a:lnTo>
                  <a:lnTo>
                    <a:pt x="21069" y="21081"/>
                  </a:lnTo>
                  <a:lnTo>
                    <a:pt x="5653" y="43934"/>
                  </a:lnTo>
                  <a:lnTo>
                    <a:pt x="0" y="71881"/>
                  </a:lnTo>
                  <a:lnTo>
                    <a:pt x="0" y="647395"/>
                  </a:lnTo>
                  <a:lnTo>
                    <a:pt x="5653" y="675393"/>
                  </a:lnTo>
                  <a:lnTo>
                    <a:pt x="21069" y="698258"/>
                  </a:lnTo>
                  <a:lnTo>
                    <a:pt x="43934" y="713674"/>
                  </a:lnTo>
                  <a:lnTo>
                    <a:pt x="71932" y="719327"/>
                  </a:lnTo>
                  <a:lnTo>
                    <a:pt x="5373370" y="719327"/>
                  </a:lnTo>
                  <a:lnTo>
                    <a:pt x="5401317" y="713674"/>
                  </a:lnTo>
                  <a:lnTo>
                    <a:pt x="5424170" y="698258"/>
                  </a:lnTo>
                  <a:lnTo>
                    <a:pt x="5439592" y="675393"/>
                  </a:lnTo>
                  <a:lnTo>
                    <a:pt x="5445252" y="647395"/>
                  </a:lnTo>
                  <a:lnTo>
                    <a:pt x="5445252" y="71881"/>
                  </a:lnTo>
                  <a:lnTo>
                    <a:pt x="5439592" y="43934"/>
                  </a:lnTo>
                  <a:lnTo>
                    <a:pt x="5424170" y="21081"/>
                  </a:lnTo>
                  <a:lnTo>
                    <a:pt x="5401317" y="5659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CCD2E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466090" y="5153914"/>
            <a:ext cx="407670" cy="408940"/>
            <a:chOff x="466090" y="5153914"/>
            <a:chExt cx="407670" cy="408940"/>
          </a:xfrm>
        </p:grpSpPr>
        <p:sp>
          <p:nvSpPr>
            <p:cNvPr id="35" name="object 35" descr=""/>
            <p:cNvSpPr/>
            <p:nvPr/>
          </p:nvSpPr>
          <p:spPr>
            <a:xfrm>
              <a:off x="772079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26" y="0"/>
                  </a:moveTo>
                  <a:lnTo>
                    <a:pt x="12413" y="1604"/>
                  </a:lnTo>
                  <a:lnTo>
                    <a:pt x="5952" y="5979"/>
                  </a:lnTo>
                  <a:lnTo>
                    <a:pt x="1597" y="12468"/>
                  </a:lnTo>
                  <a:lnTo>
                    <a:pt x="0" y="20415"/>
                  </a:lnTo>
                  <a:lnTo>
                    <a:pt x="1597" y="28362"/>
                  </a:lnTo>
                  <a:lnTo>
                    <a:pt x="5952" y="34851"/>
                  </a:lnTo>
                  <a:lnTo>
                    <a:pt x="12413" y="39226"/>
                  </a:lnTo>
                  <a:lnTo>
                    <a:pt x="20326" y="40830"/>
                  </a:lnTo>
                  <a:lnTo>
                    <a:pt x="28238" y="39226"/>
                  </a:lnTo>
                  <a:lnTo>
                    <a:pt x="34699" y="34851"/>
                  </a:lnTo>
                  <a:lnTo>
                    <a:pt x="39054" y="28362"/>
                  </a:lnTo>
                  <a:lnTo>
                    <a:pt x="40652" y="20415"/>
                  </a:lnTo>
                  <a:lnTo>
                    <a:pt x="39054" y="12468"/>
                  </a:lnTo>
                  <a:lnTo>
                    <a:pt x="34699" y="5979"/>
                  </a:lnTo>
                  <a:lnTo>
                    <a:pt x="28238" y="1604"/>
                  </a:lnTo>
                  <a:lnTo>
                    <a:pt x="20326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72079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652" y="20415"/>
                  </a:moveTo>
                  <a:lnTo>
                    <a:pt x="39054" y="28362"/>
                  </a:lnTo>
                  <a:lnTo>
                    <a:pt x="34699" y="34851"/>
                  </a:lnTo>
                  <a:lnTo>
                    <a:pt x="28238" y="39226"/>
                  </a:lnTo>
                  <a:lnTo>
                    <a:pt x="20326" y="40830"/>
                  </a:lnTo>
                  <a:lnTo>
                    <a:pt x="12413" y="39226"/>
                  </a:lnTo>
                  <a:lnTo>
                    <a:pt x="5952" y="34851"/>
                  </a:lnTo>
                  <a:lnTo>
                    <a:pt x="1597" y="28362"/>
                  </a:lnTo>
                  <a:lnTo>
                    <a:pt x="0" y="20415"/>
                  </a:lnTo>
                  <a:lnTo>
                    <a:pt x="1597" y="12468"/>
                  </a:lnTo>
                  <a:lnTo>
                    <a:pt x="5952" y="5979"/>
                  </a:lnTo>
                  <a:lnTo>
                    <a:pt x="12413" y="1604"/>
                  </a:lnTo>
                  <a:lnTo>
                    <a:pt x="20326" y="0"/>
                  </a:lnTo>
                  <a:lnTo>
                    <a:pt x="28238" y="1604"/>
                  </a:lnTo>
                  <a:lnTo>
                    <a:pt x="34699" y="5979"/>
                  </a:lnTo>
                  <a:lnTo>
                    <a:pt x="39054" y="12468"/>
                  </a:lnTo>
                  <a:lnTo>
                    <a:pt x="40652" y="20415"/>
                  </a:lnTo>
                  <a:close/>
                </a:path>
              </a:pathLst>
            </a:custGeom>
            <a:ln w="4753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28167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26" y="0"/>
                  </a:moveTo>
                  <a:lnTo>
                    <a:pt x="12413" y="1604"/>
                  </a:lnTo>
                  <a:lnTo>
                    <a:pt x="5952" y="5979"/>
                  </a:lnTo>
                  <a:lnTo>
                    <a:pt x="1597" y="12468"/>
                  </a:lnTo>
                  <a:lnTo>
                    <a:pt x="0" y="20415"/>
                  </a:lnTo>
                  <a:lnTo>
                    <a:pt x="1597" y="28362"/>
                  </a:lnTo>
                  <a:lnTo>
                    <a:pt x="5952" y="34851"/>
                  </a:lnTo>
                  <a:lnTo>
                    <a:pt x="12413" y="39226"/>
                  </a:lnTo>
                  <a:lnTo>
                    <a:pt x="20326" y="40830"/>
                  </a:lnTo>
                  <a:lnTo>
                    <a:pt x="28238" y="39226"/>
                  </a:lnTo>
                  <a:lnTo>
                    <a:pt x="34699" y="34851"/>
                  </a:lnTo>
                  <a:lnTo>
                    <a:pt x="39054" y="28362"/>
                  </a:lnTo>
                  <a:lnTo>
                    <a:pt x="40652" y="20415"/>
                  </a:lnTo>
                  <a:lnTo>
                    <a:pt x="39054" y="12468"/>
                  </a:lnTo>
                  <a:lnTo>
                    <a:pt x="34699" y="5979"/>
                  </a:lnTo>
                  <a:lnTo>
                    <a:pt x="28238" y="1604"/>
                  </a:lnTo>
                  <a:lnTo>
                    <a:pt x="20326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28167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652" y="20415"/>
                  </a:moveTo>
                  <a:lnTo>
                    <a:pt x="39054" y="28362"/>
                  </a:lnTo>
                  <a:lnTo>
                    <a:pt x="34699" y="34851"/>
                  </a:lnTo>
                  <a:lnTo>
                    <a:pt x="28238" y="39226"/>
                  </a:lnTo>
                  <a:lnTo>
                    <a:pt x="20326" y="40830"/>
                  </a:lnTo>
                  <a:lnTo>
                    <a:pt x="12413" y="39226"/>
                  </a:lnTo>
                  <a:lnTo>
                    <a:pt x="5952" y="34851"/>
                  </a:lnTo>
                  <a:lnTo>
                    <a:pt x="1597" y="28362"/>
                  </a:lnTo>
                  <a:lnTo>
                    <a:pt x="0" y="20415"/>
                  </a:lnTo>
                  <a:lnTo>
                    <a:pt x="1597" y="12468"/>
                  </a:lnTo>
                  <a:lnTo>
                    <a:pt x="5952" y="5979"/>
                  </a:lnTo>
                  <a:lnTo>
                    <a:pt x="12413" y="1604"/>
                  </a:lnTo>
                  <a:lnTo>
                    <a:pt x="20326" y="0"/>
                  </a:lnTo>
                  <a:lnTo>
                    <a:pt x="28238" y="1604"/>
                  </a:lnTo>
                  <a:lnTo>
                    <a:pt x="34699" y="5979"/>
                  </a:lnTo>
                  <a:lnTo>
                    <a:pt x="39054" y="12468"/>
                  </a:lnTo>
                  <a:lnTo>
                    <a:pt x="40652" y="20415"/>
                  </a:lnTo>
                  <a:close/>
                </a:path>
              </a:pathLst>
            </a:custGeom>
            <a:ln w="4753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90775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26" y="0"/>
                  </a:moveTo>
                  <a:lnTo>
                    <a:pt x="12413" y="1604"/>
                  </a:lnTo>
                  <a:lnTo>
                    <a:pt x="5952" y="5979"/>
                  </a:lnTo>
                  <a:lnTo>
                    <a:pt x="1597" y="12468"/>
                  </a:lnTo>
                  <a:lnTo>
                    <a:pt x="0" y="20415"/>
                  </a:lnTo>
                  <a:lnTo>
                    <a:pt x="1597" y="28362"/>
                  </a:lnTo>
                  <a:lnTo>
                    <a:pt x="5952" y="34851"/>
                  </a:lnTo>
                  <a:lnTo>
                    <a:pt x="12413" y="39226"/>
                  </a:lnTo>
                  <a:lnTo>
                    <a:pt x="20326" y="40830"/>
                  </a:lnTo>
                  <a:lnTo>
                    <a:pt x="28238" y="39226"/>
                  </a:lnTo>
                  <a:lnTo>
                    <a:pt x="34699" y="34851"/>
                  </a:lnTo>
                  <a:lnTo>
                    <a:pt x="39054" y="28362"/>
                  </a:lnTo>
                  <a:lnTo>
                    <a:pt x="40652" y="20415"/>
                  </a:lnTo>
                  <a:lnTo>
                    <a:pt x="39054" y="12468"/>
                  </a:lnTo>
                  <a:lnTo>
                    <a:pt x="34699" y="5979"/>
                  </a:lnTo>
                  <a:lnTo>
                    <a:pt x="28238" y="1604"/>
                  </a:lnTo>
                  <a:lnTo>
                    <a:pt x="20326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90775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652" y="20415"/>
                  </a:moveTo>
                  <a:lnTo>
                    <a:pt x="39054" y="28362"/>
                  </a:lnTo>
                  <a:lnTo>
                    <a:pt x="34699" y="34851"/>
                  </a:lnTo>
                  <a:lnTo>
                    <a:pt x="28238" y="39226"/>
                  </a:lnTo>
                  <a:lnTo>
                    <a:pt x="20326" y="40830"/>
                  </a:lnTo>
                  <a:lnTo>
                    <a:pt x="12413" y="39226"/>
                  </a:lnTo>
                  <a:lnTo>
                    <a:pt x="5952" y="34851"/>
                  </a:lnTo>
                  <a:lnTo>
                    <a:pt x="1597" y="28362"/>
                  </a:lnTo>
                  <a:lnTo>
                    <a:pt x="0" y="20415"/>
                  </a:lnTo>
                  <a:lnTo>
                    <a:pt x="1597" y="12468"/>
                  </a:lnTo>
                  <a:lnTo>
                    <a:pt x="5952" y="5979"/>
                  </a:lnTo>
                  <a:lnTo>
                    <a:pt x="12413" y="1604"/>
                  </a:lnTo>
                  <a:lnTo>
                    <a:pt x="20326" y="0"/>
                  </a:lnTo>
                  <a:lnTo>
                    <a:pt x="28238" y="1604"/>
                  </a:lnTo>
                  <a:lnTo>
                    <a:pt x="34699" y="5979"/>
                  </a:lnTo>
                  <a:lnTo>
                    <a:pt x="39054" y="12468"/>
                  </a:lnTo>
                  <a:lnTo>
                    <a:pt x="40652" y="20415"/>
                  </a:lnTo>
                  <a:close/>
                </a:path>
              </a:pathLst>
            </a:custGeom>
            <a:ln w="4753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09471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26" y="0"/>
                  </a:moveTo>
                  <a:lnTo>
                    <a:pt x="12413" y="1604"/>
                  </a:lnTo>
                  <a:lnTo>
                    <a:pt x="5952" y="5979"/>
                  </a:lnTo>
                  <a:lnTo>
                    <a:pt x="1597" y="12468"/>
                  </a:lnTo>
                  <a:lnTo>
                    <a:pt x="0" y="20415"/>
                  </a:lnTo>
                  <a:lnTo>
                    <a:pt x="1597" y="28362"/>
                  </a:lnTo>
                  <a:lnTo>
                    <a:pt x="5952" y="34851"/>
                  </a:lnTo>
                  <a:lnTo>
                    <a:pt x="12413" y="39226"/>
                  </a:lnTo>
                  <a:lnTo>
                    <a:pt x="20326" y="40830"/>
                  </a:lnTo>
                  <a:lnTo>
                    <a:pt x="28238" y="39226"/>
                  </a:lnTo>
                  <a:lnTo>
                    <a:pt x="34699" y="34851"/>
                  </a:lnTo>
                  <a:lnTo>
                    <a:pt x="39054" y="28362"/>
                  </a:lnTo>
                  <a:lnTo>
                    <a:pt x="40652" y="20415"/>
                  </a:lnTo>
                  <a:lnTo>
                    <a:pt x="39054" y="12468"/>
                  </a:lnTo>
                  <a:lnTo>
                    <a:pt x="34699" y="5979"/>
                  </a:lnTo>
                  <a:lnTo>
                    <a:pt x="28238" y="1604"/>
                  </a:lnTo>
                  <a:lnTo>
                    <a:pt x="20326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09471" y="52448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652" y="20415"/>
                  </a:moveTo>
                  <a:lnTo>
                    <a:pt x="39054" y="28362"/>
                  </a:lnTo>
                  <a:lnTo>
                    <a:pt x="34699" y="34851"/>
                  </a:lnTo>
                  <a:lnTo>
                    <a:pt x="28238" y="39226"/>
                  </a:lnTo>
                  <a:lnTo>
                    <a:pt x="20326" y="40830"/>
                  </a:lnTo>
                  <a:lnTo>
                    <a:pt x="12413" y="39226"/>
                  </a:lnTo>
                  <a:lnTo>
                    <a:pt x="5952" y="34851"/>
                  </a:lnTo>
                  <a:lnTo>
                    <a:pt x="1597" y="28362"/>
                  </a:lnTo>
                  <a:lnTo>
                    <a:pt x="0" y="20415"/>
                  </a:lnTo>
                  <a:lnTo>
                    <a:pt x="1597" y="12468"/>
                  </a:lnTo>
                  <a:lnTo>
                    <a:pt x="5952" y="5979"/>
                  </a:lnTo>
                  <a:lnTo>
                    <a:pt x="12413" y="1604"/>
                  </a:lnTo>
                  <a:lnTo>
                    <a:pt x="20326" y="0"/>
                  </a:lnTo>
                  <a:lnTo>
                    <a:pt x="28238" y="1604"/>
                  </a:lnTo>
                  <a:lnTo>
                    <a:pt x="34699" y="5979"/>
                  </a:lnTo>
                  <a:lnTo>
                    <a:pt x="39054" y="12468"/>
                  </a:lnTo>
                  <a:lnTo>
                    <a:pt x="40652" y="20415"/>
                  </a:lnTo>
                  <a:close/>
                </a:path>
              </a:pathLst>
            </a:custGeom>
            <a:ln w="4753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98897" y="5289742"/>
              <a:ext cx="342900" cy="184150"/>
            </a:xfrm>
            <a:custGeom>
              <a:avLst/>
              <a:gdLst/>
              <a:ahLst/>
              <a:cxnLst/>
              <a:rect l="l" t="t" r="r" b="b"/>
              <a:pathLst>
                <a:path w="342900" h="184150">
                  <a:moveTo>
                    <a:pt x="45530" y="114326"/>
                  </a:moveTo>
                  <a:lnTo>
                    <a:pt x="29269" y="114326"/>
                  </a:lnTo>
                  <a:lnTo>
                    <a:pt x="29269" y="183739"/>
                  </a:lnTo>
                  <a:lnTo>
                    <a:pt x="45530" y="183739"/>
                  </a:lnTo>
                  <a:lnTo>
                    <a:pt x="45530" y="114326"/>
                  </a:lnTo>
                  <a:close/>
                </a:path>
                <a:path w="342900" h="184150">
                  <a:moveTo>
                    <a:pt x="69921" y="114326"/>
                  </a:moveTo>
                  <a:lnTo>
                    <a:pt x="53660" y="114326"/>
                  </a:lnTo>
                  <a:lnTo>
                    <a:pt x="53660" y="183739"/>
                  </a:lnTo>
                  <a:lnTo>
                    <a:pt x="69921" y="183739"/>
                  </a:lnTo>
                  <a:lnTo>
                    <a:pt x="69921" y="114326"/>
                  </a:lnTo>
                  <a:close/>
                </a:path>
                <a:path w="342900" h="184150">
                  <a:moveTo>
                    <a:pt x="151225" y="24498"/>
                  </a:moveTo>
                  <a:lnTo>
                    <a:pt x="110573" y="24498"/>
                  </a:lnTo>
                  <a:lnTo>
                    <a:pt x="110573" y="183739"/>
                  </a:lnTo>
                  <a:lnTo>
                    <a:pt x="126834" y="183739"/>
                  </a:lnTo>
                  <a:lnTo>
                    <a:pt x="126834" y="89827"/>
                  </a:lnTo>
                  <a:lnTo>
                    <a:pt x="151225" y="89827"/>
                  </a:lnTo>
                  <a:lnTo>
                    <a:pt x="151225" y="24498"/>
                  </a:lnTo>
                  <a:close/>
                </a:path>
                <a:path w="342900" h="184150">
                  <a:moveTo>
                    <a:pt x="151225" y="89827"/>
                  </a:moveTo>
                  <a:lnTo>
                    <a:pt x="134965" y="89827"/>
                  </a:lnTo>
                  <a:lnTo>
                    <a:pt x="134965" y="183739"/>
                  </a:lnTo>
                  <a:lnTo>
                    <a:pt x="151225" y="183739"/>
                  </a:lnTo>
                  <a:lnTo>
                    <a:pt x="151225" y="89827"/>
                  </a:lnTo>
                  <a:close/>
                </a:path>
                <a:path w="342900" h="184150">
                  <a:moveTo>
                    <a:pt x="208138" y="114326"/>
                  </a:moveTo>
                  <a:lnTo>
                    <a:pt x="191877" y="114326"/>
                  </a:lnTo>
                  <a:lnTo>
                    <a:pt x="191877" y="183739"/>
                  </a:lnTo>
                  <a:lnTo>
                    <a:pt x="208138" y="183739"/>
                  </a:lnTo>
                  <a:lnTo>
                    <a:pt x="208138" y="114326"/>
                  </a:lnTo>
                  <a:close/>
                </a:path>
                <a:path w="342900" h="184150">
                  <a:moveTo>
                    <a:pt x="232530" y="114326"/>
                  </a:moveTo>
                  <a:lnTo>
                    <a:pt x="216269" y="114326"/>
                  </a:lnTo>
                  <a:lnTo>
                    <a:pt x="216269" y="183739"/>
                  </a:lnTo>
                  <a:lnTo>
                    <a:pt x="232530" y="183739"/>
                  </a:lnTo>
                  <a:lnTo>
                    <a:pt x="232530" y="114326"/>
                  </a:lnTo>
                  <a:close/>
                </a:path>
                <a:path w="342900" h="184150">
                  <a:moveTo>
                    <a:pt x="313834" y="24498"/>
                  </a:moveTo>
                  <a:lnTo>
                    <a:pt x="273182" y="24498"/>
                  </a:lnTo>
                  <a:lnTo>
                    <a:pt x="273182" y="183739"/>
                  </a:lnTo>
                  <a:lnTo>
                    <a:pt x="289443" y="183739"/>
                  </a:lnTo>
                  <a:lnTo>
                    <a:pt x="289443" y="89828"/>
                  </a:lnTo>
                  <a:lnTo>
                    <a:pt x="313834" y="89828"/>
                  </a:lnTo>
                  <a:lnTo>
                    <a:pt x="313834" y="24498"/>
                  </a:lnTo>
                  <a:close/>
                </a:path>
                <a:path w="342900" h="184150">
                  <a:moveTo>
                    <a:pt x="313834" y="89828"/>
                  </a:moveTo>
                  <a:lnTo>
                    <a:pt x="297573" y="89828"/>
                  </a:lnTo>
                  <a:lnTo>
                    <a:pt x="297573" y="183739"/>
                  </a:lnTo>
                  <a:lnTo>
                    <a:pt x="313834" y="183739"/>
                  </a:lnTo>
                  <a:lnTo>
                    <a:pt x="313834" y="89828"/>
                  </a:lnTo>
                  <a:close/>
                </a:path>
                <a:path w="342900" h="184150">
                  <a:moveTo>
                    <a:pt x="69921" y="24498"/>
                  </a:moveTo>
                  <a:lnTo>
                    <a:pt x="29269" y="24498"/>
                  </a:lnTo>
                  <a:lnTo>
                    <a:pt x="29187" y="53896"/>
                  </a:lnTo>
                  <a:lnTo>
                    <a:pt x="17073" y="114326"/>
                  </a:lnTo>
                  <a:lnTo>
                    <a:pt x="82117" y="114326"/>
                  </a:lnTo>
                  <a:lnTo>
                    <a:pt x="70003" y="53896"/>
                  </a:lnTo>
                  <a:lnTo>
                    <a:pt x="69921" y="24498"/>
                  </a:lnTo>
                  <a:close/>
                </a:path>
                <a:path w="342900" h="184150">
                  <a:moveTo>
                    <a:pt x="232530" y="24498"/>
                  </a:moveTo>
                  <a:lnTo>
                    <a:pt x="191877" y="24498"/>
                  </a:lnTo>
                  <a:lnTo>
                    <a:pt x="191877" y="53896"/>
                  </a:lnTo>
                  <a:lnTo>
                    <a:pt x="179682" y="114326"/>
                  </a:lnTo>
                  <a:lnTo>
                    <a:pt x="244725" y="114326"/>
                  </a:lnTo>
                  <a:lnTo>
                    <a:pt x="232611" y="53488"/>
                  </a:lnTo>
                  <a:lnTo>
                    <a:pt x="232530" y="24498"/>
                  </a:lnTo>
                  <a:close/>
                </a:path>
                <a:path w="342900" h="184150">
                  <a:moveTo>
                    <a:pt x="86876" y="24498"/>
                  </a:moveTo>
                  <a:lnTo>
                    <a:pt x="69921" y="24498"/>
                  </a:lnTo>
                  <a:lnTo>
                    <a:pt x="82930" y="82886"/>
                  </a:lnTo>
                  <a:lnTo>
                    <a:pt x="86182" y="85744"/>
                  </a:lnTo>
                  <a:lnTo>
                    <a:pt x="93499" y="85744"/>
                  </a:lnTo>
                  <a:lnTo>
                    <a:pt x="96752" y="83295"/>
                  </a:lnTo>
                  <a:lnTo>
                    <a:pt x="97565" y="79211"/>
                  </a:lnTo>
                  <a:lnTo>
                    <a:pt x="106981" y="39605"/>
                  </a:lnTo>
                  <a:lnTo>
                    <a:pt x="90247" y="39605"/>
                  </a:lnTo>
                  <a:lnTo>
                    <a:pt x="86876" y="24498"/>
                  </a:lnTo>
                  <a:close/>
                </a:path>
                <a:path w="342900" h="184150">
                  <a:moveTo>
                    <a:pt x="168148" y="24498"/>
                  </a:moveTo>
                  <a:lnTo>
                    <a:pt x="151225" y="24498"/>
                  </a:lnTo>
                  <a:lnTo>
                    <a:pt x="164234" y="82886"/>
                  </a:lnTo>
                  <a:lnTo>
                    <a:pt x="167486" y="85744"/>
                  </a:lnTo>
                  <a:lnTo>
                    <a:pt x="175210" y="85744"/>
                  </a:lnTo>
                  <a:lnTo>
                    <a:pt x="178462" y="83295"/>
                  </a:lnTo>
                  <a:lnTo>
                    <a:pt x="179369" y="78803"/>
                  </a:lnTo>
                  <a:lnTo>
                    <a:pt x="188304" y="40014"/>
                  </a:lnTo>
                  <a:lnTo>
                    <a:pt x="171551" y="40014"/>
                  </a:lnTo>
                  <a:lnTo>
                    <a:pt x="168148" y="24498"/>
                  </a:lnTo>
                  <a:close/>
                </a:path>
                <a:path w="342900" h="184150">
                  <a:moveTo>
                    <a:pt x="249452" y="24498"/>
                  </a:moveTo>
                  <a:lnTo>
                    <a:pt x="232530" y="24498"/>
                  </a:lnTo>
                  <a:lnTo>
                    <a:pt x="245538" y="82886"/>
                  </a:lnTo>
                  <a:lnTo>
                    <a:pt x="248790" y="85744"/>
                  </a:lnTo>
                  <a:lnTo>
                    <a:pt x="256514" y="85744"/>
                  </a:lnTo>
                  <a:lnTo>
                    <a:pt x="259767" y="83295"/>
                  </a:lnTo>
                  <a:lnTo>
                    <a:pt x="260986" y="79211"/>
                  </a:lnTo>
                  <a:lnTo>
                    <a:pt x="269723" y="40014"/>
                  </a:lnTo>
                  <a:lnTo>
                    <a:pt x="252856" y="40014"/>
                  </a:lnTo>
                  <a:lnTo>
                    <a:pt x="249452" y="24498"/>
                  </a:lnTo>
                  <a:close/>
                </a:path>
                <a:path w="342900" h="184150">
                  <a:moveTo>
                    <a:pt x="330746" y="24498"/>
                  </a:moveTo>
                  <a:lnTo>
                    <a:pt x="313834" y="24498"/>
                  </a:lnTo>
                  <a:lnTo>
                    <a:pt x="326843" y="82886"/>
                  </a:lnTo>
                  <a:lnTo>
                    <a:pt x="330095" y="85744"/>
                  </a:lnTo>
                  <a:lnTo>
                    <a:pt x="336192" y="85744"/>
                  </a:lnTo>
                  <a:lnTo>
                    <a:pt x="337006" y="85336"/>
                  </a:lnTo>
                  <a:lnTo>
                    <a:pt x="340664" y="83703"/>
                  </a:lnTo>
                  <a:lnTo>
                    <a:pt x="342697" y="79620"/>
                  </a:lnTo>
                  <a:lnTo>
                    <a:pt x="341795" y="75128"/>
                  </a:lnTo>
                  <a:lnTo>
                    <a:pt x="330746" y="24498"/>
                  </a:lnTo>
                  <a:close/>
                </a:path>
                <a:path w="342900" h="184150">
                  <a:moveTo>
                    <a:pt x="55286" y="0"/>
                  </a:moveTo>
                  <a:lnTo>
                    <a:pt x="43904" y="0"/>
                  </a:lnTo>
                  <a:lnTo>
                    <a:pt x="38212" y="816"/>
                  </a:lnTo>
                  <a:lnTo>
                    <a:pt x="33334" y="2858"/>
                  </a:lnTo>
                  <a:lnTo>
                    <a:pt x="27236" y="4899"/>
                  </a:lnTo>
                  <a:lnTo>
                    <a:pt x="1219" y="75128"/>
                  </a:lnTo>
                  <a:lnTo>
                    <a:pt x="0" y="79620"/>
                  </a:lnTo>
                  <a:lnTo>
                    <a:pt x="2845" y="84519"/>
                  </a:lnTo>
                  <a:lnTo>
                    <a:pt x="7723" y="85336"/>
                  </a:lnTo>
                  <a:lnTo>
                    <a:pt x="12602" y="85336"/>
                  </a:lnTo>
                  <a:lnTo>
                    <a:pt x="15854" y="82886"/>
                  </a:lnTo>
                  <a:lnTo>
                    <a:pt x="17073" y="78803"/>
                  </a:lnTo>
                  <a:lnTo>
                    <a:pt x="29269" y="24498"/>
                  </a:lnTo>
                  <a:lnTo>
                    <a:pt x="86876" y="24498"/>
                  </a:lnTo>
                  <a:lnTo>
                    <a:pt x="65856" y="2858"/>
                  </a:lnTo>
                  <a:lnTo>
                    <a:pt x="60571" y="1224"/>
                  </a:lnTo>
                  <a:lnTo>
                    <a:pt x="55286" y="0"/>
                  </a:lnTo>
                  <a:close/>
                </a:path>
                <a:path w="342900" h="184150">
                  <a:moveTo>
                    <a:pt x="217895" y="0"/>
                  </a:moveTo>
                  <a:lnTo>
                    <a:pt x="206512" y="0"/>
                  </a:lnTo>
                  <a:lnTo>
                    <a:pt x="200821" y="816"/>
                  </a:lnTo>
                  <a:lnTo>
                    <a:pt x="195943" y="2858"/>
                  </a:lnTo>
                  <a:lnTo>
                    <a:pt x="189845" y="4899"/>
                  </a:lnTo>
                  <a:lnTo>
                    <a:pt x="171551" y="39605"/>
                  </a:lnTo>
                  <a:lnTo>
                    <a:pt x="171551" y="40014"/>
                  </a:lnTo>
                  <a:lnTo>
                    <a:pt x="188304" y="40014"/>
                  </a:lnTo>
                  <a:lnTo>
                    <a:pt x="191877" y="24498"/>
                  </a:lnTo>
                  <a:lnTo>
                    <a:pt x="249452" y="24498"/>
                  </a:lnTo>
                  <a:lnTo>
                    <a:pt x="228464" y="2858"/>
                  </a:lnTo>
                  <a:lnTo>
                    <a:pt x="223180" y="1224"/>
                  </a:lnTo>
                  <a:lnTo>
                    <a:pt x="217895" y="0"/>
                  </a:lnTo>
                  <a:close/>
                </a:path>
                <a:path w="342900" h="184150">
                  <a:moveTo>
                    <a:pt x="299199" y="0"/>
                  </a:moveTo>
                  <a:lnTo>
                    <a:pt x="287816" y="0"/>
                  </a:lnTo>
                  <a:lnTo>
                    <a:pt x="282125" y="816"/>
                  </a:lnTo>
                  <a:lnTo>
                    <a:pt x="277247" y="2858"/>
                  </a:lnTo>
                  <a:lnTo>
                    <a:pt x="271149" y="4899"/>
                  </a:lnTo>
                  <a:lnTo>
                    <a:pt x="252856" y="40014"/>
                  </a:lnTo>
                  <a:lnTo>
                    <a:pt x="269723" y="40014"/>
                  </a:lnTo>
                  <a:lnTo>
                    <a:pt x="273182" y="24498"/>
                  </a:lnTo>
                  <a:lnTo>
                    <a:pt x="330746" y="24498"/>
                  </a:lnTo>
                  <a:lnTo>
                    <a:pt x="309769" y="2858"/>
                  </a:lnTo>
                  <a:lnTo>
                    <a:pt x="304484" y="1224"/>
                  </a:lnTo>
                  <a:lnTo>
                    <a:pt x="299199" y="0"/>
                  </a:lnTo>
                  <a:close/>
                </a:path>
                <a:path w="342900" h="184150">
                  <a:moveTo>
                    <a:pt x="136591" y="0"/>
                  </a:moveTo>
                  <a:lnTo>
                    <a:pt x="125208" y="0"/>
                  </a:lnTo>
                  <a:lnTo>
                    <a:pt x="119517" y="816"/>
                  </a:lnTo>
                  <a:lnTo>
                    <a:pt x="114638" y="2858"/>
                  </a:lnTo>
                  <a:lnTo>
                    <a:pt x="108541" y="4899"/>
                  </a:lnTo>
                  <a:lnTo>
                    <a:pt x="90247" y="39605"/>
                  </a:lnTo>
                  <a:lnTo>
                    <a:pt x="106981" y="39605"/>
                  </a:lnTo>
                  <a:lnTo>
                    <a:pt x="110573" y="24498"/>
                  </a:lnTo>
                  <a:lnTo>
                    <a:pt x="168148" y="24498"/>
                  </a:lnTo>
                  <a:lnTo>
                    <a:pt x="147160" y="2858"/>
                  </a:lnTo>
                  <a:lnTo>
                    <a:pt x="141875" y="1224"/>
                  </a:lnTo>
                  <a:lnTo>
                    <a:pt x="136591" y="0"/>
                  </a:lnTo>
                  <a:close/>
                </a:path>
              </a:pathLst>
            </a:custGeom>
            <a:solidFill>
              <a:srgbClr val="0461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98897" y="5289742"/>
              <a:ext cx="342900" cy="184150"/>
            </a:xfrm>
            <a:custGeom>
              <a:avLst/>
              <a:gdLst/>
              <a:ahLst/>
              <a:cxnLst/>
              <a:rect l="l" t="t" r="r" b="b"/>
              <a:pathLst>
                <a:path w="342900" h="184150">
                  <a:moveTo>
                    <a:pt x="341884" y="75537"/>
                  </a:moveTo>
                  <a:lnTo>
                    <a:pt x="328875" y="15924"/>
                  </a:lnTo>
                  <a:lnTo>
                    <a:pt x="309769" y="2858"/>
                  </a:lnTo>
                  <a:lnTo>
                    <a:pt x="304484" y="1224"/>
                  </a:lnTo>
                  <a:lnTo>
                    <a:pt x="299199" y="0"/>
                  </a:lnTo>
                  <a:lnTo>
                    <a:pt x="293508" y="0"/>
                  </a:lnTo>
                  <a:lnTo>
                    <a:pt x="287816" y="0"/>
                  </a:lnTo>
                  <a:lnTo>
                    <a:pt x="282125" y="816"/>
                  </a:lnTo>
                  <a:lnTo>
                    <a:pt x="277247" y="2858"/>
                  </a:lnTo>
                  <a:lnTo>
                    <a:pt x="271149" y="4899"/>
                  </a:lnTo>
                  <a:lnTo>
                    <a:pt x="265864" y="7757"/>
                  </a:lnTo>
                  <a:lnTo>
                    <a:pt x="260986" y="11432"/>
                  </a:lnTo>
                  <a:lnTo>
                    <a:pt x="259360" y="12657"/>
                  </a:lnTo>
                  <a:lnTo>
                    <a:pt x="258547" y="14290"/>
                  </a:lnTo>
                  <a:lnTo>
                    <a:pt x="258140" y="15924"/>
                  </a:lnTo>
                  <a:lnTo>
                    <a:pt x="252856" y="40014"/>
                  </a:lnTo>
                  <a:lnTo>
                    <a:pt x="234562" y="4491"/>
                  </a:lnTo>
                  <a:lnTo>
                    <a:pt x="228464" y="2858"/>
                  </a:lnTo>
                  <a:lnTo>
                    <a:pt x="223180" y="1224"/>
                  </a:lnTo>
                  <a:lnTo>
                    <a:pt x="217895" y="0"/>
                  </a:lnTo>
                  <a:lnTo>
                    <a:pt x="212204" y="0"/>
                  </a:lnTo>
                  <a:lnTo>
                    <a:pt x="206512" y="0"/>
                  </a:lnTo>
                  <a:lnTo>
                    <a:pt x="200821" y="816"/>
                  </a:lnTo>
                  <a:lnTo>
                    <a:pt x="195943" y="2858"/>
                  </a:lnTo>
                  <a:lnTo>
                    <a:pt x="189845" y="4899"/>
                  </a:lnTo>
                  <a:lnTo>
                    <a:pt x="184560" y="7757"/>
                  </a:lnTo>
                  <a:lnTo>
                    <a:pt x="179682" y="11432"/>
                  </a:lnTo>
                  <a:lnTo>
                    <a:pt x="178056" y="12657"/>
                  </a:lnTo>
                  <a:lnTo>
                    <a:pt x="177243" y="14290"/>
                  </a:lnTo>
                  <a:lnTo>
                    <a:pt x="176836" y="15924"/>
                  </a:lnTo>
                  <a:lnTo>
                    <a:pt x="171551" y="39605"/>
                  </a:lnTo>
                  <a:lnTo>
                    <a:pt x="171551" y="40014"/>
                  </a:lnTo>
                  <a:lnTo>
                    <a:pt x="166267" y="15924"/>
                  </a:lnTo>
                  <a:lnTo>
                    <a:pt x="165860" y="14290"/>
                  </a:lnTo>
                  <a:lnTo>
                    <a:pt x="165047" y="12657"/>
                  </a:lnTo>
                  <a:lnTo>
                    <a:pt x="163421" y="11432"/>
                  </a:lnTo>
                  <a:lnTo>
                    <a:pt x="158543" y="7757"/>
                  </a:lnTo>
                  <a:lnTo>
                    <a:pt x="153258" y="4491"/>
                  </a:lnTo>
                  <a:lnTo>
                    <a:pt x="147160" y="2858"/>
                  </a:lnTo>
                  <a:lnTo>
                    <a:pt x="141875" y="1224"/>
                  </a:lnTo>
                  <a:lnTo>
                    <a:pt x="136591" y="0"/>
                  </a:lnTo>
                  <a:lnTo>
                    <a:pt x="130899" y="0"/>
                  </a:lnTo>
                  <a:lnTo>
                    <a:pt x="125208" y="0"/>
                  </a:lnTo>
                  <a:lnTo>
                    <a:pt x="119517" y="816"/>
                  </a:lnTo>
                  <a:lnTo>
                    <a:pt x="114638" y="2858"/>
                  </a:lnTo>
                  <a:lnTo>
                    <a:pt x="108541" y="4899"/>
                  </a:lnTo>
                  <a:lnTo>
                    <a:pt x="103256" y="7757"/>
                  </a:lnTo>
                  <a:lnTo>
                    <a:pt x="98378" y="11432"/>
                  </a:lnTo>
                  <a:lnTo>
                    <a:pt x="96752" y="12657"/>
                  </a:lnTo>
                  <a:lnTo>
                    <a:pt x="95938" y="14290"/>
                  </a:lnTo>
                  <a:lnTo>
                    <a:pt x="95532" y="15924"/>
                  </a:lnTo>
                  <a:lnTo>
                    <a:pt x="90247" y="39605"/>
                  </a:lnTo>
                  <a:lnTo>
                    <a:pt x="84962" y="15924"/>
                  </a:lnTo>
                  <a:lnTo>
                    <a:pt x="84556" y="14290"/>
                  </a:lnTo>
                  <a:lnTo>
                    <a:pt x="83743" y="12657"/>
                  </a:lnTo>
                  <a:lnTo>
                    <a:pt x="82117" y="11432"/>
                  </a:lnTo>
                  <a:lnTo>
                    <a:pt x="77239" y="7757"/>
                  </a:lnTo>
                  <a:lnTo>
                    <a:pt x="71954" y="4491"/>
                  </a:lnTo>
                  <a:lnTo>
                    <a:pt x="65856" y="2858"/>
                  </a:lnTo>
                  <a:lnTo>
                    <a:pt x="60571" y="1224"/>
                  </a:lnTo>
                  <a:lnTo>
                    <a:pt x="55286" y="0"/>
                  </a:lnTo>
                  <a:lnTo>
                    <a:pt x="49595" y="0"/>
                  </a:lnTo>
                  <a:lnTo>
                    <a:pt x="43904" y="0"/>
                  </a:lnTo>
                  <a:lnTo>
                    <a:pt x="38212" y="816"/>
                  </a:lnTo>
                  <a:lnTo>
                    <a:pt x="33334" y="2858"/>
                  </a:lnTo>
                  <a:lnTo>
                    <a:pt x="27236" y="4899"/>
                  </a:lnTo>
                  <a:lnTo>
                    <a:pt x="21952" y="7757"/>
                  </a:lnTo>
                  <a:lnTo>
                    <a:pt x="17073" y="11432"/>
                  </a:lnTo>
                  <a:lnTo>
                    <a:pt x="15447" y="12657"/>
                  </a:lnTo>
                  <a:lnTo>
                    <a:pt x="14634" y="14290"/>
                  </a:lnTo>
                  <a:lnTo>
                    <a:pt x="14228" y="15924"/>
                  </a:lnTo>
                  <a:lnTo>
                    <a:pt x="1219" y="75128"/>
                  </a:lnTo>
                  <a:lnTo>
                    <a:pt x="0" y="79620"/>
                  </a:lnTo>
                  <a:lnTo>
                    <a:pt x="2845" y="84519"/>
                  </a:lnTo>
                  <a:lnTo>
                    <a:pt x="7723" y="85336"/>
                  </a:lnTo>
                  <a:lnTo>
                    <a:pt x="8130" y="85336"/>
                  </a:lnTo>
                  <a:lnTo>
                    <a:pt x="8536" y="85336"/>
                  </a:lnTo>
                  <a:lnTo>
                    <a:pt x="8943" y="85336"/>
                  </a:lnTo>
                  <a:lnTo>
                    <a:pt x="12602" y="85336"/>
                  </a:lnTo>
                  <a:lnTo>
                    <a:pt x="15854" y="82886"/>
                  </a:lnTo>
                  <a:lnTo>
                    <a:pt x="17073" y="78803"/>
                  </a:lnTo>
                  <a:lnTo>
                    <a:pt x="29269" y="24498"/>
                  </a:lnTo>
                  <a:lnTo>
                    <a:pt x="29269" y="53488"/>
                  </a:lnTo>
                  <a:lnTo>
                    <a:pt x="17073" y="114326"/>
                  </a:lnTo>
                  <a:lnTo>
                    <a:pt x="29269" y="114326"/>
                  </a:lnTo>
                  <a:lnTo>
                    <a:pt x="29269" y="183739"/>
                  </a:lnTo>
                  <a:lnTo>
                    <a:pt x="45530" y="183739"/>
                  </a:lnTo>
                  <a:lnTo>
                    <a:pt x="45530" y="114326"/>
                  </a:lnTo>
                  <a:lnTo>
                    <a:pt x="53660" y="114326"/>
                  </a:lnTo>
                  <a:lnTo>
                    <a:pt x="53660" y="183739"/>
                  </a:lnTo>
                  <a:lnTo>
                    <a:pt x="69921" y="183739"/>
                  </a:lnTo>
                  <a:lnTo>
                    <a:pt x="69921" y="114326"/>
                  </a:lnTo>
                  <a:lnTo>
                    <a:pt x="82117" y="114326"/>
                  </a:lnTo>
                  <a:lnTo>
                    <a:pt x="69921" y="53488"/>
                  </a:lnTo>
                  <a:lnTo>
                    <a:pt x="69921" y="24498"/>
                  </a:lnTo>
                  <a:lnTo>
                    <a:pt x="82117" y="79211"/>
                  </a:lnTo>
                  <a:lnTo>
                    <a:pt x="82930" y="82886"/>
                  </a:lnTo>
                  <a:lnTo>
                    <a:pt x="86182" y="85744"/>
                  </a:lnTo>
                  <a:lnTo>
                    <a:pt x="89841" y="85744"/>
                  </a:lnTo>
                  <a:lnTo>
                    <a:pt x="93499" y="85744"/>
                  </a:lnTo>
                  <a:lnTo>
                    <a:pt x="96752" y="83295"/>
                  </a:lnTo>
                  <a:lnTo>
                    <a:pt x="97565" y="79211"/>
                  </a:lnTo>
                  <a:lnTo>
                    <a:pt x="110573" y="24498"/>
                  </a:lnTo>
                  <a:lnTo>
                    <a:pt x="110573" y="89827"/>
                  </a:lnTo>
                  <a:lnTo>
                    <a:pt x="110573" y="183739"/>
                  </a:lnTo>
                  <a:lnTo>
                    <a:pt x="126834" y="183739"/>
                  </a:lnTo>
                  <a:lnTo>
                    <a:pt x="126834" y="89827"/>
                  </a:lnTo>
                  <a:lnTo>
                    <a:pt x="134965" y="89827"/>
                  </a:lnTo>
                  <a:lnTo>
                    <a:pt x="134965" y="183739"/>
                  </a:lnTo>
                  <a:lnTo>
                    <a:pt x="151225" y="183739"/>
                  </a:lnTo>
                  <a:lnTo>
                    <a:pt x="151225" y="89827"/>
                  </a:lnTo>
                  <a:lnTo>
                    <a:pt x="151225" y="24498"/>
                  </a:lnTo>
                  <a:lnTo>
                    <a:pt x="163421" y="79211"/>
                  </a:lnTo>
                  <a:lnTo>
                    <a:pt x="164234" y="82886"/>
                  </a:lnTo>
                  <a:lnTo>
                    <a:pt x="167486" y="85744"/>
                  </a:lnTo>
                  <a:lnTo>
                    <a:pt x="171551" y="85744"/>
                  </a:lnTo>
                  <a:lnTo>
                    <a:pt x="175210" y="85744"/>
                  </a:lnTo>
                  <a:lnTo>
                    <a:pt x="178462" y="83295"/>
                  </a:lnTo>
                  <a:lnTo>
                    <a:pt x="179275" y="79211"/>
                  </a:lnTo>
                  <a:lnTo>
                    <a:pt x="191877" y="24498"/>
                  </a:lnTo>
                  <a:lnTo>
                    <a:pt x="191877" y="53896"/>
                  </a:lnTo>
                  <a:lnTo>
                    <a:pt x="179682" y="114326"/>
                  </a:lnTo>
                  <a:lnTo>
                    <a:pt x="191877" y="114326"/>
                  </a:lnTo>
                  <a:lnTo>
                    <a:pt x="191877" y="183739"/>
                  </a:lnTo>
                  <a:lnTo>
                    <a:pt x="208138" y="183739"/>
                  </a:lnTo>
                  <a:lnTo>
                    <a:pt x="208138" y="114326"/>
                  </a:lnTo>
                  <a:lnTo>
                    <a:pt x="216269" y="114326"/>
                  </a:lnTo>
                  <a:lnTo>
                    <a:pt x="216269" y="183739"/>
                  </a:lnTo>
                  <a:lnTo>
                    <a:pt x="232530" y="183739"/>
                  </a:lnTo>
                  <a:lnTo>
                    <a:pt x="232530" y="114326"/>
                  </a:lnTo>
                  <a:lnTo>
                    <a:pt x="244725" y="114326"/>
                  </a:lnTo>
                  <a:lnTo>
                    <a:pt x="232530" y="53080"/>
                  </a:lnTo>
                  <a:lnTo>
                    <a:pt x="232530" y="24498"/>
                  </a:lnTo>
                  <a:lnTo>
                    <a:pt x="244725" y="79211"/>
                  </a:lnTo>
                  <a:lnTo>
                    <a:pt x="245538" y="82886"/>
                  </a:lnTo>
                  <a:lnTo>
                    <a:pt x="248790" y="85744"/>
                  </a:lnTo>
                  <a:lnTo>
                    <a:pt x="252856" y="85744"/>
                  </a:lnTo>
                  <a:lnTo>
                    <a:pt x="256514" y="85744"/>
                  </a:lnTo>
                  <a:lnTo>
                    <a:pt x="259767" y="83295"/>
                  </a:lnTo>
                  <a:lnTo>
                    <a:pt x="260986" y="79211"/>
                  </a:lnTo>
                  <a:lnTo>
                    <a:pt x="273182" y="24498"/>
                  </a:lnTo>
                  <a:lnTo>
                    <a:pt x="273182" y="89828"/>
                  </a:lnTo>
                  <a:lnTo>
                    <a:pt x="273182" y="183739"/>
                  </a:lnTo>
                  <a:lnTo>
                    <a:pt x="289443" y="183739"/>
                  </a:lnTo>
                  <a:lnTo>
                    <a:pt x="289443" y="89828"/>
                  </a:lnTo>
                  <a:lnTo>
                    <a:pt x="297573" y="89828"/>
                  </a:lnTo>
                  <a:lnTo>
                    <a:pt x="297573" y="183739"/>
                  </a:lnTo>
                  <a:lnTo>
                    <a:pt x="313834" y="183739"/>
                  </a:lnTo>
                  <a:lnTo>
                    <a:pt x="313834" y="89828"/>
                  </a:lnTo>
                  <a:lnTo>
                    <a:pt x="313834" y="24498"/>
                  </a:lnTo>
                  <a:lnTo>
                    <a:pt x="326029" y="79211"/>
                  </a:lnTo>
                  <a:lnTo>
                    <a:pt x="326843" y="82886"/>
                  </a:lnTo>
                  <a:lnTo>
                    <a:pt x="330095" y="85744"/>
                  </a:lnTo>
                  <a:lnTo>
                    <a:pt x="334160" y="85744"/>
                  </a:lnTo>
                  <a:lnTo>
                    <a:pt x="334973" y="85744"/>
                  </a:lnTo>
                  <a:lnTo>
                    <a:pt x="336192" y="85744"/>
                  </a:lnTo>
                  <a:lnTo>
                    <a:pt x="337006" y="85336"/>
                  </a:lnTo>
                  <a:lnTo>
                    <a:pt x="340664" y="83703"/>
                  </a:lnTo>
                  <a:lnTo>
                    <a:pt x="342697" y="79620"/>
                  </a:lnTo>
                  <a:lnTo>
                    <a:pt x="341884" y="75537"/>
                  </a:lnTo>
                  <a:close/>
                </a:path>
              </a:pathLst>
            </a:custGeom>
            <a:ln w="4758">
              <a:solidFill>
                <a:srgbClr val="0461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72440" y="5160264"/>
              <a:ext cx="394970" cy="396240"/>
            </a:xfrm>
            <a:custGeom>
              <a:avLst/>
              <a:gdLst/>
              <a:ahLst/>
              <a:cxnLst/>
              <a:rect l="l" t="t" r="r" b="b"/>
              <a:pathLst>
                <a:path w="394969" h="396239">
                  <a:moveTo>
                    <a:pt x="0" y="396240"/>
                  </a:moveTo>
                  <a:lnTo>
                    <a:pt x="394716" y="396240"/>
                  </a:lnTo>
                  <a:lnTo>
                    <a:pt x="394716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1148892" y="2470785"/>
            <a:ext cx="4465955" cy="305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Arial"/>
                <a:cs typeface="Arial"/>
              </a:rPr>
              <a:t>Focus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local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issue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challenge.</a:t>
            </a:r>
            <a:endParaRPr sz="2200">
              <a:latin typeface="Arial"/>
              <a:cs typeface="Arial"/>
            </a:endParaRPr>
          </a:p>
          <a:p>
            <a:pPr marL="12700" marR="66040">
              <a:lnSpc>
                <a:spcPts val="7080"/>
              </a:lnSpc>
              <a:spcBef>
                <a:spcPts val="780"/>
              </a:spcBef>
            </a:pPr>
            <a:r>
              <a:rPr dirty="0" sz="2200">
                <a:latin typeface="Arial"/>
                <a:cs typeface="Arial"/>
              </a:rPr>
              <a:t>Work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together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solution. </a:t>
            </a:r>
            <a:r>
              <a:rPr dirty="0" sz="2200">
                <a:latin typeface="Arial"/>
                <a:cs typeface="Arial"/>
              </a:rPr>
              <a:t>Mobilize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resources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take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action. </a:t>
            </a:r>
            <a:r>
              <a:rPr dirty="0" sz="2200" spc="-50">
                <a:latin typeface="Arial"/>
                <a:cs typeface="Arial"/>
              </a:rPr>
              <a:t>Talk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impact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made.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74" y="2129282"/>
            <a:ext cx="5004308" cy="11607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9694" y="3376422"/>
            <a:ext cx="35045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promotions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367" y="1469136"/>
            <a:ext cx="548639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5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674" y="2129282"/>
              <a:ext cx="5004308" cy="116077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99694" y="1929511"/>
            <a:ext cx="3504565" cy="180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6510" marR="27813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promotions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13372" y="992458"/>
            <a:ext cx="5544820" cy="4415155"/>
          </a:xfrm>
          <a:prstGeom prst="rect">
            <a:avLst/>
          </a:prstGeom>
        </p:spPr>
        <p:txBody>
          <a:bodyPr wrap="square" lIns="0" tIns="2559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3200" spc="-20" b="1">
                <a:solidFill>
                  <a:srgbClr val="47585D"/>
                </a:solidFill>
                <a:latin typeface="Arial"/>
                <a:cs typeface="Arial"/>
              </a:rPr>
              <a:t>July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920"/>
              </a:spcBef>
              <a:buChar char="•"/>
              <a:tabLst>
                <a:tab pos="469265" algn="l"/>
              </a:tabLst>
            </a:pP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Maternal</a:t>
            </a:r>
            <a:r>
              <a:rPr dirty="0" sz="3200" spc="-4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and</a:t>
            </a:r>
            <a:r>
              <a:rPr dirty="0" sz="3200" spc="-40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child</a:t>
            </a:r>
            <a:r>
              <a:rPr dirty="0" sz="3200" spc="-2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47585D"/>
                </a:solid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spc="-10" b="1">
                <a:solidFill>
                  <a:srgbClr val="47585D"/>
                </a:solidFill>
                <a:latin typeface="Arial"/>
                <a:cs typeface="Arial"/>
              </a:rPr>
              <a:t>September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920"/>
              </a:spcBef>
              <a:buChar char="•"/>
              <a:tabLst>
                <a:tab pos="469265" algn="l"/>
              </a:tabLst>
            </a:pP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Basic</a:t>
            </a:r>
            <a:r>
              <a:rPr dirty="0" sz="3200" spc="-2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education</a:t>
            </a:r>
            <a:r>
              <a:rPr dirty="0" sz="3200" spc="-40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and</a:t>
            </a:r>
            <a:r>
              <a:rPr dirty="0" sz="3200" spc="-3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47585D"/>
                </a:solidFill>
                <a:latin typeface="Arial"/>
                <a:cs typeface="Arial"/>
              </a:rPr>
              <a:t>literacy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3200" spc="-10" b="1">
                <a:solidFill>
                  <a:srgbClr val="47585D"/>
                </a:solidFill>
                <a:latin typeface="Arial"/>
                <a:cs typeface="Arial"/>
              </a:rPr>
              <a:t>October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920"/>
              </a:spcBef>
              <a:buChar char="•"/>
              <a:tabLst>
                <a:tab pos="469265" algn="l"/>
              </a:tabLst>
            </a:pP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World</a:t>
            </a:r>
            <a:r>
              <a:rPr dirty="0" sz="3200" spc="-5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7585D"/>
                </a:solidFill>
                <a:latin typeface="Arial"/>
                <a:cs typeface="Arial"/>
              </a:rPr>
              <a:t>Polio</a:t>
            </a:r>
            <a:r>
              <a:rPr dirty="0" sz="3200" spc="-55">
                <a:solidFill>
                  <a:srgbClr val="47585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47585D"/>
                </a:solidFill>
                <a:latin typeface="Arial"/>
                <a:cs typeface="Arial"/>
              </a:rPr>
              <a:t>Day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74" y="2129282"/>
            <a:ext cx="5004308" cy="11607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9694" y="1929511"/>
            <a:ext cx="4406265" cy="180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6510" marR="117983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Aligning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themes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Maternal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child</a:t>
            </a:r>
            <a:r>
              <a:rPr dirty="0" spc="-45"/>
              <a:t> </a:t>
            </a:r>
            <a:r>
              <a:rPr dirty="0" spc="-10"/>
              <a:t>health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567931" y="5364276"/>
            <a:ext cx="48488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People of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resources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post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showcases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club’s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support </a:t>
            </a:r>
            <a:r>
              <a:rPr dirty="0" sz="1800">
                <a:latin typeface="Arial"/>
                <a:cs typeface="Arial"/>
              </a:rPr>
              <a:t>women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children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community.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7728" y="1984248"/>
            <a:ext cx="4239768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74" y="2129282"/>
            <a:ext cx="5004308" cy="11607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9694" y="1929511"/>
            <a:ext cx="4406265" cy="180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6510" marR="117983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Aligning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themes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7009" y="1157096"/>
            <a:ext cx="50800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Basic</a:t>
            </a:r>
            <a:r>
              <a:rPr dirty="0" spc="-55"/>
              <a:t> </a:t>
            </a:r>
            <a:r>
              <a:rPr dirty="0"/>
              <a:t>education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-10"/>
              <a:t>literacy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675501" y="5303977"/>
            <a:ext cx="48501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People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resources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create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post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showcases your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club’s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support </a:t>
            </a:r>
            <a:r>
              <a:rPr dirty="0" sz="1800">
                <a:latin typeface="Arial"/>
                <a:cs typeface="Arial"/>
              </a:rPr>
              <a:t>education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-10">
                <a:latin typeface="Arial"/>
                <a:cs typeface="Arial"/>
              </a:rPr>
              <a:t> community.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628" y="1850135"/>
            <a:ext cx="4335780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74" y="2129282"/>
            <a:ext cx="5004308" cy="11607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9694" y="1929511"/>
            <a:ext cx="4406265" cy="180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6510" marR="117983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Aligning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themes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57885">
              <a:lnSpc>
                <a:spcPct val="100000"/>
              </a:lnSpc>
              <a:spcBef>
                <a:spcPts val="105"/>
              </a:spcBef>
            </a:pPr>
            <a:r>
              <a:rPr dirty="0"/>
              <a:t>World</a:t>
            </a:r>
            <a:r>
              <a:rPr dirty="0" spc="-85"/>
              <a:t> </a:t>
            </a:r>
            <a:r>
              <a:rPr dirty="0"/>
              <a:t>Polio</a:t>
            </a:r>
            <a:r>
              <a:rPr dirty="0" spc="-75"/>
              <a:t> </a:t>
            </a:r>
            <a:r>
              <a:rPr dirty="0" spc="-25"/>
              <a:t>Day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840093" y="5426761"/>
            <a:ext cx="48488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People of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resources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post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showcases your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club’s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local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events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that </a:t>
            </a:r>
            <a:r>
              <a:rPr dirty="0" sz="1800">
                <a:latin typeface="Arial"/>
                <a:cs typeface="Arial"/>
              </a:rPr>
              <a:t>support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Rotary’s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eradicate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polio.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0" y="1856232"/>
            <a:ext cx="4619244" cy="3468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2024-08-06T00:23:23Z</dcterms:created>
  <dcterms:modified xsi:type="dcterms:W3CDTF">2024-08-06T00:23:23Z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2024-08-06T00:00:00Z</vt:filetime>
  </property>
  <property fmtid="{D5CDD505-2E9C-101B-9397-08002B2CF9AE}" pid="5" name="Producer">
    <vt:lpwstr>3-Heights(TM) PDF Security Shell 4.8.25.2 (http://www.pdf-tools.com)</vt:lpwstr>
  </property>
</Properties>
</file>