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18E9-4955-DF49-8958-1B77FA2699FC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3557-5C09-7A4F-B4AC-FA245E40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6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6C1C-3FAE-4292-A385-8DAFDD32B366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0744-FCE1-4010-B72F-99F4CB69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12" y="2304197"/>
            <a:ext cx="10229975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11" y="0"/>
            <a:ext cx="10229975" cy="22130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1011" y="0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81011" y="2304197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11" y="4498656"/>
            <a:ext cx="10266554" cy="2200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357" t="4919" r="2076" b="4744"/>
          <a:stretch/>
        </p:blipFill>
        <p:spPr>
          <a:xfrm>
            <a:off x="1223327" y="4726271"/>
            <a:ext cx="3044952" cy="18470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1011" y="4529675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11" y="4492268"/>
            <a:ext cx="10266554" cy="2200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357" t="4919" r="2076" b="4744"/>
          <a:stretch/>
        </p:blipFill>
        <p:spPr>
          <a:xfrm>
            <a:off x="1223327" y="4719883"/>
            <a:ext cx="3044952" cy="18470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81011" y="4523287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9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2" y="146205"/>
            <a:ext cx="10370195" cy="228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2" y="2432403"/>
            <a:ext cx="10406774" cy="22313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05884" y="2469271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5182" y="155448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84" y="4749083"/>
            <a:ext cx="10358002" cy="2200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892" t="3039" r="2165" b="5358"/>
          <a:stretch/>
        </p:blipFill>
        <p:spPr>
          <a:xfrm>
            <a:off x="1207636" y="4962393"/>
            <a:ext cx="2985070" cy="1774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5884" y="4749081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r="9312"/>
          <a:stretch/>
        </p:blipFill>
        <p:spPr bwMode="auto">
          <a:xfrm>
            <a:off x="981017" y="4581458"/>
            <a:ext cx="8761499" cy="205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81017" y="2355246"/>
            <a:ext cx="10053176" cy="2226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729"/>
          <a:stretch/>
        </p:blipFill>
        <p:spPr>
          <a:xfrm>
            <a:off x="981017" y="271180"/>
            <a:ext cx="10053176" cy="2109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1017" y="338719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81017" y="2442113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81017" y="4595132"/>
            <a:ext cx="301752" cy="32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3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Kimaro</dc:creator>
  <cp:lastModifiedBy>Njuguna, Catherine (IITA)</cp:lastModifiedBy>
  <cp:revision>4</cp:revision>
  <dcterms:created xsi:type="dcterms:W3CDTF">2018-07-28T11:21:57Z</dcterms:created>
  <dcterms:modified xsi:type="dcterms:W3CDTF">2018-08-02T11:14:07Z</dcterms:modified>
</cp:coreProperties>
</file>