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1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701" r:id="rId2"/>
  </p:sldMasterIdLst>
  <p:notesMasterIdLst>
    <p:notesMasterId r:id="rId12"/>
  </p:notesMasterIdLst>
  <p:sldIdLst>
    <p:sldId id="1344" r:id="rId3"/>
    <p:sldId id="1347" r:id="rId4"/>
    <p:sldId id="1348" r:id="rId5"/>
    <p:sldId id="1351" r:id="rId6"/>
    <p:sldId id="1349" r:id="rId7"/>
    <p:sldId id="1353" r:id="rId8"/>
    <p:sldId id="1350" r:id="rId9"/>
    <p:sldId id="333" r:id="rId10"/>
    <p:sldId id="134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878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B78C7-2031-864E-BA87-F28676E23EAF}" type="datetimeFigureOut">
              <a:rPr lang="en-US" smtClean="0"/>
              <a:t>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D4AD8-287F-D44F-AA61-6A7F296DC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5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participation, and also our SAA’s for their </a:t>
            </a:r>
            <a:r>
              <a:rPr lang="en-US"/>
              <a:t>help today!!  Please </a:t>
            </a:r>
            <a:r>
              <a:rPr lang="en-US" dirty="0"/>
              <a:t>complete your evaluation</a:t>
            </a:r>
          </a:p>
          <a:p>
            <a:endParaRPr lang="en-US" dirty="0"/>
          </a:p>
          <a:p>
            <a:r>
              <a:rPr lang="en-US" dirty="0"/>
              <a:t>Time check:  12:15pm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1B361-E210-4CF2-8235-7B499A6B64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7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33E4D266-1597-4CC9-A7B2-B58EA77DF7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39" y="5781450"/>
            <a:ext cx="2112588" cy="90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7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D2DA62-8BBF-46C8-AAE6-9A53B9C4C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53463E86-F918-4D84-A9B0-6A3619D54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3931285"/>
            <a:ext cx="10515600" cy="1325563"/>
          </a:xfrm>
        </p:spPr>
        <p:txBody>
          <a:bodyPr>
            <a:noAutofit/>
          </a:bodyPr>
          <a:lstStyle>
            <a:lvl1pPr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style</a:t>
            </a:r>
          </a:p>
        </p:txBody>
      </p:sp>
    </p:spTree>
    <p:extLst>
      <p:ext uri="{BB962C8B-B14F-4D97-AF65-F5344CB8AC3E}">
        <p14:creationId xmlns:p14="http://schemas.microsoft.com/office/powerpoint/2010/main" val="265884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38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6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0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15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E828A5-651D-45D5-95A6-1C7DE39C97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F6B40-8363-4BB3-A2A6-08CC930405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333" y="1899398"/>
            <a:ext cx="7015679" cy="1325563"/>
          </a:xfrm>
        </p:spPr>
        <p:txBody>
          <a:bodyPr anchor="b" anchorCtr="0">
            <a:no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Add Title</a:t>
            </a:r>
            <a:br>
              <a:rPr lang="en-US" dirty="0"/>
            </a:br>
            <a:r>
              <a:rPr lang="en-US" dirty="0"/>
              <a:t>Add Subhead (optional)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134904-AC85-40E3-B527-D82CBCE8DDF6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760B3A-B298-4E18-889E-47F5A4D5C459}"/>
              </a:ext>
            </a:extLst>
          </p:cNvPr>
          <p:cNvSpPr/>
          <p:nvPr userDrawn="1"/>
        </p:nvSpPr>
        <p:spPr>
          <a:xfrm>
            <a:off x="7312013" y="1234846"/>
            <a:ext cx="4251158" cy="4251158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06EB3E8-E180-4329-99FD-C7F701A03F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333" y="3340594"/>
            <a:ext cx="4966548" cy="202977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and explain number at right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C5E15F3-2E75-4894-A0C5-E09E6C72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6800" y="2468880"/>
            <a:ext cx="4054475" cy="1920239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0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F27F54-07C2-48BB-A995-B6988F08D24C}"/>
              </a:ext>
            </a:extLst>
          </p:cNvPr>
          <p:cNvCxnSpPr/>
          <p:nvPr userDrawn="1"/>
        </p:nvCxnSpPr>
        <p:spPr>
          <a:xfrm>
            <a:off x="296332" y="3276600"/>
            <a:ext cx="59063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456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86E869-AF9B-4D2E-94C7-AD0D487AE9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34B55B-A970-4B89-9E98-172B8F4A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49DEC-1C9B-47AE-81EA-AEDFE86D21AC}"/>
              </a:ext>
            </a:extLst>
          </p:cNvPr>
          <p:cNvSpPr txBox="1"/>
          <p:nvPr userDrawn="1"/>
        </p:nvSpPr>
        <p:spPr>
          <a:xfrm>
            <a:off x="3188332" y="1396994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2275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63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5CAB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2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Gener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595BFE-EB54-42C4-9D04-3F8DA46DE1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61E981-53B8-45E2-8B48-0AFC8149B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6"/>
          <a:stretch/>
        </p:blipFill>
        <p:spPr>
          <a:xfrm>
            <a:off x="9613854" y="5407661"/>
            <a:ext cx="2403856" cy="17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84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41565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51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14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03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52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07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10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37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87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3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5150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D53A2B-1E08-432C-8028-CB4DA0FAF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30FDB-F442-40BA-BA8A-827AD027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A24A67E-7995-4C3A-932C-285B72DEB2B0}"/>
              </a:ext>
            </a:extLst>
          </p:cNvPr>
          <p:cNvSpPr txBox="1">
            <a:spLocks/>
          </p:cNvSpPr>
          <p:nvPr userDrawn="1"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DDAE47-DACE-4FE4-8C24-47EFCFB3B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6"/>
          <a:stretch/>
        </p:blipFill>
        <p:spPr>
          <a:xfrm>
            <a:off x="4894072" y="4974412"/>
            <a:ext cx="2403856" cy="17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71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304671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43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91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32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09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52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2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26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36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40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505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699BED-CB0A-426C-805A-F61F46713AF5}"/>
              </a:ext>
            </a:extLst>
          </p:cNvPr>
          <p:cNvSpPr txBox="1">
            <a:spLocks/>
          </p:cNvSpPr>
          <p:nvPr userDrawn="1"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5C99DE-6964-4885-8326-0B31D8C7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4754"/>
            <a:ext cx="10515600" cy="1325563"/>
          </a:xfrm>
        </p:spPr>
        <p:txBody>
          <a:bodyPr/>
          <a:lstStyle>
            <a:lvl1pPr>
              <a:defRPr cap="all" baseline="0">
                <a:solidFill>
                  <a:srgbClr val="1545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5B06340B-26DD-4E82-9F41-B26D279C1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41" y="5386615"/>
            <a:ext cx="2277519" cy="9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78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bg>
      <p:bgPr>
        <a:solidFill>
          <a:srgbClr val="005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A440657-C9FE-256F-5CCD-31D2CBF6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D35ED7E-B718-B854-3397-4E36A02E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690BF33-C65B-D3AB-5D73-28E8BA04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4830"/>
            <a:ext cx="2743200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85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48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56844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0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33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33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235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08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95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3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or sub-heading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681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804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16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668357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FF"/>
              </a:highlight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76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51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53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31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52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77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2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Rotary Club name or sub-heading goes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099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408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110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78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Blue">
    <p:bg>
      <p:bgPr>
        <a:solidFill>
          <a:srgbClr val="005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157281-2BC4-4225-A2C5-D50B79F4F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6D0F9556-6213-4F5A-B80C-E37ABBF19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3931285"/>
            <a:ext cx="10515600" cy="1325563"/>
          </a:xfrm>
        </p:spPr>
        <p:txBody>
          <a:bodyPr anchor="b" anchorCtr="0">
            <a:noAutofit/>
          </a:bodyPr>
          <a:lstStyle>
            <a:lvl1pPr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style</a:t>
            </a:r>
          </a:p>
        </p:txBody>
      </p:sp>
    </p:spTree>
    <p:extLst>
      <p:ext uri="{BB962C8B-B14F-4D97-AF65-F5344CB8AC3E}">
        <p14:creationId xmlns:p14="http://schemas.microsoft.com/office/powerpoint/2010/main" val="182638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- Blue">
    <p:bg>
      <p:bgPr>
        <a:solidFill>
          <a:srgbClr val="005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157281-2BC4-4225-A2C5-D50B79F4F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6D0F9556-6213-4F5A-B80C-E37ABBF19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3931285"/>
            <a:ext cx="10515600" cy="1325563"/>
          </a:xfrm>
        </p:spPr>
        <p:txBody>
          <a:bodyPr anchor="b" anchorCtr="0">
            <a:noAutofit/>
          </a:bodyPr>
          <a:lstStyle>
            <a:lvl1pPr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style</a:t>
            </a:r>
          </a:p>
        </p:txBody>
      </p:sp>
    </p:spTree>
    <p:extLst>
      <p:ext uri="{BB962C8B-B14F-4D97-AF65-F5344CB8AC3E}">
        <p14:creationId xmlns:p14="http://schemas.microsoft.com/office/powerpoint/2010/main" val="106393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pic>
        <p:nvPicPr>
          <p:cNvPr id="19" name="Picture 18" descr="Text, logo&#10;&#10;Description automatically generated">
            <a:extLst>
              <a:ext uri="{FF2B5EF4-FFF2-40B4-BE49-F238E27FC236}">
                <a16:creationId xmlns:a16="http://schemas.microsoft.com/office/drawing/2014/main" id="{34AD331D-6E76-C4A3-24B4-B552602630BA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39" y="5781450"/>
            <a:ext cx="2112588" cy="901634"/>
          </a:xfrm>
          <a:prstGeom prst="rect">
            <a:avLst/>
          </a:prstGeom>
        </p:spPr>
      </p:pic>
    </p:spTree>
    <p:custDataLst>
      <p:tags r:id="rId41"/>
    </p:custDataLst>
    <p:extLst>
      <p:ext uri="{BB962C8B-B14F-4D97-AF65-F5344CB8AC3E}">
        <p14:creationId xmlns:p14="http://schemas.microsoft.com/office/powerpoint/2010/main" val="128083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/>
                  <a:t>Royal Blue</a:t>
                </a:r>
                <a:br>
                  <a:rPr lang="en-US" sz="700"/>
                </a:br>
                <a:r>
                  <a:rPr lang="en-US" sz="600"/>
                  <a:t>R23,G69,B143</a:t>
                </a:r>
                <a:endParaRPr lang="en-US" sz="7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Azure</a:t>
                </a:r>
                <a:br>
                  <a:rPr lang="en-US" sz="600"/>
                </a:br>
                <a:r>
                  <a:rPr lang="en-US" sz="60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Sky Blue 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Violet</a:t>
                </a:r>
                <a:br>
                  <a:rPr lang="en-US" sz="600"/>
                </a:br>
                <a:r>
                  <a:rPr lang="en-US" sz="60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Orange</a:t>
                </a:r>
                <a:br>
                  <a:rPr lang="en-US" sz="600"/>
                </a:br>
                <a:r>
                  <a:rPr lang="en-US" sz="60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Gold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Cranberry</a:t>
                </a:r>
                <a:br>
                  <a:rPr lang="en-US" sz="600">
                    <a:solidFill>
                      <a:schemeClr val="bg1"/>
                    </a:solidFill>
                  </a:rPr>
                </a:br>
                <a:r>
                  <a:rPr lang="en-US" sz="60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Turquoise</a:t>
                </a:r>
                <a:br>
                  <a:rPr lang="en-US" sz="600"/>
                </a:br>
                <a:r>
                  <a:rPr lang="en-US" sz="60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pic>
        <p:nvPicPr>
          <p:cNvPr id="17" name="Picture 1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02AEDC0-A781-2E37-29B2-CC5FAAFFA9B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33" y="4794972"/>
            <a:ext cx="4114801" cy="2342131"/>
          </a:xfrm>
          <a:prstGeom prst="rect">
            <a:avLst/>
          </a:prstGeom>
        </p:spPr>
      </p:pic>
    </p:spTree>
    <p:custDataLst>
      <p:tags r:id="rId25"/>
    </p:custDataLst>
    <p:extLst>
      <p:ext uri="{BB962C8B-B14F-4D97-AF65-F5344CB8AC3E}">
        <p14:creationId xmlns:p14="http://schemas.microsoft.com/office/powerpoint/2010/main" val="344977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6DC9D22-67A9-BD23-63E3-B488CCA2C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4547446"/>
            <a:ext cx="11506200" cy="1095404"/>
          </a:xfrm>
        </p:spPr>
        <p:txBody>
          <a:bodyPr/>
          <a:lstStyle/>
          <a:p>
            <a:r>
              <a:rPr lang="en-US" dirty="0"/>
              <a:t>Ron Harness</a:t>
            </a:r>
          </a:p>
          <a:p>
            <a:r>
              <a:rPr lang="en-US" dirty="0"/>
              <a:t>5150 International Service Chair</a:t>
            </a:r>
          </a:p>
          <a:p>
            <a:r>
              <a:rPr lang="en-US" dirty="0"/>
              <a:t>Rotary Club of Novato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C443A3-6F37-7EBA-7983-90222D36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308071"/>
            <a:ext cx="11506200" cy="821931"/>
          </a:xfrm>
        </p:spPr>
        <p:txBody>
          <a:bodyPr>
            <a:normAutofit fontScale="90000"/>
          </a:bodyPr>
          <a:lstStyle/>
          <a:p>
            <a:r>
              <a:rPr lang="en-US" dirty="0"/>
              <a:t>5150 International service - why ??</a:t>
            </a:r>
          </a:p>
        </p:txBody>
      </p:sp>
    </p:spTree>
    <p:extLst>
      <p:ext uri="{BB962C8B-B14F-4D97-AF65-F5344CB8AC3E}">
        <p14:creationId xmlns:p14="http://schemas.microsoft.com/office/powerpoint/2010/main" val="59741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A0927-0E09-FCFB-4293-669BE8BB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8" y="0"/>
            <a:ext cx="11506200" cy="1540042"/>
          </a:xfrm>
        </p:spPr>
        <p:txBody>
          <a:bodyPr/>
          <a:lstStyle/>
          <a:p>
            <a:pPr algn="ctr"/>
            <a:r>
              <a:rPr lang="en-US" dirty="0"/>
              <a:t>international service</a:t>
            </a:r>
            <a:br>
              <a:rPr lang="en-US" dirty="0"/>
            </a:br>
            <a:r>
              <a:rPr lang="en-US" dirty="0"/>
              <a:t>what can we do for your club 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C974-B87C-1BC8-EE16-D4AE8F6C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600" dirty="0"/>
              <a:t>AWARENESS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INSPIRATION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EDUCATION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C2594-36E0-2D1C-71D7-A6393099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1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A0927-0E09-FCFB-4293-669BE8BB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8" y="0"/>
            <a:ext cx="11506200" cy="1540042"/>
          </a:xfrm>
        </p:spPr>
        <p:txBody>
          <a:bodyPr/>
          <a:lstStyle/>
          <a:p>
            <a:pPr algn="ctr"/>
            <a:r>
              <a:rPr lang="en-US" dirty="0"/>
              <a:t>international service</a:t>
            </a:r>
            <a:br>
              <a:rPr lang="en-US" dirty="0"/>
            </a:br>
            <a:r>
              <a:rPr lang="en-US" dirty="0"/>
              <a:t>-- AWARENESS --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C974-B87C-1BC8-EE16-D4AE8F6C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800" dirty="0"/>
              <a:t>AWARENESS</a:t>
            </a:r>
          </a:p>
          <a:p>
            <a:pPr algn="ctr"/>
            <a:r>
              <a:rPr lang="en-US" sz="2800" dirty="0"/>
              <a:t>of International Service projects that you can lead or support ;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Four International Service Workshops per year</a:t>
            </a:r>
          </a:p>
          <a:p>
            <a:pPr algn="ctr"/>
            <a:r>
              <a:rPr lang="en-US" sz="2800" dirty="0"/>
              <a:t>Examples of Successful Projects</a:t>
            </a:r>
          </a:p>
          <a:p>
            <a:pPr algn="ctr"/>
            <a:r>
              <a:rPr lang="en-US" sz="2800" dirty="0"/>
              <a:t>Connection to other Clubs</a:t>
            </a:r>
          </a:p>
          <a:p>
            <a:pPr algn="ctr"/>
            <a:r>
              <a:rPr lang="en-US" sz="2800" dirty="0"/>
              <a:t>Connection to other Countries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C2594-36E0-2D1C-71D7-A6393099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1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E6075D-71C2-D8EE-07BF-6A714DBC29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568" y="94078"/>
            <a:ext cx="4554145" cy="790505"/>
          </a:xfrm>
        </p:spPr>
        <p:txBody>
          <a:bodyPr/>
          <a:lstStyle/>
          <a:p>
            <a:r>
              <a:rPr lang="en-US" sz="3600" dirty="0"/>
              <a:t>Project Amigo</a:t>
            </a:r>
          </a:p>
        </p:txBody>
      </p:sp>
      <p:pic>
        <p:nvPicPr>
          <p:cNvPr id="2" name="Picture Placeholder 2">
            <a:extLst>
              <a:ext uri="{FF2B5EF4-FFF2-40B4-BE49-F238E27FC236}">
                <a16:creationId xmlns:a16="http://schemas.microsoft.com/office/drawing/2014/main" id="{BC539807-512B-AAE5-F658-33260B6DC1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97" r="17197"/>
          <a:stretch>
            <a:fillRect/>
          </a:stretch>
        </p:blipFill>
        <p:spPr>
          <a:xfrm>
            <a:off x="112644" y="1399588"/>
            <a:ext cx="5275469" cy="5458412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D79BF00-2968-B41B-E6D8-3A03610F27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7197" r="171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33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A0927-0E09-FCFB-4293-669BE8BB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8" y="0"/>
            <a:ext cx="11506200" cy="1540042"/>
          </a:xfrm>
        </p:spPr>
        <p:txBody>
          <a:bodyPr/>
          <a:lstStyle/>
          <a:p>
            <a:pPr algn="ctr"/>
            <a:r>
              <a:rPr lang="en-US" dirty="0"/>
              <a:t>international service</a:t>
            </a:r>
            <a:br>
              <a:rPr lang="en-US" dirty="0"/>
            </a:br>
            <a:r>
              <a:rPr lang="en-US" dirty="0"/>
              <a:t>-- inspiration --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C974-B87C-1BC8-EE16-D4AE8F6C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800" dirty="0"/>
              <a:t>INSPIRATION </a:t>
            </a:r>
          </a:p>
          <a:p>
            <a:pPr algn="ctr"/>
            <a:r>
              <a:rPr lang="en-US" sz="2800" dirty="0"/>
              <a:t>and Help to Create your own International Service Projects ;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Connection to Existing or Aspirational International Projects</a:t>
            </a:r>
          </a:p>
          <a:p>
            <a:pPr algn="ctr"/>
            <a:r>
              <a:rPr lang="en-US" sz="2800" dirty="0"/>
              <a:t>Connection to International Project Fairs</a:t>
            </a:r>
          </a:p>
          <a:p>
            <a:pPr algn="ctr"/>
            <a:r>
              <a:rPr lang="en-US" sz="2800" dirty="0"/>
              <a:t>Presentations at Your Clubs</a:t>
            </a:r>
          </a:p>
          <a:p>
            <a:pPr algn="ctr"/>
            <a:r>
              <a:rPr lang="en-US" sz="2800" dirty="0"/>
              <a:t>Travel to International Projects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C2594-36E0-2D1C-71D7-A6393099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5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E6075D-71C2-D8EE-07BF-6A714DBC29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568" y="94078"/>
            <a:ext cx="4554145" cy="790505"/>
          </a:xfrm>
        </p:spPr>
        <p:txBody>
          <a:bodyPr/>
          <a:lstStyle/>
          <a:p>
            <a:r>
              <a:rPr lang="en-US" sz="3600" dirty="0" err="1"/>
              <a:t>guatemala</a:t>
            </a:r>
            <a:endParaRPr lang="en-US" sz="3600" dirty="0"/>
          </a:p>
        </p:txBody>
      </p:sp>
      <p:pic>
        <p:nvPicPr>
          <p:cNvPr id="2" name="Picture Placeholder 2">
            <a:extLst>
              <a:ext uri="{FF2B5EF4-FFF2-40B4-BE49-F238E27FC236}">
                <a16:creationId xmlns:a16="http://schemas.microsoft.com/office/drawing/2014/main" id="{BC539807-512B-AAE5-F658-33260B6DC1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97" r="17197"/>
          <a:stretch/>
        </p:blipFill>
        <p:spPr>
          <a:xfrm>
            <a:off x="112644" y="1399588"/>
            <a:ext cx="5275469" cy="5458412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D79BF00-2968-B41B-E6D8-3A03610F27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7197" r="17197"/>
          <a:stretch/>
        </p:blipFill>
        <p:spPr/>
      </p:pic>
    </p:spTree>
    <p:extLst>
      <p:ext uri="{BB962C8B-B14F-4D97-AF65-F5344CB8AC3E}">
        <p14:creationId xmlns:p14="http://schemas.microsoft.com/office/powerpoint/2010/main" val="125978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A0927-0E09-FCFB-4293-669BE8BB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8" y="0"/>
            <a:ext cx="11506200" cy="1540042"/>
          </a:xfrm>
        </p:spPr>
        <p:txBody>
          <a:bodyPr/>
          <a:lstStyle/>
          <a:p>
            <a:pPr algn="ctr"/>
            <a:r>
              <a:rPr lang="en-US" dirty="0"/>
              <a:t>international service</a:t>
            </a:r>
            <a:br>
              <a:rPr lang="en-US" dirty="0"/>
            </a:br>
            <a:r>
              <a:rPr lang="en-US" dirty="0"/>
              <a:t>-- education &amp; support --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C974-B87C-1BC8-EE16-D4AE8F6C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800" dirty="0"/>
              <a:t>EDUCATION &amp; SUPPORT </a:t>
            </a:r>
          </a:p>
          <a:p>
            <a:endParaRPr lang="en-US" sz="2800" dirty="0"/>
          </a:p>
          <a:p>
            <a:pPr algn="ctr"/>
            <a:r>
              <a:rPr lang="en-US" sz="2800" dirty="0"/>
              <a:t>How are International Projects Created</a:t>
            </a:r>
          </a:p>
          <a:p>
            <a:pPr algn="ctr"/>
            <a:r>
              <a:rPr lang="en-US" sz="2800" dirty="0"/>
              <a:t>How to Plan &amp; Carry Out International Projects</a:t>
            </a:r>
          </a:p>
          <a:p>
            <a:pPr algn="ctr"/>
            <a:r>
              <a:rPr lang="en-US" sz="2800" dirty="0"/>
              <a:t>How to Fund Projects – Various Sources</a:t>
            </a:r>
          </a:p>
          <a:p>
            <a:pPr algn="ctr"/>
            <a:r>
              <a:rPr lang="en-US" sz="2800" dirty="0"/>
              <a:t>Help with the RI process for Global Grants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C2594-36E0-2D1C-71D7-A6393099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08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68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thank you&#10;&#10;Description automatically generated">
            <a:extLst>
              <a:ext uri="{FF2B5EF4-FFF2-40B4-BE49-F238E27FC236}">
                <a16:creationId xmlns:a16="http://schemas.microsoft.com/office/drawing/2014/main" id="{110FA092-5DAF-CEF6-B138-5CECC5E46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84BE33-9425-2C6B-456D-6B2D3F4AC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Please complete your evaluation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7F55B-53CE-27DB-A0E4-80CE1423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5214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178</Words>
  <Application>Microsoft Macintosh PowerPoint</Application>
  <PresentationFormat>Widescreen</PresentationFormat>
  <Paragraphs>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Corbel</vt:lpstr>
      <vt:lpstr>1_Office Theme</vt:lpstr>
      <vt:lpstr>2_Office Theme</vt:lpstr>
      <vt:lpstr>5150 International service - why ??</vt:lpstr>
      <vt:lpstr>international service what can we do for your club ??</vt:lpstr>
      <vt:lpstr>international service -- AWARENESS --</vt:lpstr>
      <vt:lpstr>PowerPoint Presentation</vt:lpstr>
      <vt:lpstr>international service -- inspiration --</vt:lpstr>
      <vt:lpstr>PowerPoint Presentation</vt:lpstr>
      <vt:lpstr>international service -- education &amp; support --</vt:lpstr>
      <vt:lpstr>PowerPoint Presentation</vt:lpstr>
      <vt:lpstr>Please complete your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Danielle Lallement</dc:creator>
  <cp:lastModifiedBy>ronald harness</cp:lastModifiedBy>
  <cp:revision>8</cp:revision>
  <dcterms:created xsi:type="dcterms:W3CDTF">2024-01-29T21:09:25Z</dcterms:created>
  <dcterms:modified xsi:type="dcterms:W3CDTF">2024-02-03T19:22:50Z</dcterms:modified>
</cp:coreProperties>
</file>