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01" r:id="rId2"/>
  </p:sldMasterIdLst>
  <p:notesMasterIdLst>
    <p:notesMasterId r:id="rId16"/>
  </p:notesMasterIdLst>
  <p:sldIdLst>
    <p:sldId id="1344" r:id="rId3"/>
    <p:sldId id="331" r:id="rId4"/>
    <p:sldId id="1346" r:id="rId5"/>
    <p:sldId id="330" r:id="rId6"/>
    <p:sldId id="1351" r:id="rId7"/>
    <p:sldId id="1349" r:id="rId8"/>
    <p:sldId id="1347" r:id="rId9"/>
    <p:sldId id="1348" r:id="rId10"/>
    <p:sldId id="1350" r:id="rId11"/>
    <p:sldId id="1352" r:id="rId12"/>
    <p:sldId id="1353" r:id="rId13"/>
    <p:sldId id="333" r:id="rId14"/>
    <p:sldId id="13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>
      <p:cViewPr varScale="1">
        <p:scale>
          <a:sx n="81" d="100"/>
          <a:sy n="81" d="100"/>
        </p:scale>
        <p:origin x="725" y="-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B78C7-2031-864E-BA87-F28676E23EA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D4AD8-287F-D44F-AA61-6A7F296DC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participation, and also our SAA’s for their </a:t>
            </a:r>
            <a:r>
              <a:rPr lang="en-US"/>
              <a:t>help today!!  Please </a:t>
            </a:r>
            <a:r>
              <a:rPr lang="en-US" dirty="0"/>
              <a:t>complete your evaluation</a:t>
            </a:r>
          </a:p>
          <a:p>
            <a:endParaRPr lang="en-US" dirty="0"/>
          </a:p>
          <a:p>
            <a:r>
              <a:rPr lang="en-US" dirty="0"/>
              <a:t>Time check:  12:15pm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1B361-E210-4CF2-8235-7B499A6B64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7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33E4D266-1597-4CC9-A7B2-B58EA77DF7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39" y="5781450"/>
            <a:ext cx="2112588" cy="9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7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2DA62-8BBF-46C8-AAE6-9A53B9C4C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53463E86-F918-4D84-A9B0-6A3619D54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265884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3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6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15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E828A5-651D-45D5-95A6-1C7DE39C97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F6B40-8363-4BB3-A2A6-08CC93040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33" y="1899398"/>
            <a:ext cx="7015679" cy="1325563"/>
          </a:xfrm>
        </p:spPr>
        <p:txBody>
          <a:bodyPr anchor="b" anchorCtr="0">
            <a:no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Add Subhead (optional)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134904-AC85-40E3-B527-D82CBCE8DDF6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760B3A-B298-4E18-889E-47F5A4D5C459}"/>
              </a:ext>
            </a:extLst>
          </p:cNvPr>
          <p:cNvSpPr/>
          <p:nvPr userDrawn="1"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06EB3E8-E180-4329-99FD-C7F701A03F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333" y="3340594"/>
            <a:ext cx="4966548" cy="202977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and explain number at right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5E15F3-2E75-4894-A0C5-E09E6C72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800" y="2468880"/>
            <a:ext cx="4054475" cy="1920239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0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F27F54-07C2-48BB-A995-B6988F08D24C}"/>
              </a:ext>
            </a:extLst>
          </p:cNvPr>
          <p:cNvCxnSpPr/>
          <p:nvPr userDrawn="1"/>
        </p:nvCxnSpPr>
        <p:spPr>
          <a:xfrm>
            <a:off x="296332" y="3276600"/>
            <a:ext cx="59063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5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86E869-AF9B-4D2E-94C7-AD0D487AE9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4B55B-A970-4B89-9E98-172B8F4A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49DEC-1C9B-47AE-81EA-AEDFE86D21AC}"/>
              </a:ext>
            </a:extLst>
          </p:cNvPr>
          <p:cNvSpPr txBox="1"/>
          <p:nvPr userDrawn="1"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2275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6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5CAB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2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Gener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95BFE-EB54-42C4-9D04-3F8DA46DE1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61E981-53B8-45E2-8B48-0AFC8149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6"/>
          <a:stretch/>
        </p:blipFill>
        <p:spPr>
          <a:xfrm>
            <a:off x="9613854" y="5407661"/>
            <a:ext cx="2403856" cy="17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84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1565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51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14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03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52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07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10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37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87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3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5150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D53A2B-1E08-432C-8028-CB4DA0FAF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30FDB-F442-40BA-BA8A-827AD027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A24A67E-7995-4C3A-932C-285B72DEB2B0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DDAE47-DACE-4FE4-8C24-47EFCFB3B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6"/>
          <a:stretch/>
        </p:blipFill>
        <p:spPr>
          <a:xfrm>
            <a:off x="4894072" y="4974412"/>
            <a:ext cx="2403856" cy="17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71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30467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43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91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32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09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52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26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36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40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505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99BED-CB0A-426C-805A-F61F46713AF5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5C99DE-6964-4885-8326-0B31D8C7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4754"/>
            <a:ext cx="10515600" cy="1325563"/>
          </a:xfrm>
        </p:spPr>
        <p:txBody>
          <a:bodyPr/>
          <a:lstStyle>
            <a:lvl1pPr>
              <a:defRPr cap="all" baseline="0">
                <a:solidFill>
                  <a:srgbClr val="1545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5B06340B-26DD-4E82-9F41-B26D279C1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41" y="5386615"/>
            <a:ext cx="2277519" cy="9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8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A440657-C9FE-256F-5CCD-31D2CBF6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D35ED7E-B718-B854-3397-4E36A02E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90BF33-C65B-D3AB-5D73-28E8BA04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4830"/>
            <a:ext cx="2743200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8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48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6844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3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33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3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08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95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3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or sub-heading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68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0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6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68357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FF"/>
              </a:highlight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7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51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53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3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2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2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Rotary Club name or sub-heading goes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99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40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11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7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Blue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57281-2BC4-4225-A2C5-D50B79F4F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D0F9556-6213-4F5A-B80C-E37ABBF19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 anchor="b" anchorCtr="0"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182638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- Blue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57281-2BC4-4225-A2C5-D50B79F4F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D0F9556-6213-4F5A-B80C-E37ABBF19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 anchor="b" anchorCtr="0"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106393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19" name="Picture 18" descr="Text, logo&#10;&#10;Description automatically generated">
            <a:extLst>
              <a:ext uri="{FF2B5EF4-FFF2-40B4-BE49-F238E27FC236}">
                <a16:creationId xmlns:a16="http://schemas.microsoft.com/office/drawing/2014/main" id="{34AD331D-6E76-C4A3-24B4-B552602630BA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39" y="5781450"/>
            <a:ext cx="2112588" cy="901634"/>
          </a:xfrm>
          <a:prstGeom prst="rect">
            <a:avLst/>
          </a:prstGeom>
        </p:spPr>
      </p:pic>
    </p:spTree>
    <p:custDataLst>
      <p:tags r:id="rId41"/>
    </p:custDataLst>
    <p:extLst>
      <p:ext uri="{BB962C8B-B14F-4D97-AF65-F5344CB8AC3E}">
        <p14:creationId xmlns:p14="http://schemas.microsoft.com/office/powerpoint/2010/main" val="128083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17" name="Picture 1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02AEDC0-A781-2E37-29B2-CC5FAAFFA9B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33" y="4794972"/>
            <a:ext cx="4114801" cy="2342131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344977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6DC9D22-67A9-BD23-63E3-B488CCA2C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120063"/>
            <a:ext cx="11506200" cy="1095404"/>
          </a:xfrm>
        </p:spPr>
        <p:txBody>
          <a:bodyPr/>
          <a:lstStyle/>
          <a:p>
            <a:r>
              <a:rPr lang="en-US" dirty="0"/>
              <a:t>District Secretary </a:t>
            </a:r>
          </a:p>
          <a:p>
            <a:r>
              <a:rPr lang="en-US" dirty="0"/>
              <a:t>2023-2024</a:t>
            </a:r>
          </a:p>
          <a:p>
            <a:r>
              <a:rPr lang="en-US" dirty="0"/>
              <a:t>AG 2024-2026</a:t>
            </a:r>
          </a:p>
          <a:p>
            <a:r>
              <a:rPr lang="en-US" dirty="0"/>
              <a:t>Peninsula Starlight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C443A3-6F37-7EBA-7983-90222D36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2737938"/>
            <a:ext cx="11506201" cy="1004503"/>
          </a:xfrm>
        </p:spPr>
        <p:txBody>
          <a:bodyPr/>
          <a:lstStyle/>
          <a:p>
            <a:r>
              <a:rPr lang="en-US" dirty="0"/>
              <a:t>Bob Gutgsell</a:t>
            </a:r>
          </a:p>
        </p:txBody>
      </p:sp>
    </p:spTree>
    <p:extLst>
      <p:ext uri="{BB962C8B-B14F-4D97-AF65-F5344CB8AC3E}">
        <p14:creationId xmlns:p14="http://schemas.microsoft.com/office/powerpoint/2010/main" val="597417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C5065D-3F4C-512D-32D3-C68577E13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60"/>
            <a:ext cx="12192000" cy="653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3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E948C-1246-5C5B-32A6-B0B3FD25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66" y="301657"/>
            <a:ext cx="10648204" cy="57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689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thank you&#10;&#10;Description automatically generated">
            <a:extLst>
              <a:ext uri="{FF2B5EF4-FFF2-40B4-BE49-F238E27FC236}">
                <a16:creationId xmlns:a16="http://schemas.microsoft.com/office/drawing/2014/main" id="{110FA092-5DAF-CEF6-B138-5CECC5E46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4BE33-9425-2C6B-456D-6B2D3F4A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Always ready to support  YOU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7F55B-53CE-27DB-A0E4-80CE1423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52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0927-0E09-FCFB-4293-669BE8BB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MyRotary</a:t>
            </a:r>
            <a:r>
              <a:rPr lang="en-US" dirty="0"/>
              <a:t>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C974-B87C-1BC8-EE16-D4AE8F6C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MyRotary.org</a:t>
            </a:r>
          </a:p>
          <a:p>
            <a:r>
              <a:rPr lang="en-US" dirty="0"/>
              <a:t>Sign into MyRotary.org</a:t>
            </a:r>
          </a:p>
          <a:p>
            <a:r>
              <a:rPr lang="en-US" dirty="0"/>
              <a:t>Scroll down to enter club officers and goals Note: Your screen may look different then mine!</a:t>
            </a:r>
          </a:p>
          <a:p>
            <a:r>
              <a:rPr lang="en-US" dirty="0"/>
              <a:t>No Club is the same so placement of links may differ!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C2594-36E0-2D1C-71D7-A6393099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0482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0BE9E-6C42-9103-1779-A8506289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240" y="654943"/>
            <a:ext cx="7260359" cy="516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6075D-71C2-D8EE-07BF-6A714DBC2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Create an account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5885C40-B27D-2F2D-73F6-41DBEB4769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Log on or create an account. Your screen may look different then mine! Both MyRotary.org and </a:t>
            </a:r>
            <a:r>
              <a:rPr lang="en-US" dirty="0" err="1"/>
              <a:t>ClubRinner</a:t>
            </a:r>
            <a:r>
              <a:rPr lang="en-US" dirty="0"/>
              <a:t> is very SLOW </a:t>
            </a:r>
          </a:p>
          <a:p>
            <a:endParaRPr lang="en-US" dirty="0"/>
          </a:p>
        </p:txBody>
      </p:sp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D92D8DDA-E2BD-6A65-78C8-DCB44C0B3FF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8897" r="18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494509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588F6B-8B92-E5D8-72E5-09FED075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88" y="263952"/>
            <a:ext cx="10701271" cy="57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0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FC2456-4155-BD17-03F0-B6E692993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7" y="471340"/>
            <a:ext cx="1068999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FF33DA-3FA3-65F5-13CC-1BB2CA81A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09" y="756011"/>
            <a:ext cx="10506820" cy="456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41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96CB2-3A29-0835-6966-D94EEFF5D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60"/>
            <a:ext cx="12192000" cy="653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FB7C61-A76D-CB1C-90FE-0A29DF14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8" y="497196"/>
            <a:ext cx="11039937" cy="59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4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110</Words>
  <Application>Microsoft Office PowerPoint</Application>
  <PresentationFormat>Widescreen</PresentationFormat>
  <Paragraphs>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Corbel</vt:lpstr>
      <vt:lpstr>1_Office Theme</vt:lpstr>
      <vt:lpstr>2_Office Theme</vt:lpstr>
      <vt:lpstr>Bob Gutgsell</vt:lpstr>
      <vt:lpstr>MyRotary.org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Always ready to support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Danielle Lallement</dc:creator>
  <cp:lastModifiedBy>Bob Gutgsell</cp:lastModifiedBy>
  <cp:revision>12</cp:revision>
  <dcterms:created xsi:type="dcterms:W3CDTF">2024-01-29T21:09:25Z</dcterms:created>
  <dcterms:modified xsi:type="dcterms:W3CDTF">2024-02-02T15:11:48Z</dcterms:modified>
</cp:coreProperties>
</file>