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ags/tag1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  <p:sldMasterId id="2147483701" r:id="rId2"/>
  </p:sldMasterIdLst>
  <p:notesMasterIdLst>
    <p:notesMasterId r:id="rId16"/>
  </p:notesMasterIdLst>
  <p:sldIdLst>
    <p:sldId id="1344" r:id="rId3"/>
    <p:sldId id="1354" r:id="rId4"/>
    <p:sldId id="1345" r:id="rId5"/>
    <p:sldId id="330" r:id="rId6"/>
    <p:sldId id="1346" r:id="rId7"/>
    <p:sldId id="1347" r:id="rId8"/>
    <p:sldId id="1348" r:id="rId9"/>
    <p:sldId id="1350" r:id="rId10"/>
    <p:sldId id="1352" r:id="rId11"/>
    <p:sldId id="1353" r:id="rId12"/>
    <p:sldId id="1349" r:id="rId13"/>
    <p:sldId id="333" r:id="rId14"/>
    <p:sldId id="134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458F"/>
    <a:srgbClr val="ABB0C6"/>
    <a:srgbClr val="E9E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ECA6B7-1B89-47A3-82EE-1E891CBDBEA8}" v="2" dt="2024-02-11T19:41:24.0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67112" autoAdjust="0"/>
  </p:normalViewPr>
  <p:slideViewPr>
    <p:cSldViewPr snapToGrid="0">
      <p:cViewPr varScale="1">
        <p:scale>
          <a:sx n="101" d="100"/>
          <a:sy n="101" d="100"/>
        </p:scale>
        <p:origin x="1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b Jacobsen (IT)" userId="485a131f-58b1-4f93-8a1a-8851f2a78d98" providerId="ADAL" clId="{66ECA6B7-1B89-47A3-82EE-1E891CBDBEA8}"/>
    <pc:docChg chg="custSel modSld">
      <pc:chgData name="Bob Jacobsen (IT)" userId="485a131f-58b1-4f93-8a1a-8851f2a78d98" providerId="ADAL" clId="{66ECA6B7-1B89-47A3-82EE-1E891CBDBEA8}" dt="2024-02-11T19:41:36.813" v="12" actId="167"/>
      <pc:docMkLst>
        <pc:docMk/>
      </pc:docMkLst>
      <pc:sldChg chg="addSp delSp modSp mod">
        <pc:chgData name="Bob Jacobsen (IT)" userId="485a131f-58b1-4f93-8a1a-8851f2a78d98" providerId="ADAL" clId="{66ECA6B7-1B89-47A3-82EE-1E891CBDBEA8}" dt="2024-02-11T19:41:36.813" v="12" actId="167"/>
        <pc:sldMkLst>
          <pc:docMk/>
          <pc:sldMk cId="596992096" sldId="1347"/>
        </pc:sldMkLst>
        <pc:spChg chg="mod">
          <ac:chgData name="Bob Jacobsen (IT)" userId="485a131f-58b1-4f93-8a1a-8851f2a78d98" providerId="ADAL" clId="{66ECA6B7-1B89-47A3-82EE-1E891CBDBEA8}" dt="2024-02-11T19:41:24.087" v="9" actId="478"/>
          <ac:spMkLst>
            <pc:docMk/>
            <pc:sldMk cId="596992096" sldId="1347"/>
            <ac:spMk id="3" creationId="{61FC1A05-3AA2-C5BB-7D2E-0F3C715EFC2B}"/>
          </ac:spMkLst>
        </pc:spChg>
        <pc:spChg chg="mod">
          <ac:chgData name="Bob Jacobsen (IT)" userId="485a131f-58b1-4f93-8a1a-8851f2a78d98" providerId="ADAL" clId="{66ECA6B7-1B89-47A3-82EE-1E891CBDBEA8}" dt="2024-02-11T19:41:24.087" v="9" actId="478"/>
          <ac:spMkLst>
            <pc:docMk/>
            <pc:sldMk cId="596992096" sldId="1347"/>
            <ac:spMk id="11" creationId="{7B2D9135-E33C-86B2-6C21-D41EE66C131C}"/>
          </ac:spMkLst>
        </pc:spChg>
        <pc:grpChg chg="mod">
          <ac:chgData name="Bob Jacobsen (IT)" userId="485a131f-58b1-4f93-8a1a-8851f2a78d98" providerId="ADAL" clId="{66ECA6B7-1B89-47A3-82EE-1E891CBDBEA8}" dt="2024-02-11T19:41:24.087" v="9" actId="478"/>
          <ac:grpSpMkLst>
            <pc:docMk/>
            <pc:sldMk cId="596992096" sldId="1347"/>
            <ac:grpSpMk id="5" creationId="{4A32126B-9DC0-3D13-9C13-2994582B6649}"/>
          </ac:grpSpMkLst>
        </pc:grpChg>
        <pc:picChg chg="add mod ord">
          <ac:chgData name="Bob Jacobsen (IT)" userId="485a131f-58b1-4f93-8a1a-8851f2a78d98" providerId="ADAL" clId="{66ECA6B7-1B89-47A3-82EE-1E891CBDBEA8}" dt="2024-02-11T19:41:36.813" v="12" actId="167"/>
          <ac:picMkLst>
            <pc:docMk/>
            <pc:sldMk cId="596992096" sldId="1347"/>
            <ac:picMk id="7" creationId="{9A36AE24-F484-E838-2E9B-4237EAC2B3B6}"/>
          </ac:picMkLst>
        </pc:picChg>
        <pc:picChg chg="del">
          <ac:chgData name="Bob Jacobsen (IT)" userId="485a131f-58b1-4f93-8a1a-8851f2a78d98" providerId="ADAL" clId="{66ECA6B7-1B89-47A3-82EE-1E891CBDBEA8}" dt="2024-02-11T19:41:21.101" v="8" actId="478"/>
          <ac:picMkLst>
            <pc:docMk/>
            <pc:sldMk cId="596992096" sldId="1347"/>
            <ac:picMk id="1026" creationId="{49BEF145-FAB6-957F-A409-C3D203F9A2DC}"/>
          </ac:picMkLst>
        </pc:picChg>
        <pc:picChg chg="del">
          <ac:chgData name="Bob Jacobsen (IT)" userId="485a131f-58b1-4f93-8a1a-8851f2a78d98" providerId="ADAL" clId="{66ECA6B7-1B89-47A3-82EE-1E891CBDBEA8}" dt="2024-02-11T19:41:24.087" v="9" actId="478"/>
          <ac:picMkLst>
            <pc:docMk/>
            <pc:sldMk cId="596992096" sldId="1347"/>
            <ac:picMk id="2052" creationId="{AABFA1E8-57ED-E31F-035F-CF8C95277AB0}"/>
          </ac:picMkLst>
        </pc:picChg>
      </pc:sldChg>
      <pc:sldChg chg="addSp delSp modSp mod">
        <pc:chgData name="Bob Jacobsen (IT)" userId="485a131f-58b1-4f93-8a1a-8851f2a78d98" providerId="ADAL" clId="{66ECA6B7-1B89-47A3-82EE-1E891CBDBEA8}" dt="2024-02-11T19:40:37.983" v="7" actId="1076"/>
        <pc:sldMkLst>
          <pc:docMk/>
          <pc:sldMk cId="2919217508" sldId="1352"/>
        </pc:sldMkLst>
        <pc:spChg chg="del">
          <ac:chgData name="Bob Jacobsen (IT)" userId="485a131f-58b1-4f93-8a1a-8851f2a78d98" providerId="ADAL" clId="{66ECA6B7-1B89-47A3-82EE-1E891CBDBEA8}" dt="2024-02-11T19:40:01.742" v="1" actId="478"/>
          <ac:spMkLst>
            <pc:docMk/>
            <pc:sldMk cId="2919217508" sldId="1352"/>
            <ac:spMk id="2" creationId="{CE70C4B8-2AF4-503D-5FD3-E7A0ECB49079}"/>
          </ac:spMkLst>
        </pc:spChg>
        <pc:picChg chg="add mod ord">
          <ac:chgData name="Bob Jacobsen (IT)" userId="485a131f-58b1-4f93-8a1a-8851f2a78d98" providerId="ADAL" clId="{66ECA6B7-1B89-47A3-82EE-1E891CBDBEA8}" dt="2024-02-11T19:40:37.983" v="7" actId="1076"/>
          <ac:picMkLst>
            <pc:docMk/>
            <pc:sldMk cId="2919217508" sldId="1352"/>
            <ac:picMk id="4" creationId="{001C56A8-5B26-A80A-B482-BD01C9BF7E40}"/>
          </ac:picMkLst>
        </pc:picChg>
        <pc:picChg chg="del">
          <ac:chgData name="Bob Jacobsen (IT)" userId="485a131f-58b1-4f93-8a1a-8851f2a78d98" providerId="ADAL" clId="{66ECA6B7-1B89-47A3-82EE-1E891CBDBEA8}" dt="2024-02-11T19:39:52.839" v="0" actId="478"/>
          <ac:picMkLst>
            <pc:docMk/>
            <pc:sldMk cId="2919217508" sldId="1352"/>
            <ac:picMk id="1026" creationId="{56BA21D8-E388-6DF5-A1B9-09A089B50147}"/>
          </ac:picMkLst>
        </pc:picChg>
        <pc:picChg chg="del">
          <ac:chgData name="Bob Jacobsen (IT)" userId="485a131f-58b1-4f93-8a1a-8851f2a78d98" providerId="ADAL" clId="{66ECA6B7-1B89-47A3-82EE-1E891CBDBEA8}" dt="2024-02-11T19:39:52.839" v="0" actId="478"/>
          <ac:picMkLst>
            <pc:docMk/>
            <pc:sldMk cId="2919217508" sldId="1352"/>
            <ac:picMk id="1028" creationId="{1A5F0950-73D2-104E-06DB-80300AE24877}"/>
          </ac:picMkLst>
        </pc:picChg>
        <pc:picChg chg="del">
          <ac:chgData name="Bob Jacobsen (IT)" userId="485a131f-58b1-4f93-8a1a-8851f2a78d98" providerId="ADAL" clId="{66ECA6B7-1B89-47A3-82EE-1E891CBDBEA8}" dt="2024-02-11T19:39:52.839" v="0" actId="478"/>
          <ac:picMkLst>
            <pc:docMk/>
            <pc:sldMk cId="2919217508" sldId="1352"/>
            <ac:picMk id="1034" creationId="{749FC789-686F-3363-6F30-3A3EC32949FC}"/>
          </ac:picMkLst>
        </pc:picChg>
        <pc:picChg chg="del">
          <ac:chgData name="Bob Jacobsen (IT)" userId="485a131f-58b1-4f93-8a1a-8851f2a78d98" providerId="ADAL" clId="{66ECA6B7-1B89-47A3-82EE-1E891CBDBEA8}" dt="2024-02-11T19:39:52.839" v="0" actId="478"/>
          <ac:picMkLst>
            <pc:docMk/>
            <pc:sldMk cId="2919217508" sldId="1352"/>
            <ac:picMk id="1040" creationId="{C8E26181-C7A7-859B-F9EF-A3D18006EDC2}"/>
          </ac:picMkLst>
        </pc:picChg>
      </pc:sldChg>
    </pc:docChg>
  </pc:docChgLst>
  <pc:docChgLst>
    <pc:chgData name="Sylvia Barry" userId="9a4677a3efd6d3a0" providerId="LiveId" clId="{09A182FA-EB70-42DC-98B9-F3AD62E0DD45}"/>
    <pc:docChg chg="modSld">
      <pc:chgData name="Sylvia Barry" userId="9a4677a3efd6d3a0" providerId="LiveId" clId="{09A182FA-EB70-42DC-98B9-F3AD62E0DD45}" dt="2024-02-10T02:38:28.952" v="64" actId="14100"/>
      <pc:docMkLst>
        <pc:docMk/>
      </pc:docMkLst>
      <pc:sldChg chg="addSp modSp mod modAnim">
        <pc:chgData name="Sylvia Barry" userId="9a4677a3efd6d3a0" providerId="LiveId" clId="{09A182FA-EB70-42DC-98B9-F3AD62E0DD45}" dt="2024-02-10T02:38:28.952" v="64" actId="14100"/>
        <pc:sldMkLst>
          <pc:docMk/>
          <pc:sldMk cId="4120857499" sldId="1345"/>
        </pc:sldMkLst>
        <pc:picChg chg="add mod">
          <ac:chgData name="Sylvia Barry" userId="9a4677a3efd6d3a0" providerId="LiveId" clId="{09A182FA-EB70-42DC-98B9-F3AD62E0DD45}" dt="2024-02-10T02:38:28.952" v="64" actId="14100"/>
          <ac:picMkLst>
            <pc:docMk/>
            <pc:sldMk cId="4120857499" sldId="1345"/>
            <ac:picMk id="6" creationId="{37A238B1-B385-3FE5-61A0-878C34C06341}"/>
          </ac:picMkLst>
        </pc:picChg>
      </pc:sldChg>
      <pc:sldChg chg="modAnim">
        <pc:chgData name="Sylvia Barry" userId="9a4677a3efd6d3a0" providerId="LiveId" clId="{09A182FA-EB70-42DC-98B9-F3AD62E0DD45}" dt="2024-02-10T02:32:17.010" v="2"/>
        <pc:sldMkLst>
          <pc:docMk/>
          <pc:sldMk cId="596992096" sldId="1347"/>
        </pc:sldMkLst>
      </pc:sldChg>
      <pc:sldChg chg="modSp">
        <pc:chgData name="Sylvia Barry" userId="9a4677a3efd6d3a0" providerId="LiveId" clId="{09A182FA-EB70-42DC-98B9-F3AD62E0DD45}" dt="2024-02-10T02:35:23.196" v="35" actId="313"/>
        <pc:sldMkLst>
          <pc:docMk/>
          <pc:sldMk cId="295822866" sldId="1348"/>
        </pc:sldMkLst>
        <pc:spChg chg="mod">
          <ac:chgData name="Sylvia Barry" userId="9a4677a3efd6d3a0" providerId="LiveId" clId="{09A182FA-EB70-42DC-98B9-F3AD62E0DD45}" dt="2024-02-10T02:33:48.723" v="12" actId="20577"/>
          <ac:spMkLst>
            <pc:docMk/>
            <pc:sldMk cId="295822866" sldId="1348"/>
            <ac:spMk id="4" creationId="{6869BC5D-C531-6AFD-5724-A3DA1798E8AE}"/>
          </ac:spMkLst>
        </pc:spChg>
        <pc:spChg chg="mod">
          <ac:chgData name="Sylvia Barry" userId="9a4677a3efd6d3a0" providerId="LiveId" clId="{09A182FA-EB70-42DC-98B9-F3AD62E0DD45}" dt="2024-02-10T02:35:23.196" v="35" actId="313"/>
          <ac:spMkLst>
            <pc:docMk/>
            <pc:sldMk cId="295822866" sldId="1348"/>
            <ac:spMk id="10" creationId="{03BF8DCB-3CC9-2560-97D4-293EA0FF322F}"/>
          </ac:spMkLst>
        </pc:spChg>
      </pc:sldChg>
      <pc:sldChg chg="modSp mod">
        <pc:chgData name="Sylvia Barry" userId="9a4677a3efd6d3a0" providerId="LiveId" clId="{09A182FA-EB70-42DC-98B9-F3AD62E0DD45}" dt="2024-02-10T02:38:15.751" v="61" actId="1076"/>
        <pc:sldMkLst>
          <pc:docMk/>
          <pc:sldMk cId="1469950552" sldId="1349"/>
        </pc:sldMkLst>
        <pc:picChg chg="mod">
          <ac:chgData name="Sylvia Barry" userId="9a4677a3efd6d3a0" providerId="LiveId" clId="{09A182FA-EB70-42DC-98B9-F3AD62E0DD45}" dt="2024-02-10T02:38:15.751" v="61" actId="1076"/>
          <ac:picMkLst>
            <pc:docMk/>
            <pc:sldMk cId="1469950552" sldId="1349"/>
            <ac:picMk id="3" creationId="{6426D1C4-B470-DA61-33B7-E21E461DC076}"/>
          </ac:picMkLst>
        </pc:picChg>
      </pc:sldChg>
      <pc:sldChg chg="modSp mod">
        <pc:chgData name="Sylvia Barry" userId="9a4677a3efd6d3a0" providerId="LiveId" clId="{09A182FA-EB70-42DC-98B9-F3AD62E0DD45}" dt="2024-02-10T02:36:26.192" v="59" actId="20577"/>
        <pc:sldMkLst>
          <pc:docMk/>
          <pc:sldMk cId="1229918753" sldId="1350"/>
        </pc:sldMkLst>
        <pc:spChg chg="mod">
          <ac:chgData name="Sylvia Barry" userId="9a4677a3efd6d3a0" providerId="LiveId" clId="{09A182FA-EB70-42DC-98B9-F3AD62E0DD45}" dt="2024-02-10T02:36:26.192" v="59" actId="20577"/>
          <ac:spMkLst>
            <pc:docMk/>
            <pc:sldMk cId="1229918753" sldId="1350"/>
            <ac:spMk id="5" creationId="{11A7E479-7A62-2550-E187-E99D00368D5B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7E603F-D3A7-4332-9B08-7F2DFA376D6F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E79A22-345D-4CB8-B8E5-5D327CD20761}">
      <dgm:prSet phldrT="[Text]"/>
      <dgm:spPr/>
      <dgm:t>
        <a:bodyPr/>
        <a:lstStyle/>
        <a:p>
          <a:r>
            <a:rPr lang="en-US" dirty="0"/>
            <a:t>Rotary Club</a:t>
          </a:r>
        </a:p>
      </dgm:t>
    </dgm:pt>
    <dgm:pt modelId="{880EED59-A771-48EF-AC30-5776391D2C14}" type="parTrans" cxnId="{AA88966D-773D-466C-9424-764E97DF64A7}">
      <dgm:prSet/>
      <dgm:spPr/>
      <dgm:t>
        <a:bodyPr/>
        <a:lstStyle/>
        <a:p>
          <a:endParaRPr lang="en-US"/>
        </a:p>
      </dgm:t>
    </dgm:pt>
    <dgm:pt modelId="{ED99CD57-425F-46D7-910E-672ECEB94D0F}" type="sibTrans" cxnId="{AA88966D-773D-466C-9424-764E97DF64A7}">
      <dgm:prSet/>
      <dgm:spPr/>
      <dgm:t>
        <a:bodyPr/>
        <a:lstStyle/>
        <a:p>
          <a:endParaRPr lang="en-US"/>
        </a:p>
      </dgm:t>
    </dgm:pt>
    <dgm:pt modelId="{7C07000C-2A9C-414F-9E5E-B08209A66D30}">
      <dgm:prSet phldrT="[Text]" custT="1"/>
      <dgm:spPr/>
      <dgm:t>
        <a:bodyPr/>
        <a:lstStyle/>
        <a:p>
          <a:r>
            <a:rPr lang="en-US" sz="2800" dirty="0"/>
            <a:t>Rotaract</a:t>
          </a:r>
        </a:p>
      </dgm:t>
    </dgm:pt>
    <dgm:pt modelId="{4AA61F6B-D2B1-45DB-B497-A999213CC503}" type="parTrans" cxnId="{084759DE-E3A6-4342-A08B-B5C0E5AC3CAE}">
      <dgm:prSet/>
      <dgm:spPr/>
      <dgm:t>
        <a:bodyPr/>
        <a:lstStyle/>
        <a:p>
          <a:endParaRPr lang="en-US"/>
        </a:p>
      </dgm:t>
    </dgm:pt>
    <dgm:pt modelId="{D8358747-09FA-4FA6-94EB-CCDBA590B7AD}" type="sibTrans" cxnId="{084759DE-E3A6-4342-A08B-B5C0E5AC3CAE}">
      <dgm:prSet/>
      <dgm:spPr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A1BE2CCE-BC23-4059-88A4-1C504CB1B82B}">
      <dgm:prSet phldrT="[Text]" custT="1"/>
      <dgm:spPr/>
      <dgm:t>
        <a:bodyPr/>
        <a:lstStyle/>
        <a:p>
          <a:r>
            <a:rPr lang="en-US" sz="2800" dirty="0"/>
            <a:t>Interact</a:t>
          </a:r>
        </a:p>
      </dgm:t>
    </dgm:pt>
    <dgm:pt modelId="{7391E80E-35A7-403C-ADC5-C0A57E6EE1AF}" type="parTrans" cxnId="{59DA4B2B-16EC-4772-B96A-7C727EF17A1E}">
      <dgm:prSet/>
      <dgm:spPr/>
      <dgm:t>
        <a:bodyPr/>
        <a:lstStyle/>
        <a:p>
          <a:endParaRPr lang="en-US"/>
        </a:p>
      </dgm:t>
    </dgm:pt>
    <dgm:pt modelId="{540DAC1C-DD6D-41BF-A17E-5F12A52A48F0}" type="sibTrans" cxnId="{59DA4B2B-16EC-4772-B96A-7C727EF17A1E}">
      <dgm:prSet/>
      <dgm:spPr/>
      <dgm:t>
        <a:bodyPr/>
        <a:lstStyle/>
        <a:p>
          <a:endParaRPr lang="en-US"/>
        </a:p>
      </dgm:t>
    </dgm:pt>
    <dgm:pt modelId="{905C00F5-A7FB-4D0F-B473-6AD35C15A2E9}">
      <dgm:prSet phldrT="[Text]" custT="1"/>
      <dgm:spPr/>
      <dgm:t>
        <a:bodyPr/>
        <a:lstStyle/>
        <a:p>
          <a:r>
            <a:rPr lang="en-US" sz="2000" dirty="0"/>
            <a:t>Rotary Youth Exchange</a:t>
          </a:r>
        </a:p>
      </dgm:t>
    </dgm:pt>
    <dgm:pt modelId="{5A9596AB-765D-4FA4-A15F-8E8AE4A34D5C}" type="parTrans" cxnId="{931C006F-235C-418D-B949-5202DA86020D}">
      <dgm:prSet/>
      <dgm:spPr/>
      <dgm:t>
        <a:bodyPr/>
        <a:lstStyle/>
        <a:p>
          <a:endParaRPr lang="en-US"/>
        </a:p>
      </dgm:t>
    </dgm:pt>
    <dgm:pt modelId="{6698ECC1-117F-4936-9194-6B9CD392135A}" type="sibTrans" cxnId="{931C006F-235C-418D-B949-5202DA86020D}">
      <dgm:prSet/>
      <dgm:spPr/>
      <dgm:t>
        <a:bodyPr/>
        <a:lstStyle/>
        <a:p>
          <a:endParaRPr lang="en-US"/>
        </a:p>
      </dgm:t>
    </dgm:pt>
    <dgm:pt modelId="{804D9BD2-55EE-4C7C-95BD-E08EEA3BAFA1}">
      <dgm:prSet phldrT="[Text]" custT="1"/>
      <dgm:spPr/>
      <dgm:t>
        <a:bodyPr/>
        <a:lstStyle/>
        <a:p>
          <a:r>
            <a:rPr lang="en-US" sz="2000" dirty="0">
              <a:solidFill>
                <a:schemeClr val="accent3">
                  <a:lumMod val="60000"/>
                  <a:lumOff val="40000"/>
                </a:schemeClr>
              </a:solidFill>
            </a:rPr>
            <a:t>Rotary Global Scholar</a:t>
          </a:r>
        </a:p>
      </dgm:t>
    </dgm:pt>
    <dgm:pt modelId="{9EA82FF5-4AA9-4E90-B6B5-973E8E885B1F}" type="sibTrans" cxnId="{F844C7BC-1B7F-4748-95EC-37B1C345D30B}">
      <dgm:prSet/>
      <dgm:spPr>
        <a:solidFill>
          <a:srgbClr val="ABB0C6"/>
        </a:solidFill>
      </dgm:spPr>
      <dgm:t>
        <a:bodyPr/>
        <a:lstStyle/>
        <a:p>
          <a:endParaRPr lang="en-US"/>
        </a:p>
      </dgm:t>
    </dgm:pt>
    <dgm:pt modelId="{02B8FB3E-604D-46B7-8DDE-5EFAE11659D6}" type="parTrans" cxnId="{F844C7BC-1B7F-4748-95EC-37B1C345D30B}">
      <dgm:prSet/>
      <dgm:spPr/>
      <dgm:t>
        <a:bodyPr/>
        <a:lstStyle/>
        <a:p>
          <a:endParaRPr lang="en-US"/>
        </a:p>
      </dgm:t>
    </dgm:pt>
    <dgm:pt modelId="{C834F09E-4697-44C0-AFE2-135F882E4B26}">
      <dgm:prSet phldrT="[Text]" custT="1"/>
      <dgm:spPr/>
      <dgm:t>
        <a:bodyPr/>
        <a:lstStyle/>
        <a:p>
          <a:r>
            <a:rPr lang="en-US" sz="3600" dirty="0"/>
            <a:t>RYLA</a:t>
          </a:r>
        </a:p>
      </dgm:t>
    </dgm:pt>
    <dgm:pt modelId="{0AE80CD7-15D9-433F-AAE0-2B09CD5EC9D9}" type="parTrans" cxnId="{D5B80186-A6EE-43A3-B9DE-CE796813B22C}">
      <dgm:prSet/>
      <dgm:spPr/>
      <dgm:t>
        <a:bodyPr/>
        <a:lstStyle/>
        <a:p>
          <a:endParaRPr lang="en-US"/>
        </a:p>
      </dgm:t>
    </dgm:pt>
    <dgm:pt modelId="{810A4B4F-D501-4E98-A317-4DB6CBD27EE6}" type="sibTrans" cxnId="{D5B80186-A6EE-43A3-B9DE-CE796813B22C}">
      <dgm:prSet/>
      <dgm:spPr/>
      <dgm:t>
        <a:bodyPr/>
        <a:lstStyle/>
        <a:p>
          <a:endParaRPr lang="en-US"/>
        </a:p>
      </dgm:t>
    </dgm:pt>
    <dgm:pt modelId="{4449D738-6C2A-4383-9232-6A334AD79E2B}">
      <dgm:prSet phldrT="[Text]" custT="1"/>
      <dgm:spPr/>
      <dgm:t>
        <a:bodyPr/>
        <a:lstStyle/>
        <a:p>
          <a:r>
            <a:rPr lang="en-US" sz="2000" dirty="0">
              <a:solidFill>
                <a:srgbClr val="FFC000"/>
              </a:solidFill>
            </a:rPr>
            <a:t>Rotary Peace Fellow</a:t>
          </a:r>
        </a:p>
      </dgm:t>
    </dgm:pt>
    <dgm:pt modelId="{95E69BE2-1730-43A4-BC24-821C8E2807AC}" type="parTrans" cxnId="{875B4E0C-9506-4D02-9B04-CC12C4C3B2EB}">
      <dgm:prSet/>
      <dgm:spPr/>
      <dgm:t>
        <a:bodyPr/>
        <a:lstStyle/>
        <a:p>
          <a:endParaRPr lang="en-US"/>
        </a:p>
      </dgm:t>
    </dgm:pt>
    <dgm:pt modelId="{890FB19F-625C-4281-9744-C429B1CBDA0A}" type="sibTrans" cxnId="{875B4E0C-9506-4D02-9B04-CC12C4C3B2EB}">
      <dgm:prSet/>
      <dgm:spPr/>
      <dgm:t>
        <a:bodyPr/>
        <a:lstStyle/>
        <a:p>
          <a:endParaRPr lang="en-US"/>
        </a:p>
      </dgm:t>
    </dgm:pt>
    <dgm:pt modelId="{A7A8E1A7-C2B4-443B-AC19-FF7376D60A27}" type="pres">
      <dgm:prSet presAssocID="{397E603F-D3A7-4332-9B08-7F2DFA376D6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6BA1E22-4974-410F-A120-40E43B1E725F}" type="pres">
      <dgm:prSet presAssocID="{7EE79A22-345D-4CB8-B8E5-5D327CD20761}" presName="centerShape" presStyleLbl="node0" presStyleIdx="0" presStyleCnt="1" custScaleY="76745" custLinFactNeighborX="-11930" custLinFactNeighborY="-1716"/>
      <dgm:spPr/>
    </dgm:pt>
    <dgm:pt modelId="{0AA6A93E-1F09-45A4-A55E-90719B9581D0}" type="pres">
      <dgm:prSet presAssocID="{7C07000C-2A9C-414F-9E5E-B08209A66D30}" presName="node" presStyleLbl="node1" presStyleIdx="0" presStyleCnt="6" custScaleX="157311" custScaleY="93625" custRadScaleRad="94873" custRadScaleInc="-61839">
        <dgm:presLayoutVars>
          <dgm:bulletEnabled val="1"/>
        </dgm:presLayoutVars>
      </dgm:prSet>
      <dgm:spPr/>
    </dgm:pt>
    <dgm:pt modelId="{C5331B94-00BD-4664-807C-A7C5ECA8BD02}" type="pres">
      <dgm:prSet presAssocID="{7C07000C-2A9C-414F-9E5E-B08209A66D30}" presName="dummy" presStyleCnt="0"/>
      <dgm:spPr/>
    </dgm:pt>
    <dgm:pt modelId="{A1360439-789A-4956-839D-FC47C50F0624}" type="pres">
      <dgm:prSet presAssocID="{D8358747-09FA-4FA6-94EB-CCDBA590B7AD}" presName="sibTrans" presStyleLbl="sibTrans2D1" presStyleIdx="0" presStyleCnt="6"/>
      <dgm:spPr/>
    </dgm:pt>
    <dgm:pt modelId="{ADB35EED-3C24-435F-B005-3148BA20F5B2}" type="pres">
      <dgm:prSet presAssocID="{A1BE2CCE-BC23-4059-88A4-1C504CB1B82B}" presName="node" presStyleLbl="node1" presStyleIdx="1" presStyleCnt="6" custScaleX="143208" custScaleY="81440" custRadScaleRad="97347" custRadScaleInc="-3509">
        <dgm:presLayoutVars>
          <dgm:bulletEnabled val="1"/>
        </dgm:presLayoutVars>
      </dgm:prSet>
      <dgm:spPr/>
    </dgm:pt>
    <dgm:pt modelId="{7552F8D9-D374-4C2F-86B6-E1AF9202BA22}" type="pres">
      <dgm:prSet presAssocID="{A1BE2CCE-BC23-4059-88A4-1C504CB1B82B}" presName="dummy" presStyleCnt="0"/>
      <dgm:spPr/>
    </dgm:pt>
    <dgm:pt modelId="{B40EC55D-9A41-476E-85BF-DBCC637C8C2F}" type="pres">
      <dgm:prSet presAssocID="{540DAC1C-DD6D-41BF-A17E-5F12A52A48F0}" presName="sibTrans" presStyleLbl="sibTrans2D1" presStyleIdx="1" presStyleCnt="6"/>
      <dgm:spPr/>
    </dgm:pt>
    <dgm:pt modelId="{60A9AAA2-0477-4E9E-A7A8-F294205FB95A}" type="pres">
      <dgm:prSet presAssocID="{905C00F5-A7FB-4D0F-B473-6AD35C15A2E9}" presName="node" presStyleLbl="node1" presStyleIdx="2" presStyleCnt="6" custScaleX="155131" custScaleY="85542" custRadScaleRad="85358" custRadScaleInc="-38370">
        <dgm:presLayoutVars>
          <dgm:bulletEnabled val="1"/>
        </dgm:presLayoutVars>
      </dgm:prSet>
      <dgm:spPr/>
    </dgm:pt>
    <dgm:pt modelId="{C8B4DD58-B77C-4383-8D5A-A7A08CBCC219}" type="pres">
      <dgm:prSet presAssocID="{905C00F5-A7FB-4D0F-B473-6AD35C15A2E9}" presName="dummy" presStyleCnt="0"/>
      <dgm:spPr/>
    </dgm:pt>
    <dgm:pt modelId="{0BE8906C-5DEE-49BA-9D30-DF59409CD155}" type="pres">
      <dgm:prSet presAssocID="{6698ECC1-117F-4936-9194-6B9CD392135A}" presName="sibTrans" presStyleLbl="sibTrans2D1" presStyleIdx="2" presStyleCnt="6" custScaleY="89330"/>
      <dgm:spPr/>
    </dgm:pt>
    <dgm:pt modelId="{997E6CD1-E57D-49F1-ADCA-3FB3C9C3FD33}" type="pres">
      <dgm:prSet presAssocID="{804D9BD2-55EE-4C7C-95BD-E08EEA3BAFA1}" presName="node" presStyleLbl="node1" presStyleIdx="3" presStyleCnt="6" custScaleX="164828" custScaleY="80233" custRadScaleRad="83925" custRadScaleInc="89710">
        <dgm:presLayoutVars>
          <dgm:bulletEnabled val="1"/>
        </dgm:presLayoutVars>
      </dgm:prSet>
      <dgm:spPr/>
    </dgm:pt>
    <dgm:pt modelId="{16CFB26D-FC38-45C4-9B3F-A2357FFF08B0}" type="pres">
      <dgm:prSet presAssocID="{804D9BD2-55EE-4C7C-95BD-E08EEA3BAFA1}" presName="dummy" presStyleCnt="0"/>
      <dgm:spPr/>
    </dgm:pt>
    <dgm:pt modelId="{77833C04-5911-45EB-B7B5-BA63E293A5B3}" type="pres">
      <dgm:prSet presAssocID="{9EA82FF5-4AA9-4E90-B6B5-973E8E885B1F}" presName="sibTrans" presStyleLbl="sibTrans2D1" presStyleIdx="3" presStyleCnt="6"/>
      <dgm:spPr/>
    </dgm:pt>
    <dgm:pt modelId="{634EC1C2-6384-4848-82F7-DF6B591DE243}" type="pres">
      <dgm:prSet presAssocID="{4449D738-6C2A-4383-9232-6A334AD79E2B}" presName="node" presStyleLbl="node1" presStyleIdx="4" presStyleCnt="6" custScaleX="148558" custScaleY="97427" custRadScaleRad="136703" custRadScaleInc="82275">
        <dgm:presLayoutVars>
          <dgm:bulletEnabled val="1"/>
        </dgm:presLayoutVars>
      </dgm:prSet>
      <dgm:spPr/>
    </dgm:pt>
    <dgm:pt modelId="{F23CF0A5-36EA-4580-8CCB-B6933E675972}" type="pres">
      <dgm:prSet presAssocID="{4449D738-6C2A-4383-9232-6A334AD79E2B}" presName="dummy" presStyleCnt="0"/>
      <dgm:spPr/>
    </dgm:pt>
    <dgm:pt modelId="{B4A31E94-BEFD-46F2-BF92-4C460E2606FE}" type="pres">
      <dgm:prSet presAssocID="{890FB19F-625C-4281-9744-C429B1CBDA0A}" presName="sibTrans" presStyleLbl="sibTrans2D1" presStyleIdx="4" presStyleCnt="6"/>
      <dgm:spPr/>
    </dgm:pt>
    <dgm:pt modelId="{60C94C00-DC1C-4537-9AD0-3073F7FE39A2}" type="pres">
      <dgm:prSet presAssocID="{C834F09E-4697-44C0-AFE2-135F882E4B26}" presName="node" presStyleLbl="node1" presStyleIdx="5" presStyleCnt="6" custScaleX="144710" custScaleY="82227" custRadScaleRad="149101" custRadScaleInc="-39934">
        <dgm:presLayoutVars>
          <dgm:bulletEnabled val="1"/>
        </dgm:presLayoutVars>
      </dgm:prSet>
      <dgm:spPr/>
    </dgm:pt>
    <dgm:pt modelId="{FBFA8016-DE4F-4D3B-AE84-24EC5F4EAF40}" type="pres">
      <dgm:prSet presAssocID="{C834F09E-4697-44C0-AFE2-135F882E4B26}" presName="dummy" presStyleCnt="0"/>
      <dgm:spPr/>
    </dgm:pt>
    <dgm:pt modelId="{996997E9-8B6C-4D9D-A325-A3893DDDE7F3}" type="pres">
      <dgm:prSet presAssocID="{810A4B4F-D501-4E98-A317-4DB6CBD27EE6}" presName="sibTrans" presStyleLbl="sibTrans2D1" presStyleIdx="5" presStyleCnt="6"/>
      <dgm:spPr/>
    </dgm:pt>
  </dgm:ptLst>
  <dgm:cxnLst>
    <dgm:cxn modelId="{875B4E0C-9506-4D02-9B04-CC12C4C3B2EB}" srcId="{7EE79A22-345D-4CB8-B8E5-5D327CD20761}" destId="{4449D738-6C2A-4383-9232-6A334AD79E2B}" srcOrd="4" destOrd="0" parTransId="{95E69BE2-1730-43A4-BC24-821C8E2807AC}" sibTransId="{890FB19F-625C-4281-9744-C429B1CBDA0A}"/>
    <dgm:cxn modelId="{5199DF1C-154F-418A-9040-41599E64F130}" type="presOf" srcId="{890FB19F-625C-4281-9744-C429B1CBDA0A}" destId="{B4A31E94-BEFD-46F2-BF92-4C460E2606FE}" srcOrd="0" destOrd="0" presId="urn:microsoft.com/office/officeart/2005/8/layout/radial6"/>
    <dgm:cxn modelId="{E2CAAE22-D400-4613-B47E-179E9A6D623C}" type="presOf" srcId="{804D9BD2-55EE-4C7C-95BD-E08EEA3BAFA1}" destId="{997E6CD1-E57D-49F1-ADCA-3FB3C9C3FD33}" srcOrd="0" destOrd="0" presId="urn:microsoft.com/office/officeart/2005/8/layout/radial6"/>
    <dgm:cxn modelId="{59DA4B2B-16EC-4772-B96A-7C727EF17A1E}" srcId="{7EE79A22-345D-4CB8-B8E5-5D327CD20761}" destId="{A1BE2CCE-BC23-4059-88A4-1C504CB1B82B}" srcOrd="1" destOrd="0" parTransId="{7391E80E-35A7-403C-ADC5-C0A57E6EE1AF}" sibTransId="{540DAC1C-DD6D-41BF-A17E-5F12A52A48F0}"/>
    <dgm:cxn modelId="{6ACD8E3C-6ECC-4753-9A0E-9709CFEECCEE}" type="presOf" srcId="{810A4B4F-D501-4E98-A317-4DB6CBD27EE6}" destId="{996997E9-8B6C-4D9D-A325-A3893DDDE7F3}" srcOrd="0" destOrd="0" presId="urn:microsoft.com/office/officeart/2005/8/layout/radial6"/>
    <dgm:cxn modelId="{B485183E-C978-4025-A20C-030FCF36CDC1}" type="presOf" srcId="{A1BE2CCE-BC23-4059-88A4-1C504CB1B82B}" destId="{ADB35EED-3C24-435F-B005-3148BA20F5B2}" srcOrd="0" destOrd="0" presId="urn:microsoft.com/office/officeart/2005/8/layout/radial6"/>
    <dgm:cxn modelId="{A7876841-8E0B-4B7E-B331-47367EBF4971}" type="presOf" srcId="{D8358747-09FA-4FA6-94EB-CCDBA590B7AD}" destId="{A1360439-789A-4956-839D-FC47C50F0624}" srcOrd="0" destOrd="0" presId="urn:microsoft.com/office/officeart/2005/8/layout/radial6"/>
    <dgm:cxn modelId="{3AFC2B44-1278-4B37-968B-9EAFDE29D597}" type="presOf" srcId="{7C07000C-2A9C-414F-9E5E-B08209A66D30}" destId="{0AA6A93E-1F09-45A4-A55E-90719B9581D0}" srcOrd="0" destOrd="0" presId="urn:microsoft.com/office/officeart/2005/8/layout/radial6"/>
    <dgm:cxn modelId="{AA88966D-773D-466C-9424-764E97DF64A7}" srcId="{397E603F-D3A7-4332-9B08-7F2DFA376D6F}" destId="{7EE79A22-345D-4CB8-B8E5-5D327CD20761}" srcOrd="0" destOrd="0" parTransId="{880EED59-A771-48EF-AC30-5776391D2C14}" sibTransId="{ED99CD57-425F-46D7-910E-672ECEB94D0F}"/>
    <dgm:cxn modelId="{931C006F-235C-418D-B949-5202DA86020D}" srcId="{7EE79A22-345D-4CB8-B8E5-5D327CD20761}" destId="{905C00F5-A7FB-4D0F-B473-6AD35C15A2E9}" srcOrd="2" destOrd="0" parTransId="{5A9596AB-765D-4FA4-A15F-8E8AE4A34D5C}" sibTransId="{6698ECC1-117F-4936-9194-6B9CD392135A}"/>
    <dgm:cxn modelId="{6D268F58-7A0B-484E-88A1-A92B8D33C258}" type="presOf" srcId="{C834F09E-4697-44C0-AFE2-135F882E4B26}" destId="{60C94C00-DC1C-4537-9AD0-3073F7FE39A2}" srcOrd="0" destOrd="0" presId="urn:microsoft.com/office/officeart/2005/8/layout/radial6"/>
    <dgm:cxn modelId="{011BCD7E-7518-473F-8CAA-DC3841B78476}" type="presOf" srcId="{540DAC1C-DD6D-41BF-A17E-5F12A52A48F0}" destId="{B40EC55D-9A41-476E-85BF-DBCC637C8C2F}" srcOrd="0" destOrd="0" presId="urn:microsoft.com/office/officeart/2005/8/layout/radial6"/>
    <dgm:cxn modelId="{D5B80186-A6EE-43A3-B9DE-CE796813B22C}" srcId="{7EE79A22-345D-4CB8-B8E5-5D327CD20761}" destId="{C834F09E-4697-44C0-AFE2-135F882E4B26}" srcOrd="5" destOrd="0" parTransId="{0AE80CD7-15D9-433F-AAE0-2B09CD5EC9D9}" sibTransId="{810A4B4F-D501-4E98-A317-4DB6CBD27EE6}"/>
    <dgm:cxn modelId="{095A74A0-E952-4457-BF2C-80D1576BD6F0}" type="presOf" srcId="{9EA82FF5-4AA9-4E90-B6B5-973E8E885B1F}" destId="{77833C04-5911-45EB-B7B5-BA63E293A5B3}" srcOrd="0" destOrd="0" presId="urn:microsoft.com/office/officeart/2005/8/layout/radial6"/>
    <dgm:cxn modelId="{EA28C4A8-580D-4480-BFF8-017DC5A3DDBE}" type="presOf" srcId="{905C00F5-A7FB-4D0F-B473-6AD35C15A2E9}" destId="{60A9AAA2-0477-4E9E-A7A8-F294205FB95A}" srcOrd="0" destOrd="0" presId="urn:microsoft.com/office/officeart/2005/8/layout/radial6"/>
    <dgm:cxn modelId="{8FBC07BA-01BB-4A3E-8FC3-53F7D0560954}" type="presOf" srcId="{4449D738-6C2A-4383-9232-6A334AD79E2B}" destId="{634EC1C2-6384-4848-82F7-DF6B591DE243}" srcOrd="0" destOrd="0" presId="urn:microsoft.com/office/officeart/2005/8/layout/radial6"/>
    <dgm:cxn modelId="{F844C7BC-1B7F-4748-95EC-37B1C345D30B}" srcId="{7EE79A22-345D-4CB8-B8E5-5D327CD20761}" destId="{804D9BD2-55EE-4C7C-95BD-E08EEA3BAFA1}" srcOrd="3" destOrd="0" parTransId="{02B8FB3E-604D-46B7-8DDE-5EFAE11659D6}" sibTransId="{9EA82FF5-4AA9-4E90-B6B5-973E8E885B1F}"/>
    <dgm:cxn modelId="{084759DE-E3A6-4342-A08B-B5C0E5AC3CAE}" srcId="{7EE79A22-345D-4CB8-B8E5-5D327CD20761}" destId="{7C07000C-2A9C-414F-9E5E-B08209A66D30}" srcOrd="0" destOrd="0" parTransId="{4AA61F6B-D2B1-45DB-B497-A999213CC503}" sibTransId="{D8358747-09FA-4FA6-94EB-CCDBA590B7AD}"/>
    <dgm:cxn modelId="{99B5A2E5-9A20-4067-9418-0FC46160F366}" type="presOf" srcId="{7EE79A22-345D-4CB8-B8E5-5D327CD20761}" destId="{46BA1E22-4974-410F-A120-40E43B1E725F}" srcOrd="0" destOrd="0" presId="urn:microsoft.com/office/officeart/2005/8/layout/radial6"/>
    <dgm:cxn modelId="{58088AF0-24AA-4EA0-AA1B-1AEB8BFB5E17}" type="presOf" srcId="{6698ECC1-117F-4936-9194-6B9CD392135A}" destId="{0BE8906C-5DEE-49BA-9D30-DF59409CD155}" srcOrd="0" destOrd="0" presId="urn:microsoft.com/office/officeart/2005/8/layout/radial6"/>
    <dgm:cxn modelId="{DC4B5EFD-BC6D-4F65-8A35-8F5EC40F2CB4}" type="presOf" srcId="{397E603F-D3A7-4332-9B08-7F2DFA376D6F}" destId="{A7A8E1A7-C2B4-443B-AC19-FF7376D60A27}" srcOrd="0" destOrd="0" presId="urn:microsoft.com/office/officeart/2005/8/layout/radial6"/>
    <dgm:cxn modelId="{7D1A201A-519A-4E37-871C-3C919CAEB87C}" type="presParOf" srcId="{A7A8E1A7-C2B4-443B-AC19-FF7376D60A27}" destId="{46BA1E22-4974-410F-A120-40E43B1E725F}" srcOrd="0" destOrd="0" presId="urn:microsoft.com/office/officeart/2005/8/layout/radial6"/>
    <dgm:cxn modelId="{150B2F0F-85ED-4F16-BF2F-8C038CE0586C}" type="presParOf" srcId="{A7A8E1A7-C2B4-443B-AC19-FF7376D60A27}" destId="{0AA6A93E-1F09-45A4-A55E-90719B9581D0}" srcOrd="1" destOrd="0" presId="urn:microsoft.com/office/officeart/2005/8/layout/radial6"/>
    <dgm:cxn modelId="{9723D0FA-97C2-4911-AA48-910BF2EF3FFF}" type="presParOf" srcId="{A7A8E1A7-C2B4-443B-AC19-FF7376D60A27}" destId="{C5331B94-00BD-4664-807C-A7C5ECA8BD02}" srcOrd="2" destOrd="0" presId="urn:microsoft.com/office/officeart/2005/8/layout/radial6"/>
    <dgm:cxn modelId="{4B0C85AF-F87B-496C-A0F4-8640F1030165}" type="presParOf" srcId="{A7A8E1A7-C2B4-443B-AC19-FF7376D60A27}" destId="{A1360439-789A-4956-839D-FC47C50F0624}" srcOrd="3" destOrd="0" presId="urn:microsoft.com/office/officeart/2005/8/layout/radial6"/>
    <dgm:cxn modelId="{1BF758A0-D0C3-44F7-9B53-72DFE71ABBF5}" type="presParOf" srcId="{A7A8E1A7-C2B4-443B-AC19-FF7376D60A27}" destId="{ADB35EED-3C24-435F-B005-3148BA20F5B2}" srcOrd="4" destOrd="0" presId="urn:microsoft.com/office/officeart/2005/8/layout/radial6"/>
    <dgm:cxn modelId="{3B9AC5BA-386B-49F8-9BEC-B704731E4A33}" type="presParOf" srcId="{A7A8E1A7-C2B4-443B-AC19-FF7376D60A27}" destId="{7552F8D9-D374-4C2F-86B6-E1AF9202BA22}" srcOrd="5" destOrd="0" presId="urn:microsoft.com/office/officeart/2005/8/layout/radial6"/>
    <dgm:cxn modelId="{8B9A491E-65DC-4192-8DDE-B3D8C50BFE81}" type="presParOf" srcId="{A7A8E1A7-C2B4-443B-AC19-FF7376D60A27}" destId="{B40EC55D-9A41-476E-85BF-DBCC637C8C2F}" srcOrd="6" destOrd="0" presId="urn:microsoft.com/office/officeart/2005/8/layout/radial6"/>
    <dgm:cxn modelId="{D1EEC2F6-E4E4-40CC-A3AD-1DC7F67C1907}" type="presParOf" srcId="{A7A8E1A7-C2B4-443B-AC19-FF7376D60A27}" destId="{60A9AAA2-0477-4E9E-A7A8-F294205FB95A}" srcOrd="7" destOrd="0" presId="urn:microsoft.com/office/officeart/2005/8/layout/radial6"/>
    <dgm:cxn modelId="{5580E003-7D07-43C6-BB36-F2C2D3E0CCED}" type="presParOf" srcId="{A7A8E1A7-C2B4-443B-AC19-FF7376D60A27}" destId="{C8B4DD58-B77C-4383-8D5A-A7A08CBCC219}" srcOrd="8" destOrd="0" presId="urn:microsoft.com/office/officeart/2005/8/layout/radial6"/>
    <dgm:cxn modelId="{FEB6E29C-B8FF-4AF0-A4AA-29ADAB997E60}" type="presParOf" srcId="{A7A8E1A7-C2B4-443B-AC19-FF7376D60A27}" destId="{0BE8906C-5DEE-49BA-9D30-DF59409CD155}" srcOrd="9" destOrd="0" presId="urn:microsoft.com/office/officeart/2005/8/layout/radial6"/>
    <dgm:cxn modelId="{071EBFAD-C07F-497B-B15C-765E7A70B559}" type="presParOf" srcId="{A7A8E1A7-C2B4-443B-AC19-FF7376D60A27}" destId="{997E6CD1-E57D-49F1-ADCA-3FB3C9C3FD33}" srcOrd="10" destOrd="0" presId="urn:microsoft.com/office/officeart/2005/8/layout/radial6"/>
    <dgm:cxn modelId="{19EF8A66-64F1-41D6-BF85-54A6604CEF3E}" type="presParOf" srcId="{A7A8E1A7-C2B4-443B-AC19-FF7376D60A27}" destId="{16CFB26D-FC38-45C4-9B3F-A2357FFF08B0}" srcOrd="11" destOrd="0" presId="urn:microsoft.com/office/officeart/2005/8/layout/radial6"/>
    <dgm:cxn modelId="{E4C219B8-C463-44A8-AD40-CDF565380182}" type="presParOf" srcId="{A7A8E1A7-C2B4-443B-AC19-FF7376D60A27}" destId="{77833C04-5911-45EB-B7B5-BA63E293A5B3}" srcOrd="12" destOrd="0" presId="urn:microsoft.com/office/officeart/2005/8/layout/radial6"/>
    <dgm:cxn modelId="{07D476C5-6DE9-4170-A4DF-15937A379809}" type="presParOf" srcId="{A7A8E1A7-C2B4-443B-AC19-FF7376D60A27}" destId="{634EC1C2-6384-4848-82F7-DF6B591DE243}" srcOrd="13" destOrd="0" presId="urn:microsoft.com/office/officeart/2005/8/layout/radial6"/>
    <dgm:cxn modelId="{1FD81FC2-B2F1-4B59-A1A3-45276F9897D9}" type="presParOf" srcId="{A7A8E1A7-C2B4-443B-AC19-FF7376D60A27}" destId="{F23CF0A5-36EA-4580-8CCB-B6933E675972}" srcOrd="14" destOrd="0" presId="urn:microsoft.com/office/officeart/2005/8/layout/radial6"/>
    <dgm:cxn modelId="{661EF6A7-4B4C-49F9-8E65-0DDEE464C76E}" type="presParOf" srcId="{A7A8E1A7-C2B4-443B-AC19-FF7376D60A27}" destId="{B4A31E94-BEFD-46F2-BF92-4C460E2606FE}" srcOrd="15" destOrd="0" presId="urn:microsoft.com/office/officeart/2005/8/layout/radial6"/>
    <dgm:cxn modelId="{218D87C3-8B60-4B44-AAAA-845BEDF17E96}" type="presParOf" srcId="{A7A8E1A7-C2B4-443B-AC19-FF7376D60A27}" destId="{60C94C00-DC1C-4537-9AD0-3073F7FE39A2}" srcOrd="16" destOrd="0" presId="urn:microsoft.com/office/officeart/2005/8/layout/radial6"/>
    <dgm:cxn modelId="{E5D4D014-A977-4368-9576-EDA06B46E601}" type="presParOf" srcId="{A7A8E1A7-C2B4-443B-AC19-FF7376D60A27}" destId="{FBFA8016-DE4F-4D3B-AE84-24EC5F4EAF40}" srcOrd="17" destOrd="0" presId="urn:microsoft.com/office/officeart/2005/8/layout/radial6"/>
    <dgm:cxn modelId="{87BC2CF2-BC39-4ECB-BC6A-325431F42C5D}" type="presParOf" srcId="{A7A8E1A7-C2B4-443B-AC19-FF7376D60A27}" destId="{996997E9-8B6C-4D9D-A325-A3893DDDE7F3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7E603F-D3A7-4332-9B08-7F2DFA376D6F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E79A22-345D-4CB8-B8E5-5D327CD20761}">
      <dgm:prSet phldrT="[Text]"/>
      <dgm:spPr/>
      <dgm:t>
        <a:bodyPr/>
        <a:lstStyle/>
        <a:p>
          <a:r>
            <a:rPr lang="en-US" dirty="0"/>
            <a:t>Youth</a:t>
          </a:r>
        </a:p>
      </dgm:t>
    </dgm:pt>
    <dgm:pt modelId="{880EED59-A771-48EF-AC30-5776391D2C14}" type="parTrans" cxnId="{AA88966D-773D-466C-9424-764E97DF64A7}">
      <dgm:prSet/>
      <dgm:spPr/>
      <dgm:t>
        <a:bodyPr/>
        <a:lstStyle/>
        <a:p>
          <a:endParaRPr lang="en-US"/>
        </a:p>
      </dgm:t>
    </dgm:pt>
    <dgm:pt modelId="{ED99CD57-425F-46D7-910E-672ECEB94D0F}" type="sibTrans" cxnId="{AA88966D-773D-466C-9424-764E97DF64A7}">
      <dgm:prSet/>
      <dgm:spPr/>
      <dgm:t>
        <a:bodyPr/>
        <a:lstStyle/>
        <a:p>
          <a:endParaRPr lang="en-US"/>
        </a:p>
      </dgm:t>
    </dgm:pt>
    <dgm:pt modelId="{7C07000C-2A9C-414F-9E5E-B08209A66D30}">
      <dgm:prSet phldrT="[Text]" custT="1"/>
      <dgm:spPr/>
      <dgm:t>
        <a:bodyPr/>
        <a:lstStyle/>
        <a:p>
          <a:r>
            <a:rPr lang="en-US" sz="2400" dirty="0"/>
            <a:t>Community</a:t>
          </a:r>
        </a:p>
      </dgm:t>
    </dgm:pt>
    <dgm:pt modelId="{4AA61F6B-D2B1-45DB-B497-A999213CC503}" type="parTrans" cxnId="{084759DE-E3A6-4342-A08B-B5C0E5AC3CAE}">
      <dgm:prSet/>
      <dgm:spPr/>
      <dgm:t>
        <a:bodyPr/>
        <a:lstStyle/>
        <a:p>
          <a:endParaRPr lang="en-US"/>
        </a:p>
      </dgm:t>
    </dgm:pt>
    <dgm:pt modelId="{D8358747-09FA-4FA6-94EB-CCDBA590B7AD}" type="sibTrans" cxnId="{084759DE-E3A6-4342-A08B-B5C0E5AC3CAE}">
      <dgm:prSet/>
      <dgm:spPr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A1BE2CCE-BC23-4059-88A4-1C504CB1B82B}">
      <dgm:prSet phldrT="[Text]" custT="1"/>
      <dgm:spPr/>
      <dgm:t>
        <a:bodyPr/>
        <a:lstStyle/>
        <a:p>
          <a:r>
            <a:rPr lang="en-US" sz="2000" dirty="0"/>
            <a:t>Vocational</a:t>
          </a:r>
        </a:p>
      </dgm:t>
    </dgm:pt>
    <dgm:pt modelId="{7391E80E-35A7-403C-ADC5-C0A57E6EE1AF}" type="parTrans" cxnId="{59DA4B2B-16EC-4772-B96A-7C727EF17A1E}">
      <dgm:prSet/>
      <dgm:spPr/>
      <dgm:t>
        <a:bodyPr/>
        <a:lstStyle/>
        <a:p>
          <a:endParaRPr lang="en-US"/>
        </a:p>
      </dgm:t>
    </dgm:pt>
    <dgm:pt modelId="{540DAC1C-DD6D-41BF-A17E-5F12A52A48F0}" type="sibTrans" cxnId="{59DA4B2B-16EC-4772-B96A-7C727EF17A1E}">
      <dgm:prSet/>
      <dgm:spPr/>
      <dgm:t>
        <a:bodyPr/>
        <a:lstStyle/>
        <a:p>
          <a:endParaRPr lang="en-US"/>
        </a:p>
      </dgm:t>
    </dgm:pt>
    <dgm:pt modelId="{905C00F5-A7FB-4D0F-B473-6AD35C15A2E9}">
      <dgm:prSet phldrT="[Text]" custT="1"/>
      <dgm:spPr/>
      <dgm:t>
        <a:bodyPr/>
        <a:lstStyle/>
        <a:p>
          <a:r>
            <a:rPr lang="en-US" sz="2100" dirty="0"/>
            <a:t>International</a:t>
          </a:r>
        </a:p>
      </dgm:t>
    </dgm:pt>
    <dgm:pt modelId="{5A9596AB-765D-4FA4-A15F-8E8AE4A34D5C}" type="parTrans" cxnId="{931C006F-235C-418D-B949-5202DA86020D}">
      <dgm:prSet/>
      <dgm:spPr/>
      <dgm:t>
        <a:bodyPr/>
        <a:lstStyle/>
        <a:p>
          <a:endParaRPr lang="en-US"/>
        </a:p>
      </dgm:t>
    </dgm:pt>
    <dgm:pt modelId="{6698ECC1-117F-4936-9194-6B9CD392135A}" type="sibTrans" cxnId="{931C006F-235C-418D-B949-5202DA86020D}">
      <dgm:prSet/>
      <dgm:spPr/>
      <dgm:t>
        <a:bodyPr/>
        <a:lstStyle/>
        <a:p>
          <a:endParaRPr lang="en-US"/>
        </a:p>
      </dgm:t>
    </dgm:pt>
    <dgm:pt modelId="{804D9BD2-55EE-4C7C-95BD-E08EEA3BAFA1}">
      <dgm:prSet phldrT="[Text]" custT="1"/>
      <dgm:spPr/>
      <dgm:t>
        <a:bodyPr/>
        <a:lstStyle/>
        <a:p>
          <a:r>
            <a:rPr lang="en-US" sz="2200" dirty="0"/>
            <a:t>Fundraising</a:t>
          </a:r>
        </a:p>
      </dgm:t>
    </dgm:pt>
    <dgm:pt modelId="{9EA82FF5-4AA9-4E90-B6B5-973E8E885B1F}" type="sibTrans" cxnId="{F844C7BC-1B7F-4748-95EC-37B1C345D30B}">
      <dgm:prSet/>
      <dgm:spPr>
        <a:solidFill>
          <a:srgbClr val="ABB0C6"/>
        </a:solidFill>
      </dgm:spPr>
      <dgm:t>
        <a:bodyPr/>
        <a:lstStyle/>
        <a:p>
          <a:endParaRPr lang="en-US"/>
        </a:p>
      </dgm:t>
    </dgm:pt>
    <dgm:pt modelId="{02B8FB3E-604D-46B7-8DDE-5EFAE11659D6}" type="parTrans" cxnId="{F844C7BC-1B7F-4748-95EC-37B1C345D30B}">
      <dgm:prSet/>
      <dgm:spPr/>
      <dgm:t>
        <a:bodyPr/>
        <a:lstStyle/>
        <a:p>
          <a:endParaRPr lang="en-US"/>
        </a:p>
      </dgm:t>
    </dgm:pt>
    <dgm:pt modelId="{C834F09E-4697-44C0-AFE2-135F882E4B26}">
      <dgm:prSet phldrT="[Text]"/>
      <dgm:spPr/>
      <dgm:t>
        <a:bodyPr/>
        <a:lstStyle/>
        <a:p>
          <a:r>
            <a:rPr lang="en-US" dirty="0"/>
            <a:t>Membership</a:t>
          </a:r>
        </a:p>
      </dgm:t>
    </dgm:pt>
    <dgm:pt modelId="{0AE80CD7-15D9-433F-AAE0-2B09CD5EC9D9}" type="parTrans" cxnId="{D5B80186-A6EE-43A3-B9DE-CE796813B22C}">
      <dgm:prSet/>
      <dgm:spPr/>
      <dgm:t>
        <a:bodyPr/>
        <a:lstStyle/>
        <a:p>
          <a:endParaRPr lang="en-US"/>
        </a:p>
      </dgm:t>
    </dgm:pt>
    <dgm:pt modelId="{810A4B4F-D501-4E98-A317-4DB6CBD27EE6}" type="sibTrans" cxnId="{D5B80186-A6EE-43A3-B9DE-CE796813B22C}">
      <dgm:prSet/>
      <dgm:spPr/>
      <dgm:t>
        <a:bodyPr/>
        <a:lstStyle/>
        <a:p>
          <a:endParaRPr lang="en-US"/>
        </a:p>
      </dgm:t>
    </dgm:pt>
    <dgm:pt modelId="{A7A8E1A7-C2B4-443B-AC19-FF7376D60A27}" type="pres">
      <dgm:prSet presAssocID="{397E603F-D3A7-4332-9B08-7F2DFA376D6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6BA1E22-4974-410F-A120-40E43B1E725F}" type="pres">
      <dgm:prSet presAssocID="{7EE79A22-345D-4CB8-B8E5-5D327CD20761}" presName="centerShape" presStyleLbl="node0" presStyleIdx="0" presStyleCnt="1" custScaleY="76745" custLinFactNeighborX="-13294" custLinFactNeighborY="521"/>
      <dgm:spPr/>
    </dgm:pt>
    <dgm:pt modelId="{0AA6A93E-1F09-45A4-A55E-90719B9581D0}" type="pres">
      <dgm:prSet presAssocID="{7C07000C-2A9C-414F-9E5E-B08209A66D30}" presName="node" presStyleLbl="node1" presStyleIdx="0" presStyleCnt="5" custScaleX="164360" custRadScaleRad="94873" custRadScaleInc="-61839">
        <dgm:presLayoutVars>
          <dgm:bulletEnabled val="1"/>
        </dgm:presLayoutVars>
      </dgm:prSet>
      <dgm:spPr/>
    </dgm:pt>
    <dgm:pt modelId="{C5331B94-00BD-4664-807C-A7C5ECA8BD02}" type="pres">
      <dgm:prSet presAssocID="{7C07000C-2A9C-414F-9E5E-B08209A66D30}" presName="dummy" presStyleCnt="0"/>
      <dgm:spPr/>
    </dgm:pt>
    <dgm:pt modelId="{A1360439-789A-4956-839D-FC47C50F0624}" type="pres">
      <dgm:prSet presAssocID="{D8358747-09FA-4FA6-94EB-CCDBA590B7AD}" presName="sibTrans" presStyleLbl="sibTrans2D1" presStyleIdx="0" presStyleCnt="5"/>
      <dgm:spPr/>
    </dgm:pt>
    <dgm:pt modelId="{ADB35EED-3C24-435F-B005-3148BA20F5B2}" type="pres">
      <dgm:prSet presAssocID="{A1BE2CCE-BC23-4059-88A4-1C504CB1B82B}" presName="node" presStyleLbl="node1" presStyleIdx="1" presStyleCnt="5" custScaleX="150285" custRadScaleRad="97598" custRadScaleInc="-4745">
        <dgm:presLayoutVars>
          <dgm:bulletEnabled val="1"/>
        </dgm:presLayoutVars>
      </dgm:prSet>
      <dgm:spPr/>
    </dgm:pt>
    <dgm:pt modelId="{7552F8D9-D374-4C2F-86B6-E1AF9202BA22}" type="pres">
      <dgm:prSet presAssocID="{A1BE2CCE-BC23-4059-88A4-1C504CB1B82B}" presName="dummy" presStyleCnt="0"/>
      <dgm:spPr/>
    </dgm:pt>
    <dgm:pt modelId="{B40EC55D-9A41-476E-85BF-DBCC637C8C2F}" type="pres">
      <dgm:prSet presAssocID="{540DAC1C-DD6D-41BF-A17E-5F12A52A48F0}" presName="sibTrans" presStyleLbl="sibTrans2D1" presStyleIdx="1" presStyleCnt="5"/>
      <dgm:spPr/>
    </dgm:pt>
    <dgm:pt modelId="{60A9AAA2-0477-4E9E-A7A8-F294205FB95A}" type="pres">
      <dgm:prSet presAssocID="{905C00F5-A7FB-4D0F-B473-6AD35C15A2E9}" presName="node" presStyleLbl="node1" presStyleIdx="2" presStyleCnt="5" custScaleX="154147" custRadScaleRad="85358" custRadScaleInc="-38370">
        <dgm:presLayoutVars>
          <dgm:bulletEnabled val="1"/>
        </dgm:presLayoutVars>
      </dgm:prSet>
      <dgm:spPr/>
    </dgm:pt>
    <dgm:pt modelId="{C8B4DD58-B77C-4383-8D5A-A7A08CBCC219}" type="pres">
      <dgm:prSet presAssocID="{905C00F5-A7FB-4D0F-B473-6AD35C15A2E9}" presName="dummy" presStyleCnt="0"/>
      <dgm:spPr/>
    </dgm:pt>
    <dgm:pt modelId="{0BE8906C-5DEE-49BA-9D30-DF59409CD155}" type="pres">
      <dgm:prSet presAssocID="{6698ECC1-117F-4936-9194-6B9CD392135A}" presName="sibTrans" presStyleLbl="sibTrans2D1" presStyleIdx="2" presStyleCnt="5" custScaleY="89330"/>
      <dgm:spPr/>
    </dgm:pt>
    <dgm:pt modelId="{997E6CD1-E57D-49F1-ADCA-3FB3C9C3FD33}" type="pres">
      <dgm:prSet presAssocID="{804D9BD2-55EE-4C7C-95BD-E08EEA3BAFA1}" presName="node" presStyleLbl="node1" presStyleIdx="3" presStyleCnt="5" custScaleX="164828" custRadScaleRad="134471" custRadScaleInc="97486">
        <dgm:presLayoutVars>
          <dgm:bulletEnabled val="1"/>
        </dgm:presLayoutVars>
      </dgm:prSet>
      <dgm:spPr/>
    </dgm:pt>
    <dgm:pt modelId="{16CFB26D-FC38-45C4-9B3F-A2357FFF08B0}" type="pres">
      <dgm:prSet presAssocID="{804D9BD2-55EE-4C7C-95BD-E08EEA3BAFA1}" presName="dummy" presStyleCnt="0"/>
      <dgm:spPr/>
    </dgm:pt>
    <dgm:pt modelId="{77833C04-5911-45EB-B7B5-BA63E293A5B3}" type="pres">
      <dgm:prSet presAssocID="{9EA82FF5-4AA9-4E90-B6B5-973E8E885B1F}" presName="sibTrans" presStyleLbl="sibTrans2D1" presStyleIdx="3" presStyleCnt="5"/>
      <dgm:spPr/>
    </dgm:pt>
    <dgm:pt modelId="{60C94C00-DC1C-4537-9AD0-3073F7FE39A2}" type="pres">
      <dgm:prSet presAssocID="{C834F09E-4697-44C0-AFE2-135F882E4B26}" presName="node" presStyleLbl="node1" presStyleIdx="4" presStyleCnt="5" custScaleX="164828" custRadScaleRad="151855" custRadScaleInc="-30869">
        <dgm:presLayoutVars>
          <dgm:bulletEnabled val="1"/>
        </dgm:presLayoutVars>
      </dgm:prSet>
      <dgm:spPr/>
    </dgm:pt>
    <dgm:pt modelId="{FBFA8016-DE4F-4D3B-AE84-24EC5F4EAF40}" type="pres">
      <dgm:prSet presAssocID="{C834F09E-4697-44C0-AFE2-135F882E4B26}" presName="dummy" presStyleCnt="0"/>
      <dgm:spPr/>
    </dgm:pt>
    <dgm:pt modelId="{996997E9-8B6C-4D9D-A325-A3893DDDE7F3}" type="pres">
      <dgm:prSet presAssocID="{810A4B4F-D501-4E98-A317-4DB6CBD27EE6}" presName="sibTrans" presStyleLbl="sibTrans2D1" presStyleIdx="4" presStyleCnt="5"/>
      <dgm:spPr/>
    </dgm:pt>
  </dgm:ptLst>
  <dgm:cxnLst>
    <dgm:cxn modelId="{E2CAAE22-D400-4613-B47E-179E9A6D623C}" type="presOf" srcId="{804D9BD2-55EE-4C7C-95BD-E08EEA3BAFA1}" destId="{997E6CD1-E57D-49F1-ADCA-3FB3C9C3FD33}" srcOrd="0" destOrd="0" presId="urn:microsoft.com/office/officeart/2005/8/layout/radial6"/>
    <dgm:cxn modelId="{59DA4B2B-16EC-4772-B96A-7C727EF17A1E}" srcId="{7EE79A22-345D-4CB8-B8E5-5D327CD20761}" destId="{A1BE2CCE-BC23-4059-88A4-1C504CB1B82B}" srcOrd="1" destOrd="0" parTransId="{7391E80E-35A7-403C-ADC5-C0A57E6EE1AF}" sibTransId="{540DAC1C-DD6D-41BF-A17E-5F12A52A48F0}"/>
    <dgm:cxn modelId="{6ACD8E3C-6ECC-4753-9A0E-9709CFEECCEE}" type="presOf" srcId="{810A4B4F-D501-4E98-A317-4DB6CBD27EE6}" destId="{996997E9-8B6C-4D9D-A325-A3893DDDE7F3}" srcOrd="0" destOrd="0" presId="urn:microsoft.com/office/officeart/2005/8/layout/radial6"/>
    <dgm:cxn modelId="{B485183E-C978-4025-A20C-030FCF36CDC1}" type="presOf" srcId="{A1BE2CCE-BC23-4059-88A4-1C504CB1B82B}" destId="{ADB35EED-3C24-435F-B005-3148BA20F5B2}" srcOrd="0" destOrd="0" presId="urn:microsoft.com/office/officeart/2005/8/layout/radial6"/>
    <dgm:cxn modelId="{A7876841-8E0B-4B7E-B331-47367EBF4971}" type="presOf" srcId="{D8358747-09FA-4FA6-94EB-CCDBA590B7AD}" destId="{A1360439-789A-4956-839D-FC47C50F0624}" srcOrd="0" destOrd="0" presId="urn:microsoft.com/office/officeart/2005/8/layout/radial6"/>
    <dgm:cxn modelId="{3AFC2B44-1278-4B37-968B-9EAFDE29D597}" type="presOf" srcId="{7C07000C-2A9C-414F-9E5E-B08209A66D30}" destId="{0AA6A93E-1F09-45A4-A55E-90719B9581D0}" srcOrd="0" destOrd="0" presId="urn:microsoft.com/office/officeart/2005/8/layout/radial6"/>
    <dgm:cxn modelId="{AA88966D-773D-466C-9424-764E97DF64A7}" srcId="{397E603F-D3A7-4332-9B08-7F2DFA376D6F}" destId="{7EE79A22-345D-4CB8-B8E5-5D327CD20761}" srcOrd="0" destOrd="0" parTransId="{880EED59-A771-48EF-AC30-5776391D2C14}" sibTransId="{ED99CD57-425F-46D7-910E-672ECEB94D0F}"/>
    <dgm:cxn modelId="{931C006F-235C-418D-B949-5202DA86020D}" srcId="{7EE79A22-345D-4CB8-B8E5-5D327CD20761}" destId="{905C00F5-A7FB-4D0F-B473-6AD35C15A2E9}" srcOrd="2" destOrd="0" parTransId="{5A9596AB-765D-4FA4-A15F-8E8AE4A34D5C}" sibTransId="{6698ECC1-117F-4936-9194-6B9CD392135A}"/>
    <dgm:cxn modelId="{6D268F58-7A0B-484E-88A1-A92B8D33C258}" type="presOf" srcId="{C834F09E-4697-44C0-AFE2-135F882E4B26}" destId="{60C94C00-DC1C-4537-9AD0-3073F7FE39A2}" srcOrd="0" destOrd="0" presId="urn:microsoft.com/office/officeart/2005/8/layout/radial6"/>
    <dgm:cxn modelId="{011BCD7E-7518-473F-8CAA-DC3841B78476}" type="presOf" srcId="{540DAC1C-DD6D-41BF-A17E-5F12A52A48F0}" destId="{B40EC55D-9A41-476E-85BF-DBCC637C8C2F}" srcOrd="0" destOrd="0" presId="urn:microsoft.com/office/officeart/2005/8/layout/radial6"/>
    <dgm:cxn modelId="{D5B80186-A6EE-43A3-B9DE-CE796813B22C}" srcId="{7EE79A22-345D-4CB8-B8E5-5D327CD20761}" destId="{C834F09E-4697-44C0-AFE2-135F882E4B26}" srcOrd="4" destOrd="0" parTransId="{0AE80CD7-15D9-433F-AAE0-2B09CD5EC9D9}" sibTransId="{810A4B4F-D501-4E98-A317-4DB6CBD27EE6}"/>
    <dgm:cxn modelId="{095A74A0-E952-4457-BF2C-80D1576BD6F0}" type="presOf" srcId="{9EA82FF5-4AA9-4E90-B6B5-973E8E885B1F}" destId="{77833C04-5911-45EB-B7B5-BA63E293A5B3}" srcOrd="0" destOrd="0" presId="urn:microsoft.com/office/officeart/2005/8/layout/radial6"/>
    <dgm:cxn modelId="{EA28C4A8-580D-4480-BFF8-017DC5A3DDBE}" type="presOf" srcId="{905C00F5-A7FB-4D0F-B473-6AD35C15A2E9}" destId="{60A9AAA2-0477-4E9E-A7A8-F294205FB95A}" srcOrd="0" destOrd="0" presId="urn:microsoft.com/office/officeart/2005/8/layout/radial6"/>
    <dgm:cxn modelId="{F844C7BC-1B7F-4748-95EC-37B1C345D30B}" srcId="{7EE79A22-345D-4CB8-B8E5-5D327CD20761}" destId="{804D9BD2-55EE-4C7C-95BD-E08EEA3BAFA1}" srcOrd="3" destOrd="0" parTransId="{02B8FB3E-604D-46B7-8DDE-5EFAE11659D6}" sibTransId="{9EA82FF5-4AA9-4E90-B6B5-973E8E885B1F}"/>
    <dgm:cxn modelId="{084759DE-E3A6-4342-A08B-B5C0E5AC3CAE}" srcId="{7EE79A22-345D-4CB8-B8E5-5D327CD20761}" destId="{7C07000C-2A9C-414F-9E5E-B08209A66D30}" srcOrd="0" destOrd="0" parTransId="{4AA61F6B-D2B1-45DB-B497-A999213CC503}" sibTransId="{D8358747-09FA-4FA6-94EB-CCDBA590B7AD}"/>
    <dgm:cxn modelId="{99B5A2E5-9A20-4067-9418-0FC46160F366}" type="presOf" srcId="{7EE79A22-345D-4CB8-B8E5-5D327CD20761}" destId="{46BA1E22-4974-410F-A120-40E43B1E725F}" srcOrd="0" destOrd="0" presId="urn:microsoft.com/office/officeart/2005/8/layout/radial6"/>
    <dgm:cxn modelId="{58088AF0-24AA-4EA0-AA1B-1AEB8BFB5E17}" type="presOf" srcId="{6698ECC1-117F-4936-9194-6B9CD392135A}" destId="{0BE8906C-5DEE-49BA-9D30-DF59409CD155}" srcOrd="0" destOrd="0" presId="urn:microsoft.com/office/officeart/2005/8/layout/radial6"/>
    <dgm:cxn modelId="{DC4B5EFD-BC6D-4F65-8A35-8F5EC40F2CB4}" type="presOf" srcId="{397E603F-D3A7-4332-9B08-7F2DFA376D6F}" destId="{A7A8E1A7-C2B4-443B-AC19-FF7376D60A27}" srcOrd="0" destOrd="0" presId="urn:microsoft.com/office/officeart/2005/8/layout/radial6"/>
    <dgm:cxn modelId="{7D1A201A-519A-4E37-871C-3C919CAEB87C}" type="presParOf" srcId="{A7A8E1A7-C2B4-443B-AC19-FF7376D60A27}" destId="{46BA1E22-4974-410F-A120-40E43B1E725F}" srcOrd="0" destOrd="0" presId="urn:microsoft.com/office/officeart/2005/8/layout/radial6"/>
    <dgm:cxn modelId="{150B2F0F-85ED-4F16-BF2F-8C038CE0586C}" type="presParOf" srcId="{A7A8E1A7-C2B4-443B-AC19-FF7376D60A27}" destId="{0AA6A93E-1F09-45A4-A55E-90719B9581D0}" srcOrd="1" destOrd="0" presId="urn:microsoft.com/office/officeart/2005/8/layout/radial6"/>
    <dgm:cxn modelId="{9723D0FA-97C2-4911-AA48-910BF2EF3FFF}" type="presParOf" srcId="{A7A8E1A7-C2B4-443B-AC19-FF7376D60A27}" destId="{C5331B94-00BD-4664-807C-A7C5ECA8BD02}" srcOrd="2" destOrd="0" presId="urn:microsoft.com/office/officeart/2005/8/layout/radial6"/>
    <dgm:cxn modelId="{4B0C85AF-F87B-496C-A0F4-8640F1030165}" type="presParOf" srcId="{A7A8E1A7-C2B4-443B-AC19-FF7376D60A27}" destId="{A1360439-789A-4956-839D-FC47C50F0624}" srcOrd="3" destOrd="0" presId="urn:microsoft.com/office/officeart/2005/8/layout/radial6"/>
    <dgm:cxn modelId="{1BF758A0-D0C3-44F7-9B53-72DFE71ABBF5}" type="presParOf" srcId="{A7A8E1A7-C2B4-443B-AC19-FF7376D60A27}" destId="{ADB35EED-3C24-435F-B005-3148BA20F5B2}" srcOrd="4" destOrd="0" presId="urn:microsoft.com/office/officeart/2005/8/layout/radial6"/>
    <dgm:cxn modelId="{3B9AC5BA-386B-49F8-9BEC-B704731E4A33}" type="presParOf" srcId="{A7A8E1A7-C2B4-443B-AC19-FF7376D60A27}" destId="{7552F8D9-D374-4C2F-86B6-E1AF9202BA22}" srcOrd="5" destOrd="0" presId="urn:microsoft.com/office/officeart/2005/8/layout/radial6"/>
    <dgm:cxn modelId="{8B9A491E-65DC-4192-8DDE-B3D8C50BFE81}" type="presParOf" srcId="{A7A8E1A7-C2B4-443B-AC19-FF7376D60A27}" destId="{B40EC55D-9A41-476E-85BF-DBCC637C8C2F}" srcOrd="6" destOrd="0" presId="urn:microsoft.com/office/officeart/2005/8/layout/radial6"/>
    <dgm:cxn modelId="{D1EEC2F6-E4E4-40CC-A3AD-1DC7F67C1907}" type="presParOf" srcId="{A7A8E1A7-C2B4-443B-AC19-FF7376D60A27}" destId="{60A9AAA2-0477-4E9E-A7A8-F294205FB95A}" srcOrd="7" destOrd="0" presId="urn:microsoft.com/office/officeart/2005/8/layout/radial6"/>
    <dgm:cxn modelId="{5580E003-7D07-43C6-BB36-F2C2D3E0CCED}" type="presParOf" srcId="{A7A8E1A7-C2B4-443B-AC19-FF7376D60A27}" destId="{C8B4DD58-B77C-4383-8D5A-A7A08CBCC219}" srcOrd="8" destOrd="0" presId="urn:microsoft.com/office/officeart/2005/8/layout/radial6"/>
    <dgm:cxn modelId="{FEB6E29C-B8FF-4AF0-A4AA-29ADAB997E60}" type="presParOf" srcId="{A7A8E1A7-C2B4-443B-AC19-FF7376D60A27}" destId="{0BE8906C-5DEE-49BA-9D30-DF59409CD155}" srcOrd="9" destOrd="0" presId="urn:microsoft.com/office/officeart/2005/8/layout/radial6"/>
    <dgm:cxn modelId="{071EBFAD-C07F-497B-B15C-765E7A70B559}" type="presParOf" srcId="{A7A8E1A7-C2B4-443B-AC19-FF7376D60A27}" destId="{997E6CD1-E57D-49F1-ADCA-3FB3C9C3FD33}" srcOrd="10" destOrd="0" presId="urn:microsoft.com/office/officeart/2005/8/layout/radial6"/>
    <dgm:cxn modelId="{19EF8A66-64F1-41D6-BF85-54A6604CEF3E}" type="presParOf" srcId="{A7A8E1A7-C2B4-443B-AC19-FF7376D60A27}" destId="{16CFB26D-FC38-45C4-9B3F-A2357FFF08B0}" srcOrd="11" destOrd="0" presId="urn:microsoft.com/office/officeart/2005/8/layout/radial6"/>
    <dgm:cxn modelId="{E4C219B8-C463-44A8-AD40-CDF565380182}" type="presParOf" srcId="{A7A8E1A7-C2B4-443B-AC19-FF7376D60A27}" destId="{77833C04-5911-45EB-B7B5-BA63E293A5B3}" srcOrd="12" destOrd="0" presId="urn:microsoft.com/office/officeart/2005/8/layout/radial6"/>
    <dgm:cxn modelId="{218D87C3-8B60-4B44-AAAA-845BEDF17E96}" type="presParOf" srcId="{A7A8E1A7-C2B4-443B-AC19-FF7376D60A27}" destId="{60C94C00-DC1C-4537-9AD0-3073F7FE39A2}" srcOrd="13" destOrd="0" presId="urn:microsoft.com/office/officeart/2005/8/layout/radial6"/>
    <dgm:cxn modelId="{E5D4D014-A977-4368-9576-EDA06B46E601}" type="presParOf" srcId="{A7A8E1A7-C2B4-443B-AC19-FF7376D60A27}" destId="{FBFA8016-DE4F-4D3B-AE84-24EC5F4EAF40}" srcOrd="14" destOrd="0" presId="urn:microsoft.com/office/officeart/2005/8/layout/radial6"/>
    <dgm:cxn modelId="{87BC2CF2-BC39-4ECB-BC6A-325431F42C5D}" type="presParOf" srcId="{A7A8E1A7-C2B4-443B-AC19-FF7376D60A27}" destId="{996997E9-8B6C-4D9D-A325-A3893DDDE7F3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6997E9-8B6C-4D9D-A325-A3893DDDE7F3}">
      <dsp:nvSpPr>
        <dsp:cNvPr id="0" name=""/>
        <dsp:cNvSpPr/>
      </dsp:nvSpPr>
      <dsp:spPr>
        <a:xfrm>
          <a:off x="2011092" y="657698"/>
          <a:ext cx="4093298" cy="4093298"/>
        </a:xfrm>
        <a:prstGeom prst="blockArc">
          <a:avLst>
            <a:gd name="adj1" fmla="val 12872036"/>
            <a:gd name="adj2" fmla="val 17448769"/>
            <a:gd name="adj3" fmla="val 452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A31E94-BEFD-46F2-BF92-4C460E2606FE}">
      <dsp:nvSpPr>
        <dsp:cNvPr id="0" name=""/>
        <dsp:cNvSpPr/>
      </dsp:nvSpPr>
      <dsp:spPr>
        <a:xfrm>
          <a:off x="2209237" y="294187"/>
          <a:ext cx="4093298" cy="4093298"/>
        </a:xfrm>
        <a:prstGeom prst="blockArc">
          <a:avLst>
            <a:gd name="adj1" fmla="val 9024323"/>
            <a:gd name="adj2" fmla="val 12159262"/>
            <a:gd name="adj3" fmla="val 452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833C04-5911-45EB-B7B5-BA63E293A5B3}">
      <dsp:nvSpPr>
        <dsp:cNvPr id="0" name=""/>
        <dsp:cNvSpPr/>
      </dsp:nvSpPr>
      <dsp:spPr>
        <a:xfrm>
          <a:off x="2201573" y="280813"/>
          <a:ext cx="4093298" cy="4093298"/>
        </a:xfrm>
        <a:prstGeom prst="blockArc">
          <a:avLst>
            <a:gd name="adj1" fmla="val 4691061"/>
            <a:gd name="adj2" fmla="val 8997833"/>
            <a:gd name="adj3" fmla="val 4523"/>
          </a:avLst>
        </a:prstGeom>
        <a:solidFill>
          <a:srgbClr val="ABB0C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E8906C-5DEE-49BA-9D30-DF59409CD155}">
      <dsp:nvSpPr>
        <dsp:cNvPr id="0" name=""/>
        <dsp:cNvSpPr/>
      </dsp:nvSpPr>
      <dsp:spPr>
        <a:xfrm>
          <a:off x="2985017" y="492050"/>
          <a:ext cx="4093298" cy="3656543"/>
        </a:xfrm>
        <a:prstGeom prst="blockArc">
          <a:avLst>
            <a:gd name="adj1" fmla="val 1832638"/>
            <a:gd name="adj2" fmla="val 6046275"/>
            <a:gd name="adj3" fmla="val 452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0EC55D-9A41-476E-85BF-DBCC637C8C2F}">
      <dsp:nvSpPr>
        <dsp:cNvPr id="0" name=""/>
        <dsp:cNvSpPr/>
      </dsp:nvSpPr>
      <dsp:spPr>
        <a:xfrm>
          <a:off x="2934973" y="363701"/>
          <a:ext cx="4093298" cy="4093298"/>
        </a:xfrm>
        <a:prstGeom prst="blockArc">
          <a:avLst>
            <a:gd name="adj1" fmla="val 20341039"/>
            <a:gd name="adj2" fmla="val 1655601"/>
            <a:gd name="adj3" fmla="val 452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360439-789A-4956-839D-FC47C50F0624}">
      <dsp:nvSpPr>
        <dsp:cNvPr id="0" name=""/>
        <dsp:cNvSpPr/>
      </dsp:nvSpPr>
      <dsp:spPr>
        <a:xfrm>
          <a:off x="3130969" y="745946"/>
          <a:ext cx="4093298" cy="4093298"/>
        </a:xfrm>
        <a:prstGeom prst="blockArc">
          <a:avLst>
            <a:gd name="adj1" fmla="val 15491910"/>
            <a:gd name="adj2" fmla="val 19601379"/>
            <a:gd name="adj3" fmla="val 452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bg2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BA1E22-4974-410F-A120-40E43B1E725F}">
      <dsp:nvSpPr>
        <dsp:cNvPr id="0" name=""/>
        <dsp:cNvSpPr/>
      </dsp:nvSpPr>
      <dsp:spPr>
        <a:xfrm>
          <a:off x="3779245" y="1914758"/>
          <a:ext cx="1836907" cy="14097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Rotary Club</a:t>
          </a:r>
        </a:p>
      </dsp:txBody>
      <dsp:txXfrm>
        <a:off x="4048254" y="2121209"/>
        <a:ext cx="1298889" cy="996832"/>
      </dsp:txXfrm>
    </dsp:sp>
    <dsp:sp modelId="{0AA6A93E-1F09-45A4-A55E-90719B9581D0}">
      <dsp:nvSpPr>
        <dsp:cNvPr id="0" name=""/>
        <dsp:cNvSpPr/>
      </dsp:nvSpPr>
      <dsp:spPr>
        <a:xfrm>
          <a:off x="3757121" y="232588"/>
          <a:ext cx="2022760" cy="12038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Rotaract</a:t>
          </a:r>
        </a:p>
      </dsp:txBody>
      <dsp:txXfrm>
        <a:off x="4053347" y="408890"/>
        <a:ext cx="1430308" cy="851259"/>
      </dsp:txXfrm>
    </dsp:sp>
    <dsp:sp modelId="{ADB35EED-3C24-435F-B005-3148BA20F5B2}">
      <dsp:nvSpPr>
        <dsp:cNvPr id="0" name=""/>
        <dsp:cNvSpPr/>
      </dsp:nvSpPr>
      <dsp:spPr>
        <a:xfrm>
          <a:off x="5928625" y="1170458"/>
          <a:ext cx="1841419" cy="10471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Interact</a:t>
          </a:r>
        </a:p>
      </dsp:txBody>
      <dsp:txXfrm>
        <a:off x="6198295" y="1323815"/>
        <a:ext cx="1302079" cy="740470"/>
      </dsp:txXfrm>
    </dsp:sp>
    <dsp:sp modelId="{60A9AAA2-0477-4E9E-A7A8-F294205FB95A}">
      <dsp:nvSpPr>
        <dsp:cNvPr id="0" name=""/>
        <dsp:cNvSpPr/>
      </dsp:nvSpPr>
      <dsp:spPr>
        <a:xfrm>
          <a:off x="5757091" y="2786939"/>
          <a:ext cx="1994729" cy="10999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Rotary Youth Exchange</a:t>
          </a:r>
        </a:p>
      </dsp:txBody>
      <dsp:txXfrm>
        <a:off x="6049212" y="2948020"/>
        <a:ext cx="1410487" cy="777767"/>
      </dsp:txXfrm>
    </dsp:sp>
    <dsp:sp modelId="{997E6CD1-E57D-49F1-ADCA-3FB3C9C3FD33}">
      <dsp:nvSpPr>
        <dsp:cNvPr id="0" name=""/>
        <dsp:cNvSpPr/>
      </dsp:nvSpPr>
      <dsp:spPr>
        <a:xfrm>
          <a:off x="3598114" y="3769605"/>
          <a:ext cx="2119416" cy="10316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accent3">
                  <a:lumMod val="60000"/>
                  <a:lumOff val="40000"/>
                </a:schemeClr>
              </a:solidFill>
            </a:rPr>
            <a:t>Rotary Global Scholar</a:t>
          </a:r>
        </a:p>
      </dsp:txBody>
      <dsp:txXfrm>
        <a:off x="3908495" y="3920689"/>
        <a:ext cx="1498654" cy="729496"/>
      </dsp:txXfrm>
    </dsp:sp>
    <dsp:sp modelId="{634EC1C2-6384-4848-82F7-DF6B591DE243}">
      <dsp:nvSpPr>
        <dsp:cNvPr id="0" name=""/>
        <dsp:cNvSpPr/>
      </dsp:nvSpPr>
      <dsp:spPr>
        <a:xfrm>
          <a:off x="1561386" y="2702359"/>
          <a:ext cx="1910211" cy="12527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C000"/>
              </a:solidFill>
            </a:rPr>
            <a:t>Rotary Peace Fellow</a:t>
          </a:r>
        </a:p>
      </dsp:txBody>
      <dsp:txXfrm>
        <a:off x="1841130" y="2885820"/>
        <a:ext cx="1350723" cy="885828"/>
      </dsp:txXfrm>
    </dsp:sp>
    <dsp:sp modelId="{60C94C00-DC1C-4537-9AD0-3073F7FE39A2}">
      <dsp:nvSpPr>
        <dsp:cNvPr id="0" name=""/>
        <dsp:cNvSpPr/>
      </dsp:nvSpPr>
      <dsp:spPr>
        <a:xfrm>
          <a:off x="1479498" y="1041704"/>
          <a:ext cx="1860732" cy="10573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RYLA</a:t>
          </a:r>
        </a:p>
      </dsp:txBody>
      <dsp:txXfrm>
        <a:off x="1751996" y="1196542"/>
        <a:ext cx="1315736" cy="7476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6997E9-8B6C-4D9D-A325-A3893DDDE7F3}">
      <dsp:nvSpPr>
        <dsp:cNvPr id="0" name=""/>
        <dsp:cNvSpPr/>
      </dsp:nvSpPr>
      <dsp:spPr>
        <a:xfrm>
          <a:off x="1914976" y="731003"/>
          <a:ext cx="4352327" cy="4352327"/>
        </a:xfrm>
        <a:prstGeom prst="blockArc">
          <a:avLst>
            <a:gd name="adj1" fmla="val 11904256"/>
            <a:gd name="adj2" fmla="val 17250392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833C04-5911-45EB-B7B5-BA63E293A5B3}">
      <dsp:nvSpPr>
        <dsp:cNvPr id="0" name=""/>
        <dsp:cNvSpPr/>
      </dsp:nvSpPr>
      <dsp:spPr>
        <a:xfrm>
          <a:off x="1981078" y="483417"/>
          <a:ext cx="4352327" cy="4352327"/>
        </a:xfrm>
        <a:prstGeom prst="blockArc">
          <a:avLst>
            <a:gd name="adj1" fmla="val 7808501"/>
            <a:gd name="adj2" fmla="val 11489567"/>
            <a:gd name="adj3" fmla="val 4642"/>
          </a:avLst>
        </a:prstGeom>
        <a:solidFill>
          <a:srgbClr val="ABB0C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E8906C-5DEE-49BA-9D30-DF59409CD155}">
      <dsp:nvSpPr>
        <dsp:cNvPr id="0" name=""/>
        <dsp:cNvSpPr/>
      </dsp:nvSpPr>
      <dsp:spPr>
        <a:xfrm>
          <a:off x="2437547" y="1253801"/>
          <a:ext cx="4352327" cy="3887934"/>
        </a:xfrm>
        <a:prstGeom prst="blockArc">
          <a:avLst>
            <a:gd name="adj1" fmla="val 1520646"/>
            <a:gd name="adj2" fmla="val 8955109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0EC55D-9A41-476E-85BF-DBCC637C8C2F}">
      <dsp:nvSpPr>
        <dsp:cNvPr id="0" name=""/>
        <dsp:cNvSpPr/>
      </dsp:nvSpPr>
      <dsp:spPr>
        <a:xfrm>
          <a:off x="2938843" y="349521"/>
          <a:ext cx="4352327" cy="4352327"/>
        </a:xfrm>
        <a:prstGeom prst="blockArc">
          <a:avLst>
            <a:gd name="adj1" fmla="val 20987876"/>
            <a:gd name="adj2" fmla="val 2885586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360439-789A-4956-839D-FC47C50F0624}">
      <dsp:nvSpPr>
        <dsp:cNvPr id="0" name=""/>
        <dsp:cNvSpPr/>
      </dsp:nvSpPr>
      <dsp:spPr>
        <a:xfrm>
          <a:off x="3059701" y="768526"/>
          <a:ext cx="4352327" cy="4352327"/>
        </a:xfrm>
        <a:prstGeom prst="blockArc">
          <a:avLst>
            <a:gd name="adj1" fmla="val 15374902"/>
            <a:gd name="adj2" fmla="val 20281364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bg2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BA1E22-4974-410F-A120-40E43B1E725F}">
      <dsp:nvSpPr>
        <dsp:cNvPr id="0" name=""/>
        <dsp:cNvSpPr/>
      </dsp:nvSpPr>
      <dsp:spPr>
        <a:xfrm>
          <a:off x="3679776" y="2082387"/>
          <a:ext cx="2004360" cy="15382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Youth</a:t>
          </a:r>
        </a:p>
      </dsp:txBody>
      <dsp:txXfrm>
        <a:off x="3973308" y="2307658"/>
        <a:ext cx="1417296" cy="1087704"/>
      </dsp:txXfrm>
    </dsp:sp>
    <dsp:sp modelId="{0AA6A93E-1F09-45A4-A55E-90719B9581D0}">
      <dsp:nvSpPr>
        <dsp:cNvPr id="0" name=""/>
        <dsp:cNvSpPr/>
      </dsp:nvSpPr>
      <dsp:spPr>
        <a:xfrm>
          <a:off x="3577539" y="178441"/>
          <a:ext cx="2306056" cy="14030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Community</a:t>
          </a:r>
        </a:p>
      </dsp:txBody>
      <dsp:txXfrm>
        <a:off x="3915253" y="383913"/>
        <a:ext cx="1630628" cy="992108"/>
      </dsp:txXfrm>
    </dsp:sp>
    <dsp:sp modelId="{ADB35EED-3C24-435F-B005-3148BA20F5B2}">
      <dsp:nvSpPr>
        <dsp:cNvPr id="0" name=""/>
        <dsp:cNvSpPr/>
      </dsp:nvSpPr>
      <dsp:spPr>
        <a:xfrm>
          <a:off x="6152764" y="1447662"/>
          <a:ext cx="2108577" cy="14030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Vocational</a:t>
          </a:r>
        </a:p>
      </dsp:txBody>
      <dsp:txXfrm>
        <a:off x="6461558" y="1653134"/>
        <a:ext cx="1490989" cy="992108"/>
      </dsp:txXfrm>
    </dsp:sp>
    <dsp:sp modelId="{60A9AAA2-0477-4E9E-A7A8-F294205FB95A}">
      <dsp:nvSpPr>
        <dsp:cNvPr id="0" name=""/>
        <dsp:cNvSpPr/>
      </dsp:nvSpPr>
      <dsp:spPr>
        <a:xfrm>
          <a:off x="5453397" y="3406136"/>
          <a:ext cx="2162763" cy="14030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International</a:t>
          </a:r>
        </a:p>
      </dsp:txBody>
      <dsp:txXfrm>
        <a:off x="5770126" y="3611608"/>
        <a:ext cx="1529305" cy="992108"/>
      </dsp:txXfrm>
    </dsp:sp>
    <dsp:sp modelId="{997E6CD1-E57D-49F1-ADCA-3FB3C9C3FD33}">
      <dsp:nvSpPr>
        <dsp:cNvPr id="0" name=""/>
        <dsp:cNvSpPr/>
      </dsp:nvSpPr>
      <dsp:spPr>
        <a:xfrm>
          <a:off x="1630564" y="3583017"/>
          <a:ext cx="2312623" cy="14030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Fundraising</a:t>
          </a:r>
        </a:p>
      </dsp:txBody>
      <dsp:txXfrm>
        <a:off x="1969240" y="3788489"/>
        <a:ext cx="1635271" cy="992108"/>
      </dsp:txXfrm>
    </dsp:sp>
    <dsp:sp modelId="{60C94C00-DC1C-4537-9AD0-3073F7FE39A2}">
      <dsp:nvSpPr>
        <dsp:cNvPr id="0" name=""/>
        <dsp:cNvSpPr/>
      </dsp:nvSpPr>
      <dsp:spPr>
        <a:xfrm>
          <a:off x="917896" y="1534530"/>
          <a:ext cx="2312623" cy="14030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Membership</a:t>
          </a:r>
        </a:p>
      </dsp:txBody>
      <dsp:txXfrm>
        <a:off x="1256572" y="1740002"/>
        <a:ext cx="1635271" cy="9921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B78C7-2031-864E-BA87-F28676E23EAF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AD4AD8-287F-D44F-AA61-6A7F296DC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353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What is Youth</a:t>
            </a:r>
            <a:r>
              <a:rPr lang="en-US" sz="16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Service in Rotary? 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6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What are the 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Components</a:t>
            </a:r>
            <a:r>
              <a:rPr lang="en-US" sz="16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of Youth Service? 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600" b="1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Who do</a:t>
            </a:r>
            <a:r>
              <a:rPr lang="en-US" sz="16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we Serve?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600" b="1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How do</a:t>
            </a:r>
            <a:r>
              <a:rPr lang="en-US" sz="16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we serve our Youth? 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6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What is the 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connection</a:t>
            </a:r>
            <a:r>
              <a:rPr lang="en-US" sz="16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among the components and to 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Areas of Focus and Areas of Service?  </a:t>
            </a:r>
            <a:endParaRPr lang="en-US" sz="16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6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Why is 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Youth Service</a:t>
            </a:r>
            <a:r>
              <a:rPr lang="en-US" sz="16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Important to Rotary?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AD4AD8-287F-D44F-AA61-6A7F296DCD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7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TESTEETSETE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AD4AD8-287F-D44F-AA61-6A7F296DCD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52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AD4AD8-287F-D44F-AA61-6A7F296DCD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72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AD4AD8-287F-D44F-AA61-6A7F296DCD5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46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your participation, and also our SAA’s for their </a:t>
            </a:r>
            <a:r>
              <a:rPr lang="en-US"/>
              <a:t>help today!!  Please </a:t>
            </a:r>
            <a:r>
              <a:rPr lang="en-US" dirty="0"/>
              <a:t>complete your evaluation</a:t>
            </a:r>
          </a:p>
          <a:p>
            <a:endParaRPr lang="en-US" dirty="0"/>
          </a:p>
          <a:p>
            <a:r>
              <a:rPr lang="en-US" dirty="0"/>
              <a:t>Time check:  12:15pm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1B361-E210-4CF2-8235-7B499A6B64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871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DB7AFEE-FCFA-EE44-A6ED-641CA589F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0" y="4120063"/>
            <a:ext cx="11506200" cy="465667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b="1" kern="1200" dirty="0">
                <a:solidFill>
                  <a:srgbClr val="005DAA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87DAF-6E20-BA44-8FD5-867BBA6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</p:spPr>
        <p:txBody>
          <a:bodyPr tIns="0" bIns="91440" anchor="b">
            <a:normAutofit/>
          </a:bodyPr>
          <a:lstStyle>
            <a:lvl1pPr marL="0" indent="0" algn="ctr" defTabSz="914400" rtl="0" eaLnBrk="1" latinLnBrk="0" hangingPunct="1">
              <a:buNone/>
              <a:defRPr lang="en-US" sz="4800" b="1" kern="1200" cap="all" baseline="0" dirty="0">
                <a:solidFill>
                  <a:srgbClr val="005DA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23243"/>
            <a:ext cx="2609627" cy="2619982"/>
          </a:xfrm>
          <a:prstGeom prst="rect">
            <a:avLst/>
          </a:prstGeom>
        </p:spPr>
      </p:pic>
      <p:pic>
        <p:nvPicPr>
          <p:cNvPr id="9" name="Picture 8" descr="Text, logo&#10;&#10;Description automatically generated">
            <a:extLst>
              <a:ext uri="{FF2B5EF4-FFF2-40B4-BE49-F238E27FC236}">
                <a16:creationId xmlns:a16="http://schemas.microsoft.com/office/drawing/2014/main" id="{33E4D266-1597-4CC9-A7B2-B58EA77DF7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739" y="5781450"/>
            <a:ext cx="2112588" cy="90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74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D2DA62-8BBF-46C8-AAE6-9A53B9C4C1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53463E86-F918-4D84-A9B0-6A3619D549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4040" y="3931285"/>
            <a:ext cx="10515600" cy="1325563"/>
          </a:xfrm>
        </p:spPr>
        <p:txBody>
          <a:bodyPr>
            <a:noAutofit/>
          </a:bodyPr>
          <a:lstStyle>
            <a:lvl1pPr>
              <a:defRPr sz="66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style</a:t>
            </a:r>
          </a:p>
        </p:txBody>
      </p:sp>
    </p:spTree>
    <p:extLst>
      <p:ext uri="{BB962C8B-B14F-4D97-AF65-F5344CB8AC3E}">
        <p14:creationId xmlns:p14="http://schemas.microsoft.com/office/powerpoint/2010/main" val="2658842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238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965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10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15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4E828A5-651D-45D5-95A6-1C7DE39C97B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5F6B40-8363-4BB3-A2A6-08CC930405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333" y="1899398"/>
            <a:ext cx="7015679" cy="1325563"/>
          </a:xfrm>
        </p:spPr>
        <p:txBody>
          <a:bodyPr anchor="b" anchorCtr="0">
            <a:no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Add Title</a:t>
            </a:r>
            <a:br>
              <a:rPr lang="en-US" dirty="0"/>
            </a:br>
            <a:r>
              <a:rPr lang="en-US" dirty="0"/>
              <a:t>Add Subhead (optional)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1134904-AC85-40E3-B527-D82CBCE8DDF6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B760B3A-B298-4E18-889E-47F5A4D5C459}"/>
              </a:ext>
            </a:extLst>
          </p:cNvPr>
          <p:cNvSpPr/>
          <p:nvPr userDrawn="1"/>
        </p:nvSpPr>
        <p:spPr>
          <a:xfrm>
            <a:off x="7312013" y="1234846"/>
            <a:ext cx="4251158" cy="425115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806EB3E8-E180-4329-99FD-C7F701A03F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6333" y="3340594"/>
            <a:ext cx="4966548" cy="2029777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text and explain number at right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C5E15F3-2E75-4894-A0C5-E09E6C726E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16800" y="2468880"/>
            <a:ext cx="4054475" cy="1920239"/>
          </a:xfrm>
        </p:spPr>
        <p:txBody>
          <a:bodyPr anchor="ctr" anchorCtr="1">
            <a:noAutofit/>
          </a:bodyPr>
          <a:lstStyle>
            <a:lvl1pPr marL="0" indent="0" algn="ctr">
              <a:buNone/>
              <a:defRPr sz="100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800">
                <a:solidFill>
                  <a:schemeClr val="bg1"/>
                </a:solidFill>
              </a:defRPr>
            </a:lvl3pPr>
            <a:lvl4pPr>
              <a:defRPr sz="4800">
                <a:solidFill>
                  <a:schemeClr val="bg1"/>
                </a:solidFill>
              </a:defRPr>
            </a:lvl4pPr>
            <a:lvl5pPr>
              <a:defRPr sz="4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F27F54-07C2-48BB-A995-B6988F08D24C}"/>
              </a:ext>
            </a:extLst>
          </p:cNvPr>
          <p:cNvCxnSpPr/>
          <p:nvPr userDrawn="1"/>
        </p:nvCxnSpPr>
        <p:spPr>
          <a:xfrm>
            <a:off x="296332" y="3276600"/>
            <a:ext cx="59063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456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886E869-AF9B-4D2E-94C7-AD0D487AE9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34B55B-A970-4B89-9E98-172B8F4A65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88332" y="1396993"/>
            <a:ext cx="5627077" cy="47355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749DEC-1C9B-47AE-81EA-AEDFE86D21AC}"/>
              </a:ext>
            </a:extLst>
          </p:cNvPr>
          <p:cNvSpPr txBox="1"/>
          <p:nvPr userDrawn="1"/>
        </p:nvSpPr>
        <p:spPr>
          <a:xfrm>
            <a:off x="3188332" y="1396994"/>
            <a:ext cx="5627077" cy="37225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9227561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263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005CAB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2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503" y="0"/>
            <a:ext cx="6957559" cy="6857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rgbClr val="48595D"/>
                </a:solidFill>
              </a:defRPr>
            </a:lvl1pPr>
            <a:lvl2pPr marL="457200" indent="-228600">
              <a:defRPr sz="2000">
                <a:solidFill>
                  <a:srgbClr val="48595D"/>
                </a:solidFill>
              </a:defRPr>
            </a:lvl2pPr>
            <a:lvl3pPr marL="685800" indent="-228600">
              <a:defRPr sz="1800">
                <a:solidFill>
                  <a:srgbClr val="48595D"/>
                </a:solidFill>
              </a:defRPr>
            </a:lvl3pPr>
            <a:lvl4pPr marL="914400" indent="-228600">
              <a:defRPr sz="1600">
                <a:solidFill>
                  <a:srgbClr val="48595D"/>
                </a:solidFill>
              </a:defRPr>
            </a:lvl4pPr>
            <a:lvl5pPr marL="1143000" indent="-228600">
              <a:defRPr sz="16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55" y="0"/>
            <a:ext cx="3903562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426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Generic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9595BFE-EB54-42C4-9D04-3F8DA46DE14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DB7AFEE-FCFA-EE44-A6ED-641CA589F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0" y="4120063"/>
            <a:ext cx="11506200" cy="465667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87DAF-6E20-BA44-8FD5-867BBA6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</p:spPr>
        <p:txBody>
          <a:bodyPr tIns="0" bIns="91440" anchor="b">
            <a:normAutofit/>
          </a:bodyPr>
          <a:lstStyle>
            <a:lvl1pPr marL="0" indent="0" algn="ctr" defTabSz="914400" rtl="0" eaLnBrk="1" latinLnBrk="0" hangingPunct="1">
              <a:buNone/>
              <a:defRPr lang="en-US" sz="4800" b="1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23243"/>
            <a:ext cx="2609627" cy="2619982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F61E981-53B8-45E2-8B48-0AFC8149BF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76"/>
          <a:stretch/>
        </p:blipFill>
        <p:spPr>
          <a:xfrm>
            <a:off x="9613854" y="5407661"/>
            <a:ext cx="2403856" cy="170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841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6392" y="679622"/>
            <a:ext cx="4517136" cy="4955059"/>
          </a:xfrm>
        </p:spPr>
        <p:txBody>
          <a:bodyPr numCol="2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rgbClr val="48595D"/>
                </a:solidFill>
              </a:defRPr>
            </a:lvl1pPr>
            <a:lvl2pPr marL="457200" indent="-228600">
              <a:defRPr sz="1200">
                <a:solidFill>
                  <a:srgbClr val="48595D"/>
                </a:solidFill>
              </a:defRPr>
            </a:lvl2pPr>
            <a:lvl3pPr marL="685800" indent="-228600">
              <a:defRPr sz="1200">
                <a:solidFill>
                  <a:srgbClr val="48595D"/>
                </a:solidFill>
              </a:defRPr>
            </a:lvl3pPr>
            <a:lvl4pPr marL="914400" indent="-228600">
              <a:defRPr sz="1200">
                <a:solidFill>
                  <a:srgbClr val="48595D"/>
                </a:solidFill>
              </a:defRPr>
            </a:lvl4pPr>
            <a:lvl5pPr marL="1143000" indent="-228600">
              <a:defRPr sz="12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0"/>
            <a:ext cx="2377440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9F37E-F65E-B64B-94D4-A1779A6FED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4889" y="1"/>
            <a:ext cx="4141737" cy="6857999"/>
          </a:xfrm>
        </p:spPr>
        <p:txBody>
          <a:bodyPr anchor="ctr" anchorCtr="0"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41565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051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</a:t>
            </a:r>
            <a:r>
              <a:rPr lang="en-US"/>
              <a:t>club name </a:t>
            </a:r>
            <a:r>
              <a:rPr lang="en-US" dirty="0"/>
              <a:t>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75057F-8A4A-3D48-A811-CF3BB6867A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148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E95793-1AA7-8D4B-B83A-CE84DD100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03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2523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0077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510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037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9873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139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5150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0D53A2B-1E08-432C-8028-CB4DA0FAFAE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A30FDB-F442-40BA-BA8A-827AD027B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>
            <a:lvl1pPr algn="ctr"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A24A67E-7995-4C3A-932C-285B72DEB2B0}"/>
              </a:ext>
            </a:extLst>
          </p:cNvPr>
          <p:cNvSpPr txBox="1">
            <a:spLocks/>
          </p:cNvSpPr>
          <p:nvPr userDrawn="1"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9DDAE47-DACE-4FE4-8C24-47EFCFB3B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76"/>
          <a:stretch/>
        </p:blipFill>
        <p:spPr>
          <a:xfrm>
            <a:off x="4894072" y="4974412"/>
            <a:ext cx="2403856" cy="170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712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304671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7439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8919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00B4E6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4320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0094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2523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02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9262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4365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409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5051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C699BED-CB0A-426C-805A-F61F46713AF5}"/>
              </a:ext>
            </a:extLst>
          </p:cNvPr>
          <p:cNvSpPr txBox="1">
            <a:spLocks/>
          </p:cNvSpPr>
          <p:nvPr userDrawn="1"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5C99DE-6964-4885-8326-0B31D8C7D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4754"/>
            <a:ext cx="10515600" cy="1325563"/>
          </a:xfrm>
        </p:spPr>
        <p:txBody>
          <a:bodyPr/>
          <a:lstStyle>
            <a:lvl1pPr>
              <a:defRPr cap="all" baseline="0">
                <a:solidFill>
                  <a:srgbClr val="15458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5B06340B-26DD-4E82-9F41-B26D279C15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241" y="5386615"/>
            <a:ext cx="2277519" cy="9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788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bg>
      <p:bgPr>
        <a:solidFill>
          <a:srgbClr val="005C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DB7AFEE-FCFA-EE44-A6ED-641CA589F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0" y="4120063"/>
            <a:ext cx="11506200" cy="465667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b="1" kern="1200" dirty="0">
                <a:solidFill>
                  <a:srgbClr val="005DAA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87DAF-6E20-BA44-8FD5-867BBA6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</p:spPr>
        <p:txBody>
          <a:bodyPr tIns="0" bIns="91440" anchor="b">
            <a:normAutofit/>
          </a:bodyPr>
          <a:lstStyle>
            <a:lvl1pPr marL="0" indent="0" algn="ctr" defTabSz="914400" rtl="0" eaLnBrk="1" latinLnBrk="0" hangingPunct="1">
              <a:buNone/>
              <a:defRPr lang="en-US" sz="4800" b="1" kern="1200" cap="all" baseline="0" dirty="0">
                <a:solidFill>
                  <a:srgbClr val="005DA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23243"/>
            <a:ext cx="2609627" cy="2619982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A440657-C9FE-256F-5CCD-31D2CBF6E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D35ED7E-B718-B854-3397-4E36A02E7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690BF33-C65B-D3AB-5D73-28E8BA041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74830"/>
            <a:ext cx="2743200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185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503" y="0"/>
            <a:ext cx="6957559" cy="6857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rgbClr val="48595D"/>
                </a:solidFill>
              </a:defRPr>
            </a:lvl1pPr>
            <a:lvl2pPr marL="457200" indent="-228600">
              <a:defRPr sz="2000">
                <a:solidFill>
                  <a:srgbClr val="48595D"/>
                </a:solidFill>
              </a:defRPr>
            </a:lvl2pPr>
            <a:lvl3pPr marL="685800" indent="-228600">
              <a:defRPr sz="1800">
                <a:solidFill>
                  <a:srgbClr val="48595D"/>
                </a:solidFill>
              </a:defRPr>
            </a:lvl3pPr>
            <a:lvl4pPr marL="914400" indent="-228600">
              <a:defRPr sz="1600">
                <a:solidFill>
                  <a:srgbClr val="48595D"/>
                </a:solidFill>
              </a:defRPr>
            </a:lvl4pPr>
            <a:lvl5pPr marL="1143000" indent="-228600">
              <a:defRPr sz="16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55" y="0"/>
            <a:ext cx="3903562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5484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6392" y="679622"/>
            <a:ext cx="4517136" cy="4955059"/>
          </a:xfrm>
        </p:spPr>
        <p:txBody>
          <a:bodyPr numCol="2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rgbClr val="48595D"/>
                </a:solidFill>
              </a:defRPr>
            </a:lvl1pPr>
            <a:lvl2pPr marL="457200" indent="-228600">
              <a:defRPr sz="1200">
                <a:solidFill>
                  <a:srgbClr val="48595D"/>
                </a:solidFill>
              </a:defRPr>
            </a:lvl2pPr>
            <a:lvl3pPr marL="685800" indent="-228600">
              <a:defRPr sz="1200">
                <a:solidFill>
                  <a:srgbClr val="48595D"/>
                </a:solidFill>
              </a:defRPr>
            </a:lvl3pPr>
            <a:lvl4pPr marL="914400" indent="-228600">
              <a:defRPr sz="1200">
                <a:solidFill>
                  <a:srgbClr val="48595D"/>
                </a:solidFill>
              </a:defRPr>
            </a:lvl4pPr>
            <a:lvl5pPr marL="1143000" indent="-228600">
              <a:defRPr sz="12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0"/>
            <a:ext cx="2377440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9F37E-F65E-B64B-94D4-A1779A6FED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4889" y="1"/>
            <a:ext cx="4141737" cy="6857999"/>
          </a:xfrm>
        </p:spPr>
        <p:txBody>
          <a:bodyPr anchor="ctr" anchorCtr="0"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568448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720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</a:t>
            </a:r>
            <a:r>
              <a:rPr lang="en-US"/>
              <a:t>club name </a:t>
            </a:r>
            <a:r>
              <a:rPr lang="en-US" dirty="0"/>
              <a:t>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75057F-8A4A-3D48-A811-CF3BB6867A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7333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E95793-1AA7-8D4B-B83A-CE84DD100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334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7235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081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959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32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hoto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or sub-heading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75057F-8A4A-3D48-A811-CF3BB6867A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681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804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166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668357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33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0000FF"/>
              </a:highlight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76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513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00B4E6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530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431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752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77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126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hoto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Rotary Club name or sub-heading goes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E95793-1AA7-8D4B-B83A-CE84DD100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099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408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2110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678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- Blue">
    <p:bg>
      <p:bgPr>
        <a:solidFill>
          <a:srgbClr val="005C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157281-2BC4-4225-A2C5-D50B79F4FA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6D0F9556-6213-4F5A-B80C-E37ABBF19D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4040" y="3931285"/>
            <a:ext cx="10515600" cy="1325563"/>
          </a:xfrm>
        </p:spPr>
        <p:txBody>
          <a:bodyPr anchor="b" anchorCtr="0">
            <a:noAutofit/>
          </a:bodyPr>
          <a:lstStyle>
            <a:lvl1pPr>
              <a:defRPr sz="66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style</a:t>
            </a:r>
          </a:p>
        </p:txBody>
      </p:sp>
    </p:spTree>
    <p:extLst>
      <p:ext uri="{BB962C8B-B14F-4D97-AF65-F5344CB8AC3E}">
        <p14:creationId xmlns:p14="http://schemas.microsoft.com/office/powerpoint/2010/main" val="1826389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 - Blue">
    <p:bg>
      <p:bgPr>
        <a:solidFill>
          <a:srgbClr val="005C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B4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157281-2BC4-4225-A2C5-D50B79F4FA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6D0F9556-6213-4F5A-B80C-E37ABBF19D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4040" y="3931285"/>
            <a:ext cx="10515600" cy="1325563"/>
          </a:xfrm>
        </p:spPr>
        <p:txBody>
          <a:bodyPr anchor="b" anchorCtr="0">
            <a:noAutofit/>
          </a:bodyPr>
          <a:lstStyle>
            <a:lvl1pPr>
              <a:defRPr sz="66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style</a:t>
            </a:r>
          </a:p>
        </p:txBody>
      </p:sp>
    </p:spTree>
    <p:extLst>
      <p:ext uri="{BB962C8B-B14F-4D97-AF65-F5344CB8AC3E}">
        <p14:creationId xmlns:p14="http://schemas.microsoft.com/office/powerpoint/2010/main" val="1063939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ags" Target="../tags/tag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image" Target="../media/image6.png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tags" Target="../tags/tag2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“how-to” text on the first pages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6366050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 dirty="0"/>
                  <a:t>Royal Blue</a:t>
                </a:r>
                <a:br>
                  <a:rPr lang="en-US" sz="700" dirty="0"/>
                </a:br>
                <a:r>
                  <a:rPr lang="en-US" sz="600" dirty="0"/>
                  <a:t>R23,G69,B143</a:t>
                </a:r>
                <a:endParaRPr lang="en-US" sz="700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Azure</a:t>
                </a:r>
                <a:br>
                  <a:rPr lang="en-US" sz="600" dirty="0"/>
                </a:br>
                <a:r>
                  <a:rPr lang="en-US" sz="60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Sky Blue 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Violet</a:t>
                </a:r>
                <a:br>
                  <a:rPr lang="en-US" sz="600" dirty="0"/>
                </a:br>
                <a:r>
                  <a:rPr lang="en-US" sz="600" dirty="0"/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Orange</a:t>
                </a:r>
                <a:br>
                  <a:rPr lang="en-US" sz="600" dirty="0"/>
                </a:br>
                <a:r>
                  <a:rPr lang="en-US" sz="600" dirty="0"/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Gold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Cranberry</a:t>
                </a:r>
                <a:br>
                  <a:rPr lang="en-US" sz="600" dirty="0">
                    <a:solidFill>
                      <a:schemeClr val="bg1"/>
                    </a:solidFill>
                  </a:rPr>
                </a:br>
                <a:r>
                  <a:rPr lang="en-US" sz="600" dirty="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Turquoise</a:t>
                </a:r>
                <a:br>
                  <a:rPr lang="en-US" sz="600" dirty="0"/>
                </a:br>
                <a:r>
                  <a:rPr lang="en-US" sz="600" dirty="0"/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tx1"/>
                  </a:solidFill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Colors</a:t>
              </a:r>
            </a:p>
          </p:txBody>
        </p:sp>
      </p:grpSp>
      <p:pic>
        <p:nvPicPr>
          <p:cNvPr id="19" name="Picture 18" descr="Text, logo&#10;&#10;Description automatically generated">
            <a:extLst>
              <a:ext uri="{FF2B5EF4-FFF2-40B4-BE49-F238E27FC236}">
                <a16:creationId xmlns:a16="http://schemas.microsoft.com/office/drawing/2014/main" id="{34AD331D-6E76-C4A3-24B4-B552602630BA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739" y="5781450"/>
            <a:ext cx="2112588" cy="901634"/>
          </a:xfrm>
          <a:prstGeom prst="rect">
            <a:avLst/>
          </a:prstGeom>
        </p:spPr>
      </p:pic>
    </p:spTree>
    <p:custDataLst>
      <p:tags r:id="rId41"/>
    </p:custDataLst>
    <p:extLst>
      <p:ext uri="{BB962C8B-B14F-4D97-AF65-F5344CB8AC3E}">
        <p14:creationId xmlns:p14="http://schemas.microsoft.com/office/powerpoint/2010/main" val="128083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4E25-127B-4C48-AF96-44BA7B8237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“how-to” text on the first pages</a:t>
            </a:r>
            <a:endParaRPr lang="en-US" b="0" i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b="0" i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6366050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/>
                  <a:t>Royal Blue</a:t>
                </a:r>
                <a:br>
                  <a:rPr lang="en-US" sz="700"/>
                </a:br>
                <a:r>
                  <a:rPr lang="en-US" sz="600"/>
                  <a:t>R23,G69,B143</a:t>
                </a:r>
                <a:endParaRPr lang="en-US" sz="70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/>
                  <a:t>Azure</a:t>
                </a:r>
                <a:br>
                  <a:rPr lang="en-US" sz="600"/>
                </a:br>
                <a:r>
                  <a:rPr lang="en-US" sz="60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>
                    <a:solidFill>
                      <a:schemeClr val="tx1"/>
                    </a:solidFill>
                  </a:rPr>
                  <a:t>Sky Blue </a:t>
                </a:r>
                <a:br>
                  <a:rPr lang="en-US" sz="600">
                    <a:solidFill>
                      <a:schemeClr val="tx1"/>
                    </a:solidFill>
                  </a:rPr>
                </a:br>
                <a:r>
                  <a:rPr lang="en-US" sz="60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/>
                  <a:t>Violet</a:t>
                </a:r>
                <a:br>
                  <a:rPr lang="en-US" sz="600"/>
                </a:br>
                <a:r>
                  <a:rPr lang="en-US" sz="600"/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/>
                  <a:t>Orange</a:t>
                </a:r>
                <a:br>
                  <a:rPr lang="en-US" sz="600"/>
                </a:br>
                <a:r>
                  <a:rPr lang="en-US" sz="600"/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>
                    <a:solidFill>
                      <a:schemeClr val="tx1"/>
                    </a:solidFill>
                  </a:rPr>
                  <a:t>Gold</a:t>
                </a:r>
                <a:br>
                  <a:rPr lang="en-US" sz="600">
                    <a:solidFill>
                      <a:schemeClr val="tx1"/>
                    </a:solidFill>
                  </a:rPr>
                </a:br>
                <a:r>
                  <a:rPr lang="en-US" sz="60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>
                    <a:solidFill>
                      <a:schemeClr val="bg1"/>
                    </a:solidFill>
                  </a:rPr>
                  <a:t>Cranberry</a:t>
                </a:r>
                <a:br>
                  <a:rPr lang="en-US" sz="600">
                    <a:solidFill>
                      <a:schemeClr val="bg1"/>
                    </a:solidFill>
                  </a:rPr>
                </a:br>
                <a:r>
                  <a:rPr lang="en-US" sz="60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/>
                  <a:t>Turquoise</a:t>
                </a:r>
                <a:br>
                  <a:rPr lang="en-US" sz="600"/>
                </a:br>
                <a:r>
                  <a:rPr lang="en-US" sz="600"/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>
                  <a:solidFill>
                    <a:schemeClr val="tx1"/>
                  </a:solidFill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Colors</a:t>
              </a:r>
            </a:p>
          </p:txBody>
        </p:sp>
      </p:grpSp>
      <p:pic>
        <p:nvPicPr>
          <p:cNvPr id="17" name="Picture 16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102AEDC0-A781-2E37-29B2-CC5FAAFFA9B5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433" y="4794972"/>
            <a:ext cx="4114801" cy="2342131"/>
          </a:xfrm>
          <a:prstGeom prst="rect">
            <a:avLst/>
          </a:prstGeom>
        </p:spPr>
      </p:pic>
    </p:spTree>
    <p:custDataLst>
      <p:tags r:id="rId25"/>
    </p:custDataLst>
    <p:extLst>
      <p:ext uri="{BB962C8B-B14F-4D97-AF65-F5344CB8AC3E}">
        <p14:creationId xmlns:p14="http://schemas.microsoft.com/office/powerpoint/2010/main" val="344977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5" Type="http://schemas.openxmlformats.org/officeDocument/2006/relationships/hyperlink" Target="http://www.ryla5150.org/" TargetMode="Externa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6DC9D22-67A9-BD23-63E3-B488CCA2CC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0" y="4120063"/>
            <a:ext cx="11506200" cy="1095404"/>
          </a:xfrm>
        </p:spPr>
        <p:txBody>
          <a:bodyPr/>
          <a:lstStyle/>
          <a:p>
            <a:r>
              <a:rPr lang="en-US" dirty="0"/>
              <a:t>Sylvia Barry</a:t>
            </a:r>
          </a:p>
          <a:p>
            <a:r>
              <a:rPr lang="en-US" dirty="0"/>
              <a:t>Youth Service Chair</a:t>
            </a:r>
          </a:p>
          <a:p>
            <a:r>
              <a:rPr lang="en-US" dirty="0"/>
              <a:t>Rotary Club of Novato Sunrise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C443A3-6F37-7EBA-7983-90222D36F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Youth Service</a:t>
            </a:r>
          </a:p>
        </p:txBody>
      </p:sp>
    </p:spTree>
    <p:extLst>
      <p:ext uri="{BB962C8B-B14F-4D97-AF65-F5344CB8AC3E}">
        <p14:creationId xmlns:p14="http://schemas.microsoft.com/office/powerpoint/2010/main" val="597417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4F150-43B2-506E-4964-1CA06D204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A14690B-F335-C66C-DB7E-5C1331181E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7750109"/>
              </p:ext>
            </p:extLst>
          </p:nvPr>
        </p:nvGraphicFramePr>
        <p:xfrm>
          <a:off x="1088571" y="1567543"/>
          <a:ext cx="10392229" cy="5290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097C3-2D9B-38CB-6F05-042C6A0C3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FCC2751-623A-2781-C4F1-2B75D7140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/>
          <a:lstStyle/>
          <a:p>
            <a:r>
              <a:rPr lang="en-US" dirty="0"/>
              <a:t>Youth service</a:t>
            </a:r>
          </a:p>
        </p:txBody>
      </p:sp>
    </p:spTree>
    <p:extLst>
      <p:ext uri="{BB962C8B-B14F-4D97-AF65-F5344CB8AC3E}">
        <p14:creationId xmlns:p14="http://schemas.microsoft.com/office/powerpoint/2010/main" val="381923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D15CD-DD51-06ED-376F-96F7E9F62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2F320BD-CC1F-00D1-EB0C-E3FA8C8BA5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0672512"/>
              </p:ext>
            </p:extLst>
          </p:nvPr>
        </p:nvGraphicFramePr>
        <p:xfrm>
          <a:off x="1088571" y="1567543"/>
          <a:ext cx="10392229" cy="5290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6221BA-106A-E246-D2F5-DACB2D9D6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5" name="Arrow: Up-Down 14">
            <a:extLst>
              <a:ext uri="{FF2B5EF4-FFF2-40B4-BE49-F238E27FC236}">
                <a16:creationId xmlns:a16="http://schemas.microsoft.com/office/drawing/2014/main" id="{DA1B4650-4906-5B50-08DC-D499274AD551}"/>
              </a:ext>
            </a:extLst>
          </p:cNvPr>
          <p:cNvSpPr/>
          <p:nvPr/>
        </p:nvSpPr>
        <p:spPr>
          <a:xfrm>
            <a:off x="5690386" y="3218542"/>
            <a:ext cx="203200" cy="420915"/>
          </a:xfrm>
          <a:prstGeom prst="upDownArrow">
            <a:avLst/>
          </a:prstGeom>
          <a:solidFill>
            <a:srgbClr val="ABB0C6"/>
          </a:solidFill>
          <a:ln>
            <a:solidFill>
              <a:srgbClr val="ABB0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Up-Down 15">
            <a:extLst>
              <a:ext uri="{FF2B5EF4-FFF2-40B4-BE49-F238E27FC236}">
                <a16:creationId xmlns:a16="http://schemas.microsoft.com/office/drawing/2014/main" id="{C30E686D-A187-B0CF-C671-ED702EC0AD33}"/>
              </a:ext>
            </a:extLst>
          </p:cNvPr>
          <p:cNvSpPr/>
          <p:nvPr/>
        </p:nvSpPr>
        <p:spPr>
          <a:xfrm rot="18412111">
            <a:off x="6594927" y="4872081"/>
            <a:ext cx="203200" cy="420915"/>
          </a:xfrm>
          <a:prstGeom prst="upDownArrow">
            <a:avLst/>
          </a:prstGeom>
          <a:solidFill>
            <a:srgbClr val="ABB0C6"/>
          </a:solidFill>
          <a:ln>
            <a:solidFill>
              <a:srgbClr val="ABB0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Up-Down 16">
            <a:extLst>
              <a:ext uri="{FF2B5EF4-FFF2-40B4-BE49-F238E27FC236}">
                <a16:creationId xmlns:a16="http://schemas.microsoft.com/office/drawing/2014/main" id="{4CB3AA8E-34F1-EDB9-D7F4-319C52618383}"/>
              </a:ext>
            </a:extLst>
          </p:cNvPr>
          <p:cNvSpPr/>
          <p:nvPr/>
        </p:nvSpPr>
        <p:spPr>
          <a:xfrm rot="6399420">
            <a:off x="4501453" y="3628868"/>
            <a:ext cx="203200" cy="501832"/>
          </a:xfrm>
          <a:prstGeom prst="upDownArrow">
            <a:avLst/>
          </a:prstGeom>
          <a:solidFill>
            <a:srgbClr val="ABB0C6"/>
          </a:solidFill>
          <a:ln>
            <a:solidFill>
              <a:srgbClr val="ABB0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Up-Down 17">
            <a:extLst>
              <a:ext uri="{FF2B5EF4-FFF2-40B4-BE49-F238E27FC236}">
                <a16:creationId xmlns:a16="http://schemas.microsoft.com/office/drawing/2014/main" id="{7BADCB14-95E3-F2DD-1AA0-27C309AA85A0}"/>
              </a:ext>
            </a:extLst>
          </p:cNvPr>
          <p:cNvSpPr/>
          <p:nvPr/>
        </p:nvSpPr>
        <p:spPr>
          <a:xfrm rot="4006408">
            <a:off x="6885858" y="3683541"/>
            <a:ext cx="203200" cy="501832"/>
          </a:xfrm>
          <a:prstGeom prst="upDownArrow">
            <a:avLst/>
          </a:prstGeom>
          <a:solidFill>
            <a:srgbClr val="ABB0C6"/>
          </a:solidFill>
          <a:ln>
            <a:solidFill>
              <a:srgbClr val="ABB0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FD1536A-7690-86F3-BBEF-4E15448AF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/>
          <a:lstStyle/>
          <a:p>
            <a:r>
              <a:rPr lang="en-US" dirty="0"/>
              <a:t>Youth service</a:t>
            </a:r>
          </a:p>
        </p:txBody>
      </p:sp>
      <p:sp>
        <p:nvSpPr>
          <p:cNvPr id="2" name="Arrow: Up-Down 1">
            <a:extLst>
              <a:ext uri="{FF2B5EF4-FFF2-40B4-BE49-F238E27FC236}">
                <a16:creationId xmlns:a16="http://schemas.microsoft.com/office/drawing/2014/main" id="{47A1D32A-ECAB-B33B-A394-437BBD806417}"/>
              </a:ext>
            </a:extLst>
          </p:cNvPr>
          <p:cNvSpPr/>
          <p:nvPr/>
        </p:nvSpPr>
        <p:spPr>
          <a:xfrm rot="3286141">
            <a:off x="4765020" y="4899638"/>
            <a:ext cx="203200" cy="501832"/>
          </a:xfrm>
          <a:prstGeom prst="upDownArrow">
            <a:avLst/>
          </a:prstGeom>
          <a:solidFill>
            <a:srgbClr val="ABB0C6"/>
          </a:solidFill>
          <a:ln>
            <a:solidFill>
              <a:srgbClr val="ABB0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ircle with colorful circles with text&#10;&#10;Description automatically generated with medium confidence">
            <a:extLst>
              <a:ext uri="{FF2B5EF4-FFF2-40B4-BE49-F238E27FC236}">
                <a16:creationId xmlns:a16="http://schemas.microsoft.com/office/drawing/2014/main" id="{6426D1C4-B470-DA61-33B7-E21E461DC0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0278" y="1655612"/>
            <a:ext cx="3226922" cy="199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5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4689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a thank you&#10;&#10;Description automatically generated">
            <a:extLst>
              <a:ext uri="{FF2B5EF4-FFF2-40B4-BE49-F238E27FC236}">
                <a16:creationId xmlns:a16="http://schemas.microsoft.com/office/drawing/2014/main" id="{110FA092-5DAF-CEF6-B138-5CECC5E468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84BE33-9425-2C6B-456D-6B2D3F4AC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Please complete your evaluation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7F55B-53CE-27DB-A0E4-80CE14233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521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2444B-09DA-397D-3CD7-0103C6D6B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C1263-36F9-EF7A-2483-E363E77CB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Youth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03504-8445-8A4B-50F5-B821DD4C7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8FCF15C-1D18-7526-9C58-D043CB389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9987" y="1763452"/>
            <a:ext cx="9716031" cy="4081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i="0" dirty="0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Youth Service  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recognizes t</a:t>
            </a:r>
            <a:r>
              <a:rPr lang="en-US" sz="4000" i="0" dirty="0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 Importance of 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Empowering </a:t>
            </a:r>
          </a:p>
          <a:p>
            <a:pPr marL="0" indent="0">
              <a:buNone/>
            </a:pPr>
            <a:r>
              <a:rPr lang="en-US" sz="4000" i="0" dirty="0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Youth and Young Professionals </a:t>
            </a:r>
          </a:p>
          <a:p>
            <a:pPr marL="0" indent="0">
              <a:buNone/>
            </a:pPr>
            <a:r>
              <a:rPr lang="en-US" sz="4000" i="0" dirty="0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through </a:t>
            </a:r>
          </a:p>
          <a:p>
            <a:pPr marL="0" indent="0">
              <a:buNone/>
            </a:pPr>
            <a:r>
              <a:rPr lang="en-US" sz="4000" i="0" dirty="0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Leadership Development Programs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358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02315-8CAE-7056-C5ED-618861324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736553F-68D1-E69A-0652-8A7C29B0E858}"/>
              </a:ext>
            </a:extLst>
          </p:cNvPr>
          <p:cNvSpPr/>
          <p:nvPr/>
        </p:nvSpPr>
        <p:spPr>
          <a:xfrm>
            <a:off x="4114613" y="1722076"/>
            <a:ext cx="2016168" cy="1008084"/>
          </a:xfrm>
          <a:custGeom>
            <a:avLst/>
            <a:gdLst>
              <a:gd name="connsiteX0" fmla="*/ 0 w 2016168"/>
              <a:gd name="connsiteY0" fmla="*/ 0 h 1008084"/>
              <a:gd name="connsiteX1" fmla="*/ 2016168 w 2016168"/>
              <a:gd name="connsiteY1" fmla="*/ 0 h 1008084"/>
              <a:gd name="connsiteX2" fmla="*/ 2016168 w 2016168"/>
              <a:gd name="connsiteY2" fmla="*/ 1008084 h 1008084"/>
              <a:gd name="connsiteX3" fmla="*/ 0 w 2016168"/>
              <a:gd name="connsiteY3" fmla="*/ 1008084 h 1008084"/>
              <a:gd name="connsiteX4" fmla="*/ 0 w 2016168"/>
              <a:gd name="connsiteY4" fmla="*/ 0 h 1008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6168" h="1008084">
                <a:moveTo>
                  <a:pt x="0" y="0"/>
                </a:moveTo>
                <a:lnTo>
                  <a:pt x="2016168" y="0"/>
                </a:lnTo>
                <a:lnTo>
                  <a:pt x="2016168" y="1008084"/>
                </a:lnTo>
                <a:lnTo>
                  <a:pt x="0" y="10080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/>
              <a:t>Youth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EC3BA63-63CE-723D-480A-512B71413A77}"/>
              </a:ext>
            </a:extLst>
          </p:cNvPr>
          <p:cNvSpPr/>
          <p:nvPr/>
        </p:nvSpPr>
        <p:spPr>
          <a:xfrm>
            <a:off x="2894832" y="3153555"/>
            <a:ext cx="2016168" cy="1008084"/>
          </a:xfrm>
          <a:custGeom>
            <a:avLst/>
            <a:gdLst>
              <a:gd name="connsiteX0" fmla="*/ 0 w 2016168"/>
              <a:gd name="connsiteY0" fmla="*/ 0 h 1008084"/>
              <a:gd name="connsiteX1" fmla="*/ 2016168 w 2016168"/>
              <a:gd name="connsiteY1" fmla="*/ 0 h 1008084"/>
              <a:gd name="connsiteX2" fmla="*/ 2016168 w 2016168"/>
              <a:gd name="connsiteY2" fmla="*/ 1008084 h 1008084"/>
              <a:gd name="connsiteX3" fmla="*/ 0 w 2016168"/>
              <a:gd name="connsiteY3" fmla="*/ 1008084 h 1008084"/>
              <a:gd name="connsiteX4" fmla="*/ 0 w 2016168"/>
              <a:gd name="connsiteY4" fmla="*/ 0 h 1008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6168" h="1008084">
                <a:moveTo>
                  <a:pt x="0" y="0"/>
                </a:moveTo>
                <a:lnTo>
                  <a:pt x="2016168" y="0"/>
                </a:lnTo>
                <a:lnTo>
                  <a:pt x="2016168" y="1008084"/>
                </a:lnTo>
                <a:lnTo>
                  <a:pt x="0" y="10080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Club Youth Service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83C49B2-8B86-38E5-5BF1-D326C0E821F2}"/>
              </a:ext>
            </a:extLst>
          </p:cNvPr>
          <p:cNvGrpSpPr/>
          <p:nvPr/>
        </p:nvGrpSpPr>
        <p:grpSpPr>
          <a:xfrm>
            <a:off x="450435" y="4585034"/>
            <a:ext cx="2067426" cy="1899938"/>
            <a:chOff x="450435" y="4585034"/>
            <a:chExt cx="2067426" cy="1899938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4B7642C-484F-FD9A-C5AD-5CF56E227188}"/>
                </a:ext>
              </a:extLst>
            </p:cNvPr>
            <p:cNvSpPr/>
            <p:nvPr/>
          </p:nvSpPr>
          <p:spPr>
            <a:xfrm>
              <a:off x="455268" y="4585034"/>
              <a:ext cx="2016168" cy="1008084"/>
            </a:xfrm>
            <a:custGeom>
              <a:avLst/>
              <a:gdLst>
                <a:gd name="connsiteX0" fmla="*/ 0 w 2016168"/>
                <a:gd name="connsiteY0" fmla="*/ 0 h 1008084"/>
                <a:gd name="connsiteX1" fmla="*/ 2016168 w 2016168"/>
                <a:gd name="connsiteY1" fmla="*/ 0 h 1008084"/>
                <a:gd name="connsiteX2" fmla="*/ 2016168 w 2016168"/>
                <a:gd name="connsiteY2" fmla="*/ 1008084 h 1008084"/>
                <a:gd name="connsiteX3" fmla="*/ 0 w 2016168"/>
                <a:gd name="connsiteY3" fmla="*/ 1008084 h 1008084"/>
                <a:gd name="connsiteX4" fmla="*/ 0 w 2016168"/>
                <a:gd name="connsiteY4" fmla="*/ 0 h 1008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6168" h="1008084">
                  <a:moveTo>
                    <a:pt x="0" y="0"/>
                  </a:moveTo>
                  <a:lnTo>
                    <a:pt x="2016168" y="0"/>
                  </a:lnTo>
                  <a:lnTo>
                    <a:pt x="2016168" y="1008084"/>
                  </a:lnTo>
                  <a:lnTo>
                    <a:pt x="0" y="10080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kern="1200" dirty="0"/>
                <a:t>Interact</a:t>
              </a:r>
            </a:p>
          </p:txBody>
        </p:sp>
        <p:pic>
          <p:nvPicPr>
            <p:cNvPr id="5" name="Picture 4" descr="A blue text and a black background&#10;&#10;Description automatically generated">
              <a:extLst>
                <a:ext uri="{FF2B5EF4-FFF2-40B4-BE49-F238E27FC236}">
                  <a16:creationId xmlns:a16="http://schemas.microsoft.com/office/drawing/2014/main" id="{DFB6165D-D537-CA9F-3843-7DA22BAE6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435" y="5654310"/>
              <a:ext cx="2067426" cy="830662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85BFC2F-8E2B-9264-AF6B-7F67B0F88CB2}"/>
              </a:ext>
            </a:extLst>
          </p:cNvPr>
          <p:cNvGrpSpPr/>
          <p:nvPr/>
        </p:nvGrpSpPr>
        <p:grpSpPr>
          <a:xfrm>
            <a:off x="2859631" y="4585034"/>
            <a:ext cx="2091487" cy="1848565"/>
            <a:chOff x="2859631" y="4585034"/>
            <a:chExt cx="2091487" cy="1848565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7AC3EB6-21C1-12F9-5F4E-4DFB11F17265}"/>
                </a:ext>
              </a:extLst>
            </p:cNvPr>
            <p:cNvSpPr/>
            <p:nvPr/>
          </p:nvSpPr>
          <p:spPr>
            <a:xfrm>
              <a:off x="2894832" y="4585034"/>
              <a:ext cx="2016168" cy="1008084"/>
            </a:xfrm>
            <a:custGeom>
              <a:avLst/>
              <a:gdLst>
                <a:gd name="connsiteX0" fmla="*/ 0 w 2016168"/>
                <a:gd name="connsiteY0" fmla="*/ 0 h 1008084"/>
                <a:gd name="connsiteX1" fmla="*/ 2016168 w 2016168"/>
                <a:gd name="connsiteY1" fmla="*/ 0 h 1008084"/>
                <a:gd name="connsiteX2" fmla="*/ 2016168 w 2016168"/>
                <a:gd name="connsiteY2" fmla="*/ 1008084 h 1008084"/>
                <a:gd name="connsiteX3" fmla="*/ 0 w 2016168"/>
                <a:gd name="connsiteY3" fmla="*/ 1008084 h 1008084"/>
                <a:gd name="connsiteX4" fmla="*/ 0 w 2016168"/>
                <a:gd name="connsiteY4" fmla="*/ 0 h 1008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6168" h="1008084">
                  <a:moveTo>
                    <a:pt x="0" y="0"/>
                  </a:moveTo>
                  <a:lnTo>
                    <a:pt x="2016168" y="0"/>
                  </a:lnTo>
                  <a:lnTo>
                    <a:pt x="2016168" y="1008084"/>
                  </a:lnTo>
                  <a:lnTo>
                    <a:pt x="0" y="10080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/>
                <a:t>Rotaract</a:t>
              </a:r>
            </a:p>
          </p:txBody>
        </p:sp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695E0395-D4A1-0BBC-A7CC-3F0BF980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59631" y="5602937"/>
              <a:ext cx="2091487" cy="83066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49C430A-4FE9-CB6B-7705-852AD9D40E46}"/>
              </a:ext>
            </a:extLst>
          </p:cNvPr>
          <p:cNvGrpSpPr/>
          <p:nvPr/>
        </p:nvGrpSpPr>
        <p:grpSpPr>
          <a:xfrm>
            <a:off x="5400591" y="4583840"/>
            <a:ext cx="2016168" cy="1838745"/>
            <a:chOff x="5400591" y="4583840"/>
            <a:chExt cx="2016168" cy="1838745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497A9C5-5C5F-33D7-7CEC-17393976B6EC}"/>
                </a:ext>
              </a:extLst>
            </p:cNvPr>
            <p:cNvSpPr/>
            <p:nvPr/>
          </p:nvSpPr>
          <p:spPr>
            <a:xfrm>
              <a:off x="5400591" y="4583840"/>
              <a:ext cx="2016168" cy="1008084"/>
            </a:xfrm>
            <a:custGeom>
              <a:avLst/>
              <a:gdLst>
                <a:gd name="connsiteX0" fmla="*/ 0 w 2016168"/>
                <a:gd name="connsiteY0" fmla="*/ 0 h 1008084"/>
                <a:gd name="connsiteX1" fmla="*/ 2016168 w 2016168"/>
                <a:gd name="connsiteY1" fmla="*/ 0 h 1008084"/>
                <a:gd name="connsiteX2" fmla="*/ 2016168 w 2016168"/>
                <a:gd name="connsiteY2" fmla="*/ 1008084 h 1008084"/>
                <a:gd name="connsiteX3" fmla="*/ 0 w 2016168"/>
                <a:gd name="connsiteY3" fmla="*/ 1008084 h 1008084"/>
                <a:gd name="connsiteX4" fmla="*/ 0 w 2016168"/>
                <a:gd name="connsiteY4" fmla="*/ 0 h 1008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6168" h="1008084">
                  <a:moveTo>
                    <a:pt x="0" y="0"/>
                  </a:moveTo>
                  <a:lnTo>
                    <a:pt x="2016168" y="0"/>
                  </a:lnTo>
                  <a:lnTo>
                    <a:pt x="2016168" y="1008084"/>
                  </a:lnTo>
                  <a:lnTo>
                    <a:pt x="0" y="10080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Rotary Youth Leadership Award</a:t>
              </a:r>
            </a:p>
          </p:txBody>
        </p:sp>
        <p:pic>
          <p:nvPicPr>
            <p:cNvPr id="11" name="Picture 10" descr="A colorful logo with a person in the middle&#10;&#10;Description automatically generated">
              <a:extLst>
                <a:ext uri="{FF2B5EF4-FFF2-40B4-BE49-F238E27FC236}">
                  <a16:creationId xmlns:a16="http://schemas.microsoft.com/office/drawing/2014/main" id="{D2C21E5E-F32A-209C-8FD0-F98DBDC915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2885"/>
            <a:stretch/>
          </p:blipFill>
          <p:spPr>
            <a:xfrm>
              <a:off x="5538441" y="5591924"/>
              <a:ext cx="1740467" cy="83066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D006E3D-5E87-A0C6-BB23-3DACAFC77EC4}"/>
              </a:ext>
            </a:extLst>
          </p:cNvPr>
          <p:cNvGrpSpPr/>
          <p:nvPr/>
        </p:nvGrpSpPr>
        <p:grpSpPr>
          <a:xfrm>
            <a:off x="7773959" y="4585034"/>
            <a:ext cx="2016168" cy="1945137"/>
            <a:chOff x="7773959" y="4585034"/>
            <a:chExt cx="2016168" cy="1945137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060C49-1742-402B-7B65-013E89C96994}"/>
                </a:ext>
              </a:extLst>
            </p:cNvPr>
            <p:cNvSpPr/>
            <p:nvPr/>
          </p:nvSpPr>
          <p:spPr>
            <a:xfrm>
              <a:off x="7773959" y="4585034"/>
              <a:ext cx="2016168" cy="1008084"/>
            </a:xfrm>
            <a:custGeom>
              <a:avLst/>
              <a:gdLst>
                <a:gd name="connsiteX0" fmla="*/ 0 w 2016168"/>
                <a:gd name="connsiteY0" fmla="*/ 0 h 1008084"/>
                <a:gd name="connsiteX1" fmla="*/ 2016168 w 2016168"/>
                <a:gd name="connsiteY1" fmla="*/ 0 h 1008084"/>
                <a:gd name="connsiteX2" fmla="*/ 2016168 w 2016168"/>
                <a:gd name="connsiteY2" fmla="*/ 1008084 h 1008084"/>
                <a:gd name="connsiteX3" fmla="*/ 0 w 2016168"/>
                <a:gd name="connsiteY3" fmla="*/ 1008084 h 1008084"/>
                <a:gd name="connsiteX4" fmla="*/ 0 w 2016168"/>
                <a:gd name="connsiteY4" fmla="*/ 0 h 1008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6168" h="1008084">
                  <a:moveTo>
                    <a:pt x="0" y="0"/>
                  </a:moveTo>
                  <a:lnTo>
                    <a:pt x="2016168" y="0"/>
                  </a:lnTo>
                  <a:lnTo>
                    <a:pt x="2016168" y="1008084"/>
                  </a:lnTo>
                  <a:lnTo>
                    <a:pt x="0" y="10080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Rotary Youth Exchange Program</a:t>
              </a:r>
            </a:p>
          </p:txBody>
        </p:sp>
        <p:pic>
          <p:nvPicPr>
            <p:cNvPr id="13" name="Picture 12" descr="A blue yellow and orange text&#10;&#10;Description automatically generated">
              <a:extLst>
                <a:ext uri="{FF2B5EF4-FFF2-40B4-BE49-F238E27FC236}">
                  <a16:creationId xmlns:a16="http://schemas.microsoft.com/office/drawing/2014/main" id="{EF40B3EB-D54D-A090-4582-B5047602E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10231" y="5609109"/>
              <a:ext cx="1472562" cy="92106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4C9964E-3273-2D87-B3FF-0D1DE2028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Youth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2D4D3-8746-5ABC-8F5C-EE64D048C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F35F2DA-B39E-C02B-6E32-60871D2F0420}"/>
              </a:ext>
            </a:extLst>
          </p:cNvPr>
          <p:cNvSpPr/>
          <p:nvPr/>
        </p:nvSpPr>
        <p:spPr>
          <a:xfrm>
            <a:off x="5122698" y="2730160"/>
            <a:ext cx="211697" cy="92743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927437"/>
                </a:lnTo>
                <a:lnTo>
                  <a:pt x="211697" y="927437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50FF86B-5572-314D-F54A-AAEB3CDA89D6}"/>
              </a:ext>
            </a:extLst>
          </p:cNvPr>
          <p:cNvGrpSpPr/>
          <p:nvPr/>
        </p:nvGrpSpPr>
        <p:grpSpPr>
          <a:xfrm>
            <a:off x="1463352" y="2730160"/>
            <a:ext cx="7318691" cy="1854874"/>
            <a:chOff x="1463352" y="2730160"/>
            <a:chExt cx="7318690" cy="185487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7EF4EB9-0D34-051B-0BA7-A931186170FD}"/>
                </a:ext>
              </a:extLst>
            </p:cNvPr>
            <p:cNvSpPr/>
            <p:nvPr/>
          </p:nvSpPr>
          <p:spPr>
            <a:xfrm>
              <a:off x="3902916" y="2730160"/>
              <a:ext cx="1219781" cy="185487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219781" y="0"/>
                  </a:moveTo>
                  <a:lnTo>
                    <a:pt x="1219781" y="1643177"/>
                  </a:lnTo>
                  <a:lnTo>
                    <a:pt x="0" y="1643177"/>
                  </a:lnTo>
                  <a:lnTo>
                    <a:pt x="0" y="1854874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91736A7-ABDE-AF94-8AEE-F76808C04603}"/>
                </a:ext>
              </a:extLst>
            </p:cNvPr>
            <p:cNvGrpSpPr/>
            <p:nvPr/>
          </p:nvGrpSpPr>
          <p:grpSpPr>
            <a:xfrm>
              <a:off x="1463352" y="2730160"/>
              <a:ext cx="7318690" cy="1854874"/>
              <a:chOff x="1463352" y="2730160"/>
              <a:chExt cx="7318690" cy="1854874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3DE40D6-F493-53B0-6B82-777196E28DED}"/>
                  </a:ext>
                </a:extLst>
              </p:cNvPr>
              <p:cNvSpPr/>
              <p:nvPr/>
            </p:nvSpPr>
            <p:spPr>
              <a:xfrm>
                <a:off x="4911000" y="2730160"/>
                <a:ext cx="211697" cy="927437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211697" y="0"/>
                    </a:moveTo>
                    <a:lnTo>
                      <a:pt x="211697" y="927437"/>
                    </a:lnTo>
                    <a:lnTo>
                      <a:pt x="0" y="927437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3A5860B-50FC-69E0-126F-81DDE8183D75}"/>
                  </a:ext>
                </a:extLst>
              </p:cNvPr>
              <p:cNvSpPr/>
              <p:nvPr/>
            </p:nvSpPr>
            <p:spPr>
              <a:xfrm>
                <a:off x="5122698" y="2730160"/>
                <a:ext cx="3659344" cy="1854874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1643177"/>
                    </a:lnTo>
                    <a:lnTo>
                      <a:pt x="3659345" y="1643177"/>
                    </a:lnTo>
                    <a:lnTo>
                      <a:pt x="3659345" y="1854874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2D78727C-5852-81DD-7729-2B9ADA3AB4C8}"/>
                  </a:ext>
                </a:extLst>
              </p:cNvPr>
              <p:cNvSpPr/>
              <p:nvPr/>
            </p:nvSpPr>
            <p:spPr>
              <a:xfrm>
                <a:off x="5122698" y="2730160"/>
                <a:ext cx="1219781" cy="1854874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1643177"/>
                    </a:lnTo>
                    <a:lnTo>
                      <a:pt x="1219781" y="1643177"/>
                    </a:lnTo>
                    <a:lnTo>
                      <a:pt x="1219781" y="1854874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C1CEF4B-E76B-8FBC-F75F-AACACC35B228}"/>
                  </a:ext>
                </a:extLst>
              </p:cNvPr>
              <p:cNvSpPr/>
              <p:nvPr/>
            </p:nvSpPr>
            <p:spPr>
              <a:xfrm>
                <a:off x="1463352" y="2730160"/>
                <a:ext cx="3583777" cy="1854874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3659345" y="0"/>
                    </a:moveTo>
                    <a:lnTo>
                      <a:pt x="3659345" y="1643177"/>
                    </a:lnTo>
                    <a:lnTo>
                      <a:pt x="0" y="1643177"/>
                    </a:lnTo>
                    <a:lnTo>
                      <a:pt x="0" y="1854874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54D10FB-936E-F04B-8954-CC678FEFEA58}"/>
              </a:ext>
            </a:extLst>
          </p:cNvPr>
          <p:cNvSpPr/>
          <p:nvPr/>
        </p:nvSpPr>
        <p:spPr>
          <a:xfrm>
            <a:off x="5334395" y="3153555"/>
            <a:ext cx="2016168" cy="1008084"/>
          </a:xfrm>
          <a:custGeom>
            <a:avLst/>
            <a:gdLst>
              <a:gd name="connsiteX0" fmla="*/ 0 w 2016168"/>
              <a:gd name="connsiteY0" fmla="*/ 0 h 1008084"/>
              <a:gd name="connsiteX1" fmla="*/ 2016168 w 2016168"/>
              <a:gd name="connsiteY1" fmla="*/ 0 h 1008084"/>
              <a:gd name="connsiteX2" fmla="*/ 2016168 w 2016168"/>
              <a:gd name="connsiteY2" fmla="*/ 1008084 h 1008084"/>
              <a:gd name="connsiteX3" fmla="*/ 0 w 2016168"/>
              <a:gd name="connsiteY3" fmla="*/ 1008084 h 1008084"/>
              <a:gd name="connsiteX4" fmla="*/ 0 w 2016168"/>
              <a:gd name="connsiteY4" fmla="*/ 0 h 1008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6168" h="1008084">
                <a:moveTo>
                  <a:pt x="0" y="0"/>
                </a:moveTo>
                <a:lnTo>
                  <a:pt x="2016168" y="0"/>
                </a:lnTo>
                <a:lnTo>
                  <a:pt x="2016168" y="1008084"/>
                </a:lnTo>
                <a:lnTo>
                  <a:pt x="0" y="10080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Youth Protection Program</a:t>
            </a:r>
          </a:p>
        </p:txBody>
      </p:sp>
      <p:pic>
        <p:nvPicPr>
          <p:cNvPr id="6" name="Picture 5" descr="A circle with colorful circles with text&#10;&#10;Description automatically generated with medium confidence">
            <a:extLst>
              <a:ext uri="{FF2B5EF4-FFF2-40B4-BE49-F238E27FC236}">
                <a16:creationId xmlns:a16="http://schemas.microsoft.com/office/drawing/2014/main" id="{37A238B1-B385-3FE5-61A0-878C34C063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2381" y="1730232"/>
            <a:ext cx="4249419" cy="263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5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1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text and a black background&#10;&#10;Description automatically generated">
            <a:extLst>
              <a:ext uri="{FF2B5EF4-FFF2-40B4-BE49-F238E27FC236}">
                <a16:creationId xmlns:a16="http://schemas.microsoft.com/office/drawing/2014/main" id="{CB369C1A-8165-8EC2-7244-3E9064934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09" y="321893"/>
            <a:ext cx="2630460" cy="10568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5F0118-BD2F-1F1C-E0BE-4A4811EE2E4F}"/>
              </a:ext>
            </a:extLst>
          </p:cNvPr>
          <p:cNvSpPr txBox="1"/>
          <p:nvPr/>
        </p:nvSpPr>
        <p:spPr>
          <a:xfrm>
            <a:off x="217713" y="1656594"/>
            <a:ext cx="5995799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Chair – John Dean, RC SF Chinatown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Ages 12-18, Sponsored by Rotary Clubs, but</a:t>
            </a:r>
            <a:br>
              <a:rPr lang="en-US" sz="2000" dirty="0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self-governing and self-supporting.  </a:t>
            </a:r>
          </a:p>
          <a:p>
            <a:pPr>
              <a:spcBef>
                <a:spcPts val="600"/>
              </a:spcBef>
            </a:pPr>
            <a:endParaRPr lang="en-US" sz="2000" dirty="0">
              <a:solidFill>
                <a:srgbClr val="1745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Rotary International has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14,911 Interact Clubs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342,953 Interactors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145 Countries with Interact Clubs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745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dirty="0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District 5150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49 clubs – Pre-Pandemic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 clubs - Current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Goal – Add two clubs before July 1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E95617-BA51-C289-A4C5-A84EF47CD961}"/>
              </a:ext>
            </a:extLst>
          </p:cNvPr>
          <p:cNvSpPr txBox="1"/>
          <p:nvPr/>
        </p:nvSpPr>
        <p:spPr>
          <a:xfrm>
            <a:off x="6459070" y="850333"/>
            <a:ext cx="560742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Interact Club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Schools interested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School Teacher as Champion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Rotary Club Sponsor / Rotarian Advisor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Clubs working together to Sponsor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Interact District Events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Presidents Kick-Off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Interact 101 Training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Fall Leadership Conference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Spring Leadership Conference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College / Career Workshop</a:t>
            </a:r>
            <a:r>
              <a:rPr lang="en-US" sz="1900" dirty="0">
                <a:solidFill>
                  <a:schemeClr val="bg1"/>
                </a:solidFill>
              </a:rPr>
              <a:t> 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68494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FA190-6F10-140C-6052-1BE4E80B4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90F8242-0D81-5A7A-45CD-BBBB8CE72CF9}"/>
              </a:ext>
            </a:extLst>
          </p:cNvPr>
          <p:cNvSpPr txBox="1"/>
          <p:nvPr/>
        </p:nvSpPr>
        <p:spPr>
          <a:xfrm>
            <a:off x="270162" y="1331090"/>
            <a:ext cx="5565862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CHAIR – ? 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Ages 18 to 30, similar status as Rotary clubs </a:t>
            </a:r>
            <a:br>
              <a:rPr lang="en-US" sz="2000" dirty="0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US" sz="800" dirty="0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b="1" dirty="0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Rotary International has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10,698 Rotaract Clubs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203,298 Rotaractors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180 Countries with Rotaract Clubs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1745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b="1" dirty="0">
                <a:solidFill>
                  <a:srgbClr val="17458F"/>
                </a:solidFill>
              </a:rPr>
              <a:t>District 5150 Rotaract Clubs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458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Dominican University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458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San Francisco State University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458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University of San Francisco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458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Menlo College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458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Possibly starting a Community Rotaract Club in San Rafael </a:t>
            </a:r>
            <a:endParaRPr lang="en-US" sz="2000" dirty="0">
              <a:solidFill>
                <a:srgbClr val="17458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9CDC12-0B54-7DFF-AB1F-3279BE431AC9}"/>
              </a:ext>
            </a:extLst>
          </p:cNvPr>
          <p:cNvSpPr txBox="1"/>
          <p:nvPr/>
        </p:nvSpPr>
        <p:spPr>
          <a:xfrm>
            <a:off x="6426473" y="819025"/>
            <a:ext cx="5495365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Potential Clubs  </a:t>
            </a:r>
          </a:p>
          <a:p>
            <a:pPr marL="341313" lvl="1" indent="-341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San Mateo – 7 Clubs</a:t>
            </a:r>
          </a:p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San Francisco – 3 clubs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Marin – 1 club </a:t>
            </a:r>
            <a:endParaRPr lang="en-US" sz="2000" dirty="0">
              <a:solidFill>
                <a:schemeClr val="bg1"/>
              </a:solidFill>
            </a:endParaRP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chemeClr val="bg1"/>
                </a:solidFill>
              </a:rPr>
              <a:t>Rotaract Club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School-Based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School interested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School Advisor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Rotary Club Sponsor / Rotarian Advisor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Clubs working together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Community-Based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A6C01055-3332-74E3-C878-ACF6C4D72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62" y="306960"/>
            <a:ext cx="2578613" cy="102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2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1DBEB-A0F6-78AC-380F-F6E76661E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AE24-F484-E838-2E9B-4237EAC2B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617" y="2753199"/>
            <a:ext cx="5772150" cy="3390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212D4D-3746-0A25-0989-9FC0C2F99B2B}"/>
              </a:ext>
            </a:extLst>
          </p:cNvPr>
          <p:cNvSpPr txBox="1"/>
          <p:nvPr/>
        </p:nvSpPr>
        <p:spPr>
          <a:xfrm>
            <a:off x="252233" y="1755828"/>
            <a:ext cx="584376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Chair – Lynn Luckow, RC SF</a:t>
            </a:r>
            <a:endParaRPr lang="en-US" dirty="0"/>
          </a:p>
        </p:txBody>
      </p:sp>
      <p:pic>
        <p:nvPicPr>
          <p:cNvPr id="4" name="Picture 3" descr="A colorful logo with a person in the middle&#10;&#10;Description automatically generated">
            <a:extLst>
              <a:ext uri="{FF2B5EF4-FFF2-40B4-BE49-F238E27FC236}">
                <a16:creationId xmlns:a16="http://schemas.microsoft.com/office/drawing/2014/main" id="{6230C12D-E230-058F-FD07-3AE51B73E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09" y="309292"/>
            <a:ext cx="2177273" cy="13475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38BE68-381C-EE98-2719-CB358321FFC9}"/>
              </a:ext>
            </a:extLst>
          </p:cNvPr>
          <p:cNvSpPr txBox="1"/>
          <p:nvPr/>
        </p:nvSpPr>
        <p:spPr>
          <a:xfrm>
            <a:off x="298319" y="2156767"/>
            <a:ext cx="540449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RYLA 2024</a:t>
            </a:r>
          </a:p>
          <a:p>
            <a:r>
              <a:rPr lang="en-US" dirty="0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Days Leadership Development Summer Camp </a:t>
            </a:r>
          </a:p>
          <a:p>
            <a:r>
              <a:rPr lang="en-US" dirty="0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July 29 – August 2, 2024 </a:t>
            </a:r>
          </a:p>
          <a:p>
            <a:r>
              <a:rPr lang="en-US" dirty="0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Redwood Glen Camp and Conference</a:t>
            </a:r>
          </a:p>
          <a:p>
            <a:r>
              <a:rPr lang="en-US" dirty="0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Transportation Provided </a:t>
            </a:r>
          </a:p>
          <a:p>
            <a:endParaRPr lang="en-US" sz="1600" dirty="0">
              <a:solidFill>
                <a:srgbClr val="1745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160 New Students (16 teams)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(Freshmen / Sophomores / Juniors)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 Alumni Leaders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32-34 Adult Counselors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$600 per camper </a:t>
            </a:r>
            <a:endParaRPr lang="en-US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46D65DB5-7DF6-ACEC-725F-5917D07408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09"/>
          <a:stretch/>
        </p:blipFill>
        <p:spPr bwMode="auto">
          <a:xfrm>
            <a:off x="252233" y="5331599"/>
            <a:ext cx="5661806" cy="134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A32126B-9DC0-3D13-9C13-2994582B6649}"/>
              </a:ext>
            </a:extLst>
          </p:cNvPr>
          <p:cNvGrpSpPr/>
          <p:nvPr/>
        </p:nvGrpSpPr>
        <p:grpSpPr>
          <a:xfrm>
            <a:off x="6381503" y="309292"/>
            <a:ext cx="5610224" cy="6256199"/>
            <a:chOff x="6381503" y="309292"/>
            <a:chExt cx="5610224" cy="625619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B2D9135-E33C-86B2-6C21-D41EE66C131C}"/>
                </a:ext>
              </a:extLst>
            </p:cNvPr>
            <p:cNvSpPr txBox="1"/>
            <p:nvPr/>
          </p:nvSpPr>
          <p:spPr>
            <a:xfrm>
              <a:off x="6381503" y="309292"/>
              <a:ext cx="5610224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>
                  <a:solidFill>
                    <a:schemeClr val="bg1"/>
                  </a:solidFill>
                  <a:latin typeface="+mj-lt"/>
                </a:rPr>
                <a:t>Interact Connection</a:t>
              </a:r>
            </a:p>
            <a:p>
              <a:r>
                <a:rPr lang="en-US" sz="1900" dirty="0">
                  <a:solidFill>
                    <a:schemeClr val="bg1"/>
                  </a:solidFill>
                  <a:latin typeface="+mj-lt"/>
                </a:rPr>
                <a:t>	40% Interactors (pre-Pandemic) </a:t>
              </a:r>
            </a:p>
            <a:p>
              <a:r>
                <a:rPr lang="en-US" sz="1900" dirty="0">
                  <a:solidFill>
                    <a:schemeClr val="bg1"/>
                  </a:solidFill>
                  <a:latin typeface="+mj-lt"/>
                </a:rPr>
                <a:t>	27% Interactors (post-Pandemic)</a:t>
              </a:r>
            </a:p>
            <a:p>
              <a:endParaRPr lang="en-US" sz="1900" dirty="0">
                <a:solidFill>
                  <a:schemeClr val="bg1"/>
                </a:solidFill>
                <a:latin typeface="+mj-lt"/>
              </a:endParaRPr>
            </a:p>
            <a:p>
              <a:r>
                <a:rPr lang="en-US" sz="1900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Rotaract Connection </a:t>
              </a:r>
            </a:p>
            <a:p>
              <a:endParaRPr lang="en-US" sz="1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en-US" sz="1900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Looking at partnering with </a:t>
              </a:r>
              <a:br>
                <a:rPr lang="en-US" sz="1900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US" sz="1900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AVID – Advancement via Individual Determination 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1FC1A05-3AA2-C5BB-7D2E-0F3C715EFC2B}"/>
                </a:ext>
              </a:extLst>
            </p:cNvPr>
            <p:cNvSpPr txBox="1"/>
            <p:nvPr/>
          </p:nvSpPr>
          <p:spPr>
            <a:xfrm>
              <a:off x="7201327" y="6042271"/>
              <a:ext cx="36280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www.RYLA5150.org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699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200B5-9DD4-4A9C-6543-2C4C78241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3BF8DCB-3CC9-2560-97D4-293EA0FF322F}"/>
              </a:ext>
            </a:extLst>
          </p:cNvPr>
          <p:cNvSpPr txBox="1"/>
          <p:nvPr/>
        </p:nvSpPr>
        <p:spPr>
          <a:xfrm>
            <a:off x="341809" y="1682070"/>
            <a:ext cx="5656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Chair – Marc Freedman, Burlingame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69BC5D-C531-6AFD-5724-A3DA1798E8AE}"/>
              </a:ext>
            </a:extLst>
          </p:cNvPr>
          <p:cNvSpPr txBox="1"/>
          <p:nvPr/>
        </p:nvSpPr>
        <p:spPr>
          <a:xfrm>
            <a:off x="6418518" y="583875"/>
            <a:ext cx="542249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Students are interested in going on the Student Exchange Program both ways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Looking for Host Families in the Bay Area …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Rotary Club of Half-Moon Bay would like to host a student each year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San Mateo German Exchange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Novato Rotary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Can be Rotarians or local families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$150/$200 monthly allowance for the students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A blue yellow and orange text&#10;&#10;Description automatically generated">
            <a:extLst>
              <a:ext uri="{FF2B5EF4-FFF2-40B4-BE49-F238E27FC236}">
                <a16:creationId xmlns:a16="http://schemas.microsoft.com/office/drawing/2014/main" id="{66DAC970-F571-B79E-0B2A-29C39526A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71" y="510152"/>
            <a:ext cx="1873623" cy="11719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5436C5-590A-4CB9-5235-F4FF6079F20F}"/>
              </a:ext>
            </a:extLst>
          </p:cNvPr>
          <p:cNvSpPr txBox="1"/>
          <p:nvPr/>
        </p:nvSpPr>
        <p:spPr>
          <a:xfrm>
            <a:off x="341809" y="2143734"/>
            <a:ext cx="542249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7458F"/>
                </a:solidFill>
              </a:rPr>
              <a:t>Rebuilding Rotary Youth Exchange Program</a:t>
            </a:r>
          </a:p>
          <a:p>
            <a:endParaRPr lang="en-US" dirty="0">
              <a:solidFill>
                <a:srgbClr val="17458F"/>
              </a:solidFill>
            </a:endParaRPr>
          </a:p>
          <a:p>
            <a:r>
              <a:rPr lang="en-US" dirty="0">
                <a:solidFill>
                  <a:srgbClr val="17458F"/>
                </a:solidFill>
              </a:rPr>
              <a:t>Youth Student Exchange is sponsored 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7458F"/>
                </a:solidFill>
              </a:rPr>
              <a:t>The US Department of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7458F"/>
                </a:solidFill>
              </a:rPr>
              <a:t>The U.S. Department of Education  </a:t>
            </a:r>
          </a:p>
          <a:p>
            <a:endParaRPr lang="en-US" dirty="0">
              <a:solidFill>
                <a:srgbClr val="17458F"/>
              </a:solidFill>
            </a:endParaRPr>
          </a:p>
          <a:p>
            <a:r>
              <a:rPr lang="en-US" dirty="0">
                <a:solidFill>
                  <a:srgbClr val="17458F"/>
                </a:solidFill>
              </a:rPr>
              <a:t>International Students contribute</a:t>
            </a:r>
            <a:br>
              <a:rPr lang="en-US" dirty="0">
                <a:solidFill>
                  <a:srgbClr val="17458F"/>
                </a:solidFill>
              </a:rPr>
            </a:br>
            <a:r>
              <a:rPr lang="en-US" dirty="0">
                <a:solidFill>
                  <a:srgbClr val="17458F"/>
                </a:solidFill>
              </a:rPr>
              <a:t>to Service Hours and help with </a:t>
            </a:r>
            <a:br>
              <a:rPr lang="en-US" dirty="0">
                <a:solidFill>
                  <a:srgbClr val="17458F"/>
                </a:solidFill>
              </a:rPr>
            </a:br>
            <a:r>
              <a:rPr lang="en-US" dirty="0">
                <a:solidFill>
                  <a:srgbClr val="17458F"/>
                </a:solidFill>
              </a:rPr>
              <a:t>US Public Diplomatic Efforts </a:t>
            </a:r>
            <a:br>
              <a:rPr lang="en-US" dirty="0">
                <a:solidFill>
                  <a:srgbClr val="17458F"/>
                </a:solidFill>
              </a:rPr>
            </a:br>
            <a:r>
              <a:rPr lang="en-US" dirty="0">
                <a:solidFill>
                  <a:srgbClr val="17458F"/>
                </a:solidFill>
              </a:rPr>
              <a:t>from 60+ countries  </a:t>
            </a:r>
          </a:p>
          <a:p>
            <a:endParaRPr lang="en-US" dirty="0">
              <a:solidFill>
                <a:srgbClr val="17458F"/>
              </a:solidFill>
            </a:endParaRPr>
          </a:p>
          <a:p>
            <a:r>
              <a:rPr lang="en-US" dirty="0">
                <a:solidFill>
                  <a:srgbClr val="17458F"/>
                </a:solidFill>
              </a:rPr>
              <a:t>2,100 state sponsored and </a:t>
            </a:r>
            <a:br>
              <a:rPr lang="en-US" dirty="0">
                <a:solidFill>
                  <a:srgbClr val="17458F"/>
                </a:solidFill>
              </a:rPr>
            </a:br>
            <a:r>
              <a:rPr lang="en-US" dirty="0">
                <a:solidFill>
                  <a:srgbClr val="17458F"/>
                </a:solidFill>
              </a:rPr>
              <a:t>20,000 private funded high </a:t>
            </a:r>
            <a:br>
              <a:rPr lang="en-US" dirty="0">
                <a:solidFill>
                  <a:srgbClr val="17458F"/>
                </a:solidFill>
              </a:rPr>
            </a:br>
            <a:r>
              <a:rPr lang="en-US" dirty="0">
                <a:solidFill>
                  <a:srgbClr val="17458F"/>
                </a:solidFill>
              </a:rPr>
              <a:t>school students participated </a:t>
            </a:r>
          </a:p>
        </p:txBody>
      </p:sp>
      <p:pic>
        <p:nvPicPr>
          <p:cNvPr id="5" name="Picture 4" descr="A person smiling with pins on her jacket&#10;&#10;Description automatically generated">
            <a:extLst>
              <a:ext uri="{FF2B5EF4-FFF2-40B4-BE49-F238E27FC236}">
                <a16:creationId xmlns:a16="http://schemas.microsoft.com/office/drawing/2014/main" id="{1A30C4DE-BF4B-0792-D6B7-E7EC168AF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509" y="3617311"/>
            <a:ext cx="1801797" cy="269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A973F-0BA2-7AD3-666E-48F122441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6E5DF8F-85C6-1DC7-3998-76E8E4384B17}"/>
              </a:ext>
            </a:extLst>
          </p:cNvPr>
          <p:cNvSpPr txBox="1"/>
          <p:nvPr/>
        </p:nvSpPr>
        <p:spPr>
          <a:xfrm>
            <a:off x="431801" y="306952"/>
            <a:ext cx="990202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YOUTH PROTECTION PROGRAM</a:t>
            </a:r>
            <a:br>
              <a:rPr lang="en-US" sz="2400" dirty="0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A7E479-7A62-2550-E187-E99D00368D5B}"/>
              </a:ext>
            </a:extLst>
          </p:cNvPr>
          <p:cNvSpPr txBox="1"/>
          <p:nvPr/>
        </p:nvSpPr>
        <p:spPr>
          <a:xfrm>
            <a:off x="431801" y="1112152"/>
            <a:ext cx="56567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Chair – David Bertini, RC Pacifica</a:t>
            </a:r>
          </a:p>
          <a:p>
            <a:r>
              <a:rPr lang="en-US" sz="24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Incoming Chair – David Dye, RC SF </a:t>
            </a:r>
          </a:p>
          <a:p>
            <a:br>
              <a:rPr lang="en-US" sz="2400" dirty="0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2B0E3B-F7F9-A531-E5B9-CF601F52403E}"/>
              </a:ext>
            </a:extLst>
          </p:cNvPr>
          <p:cNvSpPr txBox="1"/>
          <p:nvPr/>
        </p:nvSpPr>
        <p:spPr>
          <a:xfrm>
            <a:off x="216648" y="2282228"/>
            <a:ext cx="675789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 &amp; Procedures involving Youth Service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Risk Management – One on One 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Youth Protection Certificate   </a:t>
            </a:r>
          </a:p>
        </p:txBody>
      </p:sp>
      <p:pic>
        <p:nvPicPr>
          <p:cNvPr id="9" name="Picture 8" descr="A group of people in a library&#10;&#10;Description automatically generated">
            <a:extLst>
              <a:ext uri="{FF2B5EF4-FFF2-40B4-BE49-F238E27FC236}">
                <a16:creationId xmlns:a16="http://schemas.microsoft.com/office/drawing/2014/main" id="{2CDC1E32-5DDC-57F2-055D-32C4CEE787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" t="12288" r="8777"/>
          <a:stretch/>
        </p:blipFill>
        <p:spPr>
          <a:xfrm>
            <a:off x="7228673" y="3944221"/>
            <a:ext cx="4641696" cy="2563615"/>
          </a:xfrm>
          <a:prstGeom prst="rect">
            <a:avLst/>
          </a:prstGeom>
        </p:spPr>
      </p:pic>
      <p:pic>
        <p:nvPicPr>
          <p:cNvPr id="12" name="Picture 11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84499710-DAAA-EAE1-19F0-C8A0C2B54A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10" t="4257" r="3355"/>
          <a:stretch/>
        </p:blipFill>
        <p:spPr>
          <a:xfrm>
            <a:off x="7201148" y="1031829"/>
            <a:ext cx="4603119" cy="273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18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3E219-97C1-6694-D1A6-6D6461425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1C56A8-5B26-A80A-B482-BD01C9BF7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65" y="960353"/>
            <a:ext cx="8635066" cy="57625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07A0FA-4FE7-2E11-3304-15A54AA8EF47}"/>
              </a:ext>
            </a:extLst>
          </p:cNvPr>
          <p:cNvSpPr txBox="1"/>
          <p:nvPr/>
        </p:nvSpPr>
        <p:spPr>
          <a:xfrm>
            <a:off x="431801" y="306952"/>
            <a:ext cx="772159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CLUB YOUTH PROJECTS</a:t>
            </a:r>
            <a:br>
              <a:rPr lang="en-US" sz="2400" dirty="0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dirty="0"/>
          </a:p>
        </p:txBody>
      </p:sp>
      <p:pic>
        <p:nvPicPr>
          <p:cNvPr id="1032" name="Picture 8" descr="No photo description available.">
            <a:extLst>
              <a:ext uri="{FF2B5EF4-FFF2-40B4-BE49-F238E27FC236}">
                <a16:creationId xmlns:a16="http://schemas.microsoft.com/office/drawing/2014/main" id="{8438B297-7353-07EE-F1A6-FC77AD8CA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6888">
            <a:off x="8901894" y="579902"/>
            <a:ext cx="2585964" cy="319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ay be an image of 4 people and lumberyard">
            <a:extLst>
              <a:ext uri="{FF2B5EF4-FFF2-40B4-BE49-F238E27FC236}">
                <a16:creationId xmlns:a16="http://schemas.microsoft.com/office/drawing/2014/main" id="{0893C605-30CA-6BFA-46E6-F8E3E8C3A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5176">
            <a:off x="9057499" y="3188149"/>
            <a:ext cx="2391724" cy="257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ack background with white text and a yellow gear&#10;&#10;Description automatically generated">
            <a:extLst>
              <a:ext uri="{FF2B5EF4-FFF2-40B4-BE49-F238E27FC236}">
                <a16:creationId xmlns:a16="http://schemas.microsoft.com/office/drawing/2014/main" id="{8E762035-E7CA-3221-E08F-1A4BE072A6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4258" y="5760154"/>
            <a:ext cx="2135603" cy="822330"/>
          </a:xfrm>
          <a:prstGeom prst="rect">
            <a:avLst/>
          </a:prstGeom>
        </p:spPr>
      </p:pic>
      <p:pic>
        <p:nvPicPr>
          <p:cNvPr id="1036" name="Picture 12" descr="No photo description available.">
            <a:extLst>
              <a:ext uri="{FF2B5EF4-FFF2-40B4-BE49-F238E27FC236}">
                <a16:creationId xmlns:a16="http://schemas.microsoft.com/office/drawing/2014/main" id="{BB2F7F95-4E2E-2CCE-CE37-476EA6D9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742" y="4440013"/>
            <a:ext cx="2398396" cy="191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2175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Rotary Basi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Rotary Basi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1279</TotalTime>
  <Words>585</Words>
  <Application>Microsoft Office PowerPoint</Application>
  <PresentationFormat>Widescreen</PresentationFormat>
  <Paragraphs>160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 Black</vt:lpstr>
      <vt:lpstr>Calibri</vt:lpstr>
      <vt:lpstr>Corbel</vt:lpstr>
      <vt:lpstr>Open Sans</vt:lpstr>
      <vt:lpstr>1_Office Theme</vt:lpstr>
      <vt:lpstr>2_Office Theme</vt:lpstr>
      <vt:lpstr>Youth Service</vt:lpstr>
      <vt:lpstr>Youth service</vt:lpstr>
      <vt:lpstr>Youth service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Youth service</vt:lpstr>
      <vt:lpstr>Youth service</vt:lpstr>
      <vt:lpstr>PowerPoint Presentation</vt:lpstr>
      <vt:lpstr>Please complete your evaluation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Danielle Lallement</dc:creator>
  <cp:lastModifiedBy>Bob Jacobsen (IT)</cp:lastModifiedBy>
  <cp:revision>4</cp:revision>
  <dcterms:created xsi:type="dcterms:W3CDTF">2024-01-29T21:09:25Z</dcterms:created>
  <dcterms:modified xsi:type="dcterms:W3CDTF">2024-02-11T19:41:42Z</dcterms:modified>
</cp:coreProperties>
</file>