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1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01" r:id="rId2"/>
  </p:sldMasterIdLst>
  <p:notesMasterIdLst>
    <p:notesMasterId r:id="rId9"/>
  </p:notesMasterIdLst>
  <p:sldIdLst>
    <p:sldId id="1344" r:id="rId3"/>
    <p:sldId id="331" r:id="rId4"/>
    <p:sldId id="1345" r:id="rId5"/>
    <p:sldId id="1346" r:id="rId6"/>
    <p:sldId id="333" r:id="rId7"/>
    <p:sldId id="1343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36C82-3ECF-4EE2-9406-0A8D65A807CB}" v="5" dt="2024-02-09T22:35:16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78"/>
  </p:normalViewPr>
  <p:slideViewPr>
    <p:cSldViewPr snapToGrid="0">
      <p:cViewPr varScale="1">
        <p:scale>
          <a:sx n="111" d="100"/>
          <a:sy n="111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Gross" userId="d4999dbd4fd20bf5" providerId="LiveId" clId="{5FC36C82-3ECF-4EE2-9406-0A8D65A807CB}"/>
    <pc:docChg chg="undo custSel addSld delSld modSld sldOrd modNotesMaster">
      <pc:chgData name="Steve Gross" userId="d4999dbd4fd20bf5" providerId="LiveId" clId="{5FC36C82-3ECF-4EE2-9406-0A8D65A807CB}" dt="2024-02-09T22:50:07.291" v="1635" actId="2696"/>
      <pc:docMkLst>
        <pc:docMk/>
      </pc:docMkLst>
      <pc:sldChg chg="del ord">
        <pc:chgData name="Steve Gross" userId="d4999dbd4fd20bf5" providerId="LiveId" clId="{5FC36C82-3ECF-4EE2-9406-0A8D65A807CB}" dt="2024-02-09T22:49:59.737" v="1634" actId="2696"/>
        <pc:sldMkLst>
          <pc:docMk/>
          <pc:sldMk cId="2684945098" sldId="330"/>
        </pc:sldMkLst>
      </pc:sldChg>
      <pc:sldChg chg="modSp mod">
        <pc:chgData name="Steve Gross" userId="d4999dbd4fd20bf5" providerId="LiveId" clId="{5FC36C82-3ECF-4EE2-9406-0A8D65A807CB}" dt="2024-02-09T22:41:08.172" v="1507" actId="5793"/>
        <pc:sldMkLst>
          <pc:docMk/>
          <pc:sldMk cId="562104820" sldId="331"/>
        </pc:sldMkLst>
        <pc:spChg chg="mod">
          <ac:chgData name="Steve Gross" userId="d4999dbd4fd20bf5" providerId="LiveId" clId="{5FC36C82-3ECF-4EE2-9406-0A8D65A807CB}" dt="2024-02-09T22:37:26.132" v="1413" actId="20577"/>
          <ac:spMkLst>
            <pc:docMk/>
            <pc:sldMk cId="562104820" sldId="331"/>
            <ac:spMk id="2" creationId="{C04A0927-0E09-FCFB-4293-669BE8BBE943}"/>
          </ac:spMkLst>
        </pc:spChg>
        <pc:spChg chg="mod">
          <ac:chgData name="Steve Gross" userId="d4999dbd4fd20bf5" providerId="LiveId" clId="{5FC36C82-3ECF-4EE2-9406-0A8D65A807CB}" dt="2024-02-09T22:41:08.172" v="1507" actId="5793"/>
          <ac:spMkLst>
            <pc:docMk/>
            <pc:sldMk cId="562104820" sldId="331"/>
            <ac:spMk id="3" creationId="{E081C974-B87C-1BC8-EE16-D4AE8F6CC8DB}"/>
          </ac:spMkLst>
        </pc:spChg>
      </pc:sldChg>
      <pc:sldChg chg="del">
        <pc:chgData name="Steve Gross" userId="d4999dbd4fd20bf5" providerId="LiveId" clId="{5FC36C82-3ECF-4EE2-9406-0A8D65A807CB}" dt="2024-02-09T22:50:07.291" v="1635" actId="2696"/>
        <pc:sldMkLst>
          <pc:docMk/>
          <pc:sldMk cId="4079628783" sldId="332"/>
        </pc:sldMkLst>
      </pc:sldChg>
      <pc:sldChg chg="ord">
        <pc:chgData name="Steve Gross" userId="d4999dbd4fd20bf5" providerId="LiveId" clId="{5FC36C82-3ECF-4EE2-9406-0A8D65A807CB}" dt="2024-02-08T23:21:18.946" v="1106"/>
        <pc:sldMkLst>
          <pc:docMk/>
          <pc:sldMk cId="3754689368" sldId="333"/>
        </pc:sldMkLst>
      </pc:sldChg>
      <pc:sldChg chg="ord">
        <pc:chgData name="Steve Gross" userId="d4999dbd4fd20bf5" providerId="LiveId" clId="{5FC36C82-3ECF-4EE2-9406-0A8D65A807CB}" dt="2024-02-08T23:21:21.257" v="1108"/>
        <pc:sldMkLst>
          <pc:docMk/>
          <pc:sldMk cId="3345521410" sldId="1343"/>
        </pc:sldMkLst>
      </pc:sldChg>
      <pc:sldChg chg="modSp mod">
        <pc:chgData name="Steve Gross" userId="d4999dbd4fd20bf5" providerId="LiveId" clId="{5FC36C82-3ECF-4EE2-9406-0A8D65A807CB}" dt="2024-02-09T22:38:58.759" v="1442" actId="20577"/>
        <pc:sldMkLst>
          <pc:docMk/>
          <pc:sldMk cId="597417572" sldId="1344"/>
        </pc:sldMkLst>
        <pc:spChg chg="mod">
          <ac:chgData name="Steve Gross" userId="d4999dbd4fd20bf5" providerId="LiveId" clId="{5FC36C82-3ECF-4EE2-9406-0A8D65A807CB}" dt="2024-02-09T22:36:09.051" v="1389" actId="207"/>
          <ac:spMkLst>
            <pc:docMk/>
            <pc:sldMk cId="597417572" sldId="1344"/>
            <ac:spMk id="2" creationId="{E6DC9D22-67A9-BD23-63E3-B488CCA2CC05}"/>
          </ac:spMkLst>
        </pc:spChg>
        <pc:spChg chg="mod">
          <ac:chgData name="Steve Gross" userId="d4999dbd4fd20bf5" providerId="LiveId" clId="{5FC36C82-3ECF-4EE2-9406-0A8D65A807CB}" dt="2024-02-09T22:38:58.759" v="1442" actId="20577"/>
          <ac:spMkLst>
            <pc:docMk/>
            <pc:sldMk cId="597417572" sldId="1344"/>
            <ac:spMk id="3" creationId="{0DC443A3-6F37-7EBA-7983-90222D36F1EA}"/>
          </ac:spMkLst>
        </pc:spChg>
      </pc:sldChg>
      <pc:sldChg chg="modSp add mod ord">
        <pc:chgData name="Steve Gross" userId="d4999dbd4fd20bf5" providerId="LiveId" clId="{5FC36C82-3ECF-4EE2-9406-0A8D65A807CB}" dt="2024-02-09T22:41:52.175" v="1565" actId="20577"/>
        <pc:sldMkLst>
          <pc:docMk/>
          <pc:sldMk cId="2688390865" sldId="1345"/>
        </pc:sldMkLst>
        <pc:spChg chg="mod">
          <ac:chgData name="Steve Gross" userId="d4999dbd4fd20bf5" providerId="LiveId" clId="{5FC36C82-3ECF-4EE2-9406-0A8D65A807CB}" dt="2024-02-09T22:37:43.272" v="1414" actId="20577"/>
          <ac:spMkLst>
            <pc:docMk/>
            <pc:sldMk cId="2688390865" sldId="1345"/>
            <ac:spMk id="2" creationId="{C04A0927-0E09-FCFB-4293-669BE8BBE943}"/>
          </ac:spMkLst>
        </pc:spChg>
        <pc:spChg chg="mod">
          <ac:chgData name="Steve Gross" userId="d4999dbd4fd20bf5" providerId="LiveId" clId="{5FC36C82-3ECF-4EE2-9406-0A8D65A807CB}" dt="2024-02-09T22:41:52.175" v="1565" actId="20577"/>
          <ac:spMkLst>
            <pc:docMk/>
            <pc:sldMk cId="2688390865" sldId="1345"/>
            <ac:spMk id="3" creationId="{E081C974-B87C-1BC8-EE16-D4AE8F6CC8DB}"/>
          </ac:spMkLst>
        </pc:spChg>
      </pc:sldChg>
      <pc:sldChg chg="modSp add mod ord">
        <pc:chgData name="Steve Gross" userId="d4999dbd4fd20bf5" providerId="LiveId" clId="{5FC36C82-3ECF-4EE2-9406-0A8D65A807CB}" dt="2024-02-09T22:48:15.581" v="1633" actId="20577"/>
        <pc:sldMkLst>
          <pc:docMk/>
          <pc:sldMk cId="2318918054" sldId="1346"/>
        </pc:sldMkLst>
        <pc:spChg chg="mod">
          <ac:chgData name="Steve Gross" userId="d4999dbd4fd20bf5" providerId="LiveId" clId="{5FC36C82-3ECF-4EE2-9406-0A8D65A807CB}" dt="2024-02-08T23:14:22.634" v="996" actId="20577"/>
          <ac:spMkLst>
            <pc:docMk/>
            <pc:sldMk cId="2318918054" sldId="1346"/>
            <ac:spMk id="2" creationId="{C04A0927-0E09-FCFB-4293-669BE8BBE943}"/>
          </ac:spMkLst>
        </pc:spChg>
        <pc:spChg chg="mod">
          <ac:chgData name="Steve Gross" userId="d4999dbd4fd20bf5" providerId="LiveId" clId="{5FC36C82-3ECF-4EE2-9406-0A8D65A807CB}" dt="2024-02-09T22:48:15.581" v="1633" actId="20577"/>
          <ac:spMkLst>
            <pc:docMk/>
            <pc:sldMk cId="2318918054" sldId="1346"/>
            <ac:spMk id="3" creationId="{E081C974-B87C-1BC8-EE16-D4AE8F6CC8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B5B78C7-2031-864E-BA87-F28676E23EAF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AAD4AD8-287F-D44F-AA61-6A7F296DC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participation, and also our SAA’s for their </a:t>
            </a:r>
            <a:r>
              <a:rPr lang="en-US"/>
              <a:t>help today!!  Please </a:t>
            </a:r>
            <a:r>
              <a:rPr lang="en-US" dirty="0"/>
              <a:t>complete your evaluation</a:t>
            </a:r>
          </a:p>
          <a:p>
            <a:endParaRPr lang="en-US" dirty="0"/>
          </a:p>
          <a:p>
            <a:r>
              <a:rPr lang="en-US" dirty="0"/>
              <a:t>Time check:  12:15pm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2289">
              <a:defRPr/>
            </a:pPr>
            <a:fld id="{4271B361-E210-4CF2-8235-7B499A6B64A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289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687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id="{33E4D266-1597-4CC9-A7B2-B58EA77DF7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39" y="5781450"/>
            <a:ext cx="2112588" cy="90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7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2DA62-8BBF-46C8-AAE6-9A53B9C4C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53463E86-F918-4D84-A9B0-6A3619D54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265884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3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6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15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E828A5-651D-45D5-95A6-1C7DE39C97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5F6B40-8363-4BB3-A2A6-08CC93040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33" y="1899398"/>
            <a:ext cx="7015679" cy="1325563"/>
          </a:xfrm>
        </p:spPr>
        <p:txBody>
          <a:bodyPr anchor="b" anchorCtr="0">
            <a:no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Add Subhead (optional)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134904-AC85-40E3-B527-D82CBCE8DDF6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760B3A-B298-4E18-889E-47F5A4D5C459}"/>
              </a:ext>
            </a:extLst>
          </p:cNvPr>
          <p:cNvSpPr/>
          <p:nvPr userDrawn="1"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06EB3E8-E180-4329-99FD-C7F701A03F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333" y="3340594"/>
            <a:ext cx="4966548" cy="202977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 and explain number at right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C5E15F3-2E75-4894-A0C5-E09E6C72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800" y="2468880"/>
            <a:ext cx="4054475" cy="1920239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0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defRPr sz="4800">
                <a:solidFill>
                  <a:schemeClr val="bg1"/>
                </a:solidFill>
              </a:defRPr>
            </a:lvl2pPr>
            <a:lvl3pPr>
              <a:defRPr sz="4800">
                <a:solidFill>
                  <a:schemeClr val="bg1"/>
                </a:solidFill>
              </a:defRPr>
            </a:lvl3pPr>
            <a:lvl4pPr>
              <a:defRPr sz="4800">
                <a:solidFill>
                  <a:schemeClr val="bg1"/>
                </a:solidFill>
              </a:defRPr>
            </a:lvl4pPr>
            <a:lvl5pPr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3F27F54-07C2-48BB-A995-B6988F08D24C}"/>
              </a:ext>
            </a:extLst>
          </p:cNvPr>
          <p:cNvCxnSpPr/>
          <p:nvPr userDrawn="1"/>
        </p:nvCxnSpPr>
        <p:spPr>
          <a:xfrm>
            <a:off x="296332" y="3276600"/>
            <a:ext cx="59063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5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86E869-AF9B-4D2E-94C7-AD0D487AE9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4B55B-A970-4B89-9E98-172B8F4A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49DEC-1C9B-47AE-81EA-AEDFE86D21AC}"/>
              </a:ext>
            </a:extLst>
          </p:cNvPr>
          <p:cNvSpPr txBox="1"/>
          <p:nvPr userDrawn="1"/>
        </p:nvSpPr>
        <p:spPr>
          <a:xfrm>
            <a:off x="3188332" y="139699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22756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6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5CAB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2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Gener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595BFE-EB54-42C4-9D04-3F8DA46DE1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61E981-53B8-45E2-8B48-0AFC8149B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6"/>
          <a:stretch/>
        </p:blipFill>
        <p:spPr>
          <a:xfrm>
            <a:off x="9613854" y="5407661"/>
            <a:ext cx="2403856" cy="17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84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1565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51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14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03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52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07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10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37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87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3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5150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D53A2B-1E08-432C-8028-CB4DA0FAF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30FDB-F442-40BA-BA8A-827AD027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A24A67E-7995-4C3A-932C-285B72DEB2B0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9DDAE47-DACE-4FE4-8C24-47EFCFB3B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6"/>
          <a:stretch/>
        </p:blipFill>
        <p:spPr>
          <a:xfrm>
            <a:off x="4894072" y="4974412"/>
            <a:ext cx="2403856" cy="17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71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304671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43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91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32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09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52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26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36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40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505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699BED-CB0A-426C-805A-F61F46713AF5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5C99DE-6964-4885-8326-0B31D8C7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4754"/>
            <a:ext cx="10515600" cy="1325563"/>
          </a:xfrm>
        </p:spPr>
        <p:txBody>
          <a:bodyPr/>
          <a:lstStyle>
            <a:lvl1pPr>
              <a:defRPr cap="all" baseline="0">
                <a:solidFill>
                  <a:srgbClr val="1545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5B06340B-26DD-4E82-9F41-B26D279C1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41" y="5386615"/>
            <a:ext cx="2277519" cy="9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8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A440657-C9FE-256F-5CCD-31D2CBF6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D35ED7E-B718-B854-3397-4E36A02E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690BF33-C65B-D3AB-5D73-28E8BA04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4830"/>
            <a:ext cx="2743200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85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48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6844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3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33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3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08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95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3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or sub-heading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68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80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6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68357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33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FF"/>
              </a:highlight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7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51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53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3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52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2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Rotary Club name or sub-heading goes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99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40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11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78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Blue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57281-2BC4-4225-A2C5-D50B79F4F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D0F9556-6213-4F5A-B80C-E37ABBF19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 anchor="b" anchorCtr="0"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182638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- Blue">
    <p:bg>
      <p:bgPr>
        <a:solidFill>
          <a:srgbClr val="005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157281-2BC4-4225-A2C5-D50B79F4F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D0F9556-6213-4F5A-B80C-E37ABBF19D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931285"/>
            <a:ext cx="10515600" cy="1325563"/>
          </a:xfrm>
        </p:spPr>
        <p:txBody>
          <a:bodyPr anchor="b" anchorCtr="0">
            <a:noAutofit/>
          </a:bodyPr>
          <a:lstStyle>
            <a:lvl1pPr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style</a:t>
            </a:r>
          </a:p>
        </p:txBody>
      </p:sp>
    </p:spTree>
    <p:extLst>
      <p:ext uri="{BB962C8B-B14F-4D97-AF65-F5344CB8AC3E}">
        <p14:creationId xmlns:p14="http://schemas.microsoft.com/office/powerpoint/2010/main" val="106393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19" name="Picture 18" descr="Text, logo&#10;&#10;Description automatically generated">
            <a:extLst>
              <a:ext uri="{FF2B5EF4-FFF2-40B4-BE49-F238E27FC236}">
                <a16:creationId xmlns:a16="http://schemas.microsoft.com/office/drawing/2014/main" id="{34AD331D-6E76-C4A3-24B4-B552602630BA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39" y="5781450"/>
            <a:ext cx="2112588" cy="901634"/>
          </a:xfrm>
          <a:prstGeom prst="rect">
            <a:avLst/>
          </a:prstGeom>
        </p:spPr>
      </p:pic>
    </p:spTree>
    <p:custDataLst>
      <p:tags r:id="rId41"/>
    </p:custDataLst>
    <p:extLst>
      <p:ext uri="{BB962C8B-B14F-4D97-AF65-F5344CB8AC3E}">
        <p14:creationId xmlns:p14="http://schemas.microsoft.com/office/powerpoint/2010/main" val="128083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17" name="Picture 1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02AEDC0-A781-2E37-29B2-CC5FAAFFA9B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33" y="4794972"/>
            <a:ext cx="4114801" cy="2342131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344977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jgross2000@yaho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6DC9D22-67A9-BD23-63E3-B488CCA2C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4120063"/>
            <a:ext cx="11506200" cy="1095404"/>
          </a:xfrm>
        </p:spPr>
        <p:txBody>
          <a:bodyPr/>
          <a:lstStyle/>
          <a:p>
            <a:r>
              <a:rPr lang="en-US" dirty="0"/>
              <a:t>Steve Gross</a:t>
            </a:r>
          </a:p>
          <a:p>
            <a:r>
              <a:rPr lang="en-US" dirty="0"/>
              <a:t>District 5150 Treasurer</a:t>
            </a:r>
          </a:p>
          <a:p>
            <a:r>
              <a:rPr lang="en-US" dirty="0"/>
              <a:t>Belmont &amp; Redwood Shores Rotary Club</a:t>
            </a:r>
          </a:p>
          <a:p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sjgross2000@yahoo.com</a:t>
            </a:r>
            <a:r>
              <a:rPr lang="en-US" sz="2400" dirty="0"/>
              <a:t>  650-814-6391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C443A3-6F37-7EBA-7983-90222D36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District Treasurer &amp; You</a:t>
            </a:r>
          </a:p>
        </p:txBody>
      </p:sp>
    </p:spTree>
    <p:extLst>
      <p:ext uri="{BB962C8B-B14F-4D97-AF65-F5344CB8AC3E}">
        <p14:creationId xmlns:p14="http://schemas.microsoft.com/office/powerpoint/2010/main" val="59741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0927-0E09-FCFB-4293-669BE8BB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of the club treasurer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C974-B87C-1BC8-EE16-D4AE8F6C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Accounts Payable – properly record and pay bills timely</a:t>
            </a:r>
          </a:p>
          <a:p>
            <a:r>
              <a:rPr lang="en-US" dirty="0"/>
              <a:t>Invoicing/Billing – club dues, fundraisers,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Cash Management – bank deposits, reconciliation</a:t>
            </a:r>
          </a:p>
          <a:p>
            <a:r>
              <a:rPr lang="en-US" dirty="0"/>
              <a:t>Project Accounting – event P&amp;L statements</a:t>
            </a:r>
          </a:p>
          <a:p>
            <a:r>
              <a:rPr lang="en-US" dirty="0"/>
              <a:t>Budgeting – Done at the beginning of each fiscal year</a:t>
            </a:r>
          </a:p>
          <a:p>
            <a:r>
              <a:rPr lang="en-US" dirty="0"/>
              <a:t>Timely Reporting – Current Financials available for each Board Meeting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C2594-36E0-2D1C-71D7-A6393099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0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0927-0E09-FCFB-4293-669BE8BB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5150 treasurer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C974-B87C-1BC8-EE16-D4AE8F6C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Projects – most expenses are for a particular project and accounted in that manner.  </a:t>
            </a:r>
          </a:p>
          <a:p>
            <a:endParaRPr lang="en-US" dirty="0"/>
          </a:p>
          <a:p>
            <a:r>
              <a:rPr lang="en-US" dirty="0"/>
              <a:t>Tracking Expenses for DG, DGE and DGN against individual budgets over a three year period</a:t>
            </a:r>
          </a:p>
          <a:p>
            <a:endParaRPr lang="en-US" dirty="0"/>
          </a:p>
          <a:p>
            <a:r>
              <a:rPr lang="en-US" dirty="0"/>
              <a:t>District has Finance Committee which manages to District Policies and Procedures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C2594-36E0-2D1C-71D7-A6393099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9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0927-0E09-FCFB-4293-669BE8BB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5150 treasurer and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C974-B87C-1BC8-EE16-D4AE8F6C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 Dues Billing – July 2024  </a:t>
            </a:r>
          </a:p>
          <a:p>
            <a:r>
              <a:rPr lang="en-US" dirty="0"/>
              <a:t>Payment of DDF Funds – September 2024</a:t>
            </a:r>
          </a:p>
          <a:p>
            <a:r>
              <a:rPr lang="en-US" dirty="0"/>
              <a:t>Dictionary Billing – November 2024</a:t>
            </a:r>
          </a:p>
          <a:p>
            <a:r>
              <a:rPr lang="en-US" dirty="0"/>
              <a:t>District Assembly Billing – April 2025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C2594-36E0-2D1C-71D7-A6393099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1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68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thank you&#10;&#10;Description automatically generated">
            <a:extLst>
              <a:ext uri="{FF2B5EF4-FFF2-40B4-BE49-F238E27FC236}">
                <a16:creationId xmlns:a16="http://schemas.microsoft.com/office/drawing/2014/main" id="{110FA092-5DAF-CEF6-B138-5CECC5E46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4BE33-9425-2C6B-456D-6B2D3F4AC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Please complete your evaluation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7F55B-53CE-27DB-A0E4-80CE1423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A94E25-127B-4C48-AF96-44BA7B8237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521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186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Corbel</vt:lpstr>
      <vt:lpstr>1_Office Theme</vt:lpstr>
      <vt:lpstr>2_Office Theme</vt:lpstr>
      <vt:lpstr>The District Treasurer &amp; You</vt:lpstr>
      <vt:lpstr>Duties of the club treasurer</vt:lpstr>
      <vt:lpstr>5150 treasurer </vt:lpstr>
      <vt:lpstr>5150 treasurer and you</vt:lpstr>
      <vt:lpstr>PowerPoint Presentation</vt:lpstr>
      <vt:lpstr>Please complete your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Danielle Lallement</dc:creator>
  <cp:lastModifiedBy>Steve Gross</cp:lastModifiedBy>
  <cp:revision>2</cp:revision>
  <cp:lastPrinted>2024-02-08T23:04:57Z</cp:lastPrinted>
  <dcterms:created xsi:type="dcterms:W3CDTF">2024-01-29T21:09:25Z</dcterms:created>
  <dcterms:modified xsi:type="dcterms:W3CDTF">2024-02-09T22:50:08Z</dcterms:modified>
</cp:coreProperties>
</file>