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5" d="100"/>
          <a:sy n="95" d="100"/>
        </p:scale>
        <p:origin x="81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90-7824-481C-94D4-C74269FD8250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65D3-2940-4C68-8B3A-ECCA5A4C4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07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90-7824-481C-94D4-C74269FD8250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65D3-2940-4C68-8B3A-ECCA5A4C4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056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90-7824-481C-94D4-C74269FD8250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65D3-2940-4C68-8B3A-ECCA5A4C4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97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90-7824-481C-94D4-C74269FD8250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65D3-2940-4C68-8B3A-ECCA5A4C4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27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90-7824-481C-94D4-C74269FD8250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65D3-2940-4C68-8B3A-ECCA5A4C4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125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90-7824-481C-94D4-C74269FD8250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65D3-2940-4C68-8B3A-ECCA5A4C4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574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90-7824-481C-94D4-C74269FD8250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65D3-2940-4C68-8B3A-ECCA5A4C4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52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90-7824-481C-94D4-C74269FD8250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65D3-2940-4C68-8B3A-ECCA5A4C4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230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90-7824-481C-94D4-C74269FD8250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65D3-2940-4C68-8B3A-ECCA5A4C4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2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90-7824-481C-94D4-C74269FD8250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65D3-2940-4C68-8B3A-ECCA5A4C4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103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C90-7824-481C-94D4-C74269FD8250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65D3-2940-4C68-8B3A-ECCA5A4C4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746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1DC90-7824-481C-94D4-C74269FD8250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B65D3-2940-4C68-8B3A-ECCA5A4C4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90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B88CBE6-D2D2-D4FF-CC37-3C361DA4B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99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494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C0A892-D56E-3949-8CF4-A4CF77C86B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700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572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0</Words>
  <Application>Microsoft Office PowerPoint</Application>
  <PresentationFormat>A4 Paper (210x297 mm)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Mead</dc:creator>
  <cp:lastModifiedBy>Elaine Mead</cp:lastModifiedBy>
  <cp:revision>6</cp:revision>
  <dcterms:created xsi:type="dcterms:W3CDTF">2022-10-19T18:30:58Z</dcterms:created>
  <dcterms:modified xsi:type="dcterms:W3CDTF">2024-08-15T18:15:54Z</dcterms:modified>
</cp:coreProperties>
</file>