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9" r:id="rId2"/>
    <p:sldId id="327" r:id="rId3"/>
    <p:sldId id="320" r:id="rId4"/>
    <p:sldId id="321" r:id="rId5"/>
    <p:sldId id="322" r:id="rId6"/>
    <p:sldId id="323" r:id="rId7"/>
    <p:sldId id="324" r:id="rId8"/>
    <p:sldId id="333" r:id="rId9"/>
    <p:sldId id="325" r:id="rId10"/>
    <p:sldId id="326" r:id="rId11"/>
    <p:sldId id="328" r:id="rId12"/>
    <p:sldId id="330" r:id="rId13"/>
    <p:sldId id="334" r:id="rId14"/>
    <p:sldId id="331" r:id="rId15"/>
    <p:sldId id="332" r:id="rId16"/>
    <p:sldId id="329" r:id="rId17"/>
    <p:sldId id="297" r:id="rId18"/>
  </p:sldIdLst>
  <p:sldSz cx="9144000" cy="6858000" type="screen4x3"/>
  <p:notesSz cx="6858000" cy="9144000"/>
  <p:defaultTextStyle>
    <a:defPPr>
      <a:defRPr lang="en-N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9" autoAdjust="0"/>
    <p:restoredTop sz="94711" autoAdjust="0"/>
  </p:normalViewPr>
  <p:slideViewPr>
    <p:cSldViewPr>
      <p:cViewPr varScale="1">
        <p:scale>
          <a:sx n="90" d="100"/>
          <a:sy n="90" d="100"/>
        </p:scale>
        <p:origin x="10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FD5060B-E91C-43C7-840A-48A40A5EA4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997F095-0622-4C6E-8CD8-ECFAD5EA1F9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5EC248-2BC6-4BA0-98B0-70714BA0DB0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F00AC4-59CE-4242-BFBD-C3D68DBDE75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altLang="en-US" noProof="0"/>
              <a:t>Click to edit Master text styles</a:t>
            </a:r>
          </a:p>
          <a:p>
            <a:pPr lvl="1"/>
            <a:r>
              <a:rPr lang="en-NZ" altLang="en-US" noProof="0"/>
              <a:t>Second level</a:t>
            </a:r>
          </a:p>
          <a:p>
            <a:pPr lvl="2"/>
            <a:r>
              <a:rPr lang="en-NZ" altLang="en-US" noProof="0"/>
              <a:t>Third level</a:t>
            </a:r>
          </a:p>
          <a:p>
            <a:pPr lvl="3"/>
            <a:r>
              <a:rPr lang="en-NZ" altLang="en-US" noProof="0"/>
              <a:t>Fourth level</a:t>
            </a:r>
          </a:p>
          <a:p>
            <a:pPr lvl="4"/>
            <a:r>
              <a:rPr lang="en-NZ" alt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8CA2F18E-D1BF-4B23-9A70-8CB51A86BF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09E5D6E1-F143-472D-A1F5-A4081963B6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8E00654-7764-46A2-B309-DD2E16FA1D1C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1A0A580-7B76-4CD8-9720-BE0A82F863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3AF17-3CAA-4CBD-880A-B29FF3CEA319}" type="slidenum">
              <a:rPr lang="en-NZ" altLang="en-US"/>
              <a:pPr/>
              <a:t>1</a:t>
            </a:fld>
            <a:endParaRPr lang="en-NZ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5A4404C3-E863-4603-B75E-39B002D87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055B158-DB94-4EE2-BC16-8FB194928F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5062F1-9752-4D84-AB92-DE82484EAD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E641C3-CF02-4644-91EE-BF10FC7FE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8AEE05-8D76-497C-B395-01B9C5DA9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689915-3BD6-4FDC-B960-B21A1076CC28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740742876"/>
      </p:ext>
    </p:extLst>
  </p:cSld>
  <p:clrMapOvr>
    <a:masterClrMapping/>
  </p:clrMapOvr>
  <p:transition spd="slow" advClick="0" advTm="2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AEA00E-5814-46B3-8942-B38BBEBBA3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FA1EC1-7C66-45E5-86B6-8E76BC7D21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567703-447C-4E16-9459-77F33734DE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CAF65D-0E13-49A7-B0A2-140AAD410410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847615388"/>
      </p:ext>
    </p:extLst>
  </p:cSld>
  <p:clrMapOvr>
    <a:masterClrMapping/>
  </p:clrMapOvr>
  <p:transition spd="slow" advClick="0" advTm="2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02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3E1194-3B48-44F8-9B32-C06A235B2F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322AA9-3344-4A32-8EBE-88C803088A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8E8210-C935-4458-9978-E7747E2AB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0A412-2B25-4ABF-A2BB-D7233F684F46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973001101"/>
      </p:ext>
    </p:extLst>
  </p:cSld>
  <p:clrMapOvr>
    <a:masterClrMapping/>
  </p:clrMapOvr>
  <p:transition spd="slow" advClick="0" advTm="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499937-62B9-4D34-9787-8AB9E405E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9717D3-11B1-4E7A-BD4E-AD4CAFFAB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8A1753-1F76-4F00-A665-F427D58623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B7EAC-880D-4D2D-94E8-2A13062B33E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049620966"/>
      </p:ext>
    </p:extLst>
  </p:cSld>
  <p:clrMapOvr>
    <a:masterClrMapping/>
  </p:clrMapOvr>
  <p:transition spd="slow" advClick="0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3017D1-8338-4893-A4FE-51578AB07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FFD4EE-43DA-4BAC-AA22-F3458ADC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00DD1B-707E-4A9A-B776-098F6704BB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5FF60-1A8F-4411-9229-6026F627F8B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83689374"/>
      </p:ext>
    </p:extLst>
  </p:cSld>
  <p:clrMapOvr>
    <a:masterClrMapping/>
  </p:clrMapOvr>
  <p:transition spd="slow" advClick="0" advTm="2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8BDAA5-1013-4AD9-82F6-E55748C5B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4448D3-35D4-4610-8F7A-078DC1664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81D7A5-6213-4D33-83CB-F9E53041F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BD9D6-B40E-4908-BF1D-C44FFFB7D357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765687053"/>
      </p:ext>
    </p:extLst>
  </p:cSld>
  <p:clrMapOvr>
    <a:masterClrMapping/>
  </p:clrMapOvr>
  <p:transition spd="slow" advClick="0" advTm="2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D4C30B9-19D5-472E-9148-11A08DB645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CF1E320-9438-45FE-8269-EA3641739A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77DA64-E549-471E-A39B-C5E8C43515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F050CD-5779-4E8B-9100-4DDA63D9B1CC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615019443"/>
      </p:ext>
    </p:extLst>
  </p:cSld>
  <p:clrMapOvr>
    <a:masterClrMapping/>
  </p:clrMapOvr>
  <p:transition spd="slow" advClick="0" advTm="2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F7F3B61-79C4-46FC-B6CB-2BD616838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06D6CFD-AED3-4DB0-A575-D9EDCAEDAE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A518CC0-BA57-4C3F-A2C2-7F9E7B0C04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CAFA3-952C-4781-A26A-3BA26F16784F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000979885"/>
      </p:ext>
    </p:extLst>
  </p:cSld>
  <p:clrMapOvr>
    <a:masterClrMapping/>
  </p:clrMapOvr>
  <p:transition spd="slow" advClick="0" advTm="2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13E2A55-1655-43A6-8C06-AF4806AEA0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80F455-2D50-4603-8588-EDD24C9FD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E7D98E-E5A3-45A9-BE31-344DF9EF5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0642C-A24D-45B3-B579-E6681E716C3E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19401256"/>
      </p:ext>
    </p:extLst>
  </p:cSld>
  <p:clrMapOvr>
    <a:masterClrMapping/>
  </p:clrMapOvr>
  <p:transition spd="slow"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117A0F-9DF6-4978-B643-3241CFAAC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428D67-9CCD-4B1D-9453-C9B7266D3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0DFF15-2C20-44C6-8EF0-2060E4E3AF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A8054-9AA7-4EAB-B155-72A7C30A6875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149193465"/>
      </p:ext>
    </p:extLst>
  </p:cSld>
  <p:clrMapOvr>
    <a:masterClrMapping/>
  </p:clrMapOvr>
  <p:transition spd="slow" advClick="0" advTm="2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60DE40-E352-4254-8F68-FFA8A55E7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ADCFF4-7D17-4A65-88F9-485228226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817FF8-DED0-4EF8-AE14-6FB9A8229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40889-16E8-4DF3-B244-AB43ECF39D04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785835941"/>
      </p:ext>
    </p:extLst>
  </p:cSld>
  <p:clrMapOvr>
    <a:masterClrMapping/>
  </p:clrMapOvr>
  <p:transition spd="slow"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E56166-08F5-4752-9B76-DA9D28FA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NZ" altLang="en-US"/>
              <a:t>Click to edit Master title style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7802416-EAFA-44FB-9AA2-B7AB6546F1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49C1B6-EEDF-4421-B288-195B90ACAB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NZ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979480F-80A6-4274-8E4E-F68555249B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BB93006-C0DB-48F5-A4BD-6EAF5B51B1BC}" type="slidenum">
              <a:rPr lang="en-NZ" altLang="en-US"/>
              <a:pPr/>
              <a:t>‹#›</a:t>
            </a:fld>
            <a:endParaRPr lang="en-N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99C0EB-0E52-4D9D-A8FD-0646A76AE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9652" y="2492896"/>
            <a:ext cx="6264696" cy="1143000"/>
          </a:xfrm>
        </p:spPr>
        <p:txBody>
          <a:bodyPr/>
          <a:lstStyle/>
          <a:p>
            <a:pPr eaLnBrk="1" hangingPunct="1"/>
            <a:r>
              <a:rPr lang="en-NZ" altLang="en-US" sz="6600" b="1" dirty="0"/>
              <a:t>In Memoriam</a:t>
            </a:r>
          </a:p>
        </p:txBody>
      </p:sp>
      <p:sp>
        <p:nvSpPr>
          <p:cNvPr id="3077" name="Rectangle 12">
            <a:extLst>
              <a:ext uri="{FF2B5EF4-FFF2-40B4-BE49-F238E27FC236}">
                <a16:creationId xmlns:a16="http://schemas.microsoft.com/office/drawing/2014/main" id="{D7687BAB-C90B-42F7-825B-6FAA1DF50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549275"/>
            <a:ext cx="8207375" cy="5832475"/>
          </a:xfrm>
          <a:prstGeom prst="rect">
            <a:avLst/>
          </a:prstGeom>
          <a:noFill/>
          <a:ln w="4445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D3622E-9E04-4FE8-BBDB-748EDE8C0A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524966"/>
            <a:ext cx="2930264" cy="28024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A41304F-0F38-4F9E-9A45-EB97DBA3A5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476284"/>
            <a:ext cx="2049691" cy="2832042"/>
          </a:xfrm>
          <a:prstGeom prst="rect">
            <a:avLst/>
          </a:prstGeom>
        </p:spPr>
      </p:pic>
    </p:spTree>
  </p:cSld>
  <p:clrMapOvr>
    <a:masterClrMapping/>
  </p:clrMapOvr>
  <p:transition spd="slow" advClick="0" advTm="2000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AD17F2-F641-0F1B-AFEC-80D776244B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D0C630E-B78D-7B34-55B1-B7D7EF0E35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Pam Jackson</a:t>
            </a:r>
            <a:br>
              <a:rPr lang="en-NZ" altLang="en-US" sz="4400" dirty="0"/>
            </a:br>
            <a:r>
              <a:rPr lang="en-NZ" altLang="en-US" sz="2400" dirty="0" err="1"/>
              <a:t>Maungaturoto</a:t>
            </a:r>
            <a:r>
              <a:rPr lang="en-NZ" altLang="en-US" sz="2400" dirty="0"/>
              <a:t> Rotary Club</a:t>
            </a:r>
            <a:br>
              <a:rPr lang="en-NZ" altLang="en-US" sz="2400" dirty="0"/>
            </a:br>
            <a:r>
              <a:rPr lang="en-NZ" altLang="en-US" sz="2400" dirty="0"/>
              <a:t>13 January 2025</a:t>
            </a:r>
            <a:br>
              <a:rPr lang="en-NZ" altLang="en-US" sz="2400" dirty="0"/>
            </a:br>
            <a:r>
              <a:rPr lang="en-NZ" altLang="en-US" sz="2400" dirty="0"/>
              <a:t>Service in Rotary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8858CC2C-B0F2-AA91-0032-7655A1420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013A5F-13A7-FDCD-07BC-CA540C8C4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B06B4E-A337-C03C-226E-4B94678A6F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88622"/>
      </p:ext>
    </p:extLst>
  </p:cSld>
  <p:clrMapOvr>
    <a:masterClrMapping/>
  </p:clrMapOvr>
  <p:transition spd="slow" advClick="0" advTm="2000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264383-037B-E298-5152-CA104A123A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F240DC5-C20C-714D-446D-BE1D6DB760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Bill Boyd</a:t>
            </a:r>
            <a:br>
              <a:rPr lang="en-NZ" altLang="en-US" sz="4400" dirty="0"/>
            </a:br>
            <a:r>
              <a:rPr lang="en-NZ" altLang="en-US" sz="2400" dirty="0"/>
              <a:t>Past Rotary International President 2006-2007</a:t>
            </a:r>
            <a:br>
              <a:rPr lang="en-NZ" altLang="en-US" sz="4400" dirty="0"/>
            </a:br>
            <a:r>
              <a:rPr lang="en-NZ" altLang="en-US" sz="2400" dirty="0"/>
              <a:t>Pakuranga Rotary Club</a:t>
            </a:r>
            <a:br>
              <a:rPr lang="en-NZ" altLang="en-US" sz="2400" dirty="0"/>
            </a:br>
            <a:r>
              <a:rPr lang="en-NZ" altLang="en-US" sz="2400" dirty="0"/>
              <a:t>22 January 2025</a:t>
            </a:r>
            <a:br>
              <a:rPr lang="en-NZ" altLang="en-US" sz="2400" dirty="0"/>
            </a:br>
            <a:r>
              <a:rPr lang="en-NZ" altLang="en-US" sz="2400" dirty="0"/>
              <a:t>Service in Rotary 54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B0DB8082-A0FC-2CC8-540A-774D50499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C494AB-7588-6085-E6AD-7D3644851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FF62A3-C31D-632A-915F-7B15D6F9C1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39553"/>
      </p:ext>
    </p:extLst>
  </p:cSld>
  <p:clrMapOvr>
    <a:masterClrMapping/>
  </p:clrMapOvr>
  <p:transition spd="slow" advClick="0" advTm="2000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C5DE3A-6C3C-A8BE-3FBD-7A7AC64FE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2808877-31B0-FA57-2421-4B2C019690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Henri Ripert</a:t>
            </a:r>
            <a:br>
              <a:rPr lang="en-NZ" altLang="en-US" sz="4400" dirty="0"/>
            </a:br>
            <a:r>
              <a:rPr lang="en-NZ" altLang="en-US" sz="2400" dirty="0" err="1"/>
              <a:t>Noumea</a:t>
            </a:r>
            <a:r>
              <a:rPr lang="en-NZ" altLang="en-US" sz="2400" dirty="0"/>
              <a:t> Rotary Club 2017-2024</a:t>
            </a:r>
            <a:br>
              <a:rPr lang="en-NZ" altLang="en-US" sz="2400" dirty="0"/>
            </a:br>
            <a:r>
              <a:rPr lang="en-NZ" altLang="en-US" sz="2400" dirty="0" err="1"/>
              <a:t>Noumea</a:t>
            </a:r>
            <a:r>
              <a:rPr lang="en-NZ" altLang="en-US" sz="2400" dirty="0"/>
              <a:t> Ducos </a:t>
            </a:r>
            <a:r>
              <a:rPr lang="en-NZ" altLang="en-US" sz="2400" dirty="0" err="1"/>
              <a:t>Boulari</a:t>
            </a:r>
            <a:r>
              <a:rPr lang="en-NZ" altLang="en-US" sz="2400" dirty="0"/>
              <a:t> 1984-2014</a:t>
            </a:r>
            <a:br>
              <a:rPr lang="en-NZ" altLang="en-US" sz="2400" dirty="0"/>
            </a:br>
            <a:r>
              <a:rPr lang="en-NZ" altLang="en-US" sz="2400" dirty="0"/>
              <a:t>5 March 2025</a:t>
            </a:r>
            <a:br>
              <a:rPr lang="en-NZ" altLang="en-US" sz="2400" dirty="0"/>
            </a:br>
            <a:r>
              <a:rPr lang="en-NZ" altLang="en-US" sz="2400" dirty="0"/>
              <a:t>Service in Rotary 37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89DC489C-AD6C-077C-B631-EBB0E6F355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21D143-CE6C-E710-1B50-6CF559C4D0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DA9DB31-7477-CA5F-DF3F-7848FA764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46327"/>
      </p:ext>
    </p:extLst>
  </p:cSld>
  <p:clrMapOvr>
    <a:masterClrMapping/>
  </p:clrMapOvr>
  <p:transition spd="slow" advClick="0" advTm="2000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CE2068-69E3-80FE-760C-12D71EB68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F5957F1-14CE-0A24-737B-EF7E785C48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David Thomson</a:t>
            </a:r>
            <a:br>
              <a:rPr lang="en-NZ" altLang="en-US" sz="4400" dirty="0"/>
            </a:br>
            <a:r>
              <a:rPr lang="en-NZ" altLang="en-US" sz="2400" dirty="0"/>
              <a:t>Northcote Rotary Club</a:t>
            </a:r>
            <a:br>
              <a:rPr lang="en-NZ" altLang="en-US" sz="2400" dirty="0"/>
            </a:br>
            <a:r>
              <a:rPr lang="en-NZ" altLang="en-US" sz="2400" dirty="0"/>
              <a:t>24 March 2025</a:t>
            </a:r>
            <a:br>
              <a:rPr lang="en-NZ" altLang="en-US" sz="2400" dirty="0"/>
            </a:br>
            <a:r>
              <a:rPr lang="en-NZ" altLang="en-US" sz="2400" dirty="0"/>
              <a:t>Service in Rotary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A3CF6B7C-4874-C57C-ABF6-7FAE1AD75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198D3E-65F3-EC8A-3F4B-B3DB26FF09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4CBCA1-FAB4-E6B7-DD4E-4EB2877CC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169844"/>
      </p:ext>
    </p:extLst>
  </p:cSld>
  <p:clrMapOvr>
    <a:masterClrMapping/>
  </p:clrMapOvr>
  <p:transition spd="slow" advClick="0" advTm="2000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1374F4-7A4C-88F8-11E7-92F173F484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151282-1486-4E83-EDDD-F59BCF5DAA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Herbert Coursin</a:t>
            </a:r>
            <a:br>
              <a:rPr lang="en-NZ" altLang="en-US" sz="4400" dirty="0"/>
            </a:br>
            <a:r>
              <a:rPr lang="en-NZ" altLang="en-US" sz="2400" dirty="0" err="1"/>
              <a:t>Noumea</a:t>
            </a:r>
            <a:r>
              <a:rPr lang="en-NZ" altLang="en-US" sz="2400" dirty="0"/>
              <a:t> Rotary Club</a:t>
            </a:r>
            <a:br>
              <a:rPr lang="en-NZ" altLang="en-US" sz="2400" dirty="0"/>
            </a:br>
            <a:r>
              <a:rPr lang="en-NZ" altLang="en-US" sz="2400" dirty="0"/>
              <a:t>16 April 2025</a:t>
            </a:r>
            <a:br>
              <a:rPr lang="en-NZ" altLang="en-US" sz="2400" dirty="0"/>
            </a:br>
            <a:r>
              <a:rPr lang="en-NZ" altLang="en-US" sz="2400" dirty="0"/>
              <a:t>Service in Rotary 47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30B5EEC5-4B15-9A56-A66C-B0CEA6791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8C60D1-0FDB-BC6A-E91C-2AB1296EB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A97879-FF9C-0766-1EB5-65B2EEACD9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892965"/>
      </p:ext>
    </p:extLst>
  </p:cSld>
  <p:clrMapOvr>
    <a:masterClrMapping/>
  </p:clrMapOvr>
  <p:transition spd="slow" advClick="0" advTm="2000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FC1228-CF04-5A03-7EDE-86A03B46B1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5FE912C-7B45-81DC-8B1D-0D9F38623C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Jean Louis </a:t>
            </a:r>
            <a:r>
              <a:rPr lang="en-NZ" altLang="en-US" sz="4400" dirty="0" err="1"/>
              <a:t>Pujoi</a:t>
            </a:r>
            <a:br>
              <a:rPr lang="en-NZ" altLang="en-US" sz="4400" dirty="0"/>
            </a:br>
            <a:r>
              <a:rPr lang="en-NZ" altLang="en-US" sz="2400" dirty="0" err="1"/>
              <a:t>Noumea</a:t>
            </a:r>
            <a:r>
              <a:rPr lang="en-NZ" altLang="en-US" sz="2400" dirty="0"/>
              <a:t> Rotary Club</a:t>
            </a:r>
            <a:br>
              <a:rPr lang="en-NZ" altLang="en-US" sz="2400" dirty="0"/>
            </a:br>
            <a:r>
              <a:rPr lang="en-NZ" altLang="en-US" sz="2400" dirty="0"/>
              <a:t>18 April 2025</a:t>
            </a:r>
            <a:br>
              <a:rPr lang="en-NZ" altLang="en-US" sz="2400" dirty="0"/>
            </a:br>
            <a:r>
              <a:rPr lang="en-NZ" altLang="en-US" sz="2400" dirty="0"/>
              <a:t>Service in Rotary 40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2CB458B4-AFFD-7BDC-E00F-32D47D4C7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412027-DC83-BD4B-91DB-CD29E4209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738F79-69ED-FC66-599A-DE0D799F0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68894"/>
      </p:ext>
    </p:extLst>
  </p:cSld>
  <p:clrMapOvr>
    <a:masterClrMapping/>
  </p:clrMapOvr>
  <p:transition spd="slow" advClick="0" advTm="2000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F9CC12-D33A-4E0C-D0A7-C56F80084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40014B5-58AF-8820-ADE6-AB2802C1F4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Lynlee Sanders</a:t>
            </a:r>
            <a:br>
              <a:rPr lang="en-NZ" altLang="en-US" sz="4400" dirty="0"/>
            </a:br>
            <a:r>
              <a:rPr lang="en-NZ" altLang="en-US" sz="2400" dirty="0"/>
              <a:t>Norfolk Island Rotary Club</a:t>
            </a:r>
            <a:br>
              <a:rPr lang="en-NZ" altLang="en-US" sz="2400" dirty="0"/>
            </a:br>
            <a:r>
              <a:rPr lang="en-NZ" altLang="en-US" sz="2400" dirty="0"/>
              <a:t>1 May 2025</a:t>
            </a:r>
            <a:br>
              <a:rPr lang="en-NZ" altLang="en-US" sz="2400" dirty="0"/>
            </a:br>
            <a:r>
              <a:rPr lang="en-NZ" altLang="en-US" sz="2400" dirty="0"/>
              <a:t>Service in Rotary 14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8997CDAF-FD87-DD38-CC0A-2C04029BC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2C509F-FD32-27F3-AE46-4A8CB5D98E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613C4A-86E5-3D5A-DD41-80BE55058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913483"/>
      </p:ext>
    </p:extLst>
  </p:cSld>
  <p:clrMapOvr>
    <a:masterClrMapping/>
  </p:clrMapOvr>
  <p:transition spd="slow" advClick="0" advTm="2000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>
            <a:extLst>
              <a:ext uri="{FF2B5EF4-FFF2-40B4-BE49-F238E27FC236}">
                <a16:creationId xmlns:a16="http://schemas.microsoft.com/office/drawing/2014/main" id="{61611F55-367E-4FA8-B577-9427237A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E30FB-5312-42FD-99B1-A3A37DDDA3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2D54B0-8068-4F9A-BC1F-FB105F761E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10A877-B236-DF9E-250A-82E6A47705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935522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2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B56D74-FDFE-3904-C788-9D7D1470A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D962F72-9538-0A28-F37C-B7D097F4AAE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Colin Smith</a:t>
            </a:r>
            <a:br>
              <a:rPr lang="en-NZ" altLang="en-US" sz="4400" dirty="0"/>
            </a:br>
            <a:r>
              <a:rPr lang="en-NZ" altLang="en-US" sz="2400" dirty="0" err="1"/>
              <a:t>Maungaturoto</a:t>
            </a:r>
            <a:r>
              <a:rPr lang="en-NZ" altLang="en-US" sz="2400" dirty="0"/>
              <a:t> Rotary Club</a:t>
            </a:r>
            <a:br>
              <a:rPr lang="en-NZ" altLang="en-US" sz="2400" dirty="0"/>
            </a:br>
            <a:r>
              <a:rPr lang="en-NZ" altLang="en-US" sz="2400" dirty="0"/>
              <a:t>29 July 2024</a:t>
            </a:r>
            <a:br>
              <a:rPr lang="en-NZ" altLang="en-US" sz="2400" dirty="0"/>
            </a:br>
            <a:r>
              <a:rPr lang="en-NZ" altLang="en-US" sz="2400" dirty="0"/>
              <a:t>Service in Rotary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03464BFE-4043-162B-0A17-2AC8FC4DB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3392E6-6773-FF5D-D4E2-DDFE3DD051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E5F8E89-90BF-EA8A-C0B4-02E57AB11B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09976"/>
      </p:ext>
    </p:extLst>
  </p:cSld>
  <p:clrMapOvr>
    <a:masterClrMapping/>
  </p:clrMapOvr>
  <p:transition spd="slow" advClick="0" advTm="2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F68CE68-A528-47BE-9131-4FF2134B237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Humphrey Nisbet</a:t>
            </a:r>
            <a:br>
              <a:rPr lang="en-NZ" altLang="en-US" sz="4400" dirty="0"/>
            </a:br>
            <a:r>
              <a:rPr lang="en-NZ" altLang="en-US" sz="2400" dirty="0"/>
              <a:t>Milford Rotary Club</a:t>
            </a:r>
            <a:br>
              <a:rPr lang="en-NZ" altLang="en-US" sz="2400" dirty="0"/>
            </a:br>
            <a:r>
              <a:rPr lang="en-NZ" altLang="en-US" sz="2400" dirty="0"/>
              <a:t>18 August 2024</a:t>
            </a:r>
            <a:br>
              <a:rPr lang="en-NZ" altLang="en-US" sz="2400" dirty="0"/>
            </a:br>
            <a:r>
              <a:rPr lang="en-NZ" altLang="en-US" sz="2400" dirty="0"/>
              <a:t>Service in Rotary 43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61611F55-367E-4FA8-B577-9427237A4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E30FB-5312-42FD-99B1-A3A37DDDA3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2D54B0-8068-4F9A-BC1F-FB105F761E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97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Click="0" advTm="2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0441AB-2285-022F-4914-0C48405ADB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DB98DA0-0E84-0308-F5E9-3EAA8AEF6E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Ron King</a:t>
            </a:r>
            <a:br>
              <a:rPr lang="en-NZ" altLang="en-US" sz="4400" dirty="0"/>
            </a:br>
            <a:r>
              <a:rPr lang="en-NZ" altLang="en-US" sz="2400" dirty="0"/>
              <a:t>Birkenhead Rotary Club</a:t>
            </a:r>
            <a:br>
              <a:rPr lang="en-NZ" altLang="en-US" sz="2400" dirty="0"/>
            </a:br>
            <a:r>
              <a:rPr lang="en-NZ" altLang="en-US" sz="2400" dirty="0"/>
              <a:t>14 October 2024</a:t>
            </a:r>
            <a:br>
              <a:rPr lang="en-NZ" altLang="en-US" sz="2400" dirty="0"/>
            </a:br>
            <a:r>
              <a:rPr lang="en-NZ" altLang="en-US" sz="2400" dirty="0"/>
              <a:t>Service in Rotary 38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40A6CB4E-5661-9239-E51E-F5C8F4B69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76527F-5453-9A2A-26EF-4AFDCD91B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7E33B0-EFF4-47E0-8735-A1DAA16505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848555"/>
      </p:ext>
    </p:extLst>
  </p:cSld>
  <p:clrMapOvr>
    <a:masterClrMapping/>
  </p:clrMapOvr>
  <p:transition spd="slow" advClick="0" advTm="2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3C70A2-B474-1AEA-37F4-0ABA57017E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2DBD3A1-058A-468F-4591-E74B0BC7E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Gordon Cashmore</a:t>
            </a:r>
            <a:br>
              <a:rPr lang="en-NZ" altLang="en-US" sz="4400" dirty="0"/>
            </a:br>
            <a:r>
              <a:rPr lang="en-NZ" altLang="en-US" sz="2400" dirty="0"/>
              <a:t>Orewa Rotary Club</a:t>
            </a:r>
            <a:br>
              <a:rPr lang="en-NZ" altLang="en-US" sz="2400" dirty="0"/>
            </a:br>
            <a:r>
              <a:rPr lang="en-NZ" altLang="en-US" sz="2400" dirty="0"/>
              <a:t>26 October 2024</a:t>
            </a:r>
            <a:br>
              <a:rPr lang="en-NZ" altLang="en-US" sz="2400" dirty="0"/>
            </a:br>
            <a:r>
              <a:rPr lang="en-NZ" altLang="en-US" sz="2400" dirty="0"/>
              <a:t>Service in Rotary 60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B661B3B6-8831-E994-4A69-AEE1A8029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8403097-BD91-08BC-1228-F484E03EEE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ACAF3C-72E5-E4F1-20C3-342EC5DA7D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888622"/>
      </p:ext>
    </p:extLst>
  </p:cSld>
  <p:clrMapOvr>
    <a:masterClrMapping/>
  </p:clrMapOvr>
  <p:transition spd="slow" advClick="0" advTm="200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FDF372-35C3-5538-BF8C-577B0E558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BA6AEF1-7645-3862-4BC8-D7DE366BB8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Mark Grayburn</a:t>
            </a:r>
            <a:br>
              <a:rPr lang="en-NZ" altLang="en-US" sz="4400" dirty="0"/>
            </a:br>
            <a:r>
              <a:rPr lang="en-NZ" altLang="en-US" sz="2400" dirty="0"/>
              <a:t>Takapuna Rotary Club</a:t>
            </a:r>
            <a:br>
              <a:rPr lang="en-NZ" altLang="en-US" sz="2400" dirty="0"/>
            </a:br>
            <a:r>
              <a:rPr lang="en-NZ" altLang="en-US" sz="2400" dirty="0"/>
              <a:t>31 October 2024</a:t>
            </a:r>
            <a:br>
              <a:rPr lang="en-NZ" altLang="en-US" sz="2400" dirty="0"/>
            </a:br>
            <a:r>
              <a:rPr lang="en-NZ" altLang="en-US" sz="2400" dirty="0"/>
              <a:t>Service in Rotary 47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E0ED4626-6F82-B5FA-1F3F-DF3AE55CB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BB43B8-3212-AFE0-CE35-A98C76078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D48352-79B3-EF95-F629-2989C4914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380728"/>
      </p:ext>
    </p:extLst>
  </p:cSld>
  <p:clrMapOvr>
    <a:masterClrMapping/>
  </p:clrMapOvr>
  <p:transition spd="slow" advClick="0" advTm="2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D39A75-4CC8-A88E-09D4-CFBEAD2A6C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4E178B7-920D-64EF-17AA-D23042F2C6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Martin Reiss</a:t>
            </a:r>
            <a:br>
              <a:rPr lang="en-NZ" altLang="en-US" sz="4400" dirty="0"/>
            </a:br>
            <a:r>
              <a:rPr lang="en-NZ" altLang="en-US" sz="2400" dirty="0"/>
              <a:t>East Coast Bays Rotary Club</a:t>
            </a:r>
            <a:br>
              <a:rPr lang="en-NZ" altLang="en-US" sz="2400" dirty="0"/>
            </a:br>
            <a:r>
              <a:rPr lang="en-NZ" altLang="en-US" sz="2400" dirty="0"/>
              <a:t>7 November 2024</a:t>
            </a:r>
            <a:br>
              <a:rPr lang="en-NZ" altLang="en-US" sz="2400" dirty="0"/>
            </a:br>
            <a:r>
              <a:rPr lang="en-NZ" altLang="en-US" sz="2400" dirty="0"/>
              <a:t>Service in Rotary 31 Years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D532E1A0-D5D2-FC9D-E2C4-30C13A3E4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B3E8CC-9383-9792-5293-7B9884B34F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44EEF8B-07B1-C9F2-45BE-29398E1F99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837098"/>
      </p:ext>
    </p:extLst>
  </p:cSld>
  <p:clrMapOvr>
    <a:masterClrMapping/>
  </p:clrMapOvr>
  <p:transition spd="slow" advClick="0" advTm="2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403D96-8D7B-21F5-7726-923D5B606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B2271D4-A91F-7DC1-3050-A88F615498A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Gary Thornton</a:t>
            </a:r>
            <a:br>
              <a:rPr lang="en-NZ" altLang="en-US" sz="4400" dirty="0"/>
            </a:br>
            <a:r>
              <a:rPr lang="en-NZ" altLang="en-US" sz="2400" dirty="0"/>
              <a:t>Glenfield Rotary Club</a:t>
            </a:r>
            <a:br>
              <a:rPr lang="en-NZ" altLang="en-US" sz="2400" dirty="0"/>
            </a:br>
            <a:r>
              <a:rPr lang="en-NZ" altLang="en-US" sz="2400" dirty="0"/>
              <a:t>8 December 2024</a:t>
            </a:r>
            <a:br>
              <a:rPr lang="en-NZ" altLang="en-US" sz="2400" dirty="0"/>
            </a:br>
            <a:r>
              <a:rPr lang="en-NZ" altLang="en-US" sz="2400" dirty="0"/>
              <a:t>Service in Rotary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0C17EED1-43FE-7DB5-7A0D-5D7DBCCEE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CCFE5A-753F-082A-2F86-5940FC27C4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4E6578-953E-3FB4-F960-31961C82F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18415"/>
      </p:ext>
    </p:extLst>
  </p:cSld>
  <p:clrMapOvr>
    <a:masterClrMapping/>
  </p:clrMapOvr>
  <p:transition spd="slow" advClick="0" advTm="2000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BB3F36-FABE-10FE-0A9E-FBA510F2E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4673A87-89A8-BCF1-E984-8F32C5826D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45864" y="2348880"/>
            <a:ext cx="7271792" cy="2063603"/>
          </a:xfrm>
        </p:spPr>
        <p:txBody>
          <a:bodyPr anchor="ctr"/>
          <a:lstStyle/>
          <a:p>
            <a:pPr eaLnBrk="1" hangingPunct="1"/>
            <a:r>
              <a:rPr lang="en-NZ" altLang="en-US" sz="4400" dirty="0"/>
              <a:t>Trevor </a:t>
            </a:r>
            <a:r>
              <a:rPr lang="en-NZ" altLang="en-US" sz="4400" dirty="0" err="1"/>
              <a:t>Brljevich</a:t>
            </a:r>
            <a:br>
              <a:rPr lang="en-NZ" altLang="en-US" sz="4400" dirty="0"/>
            </a:br>
            <a:r>
              <a:rPr lang="en-NZ" altLang="en-US" sz="2400" dirty="0" err="1"/>
              <a:t>Maungaturoto</a:t>
            </a:r>
            <a:r>
              <a:rPr lang="en-NZ" altLang="en-US" sz="2400" dirty="0"/>
              <a:t> Rotary Club</a:t>
            </a:r>
            <a:br>
              <a:rPr lang="en-NZ" altLang="en-US" sz="2400" dirty="0"/>
            </a:br>
            <a:r>
              <a:rPr lang="en-NZ" altLang="en-US" sz="2400" dirty="0"/>
              <a:t>26 December 2024</a:t>
            </a:r>
            <a:br>
              <a:rPr lang="en-NZ" altLang="en-US" sz="2400" dirty="0"/>
            </a:br>
            <a:r>
              <a:rPr lang="en-NZ" altLang="en-US" sz="2400" dirty="0"/>
              <a:t>Service in Rotary</a:t>
            </a:r>
            <a:br>
              <a:rPr lang="en-NZ" altLang="en-US" sz="2400" dirty="0"/>
            </a:br>
            <a:endParaRPr lang="en-NZ" altLang="en-US" sz="2800" dirty="0"/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FCC0D84E-52AE-6275-258A-35019E613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20713"/>
            <a:ext cx="8064500" cy="57610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E92742-E6F5-0576-754F-5E38B5AC6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26566"/>
            <a:ext cx="2930264" cy="28024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B0D586-CB1E-FE8B-A8B2-611339676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983099"/>
            <a:ext cx="1728192" cy="238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105707"/>
      </p:ext>
    </p:extLst>
  </p:cSld>
  <p:clrMapOvr>
    <a:masterClrMapping/>
  </p:clrMapOvr>
  <p:transition spd="slow" advClick="0" advTm="2000">
    <p:fad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</TotalTime>
  <Words>264</Words>
  <Application>Microsoft Office PowerPoint</Application>
  <PresentationFormat>On-screen Show (4:3)</PresentationFormat>
  <Paragraphs>17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In Memoriam</vt:lpstr>
      <vt:lpstr>Colin Smith Maungaturoto Rotary Club 29 July 2024 Service in Rotary </vt:lpstr>
      <vt:lpstr>Humphrey Nisbet Milford Rotary Club 18 August 2024 Service in Rotary 43 Years </vt:lpstr>
      <vt:lpstr>Ron King Birkenhead Rotary Club 14 October 2024 Service in Rotary 38 Years </vt:lpstr>
      <vt:lpstr>Gordon Cashmore Orewa Rotary Club 26 October 2024 Service in Rotary 60 Years </vt:lpstr>
      <vt:lpstr>Mark Grayburn Takapuna Rotary Club 31 October 2024 Service in Rotary 47 Years </vt:lpstr>
      <vt:lpstr>Martin Reiss East Coast Bays Rotary Club 7 November 2024 Service in Rotary 31 Years </vt:lpstr>
      <vt:lpstr>Gary Thornton Glenfield Rotary Club 8 December 2024 Service in Rotary </vt:lpstr>
      <vt:lpstr>Trevor Brljevich Maungaturoto Rotary Club 26 December 2024 Service in Rotary </vt:lpstr>
      <vt:lpstr>Pam Jackson Maungaturoto Rotary Club 13 January 2025 Service in Rotary </vt:lpstr>
      <vt:lpstr>Bill Boyd Past Rotary International President 2006-2007 Pakuranga Rotary Club 22 January 2025 Service in Rotary 54 Years </vt:lpstr>
      <vt:lpstr>Henri Ripert Noumea Rotary Club 2017-2024 Noumea Ducos Boulari 1984-2014 5 March 2025 Service in Rotary 37 Years </vt:lpstr>
      <vt:lpstr>David Thomson Northcote Rotary Club 24 March 2025 Service in Rotary </vt:lpstr>
      <vt:lpstr>Herbert Coursin Noumea Rotary Club 16 April 2025 Service in Rotary 47 Years </vt:lpstr>
      <vt:lpstr>Jean Louis Pujoi Noumea Rotary Club 18 April 2025 Service in Rotary 40 Years </vt:lpstr>
      <vt:lpstr>Lynlee Sanders Norfolk Island Rotary Club 1 May 2025 Service in Rotary 14 Years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Alan James Sweetman Hillsborough, Lynfield &amp; Mt Roskill Rotary</dc:title>
  <dc:creator>Rays</dc:creator>
  <cp:lastModifiedBy>Margaret Cebalo</cp:lastModifiedBy>
  <cp:revision>79</cp:revision>
  <dcterms:created xsi:type="dcterms:W3CDTF">2019-03-21T05:38:23Z</dcterms:created>
  <dcterms:modified xsi:type="dcterms:W3CDTF">2025-05-09T03:50:06Z</dcterms:modified>
</cp:coreProperties>
</file>