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6"/>
  </p:notesMasterIdLst>
  <p:sldIdLst>
    <p:sldId id="2147472631" r:id="rId2"/>
    <p:sldId id="2147472672" r:id="rId3"/>
    <p:sldId id="2147472685" r:id="rId4"/>
    <p:sldId id="2147472674" r:id="rId5"/>
    <p:sldId id="2147472663" r:id="rId6"/>
    <p:sldId id="2147472676" r:id="rId7"/>
    <p:sldId id="2147472669" r:id="rId8"/>
    <p:sldId id="2147472654" r:id="rId9"/>
    <p:sldId id="2147472714" r:id="rId10"/>
    <p:sldId id="569" r:id="rId11"/>
    <p:sldId id="2147472716" r:id="rId12"/>
    <p:sldId id="2147472712" r:id="rId13"/>
    <p:sldId id="2147472670" r:id="rId14"/>
    <p:sldId id="214747267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6268FA90-C432-E647-9558-4A2B4A1F4F14}">
          <p14:sldIdLst>
            <p14:sldId id="2147472631"/>
            <p14:sldId id="2147472672"/>
            <p14:sldId id="2147472685"/>
            <p14:sldId id="2147472674"/>
            <p14:sldId id="2147472663"/>
            <p14:sldId id="2147472676"/>
            <p14:sldId id="2147472669"/>
            <p14:sldId id="2147472654"/>
            <p14:sldId id="2147472714"/>
            <p14:sldId id="569"/>
            <p14:sldId id="2147472716"/>
            <p14:sldId id="2147472712"/>
            <p14:sldId id="2147472670"/>
            <p14:sldId id="21474726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48F"/>
    <a:srgbClr val="00B4E7"/>
    <a:srgbClr val="FFC000"/>
    <a:srgbClr val="D9185C"/>
    <a:srgbClr val="DA1A5A"/>
    <a:srgbClr val="16468F"/>
    <a:srgbClr val="15458F"/>
    <a:srgbClr val="48595D"/>
    <a:srgbClr val="FFFFFF"/>
    <a:srgbClr val="06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34" autoAdjust="0"/>
    <p:restoredTop sz="82306" autoAdjust="0"/>
  </p:normalViewPr>
  <p:slideViewPr>
    <p:cSldViewPr snapToGrid="0" showGuides="1">
      <p:cViewPr varScale="1">
        <p:scale>
          <a:sx n="89" d="100"/>
          <a:sy n="89" d="100"/>
        </p:scale>
        <p:origin x="936" y="160"/>
      </p:cViewPr>
      <p:guideLst>
        <p:guide orient="horz" pos="2632"/>
        <p:guide pos="3840"/>
      </p:guideLst>
    </p:cSldViewPr>
  </p:slideViewPr>
  <p:outlineViewPr>
    <p:cViewPr>
      <p:scale>
        <a:sx n="33" d="100"/>
        <a:sy n="33" d="100"/>
      </p:scale>
      <p:origin x="0" y="-77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520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C9437E-42C9-7E4B-A937-98298DFA6443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A5AC74F-714F-1B4E-AB43-D558A2149E4D}">
      <dgm:prSet phldrT="[Text]"/>
      <dgm:spPr>
        <a:solidFill>
          <a:srgbClr val="17448F"/>
        </a:solidFill>
      </dgm:spPr>
      <dgm:t>
        <a:bodyPr/>
        <a:lstStyle/>
        <a:p>
          <a:r>
            <a:rPr lang="en-GB" dirty="0"/>
            <a:t>Rotary Club of A donates $5,000 USD to TRF</a:t>
          </a:r>
        </a:p>
      </dgm:t>
    </dgm:pt>
    <dgm:pt modelId="{2686E6D6-8036-8744-B468-BFD46D11672A}" type="parTrans" cxnId="{AF11EB0B-C728-5542-A52E-4799F81880F0}">
      <dgm:prSet/>
      <dgm:spPr/>
      <dgm:t>
        <a:bodyPr/>
        <a:lstStyle/>
        <a:p>
          <a:endParaRPr lang="en-GB"/>
        </a:p>
      </dgm:t>
    </dgm:pt>
    <dgm:pt modelId="{7CA66CC0-9B94-CC4E-B035-2E65560559C8}" type="sibTrans" cxnId="{AF11EB0B-C728-5542-A52E-4799F81880F0}">
      <dgm:prSet/>
      <dgm:spPr/>
      <dgm:t>
        <a:bodyPr/>
        <a:lstStyle/>
        <a:p>
          <a:endParaRPr lang="en-GB"/>
        </a:p>
      </dgm:t>
    </dgm:pt>
    <dgm:pt modelId="{223BCF06-7FE9-3346-9108-CDA233881048}">
      <dgm:prSet phldrT="[Text]"/>
      <dgm:spPr>
        <a:solidFill>
          <a:srgbClr val="17448F"/>
        </a:solidFill>
      </dgm:spPr>
      <dgm:t>
        <a:bodyPr/>
        <a:lstStyle/>
        <a:p>
          <a:r>
            <a:rPr lang="en-GB" dirty="0"/>
            <a:t>Combined District 9910 donations to TRF = $50,000 USD</a:t>
          </a:r>
        </a:p>
      </dgm:t>
    </dgm:pt>
    <dgm:pt modelId="{2B87630A-89C8-AB43-8F72-3A9177EF4285}" type="parTrans" cxnId="{F880A09D-60C8-5C4E-9D99-B953605B5858}">
      <dgm:prSet/>
      <dgm:spPr/>
      <dgm:t>
        <a:bodyPr/>
        <a:lstStyle/>
        <a:p>
          <a:endParaRPr lang="en-GB"/>
        </a:p>
      </dgm:t>
    </dgm:pt>
    <dgm:pt modelId="{26244B32-A2CC-8340-8629-80CD77256CFB}" type="sibTrans" cxnId="{F880A09D-60C8-5C4E-9D99-B953605B5858}">
      <dgm:prSet/>
      <dgm:spPr/>
      <dgm:t>
        <a:bodyPr/>
        <a:lstStyle/>
        <a:p>
          <a:endParaRPr lang="en-GB"/>
        </a:p>
      </dgm:t>
    </dgm:pt>
    <dgm:pt modelId="{F9526536-535B-424B-B3C0-E0239541085A}" type="pres">
      <dgm:prSet presAssocID="{2FC9437E-42C9-7E4B-A937-98298DFA644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6CC55B9-A5C7-894C-82F1-9BCAB5061ADB}" type="pres">
      <dgm:prSet presAssocID="{2FC9437E-42C9-7E4B-A937-98298DFA6443}" presName="cycle" presStyleCnt="0"/>
      <dgm:spPr/>
    </dgm:pt>
    <dgm:pt modelId="{F6F659E6-8BF7-BD41-B39E-0D978B534A89}" type="pres">
      <dgm:prSet presAssocID="{2FC9437E-42C9-7E4B-A937-98298DFA6443}" presName="centerShape" presStyleCnt="0"/>
      <dgm:spPr/>
    </dgm:pt>
    <dgm:pt modelId="{7166BEA2-FFEF-B04A-A610-BEF4FA52DAA3}" type="pres">
      <dgm:prSet presAssocID="{2FC9437E-42C9-7E4B-A937-98298DFA6443}" presName="connSite" presStyleLbl="node1" presStyleIdx="0" presStyleCnt="3"/>
      <dgm:spPr/>
    </dgm:pt>
    <dgm:pt modelId="{19DD27F7-75DC-284E-AD14-74F5C8FF2929}" type="pres">
      <dgm:prSet presAssocID="{2FC9437E-42C9-7E4B-A937-98298DFA6443}" presName="visible" presStyleLbl="node1" presStyleIdx="0" presStyleCnt="3"/>
      <dgm:spPr>
        <a:solidFill>
          <a:schemeClr val="bg1"/>
        </a:solidFill>
      </dgm:spPr>
    </dgm:pt>
    <dgm:pt modelId="{77B18EDF-73F5-6942-B194-CCBE1AE25967}" type="pres">
      <dgm:prSet presAssocID="{2686E6D6-8036-8744-B468-BFD46D11672A}" presName="Name25" presStyleLbl="parChTrans1D1" presStyleIdx="0" presStyleCnt="2"/>
      <dgm:spPr/>
    </dgm:pt>
    <dgm:pt modelId="{DB8F363C-7F85-8B4D-B040-17FD5C5B9B91}" type="pres">
      <dgm:prSet presAssocID="{0A5AC74F-714F-1B4E-AB43-D558A2149E4D}" presName="node" presStyleCnt="0"/>
      <dgm:spPr/>
    </dgm:pt>
    <dgm:pt modelId="{3585E3AC-0A7F-DE40-A85B-5DD39438EEF9}" type="pres">
      <dgm:prSet presAssocID="{0A5AC74F-714F-1B4E-AB43-D558A2149E4D}" presName="parentNode" presStyleLbl="node1" presStyleIdx="1" presStyleCnt="3">
        <dgm:presLayoutVars>
          <dgm:chMax val="1"/>
          <dgm:bulletEnabled val="1"/>
        </dgm:presLayoutVars>
      </dgm:prSet>
      <dgm:spPr/>
    </dgm:pt>
    <dgm:pt modelId="{985CB2E2-FA4F-F642-BF21-B25E0B00426A}" type="pres">
      <dgm:prSet presAssocID="{0A5AC74F-714F-1B4E-AB43-D558A2149E4D}" presName="childNode" presStyleLbl="revTx" presStyleIdx="0" presStyleCnt="0">
        <dgm:presLayoutVars>
          <dgm:bulletEnabled val="1"/>
        </dgm:presLayoutVars>
      </dgm:prSet>
      <dgm:spPr/>
    </dgm:pt>
    <dgm:pt modelId="{9E46DC8E-AA91-3746-8AB6-2385E1C80868}" type="pres">
      <dgm:prSet presAssocID="{2B87630A-89C8-AB43-8F72-3A9177EF4285}" presName="Name25" presStyleLbl="parChTrans1D1" presStyleIdx="1" presStyleCnt="2"/>
      <dgm:spPr/>
    </dgm:pt>
    <dgm:pt modelId="{570BC3D8-0E50-8F47-8FDB-546B941FD953}" type="pres">
      <dgm:prSet presAssocID="{223BCF06-7FE9-3346-9108-CDA233881048}" presName="node" presStyleCnt="0"/>
      <dgm:spPr/>
    </dgm:pt>
    <dgm:pt modelId="{8931BC21-2E2D-BA4D-80C9-B55B95943930}" type="pres">
      <dgm:prSet presAssocID="{223BCF06-7FE9-3346-9108-CDA233881048}" presName="parentNode" presStyleLbl="node1" presStyleIdx="2" presStyleCnt="3">
        <dgm:presLayoutVars>
          <dgm:chMax val="1"/>
          <dgm:bulletEnabled val="1"/>
        </dgm:presLayoutVars>
      </dgm:prSet>
      <dgm:spPr/>
    </dgm:pt>
    <dgm:pt modelId="{4241EE31-1756-C541-AB3F-1CEAFFE79488}" type="pres">
      <dgm:prSet presAssocID="{223BCF06-7FE9-3346-9108-CDA23388104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AF11EB0B-C728-5542-A52E-4799F81880F0}" srcId="{2FC9437E-42C9-7E4B-A937-98298DFA6443}" destId="{0A5AC74F-714F-1B4E-AB43-D558A2149E4D}" srcOrd="0" destOrd="0" parTransId="{2686E6D6-8036-8744-B468-BFD46D11672A}" sibTransId="{7CA66CC0-9B94-CC4E-B035-2E65560559C8}"/>
    <dgm:cxn modelId="{60BC247A-532F-FE41-B004-917D7CC10702}" type="presOf" srcId="{2FC9437E-42C9-7E4B-A937-98298DFA6443}" destId="{F9526536-535B-424B-B3C0-E0239541085A}" srcOrd="0" destOrd="0" presId="urn:microsoft.com/office/officeart/2005/8/layout/radial2"/>
    <dgm:cxn modelId="{F880A09D-60C8-5C4E-9D99-B953605B5858}" srcId="{2FC9437E-42C9-7E4B-A937-98298DFA6443}" destId="{223BCF06-7FE9-3346-9108-CDA233881048}" srcOrd="1" destOrd="0" parTransId="{2B87630A-89C8-AB43-8F72-3A9177EF4285}" sibTransId="{26244B32-A2CC-8340-8629-80CD77256CFB}"/>
    <dgm:cxn modelId="{79EE2FBA-6E51-F848-A3D9-C6DA6B08A93D}" type="presOf" srcId="{223BCF06-7FE9-3346-9108-CDA233881048}" destId="{8931BC21-2E2D-BA4D-80C9-B55B95943930}" srcOrd="0" destOrd="0" presId="urn:microsoft.com/office/officeart/2005/8/layout/radial2"/>
    <dgm:cxn modelId="{301847EB-6A37-3E42-95DF-0BA691240723}" type="presOf" srcId="{0A5AC74F-714F-1B4E-AB43-D558A2149E4D}" destId="{3585E3AC-0A7F-DE40-A85B-5DD39438EEF9}" srcOrd="0" destOrd="0" presId="urn:microsoft.com/office/officeart/2005/8/layout/radial2"/>
    <dgm:cxn modelId="{4C3A8EED-D354-DA40-BA15-3718155E1406}" type="presOf" srcId="{2B87630A-89C8-AB43-8F72-3A9177EF4285}" destId="{9E46DC8E-AA91-3746-8AB6-2385E1C80868}" srcOrd="0" destOrd="0" presId="urn:microsoft.com/office/officeart/2005/8/layout/radial2"/>
    <dgm:cxn modelId="{AB78F4EE-1A34-E444-A619-0D39FA30202A}" type="presOf" srcId="{2686E6D6-8036-8744-B468-BFD46D11672A}" destId="{77B18EDF-73F5-6942-B194-CCBE1AE25967}" srcOrd="0" destOrd="0" presId="urn:microsoft.com/office/officeart/2005/8/layout/radial2"/>
    <dgm:cxn modelId="{76271F4E-500F-4B44-89E3-B866E4DB5F3C}" type="presParOf" srcId="{F9526536-535B-424B-B3C0-E0239541085A}" destId="{56CC55B9-A5C7-894C-82F1-9BCAB5061ADB}" srcOrd="0" destOrd="0" presId="urn:microsoft.com/office/officeart/2005/8/layout/radial2"/>
    <dgm:cxn modelId="{7CE8F3CE-AB44-9C4C-806D-45A74E2ACD19}" type="presParOf" srcId="{56CC55B9-A5C7-894C-82F1-9BCAB5061ADB}" destId="{F6F659E6-8BF7-BD41-B39E-0D978B534A89}" srcOrd="0" destOrd="0" presId="urn:microsoft.com/office/officeart/2005/8/layout/radial2"/>
    <dgm:cxn modelId="{F540BFF6-D529-6941-B869-2D6DF3030BA8}" type="presParOf" srcId="{F6F659E6-8BF7-BD41-B39E-0D978B534A89}" destId="{7166BEA2-FFEF-B04A-A610-BEF4FA52DAA3}" srcOrd="0" destOrd="0" presId="urn:microsoft.com/office/officeart/2005/8/layout/radial2"/>
    <dgm:cxn modelId="{848EC7C8-B2D9-7B4D-8B80-490E2BE0C844}" type="presParOf" srcId="{F6F659E6-8BF7-BD41-B39E-0D978B534A89}" destId="{19DD27F7-75DC-284E-AD14-74F5C8FF2929}" srcOrd="1" destOrd="0" presId="urn:microsoft.com/office/officeart/2005/8/layout/radial2"/>
    <dgm:cxn modelId="{D7D12D1F-6920-F440-AB77-31ADDA122A80}" type="presParOf" srcId="{56CC55B9-A5C7-894C-82F1-9BCAB5061ADB}" destId="{77B18EDF-73F5-6942-B194-CCBE1AE25967}" srcOrd="1" destOrd="0" presId="urn:microsoft.com/office/officeart/2005/8/layout/radial2"/>
    <dgm:cxn modelId="{DDEB7B66-73AF-A245-B1F4-DA3EEB013C04}" type="presParOf" srcId="{56CC55B9-A5C7-894C-82F1-9BCAB5061ADB}" destId="{DB8F363C-7F85-8B4D-B040-17FD5C5B9B91}" srcOrd="2" destOrd="0" presId="urn:microsoft.com/office/officeart/2005/8/layout/radial2"/>
    <dgm:cxn modelId="{23F300D9-B749-A942-8A18-2883E5672122}" type="presParOf" srcId="{DB8F363C-7F85-8B4D-B040-17FD5C5B9B91}" destId="{3585E3AC-0A7F-DE40-A85B-5DD39438EEF9}" srcOrd="0" destOrd="0" presId="urn:microsoft.com/office/officeart/2005/8/layout/radial2"/>
    <dgm:cxn modelId="{1FBF2EE9-5F3E-EB45-84CB-40EF357B0B81}" type="presParOf" srcId="{DB8F363C-7F85-8B4D-B040-17FD5C5B9B91}" destId="{985CB2E2-FA4F-F642-BF21-B25E0B00426A}" srcOrd="1" destOrd="0" presId="urn:microsoft.com/office/officeart/2005/8/layout/radial2"/>
    <dgm:cxn modelId="{2CF3C28C-1EAB-0D44-82A8-8EC6F62DC395}" type="presParOf" srcId="{56CC55B9-A5C7-894C-82F1-9BCAB5061ADB}" destId="{9E46DC8E-AA91-3746-8AB6-2385E1C80868}" srcOrd="3" destOrd="0" presId="urn:microsoft.com/office/officeart/2005/8/layout/radial2"/>
    <dgm:cxn modelId="{73456F63-1B13-E544-9BEF-C0E5B5B27780}" type="presParOf" srcId="{56CC55B9-A5C7-894C-82F1-9BCAB5061ADB}" destId="{570BC3D8-0E50-8F47-8FDB-546B941FD953}" srcOrd="4" destOrd="0" presId="urn:microsoft.com/office/officeart/2005/8/layout/radial2"/>
    <dgm:cxn modelId="{6FC927A9-4AA2-0A4F-93A8-A8553A3897CE}" type="presParOf" srcId="{570BC3D8-0E50-8F47-8FDB-546B941FD953}" destId="{8931BC21-2E2D-BA4D-80C9-B55B95943930}" srcOrd="0" destOrd="0" presId="urn:microsoft.com/office/officeart/2005/8/layout/radial2"/>
    <dgm:cxn modelId="{42C69E38-B1F0-1044-8E21-A037C4666CCE}" type="presParOf" srcId="{570BC3D8-0E50-8F47-8FDB-546B941FD953}" destId="{4241EE31-1756-C541-AB3F-1CEAFFE79488}" srcOrd="1" destOrd="0" presId="urn:microsoft.com/office/officeart/2005/8/layout/radial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6DC8E-AA91-3746-8AB6-2385E1C80868}">
      <dsp:nvSpPr>
        <dsp:cNvPr id="0" name=""/>
        <dsp:cNvSpPr/>
      </dsp:nvSpPr>
      <dsp:spPr>
        <a:xfrm rot="1758552">
          <a:off x="2550978" y="3483728"/>
          <a:ext cx="963021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963021" y="34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18EDF-73F5-6942-B194-CCBE1AE25967}">
      <dsp:nvSpPr>
        <dsp:cNvPr id="0" name=""/>
        <dsp:cNvSpPr/>
      </dsp:nvSpPr>
      <dsp:spPr>
        <a:xfrm rot="19893328">
          <a:off x="2544924" y="1794969"/>
          <a:ext cx="1121465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121465" y="34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D27F7-75DC-284E-AD14-74F5C8FF2929}">
      <dsp:nvSpPr>
        <dsp:cNvPr id="0" name=""/>
        <dsp:cNvSpPr/>
      </dsp:nvSpPr>
      <dsp:spPr>
        <a:xfrm>
          <a:off x="1576" y="1142561"/>
          <a:ext cx="3071812" cy="307181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5E3AC-0A7F-DE40-A85B-5DD39438EEF9}">
      <dsp:nvSpPr>
        <dsp:cNvPr id="0" name=""/>
        <dsp:cNvSpPr/>
      </dsp:nvSpPr>
      <dsp:spPr>
        <a:xfrm>
          <a:off x="3494899" y="292554"/>
          <a:ext cx="1719623" cy="1719623"/>
        </a:xfrm>
        <a:prstGeom prst="ellipse">
          <a:avLst/>
        </a:prstGeom>
        <a:solidFill>
          <a:srgbClr val="17448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Rotary Club of A donates $5,000 USD to TRF</a:t>
          </a:r>
        </a:p>
      </dsp:txBody>
      <dsp:txXfrm>
        <a:off x="3746732" y="544387"/>
        <a:ext cx="1215957" cy="1215957"/>
      </dsp:txXfrm>
    </dsp:sp>
    <dsp:sp modelId="{8931BC21-2E2D-BA4D-80C9-B55B95943930}">
      <dsp:nvSpPr>
        <dsp:cNvPr id="0" name=""/>
        <dsp:cNvSpPr/>
      </dsp:nvSpPr>
      <dsp:spPr>
        <a:xfrm>
          <a:off x="3334396" y="3283024"/>
          <a:ext cx="1843087" cy="1843087"/>
        </a:xfrm>
        <a:prstGeom prst="ellipse">
          <a:avLst/>
        </a:prstGeom>
        <a:solidFill>
          <a:srgbClr val="17448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Combined District 9910 donations to TRF = $50,000 USD</a:t>
          </a:r>
        </a:p>
      </dsp:txBody>
      <dsp:txXfrm>
        <a:off x="3604310" y="3552938"/>
        <a:ext cx="1303259" cy="1303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3E561-A38A-4A22-8215-F855A52BC5B1}" type="datetimeFigureOut">
              <a:rPr lang="en-US" smtClean="0"/>
              <a:t>7/2/26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27055-821E-4F6B-AAA9-2685E1493D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65436-7A82-EFEB-84B8-8C33994C8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582FA5-6E41-E394-45B0-52F63806F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5CD95D-B3D8-660F-276D-2EDC4FF2B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6DD58-958E-9486-8B49-DA113D1EE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2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884D5-6EE2-DEED-5F3D-70F97DDC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0F112-28A5-71B4-818A-DE62D8BC6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209FE-B22E-4305-51BE-1E87E3B30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cs typeface="Aharoni" panose="02010803020104030203" pitchFamily="2" charset="-79"/>
              </a:rPr>
              <a:t>A well-planned project that fits the community’s culture and context is more likely to succeed, and conducting a thorough community assessment significantly increases your chances for success.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A11FC-767F-D8C2-150E-EF2752CF0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27055-821E-4F6B-AAA9-2685E1493D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423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5E7B-7667-4841-F035-9D070ECAB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36EC8C-E353-ADAF-3B45-6B479080E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A51E75-8C25-4288-771A-7E67CD8E2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07673-0643-2020-8AF1-61172F4082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4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5A59-253E-62E9-21BD-AA0701A2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B5F0E8-DFF8-11DA-2408-4D1D6C3E0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F85CDD-043D-62E2-6C13-9E6E606328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2029C-2A66-2657-B0D6-BF136DDB60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821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C546-E611-FF85-6D75-610CF2E0A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561B0-5055-35C0-A30A-0865613C3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5CC7C-6464-AA83-2909-AEEA78022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AC12B-4C27-C97B-5625-148B226D5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92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D843A-1623-AEF4-3947-4587D6C8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5B8368-FD95-E1C4-FB6D-5906A10F8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7A08FA-FD09-3054-54DB-82EAD83C1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D9628-E66D-168F-38E5-C729F212D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27055-821E-4F6B-AAA9-2685E1493D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1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b="0" i="0" kern="1200" dirty="0">
              <a:solidFill>
                <a:schemeClr val="tx1"/>
              </a:solidFill>
              <a:effectLst/>
              <a:latin typeface="Arial" pitchFamily="-107" charset="0"/>
              <a:ea typeface="ヒラギノ角ゴ Pro W3" pitchFamily="-107" charset="-128"/>
              <a:cs typeface="ヒラギノ角ゴ Pro W3" pitchFamily="-107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708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72E4F-07AA-2987-DA05-5A48C13BF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14A02-4736-61C6-49F8-CA63748B02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BC90D0-1115-DBCA-3094-C48092339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BB3D6-ED42-706D-0AF7-8C4729F71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811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C9382-7193-28D5-936E-8DB11B2A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1E1590-B7F4-99B3-22FE-D083D2526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E12622-3314-688F-2D4E-40ED62594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9C02D-5739-008F-CF02-5476C94BB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25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5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4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</a:t>
            </a:r>
            <a:r>
              <a:rPr lang="en-US"/>
              <a:t>club name </a:t>
            </a:r>
            <a:r>
              <a:rPr lang="en-US" dirty="0"/>
              <a:t>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14C5DF7C-5C7E-463F-BC2C-54928278EB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1700CBF-B968-4177-A57B-11088BD7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46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08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05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00B4E6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64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56AF-4B87-40BA-AACA-91EF23DAEF6B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custGeom>
            <a:avLst/>
            <a:gdLst>
              <a:gd name="connsiteX0" fmla="*/ 0 w 12192000"/>
              <a:gd name="connsiteY0" fmla="*/ 0 h 5317958"/>
              <a:gd name="connsiteX1" fmla="*/ 12192000 w 12192000"/>
              <a:gd name="connsiteY1" fmla="*/ 0 h 5317958"/>
              <a:gd name="connsiteX2" fmla="*/ 12192000 w 12192000"/>
              <a:gd name="connsiteY2" fmla="*/ 5317958 h 5317958"/>
              <a:gd name="connsiteX3" fmla="*/ 4539049 w 12192000"/>
              <a:gd name="connsiteY3" fmla="*/ 5317958 h 5317958"/>
              <a:gd name="connsiteX4" fmla="*/ 0 w 12192000"/>
              <a:gd name="connsiteY4" fmla="*/ 5317958 h 5317958"/>
              <a:gd name="connsiteX5" fmla="*/ 0 w 12192000"/>
              <a:gd name="connsiteY5" fmla="*/ 4733071 h 531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17958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A8D5CE7-BEF2-4FE4-B11E-5B992532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F881E11F-8C40-406B-8C33-2D779A9666EE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EE185A-70FF-4A55-93AA-EBBF90E6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E89C1C0D-FEFF-4DBE-B7EB-C7C2E923BA77}"/>
              </a:ext>
            </a:extLst>
          </p:cNvPr>
          <p:cNvSpPr/>
          <p:nvPr userDrawn="1"/>
        </p:nvSpPr>
        <p:spPr>
          <a:xfrm>
            <a:off x="0" y="6273113"/>
            <a:ext cx="4539049" cy="584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4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E19C2C-CAF3-4741-8F52-00E4422A1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799"/>
          </a:xfrm>
          <a:noFill/>
        </p:spPr>
        <p:txBody>
          <a:bodyPr tIns="274320" bIns="91440" anchor="t">
            <a:normAutofit/>
          </a:bodyPr>
          <a:lstStyle>
            <a:lvl1pPr marL="398463" indent="0">
              <a:defRPr sz="4400" cap="all" baseline="0">
                <a:solidFill>
                  <a:srgbClr val="01B4E7"/>
                </a:solidFill>
              </a:defRPr>
            </a:lvl1pPr>
          </a:lstStyle>
          <a:p>
            <a:r>
              <a:rPr lang="en-US" dirty="0"/>
              <a:t>PHOTO HEADER WITH TEXT Subhead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73BEBA-ADDE-40D0-AC62-4FF8FDDBEAA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012898"/>
            <a:ext cx="11365894" cy="6000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C74794E8-6A05-4ADA-8C35-21FE1E2A9FC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16CDF5-DE71-477B-89CA-ABAF0CD3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6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84134-AF73-4C60-A1A9-43F1411D0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24033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667653"/>
            <a:ext cx="11506199" cy="37736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3F1B4D-9E1F-465D-AFF7-028507FC44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2419070"/>
          </a:xfrm>
          <a:solidFill>
            <a:srgbClr val="48595D">
              <a:alpha val="70000"/>
            </a:srgbClr>
          </a:solidFill>
        </p:spPr>
        <p:txBody>
          <a:bodyPr lIns="822960" tIns="457200"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E86D5449-CD56-4478-BDD4-BC492E69988A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722F4C2-6B86-403A-A8D3-B5878DFE21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F50ABD3-1E0C-4476-A263-45C0B39B67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274320" rtlCol="0" anchor="b">
            <a:noAutofit/>
          </a:bodyPr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FA3288-E931-4B57-91D2-DD2960072E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4539049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01B4E7">
              <a:alpha val="38000"/>
            </a:srgbClr>
          </a:solidFill>
        </p:spPr>
        <p:txBody>
          <a:bodyPr wrap="square" anchor="b">
            <a:noAutofit/>
          </a:bodyPr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C02B76E2-7589-4337-BF82-0C18E133FE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4E8986D0-5FBE-4E27-A81A-78A0B3103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D36450B-DFC0-48BB-9AD4-A3DF4767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9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0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7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97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16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1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4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8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666" r:id="rId12"/>
    <p:sldLayoutId id="2147483650" r:id="rId13"/>
    <p:sldLayoutId id="2147483676" r:id="rId14"/>
    <p:sldLayoutId id="2147483679" r:id="rId15"/>
    <p:sldLayoutId id="2147483656" r:id="rId16"/>
    <p:sldLayoutId id="2147483674" r:id="rId17"/>
    <p:sldLayoutId id="2147483658" r:id="rId18"/>
    <p:sldLayoutId id="2147483714" r:id="rId19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otaryfoundationaustralia.org.au/" TargetMode="External"/><Relationship Id="rId3" Type="http://schemas.openxmlformats.org/officeDocument/2006/relationships/hyperlink" Target="https://www.rotary.org/en/about-rotary/rotary-foundation" TargetMode="External"/><Relationship Id="rId7" Type="http://schemas.openxmlformats.org/officeDocument/2006/relationships/hyperlink" Target="https://spc.rotary.org/" TargetMode="External"/><Relationship Id="rId2" Type="http://schemas.openxmlformats.org/officeDocument/2006/relationships/hyperlink" Target="https://rotarydistrict9910.org/page/district-grant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y.rotary.org/en/secure/application/136" TargetMode="External"/><Relationship Id="rId5" Type="http://schemas.openxmlformats.org/officeDocument/2006/relationships/hyperlink" Target="https://rcc.rotary.org/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://www.rotary.org/learn" TargetMode="Externa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4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0A93A7-5E2D-4389-441C-6AE2D03F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6CD9262-7728-7412-1844-A0DB46D2CF11}"/>
              </a:ext>
            </a:extLst>
          </p:cNvPr>
          <p:cNvGrpSpPr/>
          <p:nvPr/>
        </p:nvGrpSpPr>
        <p:grpSpPr>
          <a:xfrm>
            <a:off x="6197600" y="0"/>
            <a:ext cx="5994400" cy="6858000"/>
            <a:chOff x="0" y="0"/>
            <a:chExt cx="1393034" cy="159372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0AD3ED3-B51E-17B5-3D6F-328C462CD43D}"/>
                </a:ext>
              </a:extLst>
            </p:cNvPr>
            <p:cNvSpPr/>
            <p:nvPr/>
          </p:nvSpPr>
          <p:spPr>
            <a:xfrm>
              <a:off x="0" y="0"/>
              <a:ext cx="1393034" cy="1593725"/>
            </a:xfrm>
            <a:custGeom>
              <a:avLst/>
              <a:gdLst/>
              <a:ahLst/>
              <a:cxnLst/>
              <a:rect l="l" t="t" r="r" b="b"/>
              <a:pathLst>
                <a:path w="1393034" h="1593725">
                  <a:moveTo>
                    <a:pt x="0" y="0"/>
                  </a:moveTo>
                  <a:lnTo>
                    <a:pt x="1393034" y="0"/>
                  </a:lnTo>
                  <a:lnTo>
                    <a:pt x="1393034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15596" b="-15596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AutoShape 4">
            <a:extLst>
              <a:ext uri="{FF2B5EF4-FFF2-40B4-BE49-F238E27FC236}">
                <a16:creationId xmlns:a16="http://schemas.microsoft.com/office/drawing/2014/main" id="{3CDD49EF-17A6-EC35-40C8-DFF1B99013CB}"/>
              </a:ext>
            </a:extLst>
          </p:cNvPr>
          <p:cNvSpPr/>
          <p:nvPr/>
        </p:nvSpPr>
        <p:spPr>
          <a:xfrm>
            <a:off x="0" y="450850"/>
            <a:ext cx="61976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C7286FC-D867-F549-954C-7D323D3C4216}"/>
              </a:ext>
            </a:extLst>
          </p:cNvPr>
          <p:cNvSpPr txBox="1"/>
          <p:nvPr/>
        </p:nvSpPr>
        <p:spPr>
          <a:xfrm>
            <a:off x="535824" y="4037141"/>
            <a:ext cx="4591050" cy="32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59"/>
              </a:lnSpc>
              <a:spcBef>
                <a:spcPct val="0"/>
              </a:spcBef>
            </a:pPr>
            <a:r>
              <a:rPr lang="en-US" sz="2133" dirty="0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District Grants District 9910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4F6B291-77FB-821B-4ADD-4962D20C81FC}"/>
              </a:ext>
            </a:extLst>
          </p:cNvPr>
          <p:cNvSpPr txBox="1"/>
          <p:nvPr/>
        </p:nvSpPr>
        <p:spPr>
          <a:xfrm>
            <a:off x="535824" y="3150821"/>
            <a:ext cx="7012840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7093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Rotary Foundation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DAFC8F1F-37C7-0A67-DE24-6DEAE03A0303}"/>
              </a:ext>
            </a:extLst>
          </p:cNvPr>
          <p:cNvSpPr/>
          <p:nvPr/>
        </p:nvSpPr>
        <p:spPr>
          <a:xfrm>
            <a:off x="0" y="6373891"/>
            <a:ext cx="61976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CF6971-3E57-8ABA-CFF7-36237D2CA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7360" y="4037141"/>
            <a:ext cx="5715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566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1">
            <a:extLst>
              <a:ext uri="{FF2B5EF4-FFF2-40B4-BE49-F238E27FC236}">
                <a16:creationId xmlns:a16="http://schemas.microsoft.com/office/drawing/2014/main" id="{EB1EF845-D5CC-C963-E0B1-056F54F557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6DD26ACA-1B4D-E754-58D6-B0C55A19FC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6096000" cy="6858000"/>
          </a:xfrm>
          <a:solidFill>
            <a:srgbClr val="17458F">
              <a:alpha val="60000"/>
            </a:srgbClr>
          </a:solidFill>
        </p:spPr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E5075-0151-4976-AD23-6419931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1C509E8-9E06-4605-B923-467D6758AC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1927225"/>
            <a:ext cx="4978400" cy="1135062"/>
          </a:xfrm>
        </p:spPr>
        <p:txBody>
          <a:bodyPr/>
          <a:lstStyle/>
          <a:p>
            <a:pPr lvl="0"/>
            <a:r>
              <a:rPr lang="en-US" sz="4000" dirty="0"/>
              <a:t>TIPS for success</a:t>
            </a:r>
          </a:p>
        </p:txBody>
      </p:sp>
      <p:sp>
        <p:nvSpPr>
          <p:cNvPr id="53" name="Subtitle 52">
            <a:extLst>
              <a:ext uri="{FF2B5EF4-FFF2-40B4-BE49-F238E27FC236}">
                <a16:creationId xmlns:a16="http://schemas.microsoft.com/office/drawing/2014/main" id="{B358482D-91A1-4E7B-A8BC-6BCA29C29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92" y="3171825"/>
            <a:ext cx="4986867" cy="330586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Start planning early including how you might raise funds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Got questions – get in touch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Create a project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Build partnerships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Consider branding and PR opportunities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Take photos and get testimonials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Take your club for a visit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Don’t forget your reporting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2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2DE94-A332-AE0D-DBFA-24961EF1F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4FBFAEAF-0BC6-1C74-ABCD-2AE531236D4F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91EFED9-0CA0-F06B-74C9-8EBD0AF6B5DB}"/>
              </a:ext>
            </a:extLst>
          </p:cNvPr>
          <p:cNvSpPr txBox="1"/>
          <p:nvPr/>
        </p:nvSpPr>
        <p:spPr>
          <a:xfrm>
            <a:off x="272374" y="1425984"/>
            <a:ext cx="6257014" cy="4990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Provision of a </a:t>
            </a:r>
            <a:r>
              <a:rPr lang="en-US" sz="2133" dirty="0" err="1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Calesca</a:t>
            </a: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 warming and thawing device for breastmilk for use by Special Care Baby Unit (SCBU) at North Shore Hospital. $1,800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Providing water filters for remote parts of Vanuatu. $3,000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Replacement sun umbrellas for Belmont Park Racquets Club. $2,126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BBQ tables and long tables to support </a:t>
            </a:r>
            <a:r>
              <a:rPr lang="en-US" sz="2133" dirty="0" err="1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Onepoto</a:t>
            </a: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 School Garden to Table project. $3,092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Providing school science and engineering kits for </a:t>
            </a:r>
            <a:r>
              <a:rPr lang="en-US" sz="2133" dirty="0" err="1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Matarau</a:t>
            </a: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 School. $2,720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Providing block out sunshades for Shackleton Sea Scouts. $1,830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Renew gardens, tidy sheds and provide planter boxes and a sunshade for Plunket Kerikeri. $4,000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68F2979-6027-1873-D94C-A3EAB523ED31}"/>
              </a:ext>
            </a:extLst>
          </p:cNvPr>
          <p:cNvSpPr txBox="1"/>
          <p:nvPr/>
        </p:nvSpPr>
        <p:spPr>
          <a:xfrm>
            <a:off x="272374" y="610696"/>
            <a:ext cx="7012840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7093"/>
              </a:lnSpc>
            </a:pPr>
            <a:r>
              <a:rPr lang="en-US" sz="4000" b="1" dirty="0">
                <a:latin typeface="Open Sans"/>
                <a:ea typeface="Open Sans"/>
                <a:cs typeface="Open Sans"/>
                <a:sym typeface="Open Sans"/>
              </a:rPr>
              <a:t>Examples of District Grants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19C98256-CA5F-F5DD-191B-7C3C6DE3B8B0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BAA66097-915F-120C-4A2F-15520144825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A06096-B444-517A-3264-F538F4F49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75" y="1785026"/>
            <a:ext cx="4996251" cy="36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79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C334EF-92C5-2032-6360-0AC3546D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9B72169D-1165-9C8E-210D-9ADA0B5E7BD6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8D0AD81-B4C9-6A64-8B56-A8FB705E9699}"/>
              </a:ext>
            </a:extLst>
          </p:cNvPr>
          <p:cNvSpPr txBox="1"/>
          <p:nvPr/>
        </p:nvSpPr>
        <p:spPr>
          <a:xfrm>
            <a:off x="272374" y="1425984"/>
            <a:ext cx="7012840" cy="4578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  <a:hlinkClick r:id="rId2"/>
              </a:rPr>
              <a:t>District website</a:t>
            </a:r>
            <a:endParaRPr lang="en-US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285750" indent="-28575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Rotary Foundation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Rotary Learning Center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(For additional learning)</a:t>
            </a:r>
          </a:p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Recommend: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Club Rotary Foundation Committee Essentials and Grant Seminar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5"/>
              </a:rPr>
              <a:t>Rotary Club Central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(To load your goals)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Rotary Brand Center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(To find logos and photos)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7"/>
              </a:rPr>
              <a:t>Rotary Service Project Centre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(To find project ideas and project partners)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  <a:hlinkClick r:id="rId8"/>
              </a:rPr>
              <a:t>Rotary Foundation Australia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(To find extra resources and further reports)</a:t>
            </a:r>
          </a:p>
          <a:p>
            <a:pPr marL="285750" indent="-28575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46D43F7-78E5-FCD9-157D-1C16EFE0A04D}"/>
              </a:ext>
            </a:extLst>
          </p:cNvPr>
          <p:cNvSpPr txBox="1"/>
          <p:nvPr/>
        </p:nvSpPr>
        <p:spPr>
          <a:xfrm>
            <a:off x="272374" y="610696"/>
            <a:ext cx="7012840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7093"/>
              </a:lnSpc>
            </a:pPr>
            <a:r>
              <a:rPr lang="en-US" sz="4000" b="1" dirty="0">
                <a:latin typeface="Open Sans"/>
                <a:ea typeface="Open Sans"/>
                <a:cs typeface="Open Sans"/>
                <a:sym typeface="Open Sans"/>
              </a:rPr>
              <a:t>More info and resources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304731D7-0C4D-C3AE-BF38-1BF2190BE240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D3651E6D-368E-74A6-3983-C514FEFB38B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pic>
        <p:nvPicPr>
          <p:cNvPr id="2" name="Picture 1" descr="A picture containing person, person, outdoor&#10;&#10;Description automatically generated">
            <a:extLst>
              <a:ext uri="{FF2B5EF4-FFF2-40B4-BE49-F238E27FC236}">
                <a16:creationId xmlns:a16="http://schemas.microsoft.com/office/drawing/2014/main" id="{197D3855-8A04-651B-E27B-97E070166A2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7314" y="1793379"/>
            <a:ext cx="4592311" cy="362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91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DA47D-118C-E419-9B2E-CBABC5FA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D725B9-FD2F-F556-FA28-417209F1A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1036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77CFDD9B-C0AD-849E-8196-61C64094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4511CB-67CF-108A-52B6-8DD30C7ED2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458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D0CDE1-5C9C-5EC0-106D-D8E72DBD3A78}"/>
              </a:ext>
            </a:extLst>
          </p:cNvPr>
          <p:cNvSpPr txBox="1"/>
          <p:nvPr/>
        </p:nvSpPr>
        <p:spPr>
          <a:xfrm>
            <a:off x="719847" y="5583675"/>
            <a:ext cx="8618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QUESTIONS?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2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150A-A434-A006-4327-32B09CAB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B32D0836-D2E6-D849-BEE0-C331CBF1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56A543-1780-2824-E650-1AEEDD0CA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2" b="736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E670BA2-13BB-ED94-1375-6A5A34BC04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458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85AC38-DF11-6627-B2F8-CA75043C1540}"/>
              </a:ext>
            </a:extLst>
          </p:cNvPr>
          <p:cNvSpPr txBox="1"/>
          <p:nvPr/>
        </p:nvSpPr>
        <p:spPr>
          <a:xfrm>
            <a:off x="719847" y="5583675"/>
            <a:ext cx="9667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EVERY ONE CAN MAKE A DIFFERENCE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0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4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0A54F8-0B76-3FA6-5624-4375E6FA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79800DDB-A594-AA7E-AC71-86CF1901C754}"/>
              </a:ext>
            </a:extLst>
          </p:cNvPr>
          <p:cNvSpPr/>
          <p:nvPr/>
        </p:nvSpPr>
        <p:spPr>
          <a:xfrm flipV="1">
            <a:off x="0" y="450849"/>
            <a:ext cx="7620000" cy="1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F4B77AE-082B-EBEC-2E54-F0C39A878885}"/>
              </a:ext>
            </a:extLst>
          </p:cNvPr>
          <p:cNvSpPr txBox="1"/>
          <p:nvPr/>
        </p:nvSpPr>
        <p:spPr>
          <a:xfrm>
            <a:off x="535824" y="2805134"/>
            <a:ext cx="5374322" cy="1739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70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OUR LEGACY IS OUR PROJECTS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CB556B9D-BFC3-5E85-FBEB-FDC29E845384}"/>
              </a:ext>
            </a:extLst>
          </p:cNvPr>
          <p:cNvSpPr/>
          <p:nvPr/>
        </p:nvSpPr>
        <p:spPr>
          <a:xfrm flipV="1">
            <a:off x="-1" y="6373890"/>
            <a:ext cx="7619999" cy="1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634BF-D006-ECE4-940C-11F434CB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8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9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BD6B0-E3E9-B1A9-AD8C-BB9542D1F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4">
            <a:extLst>
              <a:ext uri="{FF2B5EF4-FFF2-40B4-BE49-F238E27FC236}">
                <a16:creationId xmlns:a16="http://schemas.microsoft.com/office/drawing/2014/main" id="{FC73B9E6-DC55-9BB8-A6D0-0DDFE30427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ext Placeholder 39">
            <a:extLst>
              <a:ext uri="{FF2B5EF4-FFF2-40B4-BE49-F238E27FC236}">
                <a16:creationId xmlns:a16="http://schemas.microsoft.com/office/drawing/2014/main" id="{3E9E9D88-59FB-310E-E38B-D90F407F19A3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7458F">
              <a:alpha val="60000"/>
            </a:srgb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2133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subhead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F896F-4327-2958-91D3-0F471BEE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70184" y="11557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 Placeholder 26">
            <a:extLst>
              <a:ext uri="{FF2B5EF4-FFF2-40B4-BE49-F238E27FC236}">
                <a16:creationId xmlns:a16="http://schemas.microsoft.com/office/drawing/2014/main" id="{00007F75-D610-5BF0-2295-7A969D2F9218}"/>
              </a:ext>
            </a:extLst>
          </p:cNvPr>
          <p:cNvSpPr txBox="1">
            <a:spLocks/>
          </p:cNvSpPr>
          <p:nvPr/>
        </p:nvSpPr>
        <p:spPr>
          <a:xfrm>
            <a:off x="6671733" y="1424086"/>
            <a:ext cx="4978400" cy="1135062"/>
          </a:xfrm>
          <a:prstGeom prst="rect">
            <a:avLst/>
          </a:prstGeo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DISTRICT GRANTS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E74D5A6-7D58-056C-6272-87ECE40A47BC}"/>
              </a:ext>
            </a:extLst>
          </p:cNvPr>
          <p:cNvSpPr txBox="1">
            <a:spLocks/>
          </p:cNvSpPr>
          <p:nvPr/>
        </p:nvSpPr>
        <p:spPr>
          <a:xfrm>
            <a:off x="6663266" y="2729132"/>
            <a:ext cx="4986867" cy="3557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60963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Smaller, short-term grants aimed at local community needs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It’s about building visibility and creating impact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Funded by District Designated Funds (DDF)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 2026 – 2027 there are 20x $1,500 grants available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Clubs must be qualified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Every Club (that is qualified) can apply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Grants are matched $1: $1 to a maximum of $1,500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98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4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CEC502-B85E-5FB8-282B-0A47A51EC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3A3FB0D9-DF77-4EED-2DD5-0F5D39C7F4FC}"/>
              </a:ext>
            </a:extLst>
          </p:cNvPr>
          <p:cNvSpPr/>
          <p:nvPr/>
        </p:nvSpPr>
        <p:spPr>
          <a:xfrm flipV="1">
            <a:off x="-1" y="450849"/>
            <a:ext cx="7622857" cy="1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67C2B6-F25D-F6F2-E1BF-48CE32AE501D}"/>
              </a:ext>
            </a:extLst>
          </p:cNvPr>
          <p:cNvSpPr txBox="1"/>
          <p:nvPr/>
        </p:nvSpPr>
        <p:spPr>
          <a:xfrm>
            <a:off x="535824" y="2805134"/>
            <a:ext cx="5707814" cy="1739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70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HOW ARE WE GOING TO FUND IT?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498CE232-2CB8-D627-7D86-8E5D488B71F4}"/>
              </a:ext>
            </a:extLst>
          </p:cNvPr>
          <p:cNvSpPr/>
          <p:nvPr/>
        </p:nvSpPr>
        <p:spPr>
          <a:xfrm>
            <a:off x="0" y="6373890"/>
            <a:ext cx="7622856" cy="33223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8657A-B6BC-A7C2-4CD6-8034886D5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856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094B8-4C28-5BCB-F3CC-92DBABDAE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8E59B00A-86FF-2C16-433A-35F8F97B4C14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FCE4780-E893-735A-2BC6-223AAC288D49}"/>
              </a:ext>
            </a:extLst>
          </p:cNvPr>
          <p:cNvSpPr txBox="1"/>
          <p:nvPr/>
        </p:nvSpPr>
        <p:spPr>
          <a:xfrm>
            <a:off x="272373" y="610696"/>
            <a:ext cx="11647253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7093"/>
              </a:lnSpc>
            </a:pPr>
            <a:r>
              <a:rPr lang="en-US" sz="4000" b="1" dirty="0">
                <a:latin typeface="Open Sans"/>
                <a:ea typeface="Open Sans"/>
                <a:cs typeface="Open Sans"/>
                <a:sym typeface="Open Sans"/>
              </a:rPr>
              <a:t>How the math works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0DDF5BDA-046F-923D-D3A0-B4FA3F9D6984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871AFB8C-FC91-700C-44A1-E3FE26C9CC7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8889914-9CC8-46AF-1C90-42B7D57172F7}"/>
              </a:ext>
            </a:extLst>
          </p:cNvPr>
          <p:cNvGrpSpPr/>
          <p:nvPr/>
        </p:nvGrpSpPr>
        <p:grpSpPr>
          <a:xfrm>
            <a:off x="2864452" y="758923"/>
            <a:ext cx="8451248" cy="5418667"/>
            <a:chOff x="3743811" y="758923"/>
            <a:chExt cx="8451248" cy="5418667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50314058-51D1-72B0-305D-322CB3B6924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6168406"/>
                </p:ext>
              </p:extLst>
            </p:nvPr>
          </p:nvGraphicFramePr>
          <p:xfrm>
            <a:off x="4067059" y="758923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6" name="Picture 5" descr="A black text with a gear and words&#10;&#10;Description automatically generated with medium confidence">
              <a:extLst>
                <a:ext uri="{FF2B5EF4-FFF2-40B4-BE49-F238E27FC236}">
                  <a16:creationId xmlns:a16="http://schemas.microsoft.com/office/drawing/2014/main" id="{1CF124E2-0544-FD1C-5BFF-C74AA40B9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3811" y="2720240"/>
              <a:ext cx="3152664" cy="1188563"/>
            </a:xfrm>
            <a:prstGeom prst="rect">
              <a:avLst/>
            </a:prstGeom>
          </p:spPr>
        </p:pic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E1C2A8-2F9C-08FD-C557-38E9A11644C7}"/>
              </a:ext>
            </a:extLst>
          </p:cNvPr>
          <p:cNvCxnSpPr>
            <a:cxnSpLocks/>
          </p:cNvCxnSpPr>
          <p:nvPr/>
        </p:nvCxnSpPr>
        <p:spPr>
          <a:xfrm flipH="1">
            <a:off x="6017116" y="2271237"/>
            <a:ext cx="840884" cy="449003"/>
          </a:xfrm>
          <a:prstGeom prst="straightConnector1">
            <a:avLst/>
          </a:prstGeom>
          <a:ln w="38100">
            <a:solidFill>
              <a:srgbClr val="1744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294BD36-75C3-1CCF-77B4-9C0A2D35E7EF}"/>
              </a:ext>
            </a:extLst>
          </p:cNvPr>
          <p:cNvCxnSpPr>
            <a:cxnSpLocks/>
          </p:cNvCxnSpPr>
          <p:nvPr/>
        </p:nvCxnSpPr>
        <p:spPr>
          <a:xfrm flipH="1" flipV="1">
            <a:off x="6017116" y="4137761"/>
            <a:ext cx="608250" cy="366658"/>
          </a:xfrm>
          <a:prstGeom prst="straightConnector1">
            <a:avLst/>
          </a:prstGeom>
          <a:ln w="38100">
            <a:solidFill>
              <a:srgbClr val="1744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DAE6D15-E1C6-AAFC-6E34-5F716131B389}"/>
              </a:ext>
            </a:extLst>
          </p:cNvPr>
          <p:cNvSpPr txBox="1"/>
          <p:nvPr/>
        </p:nvSpPr>
        <p:spPr>
          <a:xfrm>
            <a:off x="555859" y="2588725"/>
            <a:ext cx="202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98651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CC976-C6D4-A8D1-AFFF-7CC0B088E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9BD4E0BD-B018-E148-4708-6FFC59C3551A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C6F8D834-3196-5AE5-29C0-75AD7210ED7F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7E826C0A-B05B-4345-C0AC-8A345E2051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5D5741-3F0A-4F6E-37FA-71D208C7A73C}"/>
              </a:ext>
            </a:extLst>
          </p:cNvPr>
          <p:cNvSpPr txBox="1"/>
          <p:nvPr/>
        </p:nvSpPr>
        <p:spPr>
          <a:xfrm>
            <a:off x="555859" y="2588725"/>
            <a:ext cx="25534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2026</a:t>
            </a:r>
          </a:p>
          <a:p>
            <a:endParaRPr lang="en-US" sz="2800" b="1" dirty="0"/>
          </a:p>
          <a:p>
            <a:r>
              <a:rPr lang="en-US" sz="2800" b="1" dirty="0"/>
              <a:t>[3 Years Later]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48FD1A-F713-8449-EFF7-6599EAB8E85B}"/>
              </a:ext>
            </a:extLst>
          </p:cNvPr>
          <p:cNvGrpSpPr/>
          <p:nvPr/>
        </p:nvGrpSpPr>
        <p:grpSpPr>
          <a:xfrm>
            <a:off x="1941353" y="813824"/>
            <a:ext cx="10003965" cy="4494869"/>
            <a:chOff x="2031272" y="1101380"/>
            <a:chExt cx="10003965" cy="4494869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EA88F99-85CE-A98C-775E-C42428F00B1F}"/>
                </a:ext>
              </a:extLst>
            </p:cNvPr>
            <p:cNvSpPr/>
            <p:nvPr/>
          </p:nvSpPr>
          <p:spPr>
            <a:xfrm>
              <a:off x="5385592" y="2464923"/>
              <a:ext cx="2335685" cy="1834900"/>
            </a:xfrm>
            <a:custGeom>
              <a:avLst/>
              <a:gdLst>
                <a:gd name="csX0" fmla="*/ 0 w 1818870"/>
                <a:gd name="csY0" fmla="*/ 303151 h 1818870"/>
                <a:gd name="csX1" fmla="*/ 303151 w 1818870"/>
                <a:gd name="csY1" fmla="*/ 0 h 1818870"/>
                <a:gd name="csX2" fmla="*/ 1515719 w 1818870"/>
                <a:gd name="csY2" fmla="*/ 0 h 1818870"/>
                <a:gd name="csX3" fmla="*/ 1818870 w 1818870"/>
                <a:gd name="csY3" fmla="*/ 303151 h 1818870"/>
                <a:gd name="csX4" fmla="*/ 1818870 w 1818870"/>
                <a:gd name="csY4" fmla="*/ 1515719 h 1818870"/>
                <a:gd name="csX5" fmla="*/ 1515719 w 1818870"/>
                <a:gd name="csY5" fmla="*/ 1818870 h 1818870"/>
                <a:gd name="csX6" fmla="*/ 303151 w 1818870"/>
                <a:gd name="csY6" fmla="*/ 1818870 h 1818870"/>
                <a:gd name="csX7" fmla="*/ 0 w 1818870"/>
                <a:gd name="csY7" fmla="*/ 1515719 h 1818870"/>
                <a:gd name="csX8" fmla="*/ 0 w 1818870"/>
                <a:gd name="csY8" fmla="*/ 303151 h 18188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818870" h="1818870">
                  <a:moveTo>
                    <a:pt x="0" y="303151"/>
                  </a:moveTo>
                  <a:cubicBezTo>
                    <a:pt x="0" y="135725"/>
                    <a:pt x="135725" y="0"/>
                    <a:pt x="303151" y="0"/>
                  </a:cubicBezTo>
                  <a:lnTo>
                    <a:pt x="1515719" y="0"/>
                  </a:lnTo>
                  <a:cubicBezTo>
                    <a:pt x="1683145" y="0"/>
                    <a:pt x="1818870" y="135725"/>
                    <a:pt x="1818870" y="303151"/>
                  </a:cubicBezTo>
                  <a:lnTo>
                    <a:pt x="1818870" y="1515719"/>
                  </a:lnTo>
                  <a:cubicBezTo>
                    <a:pt x="1818870" y="1683145"/>
                    <a:pt x="1683145" y="1818870"/>
                    <a:pt x="1515719" y="1818870"/>
                  </a:cubicBezTo>
                  <a:lnTo>
                    <a:pt x="303151" y="1818870"/>
                  </a:lnTo>
                  <a:cubicBezTo>
                    <a:pt x="135725" y="1818870"/>
                    <a:pt x="0" y="1683145"/>
                    <a:pt x="0" y="1515719"/>
                  </a:cubicBezTo>
                  <a:lnTo>
                    <a:pt x="0" y="303151"/>
                  </a:lnTo>
                  <a:close/>
                </a:path>
              </a:pathLst>
            </a:custGeom>
            <a:solidFill>
              <a:srgbClr val="D9185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5150" tIns="175150" rIns="175150" bIns="17515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800" kern="1200" dirty="0"/>
                <a:t>District Grants Projects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800" kern="1200" dirty="0"/>
                <a:t>$60,000 NZD</a:t>
              </a: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2A57CC3-52A2-AF6F-B9DE-B0E79D3E0C46}"/>
                </a:ext>
              </a:extLst>
            </p:cNvPr>
            <p:cNvSpPr/>
            <p:nvPr/>
          </p:nvSpPr>
          <p:spPr>
            <a:xfrm>
              <a:off x="2227029" y="1101380"/>
              <a:ext cx="2414960" cy="1218642"/>
            </a:xfrm>
            <a:custGeom>
              <a:avLst/>
              <a:gdLst>
                <a:gd name="csX0" fmla="*/ 0 w 2414960"/>
                <a:gd name="csY0" fmla="*/ 203111 h 1218642"/>
                <a:gd name="csX1" fmla="*/ 203111 w 2414960"/>
                <a:gd name="csY1" fmla="*/ 0 h 1218642"/>
                <a:gd name="csX2" fmla="*/ 2211849 w 2414960"/>
                <a:gd name="csY2" fmla="*/ 0 h 1218642"/>
                <a:gd name="csX3" fmla="*/ 2414960 w 2414960"/>
                <a:gd name="csY3" fmla="*/ 203111 h 1218642"/>
                <a:gd name="csX4" fmla="*/ 2414960 w 2414960"/>
                <a:gd name="csY4" fmla="*/ 1015531 h 1218642"/>
                <a:gd name="csX5" fmla="*/ 2211849 w 2414960"/>
                <a:gd name="csY5" fmla="*/ 1218642 h 1218642"/>
                <a:gd name="csX6" fmla="*/ 203111 w 2414960"/>
                <a:gd name="csY6" fmla="*/ 1218642 h 1218642"/>
                <a:gd name="csX7" fmla="*/ 0 w 2414960"/>
                <a:gd name="csY7" fmla="*/ 1015531 h 1218642"/>
                <a:gd name="csX8" fmla="*/ 0 w 2414960"/>
                <a:gd name="csY8" fmla="*/ 203111 h 1218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14960" h="1218642">
                  <a:moveTo>
                    <a:pt x="0" y="203111"/>
                  </a:moveTo>
                  <a:cubicBezTo>
                    <a:pt x="0" y="90936"/>
                    <a:pt x="90936" y="0"/>
                    <a:pt x="203111" y="0"/>
                  </a:cubicBezTo>
                  <a:lnTo>
                    <a:pt x="2211849" y="0"/>
                  </a:lnTo>
                  <a:cubicBezTo>
                    <a:pt x="2324024" y="0"/>
                    <a:pt x="2414960" y="90936"/>
                    <a:pt x="2414960" y="203111"/>
                  </a:cubicBezTo>
                  <a:lnTo>
                    <a:pt x="2414960" y="1015531"/>
                  </a:lnTo>
                  <a:cubicBezTo>
                    <a:pt x="2414960" y="1127706"/>
                    <a:pt x="2324024" y="1218642"/>
                    <a:pt x="2211849" y="1218642"/>
                  </a:cubicBezTo>
                  <a:lnTo>
                    <a:pt x="203111" y="1218642"/>
                  </a:lnTo>
                  <a:cubicBezTo>
                    <a:pt x="90936" y="1218642"/>
                    <a:pt x="0" y="1127706"/>
                    <a:pt x="0" y="1015531"/>
                  </a:cubicBezTo>
                  <a:lnTo>
                    <a:pt x="0" y="203111"/>
                  </a:lnTo>
                  <a:close/>
                </a:path>
              </a:pathLst>
            </a:custGeom>
            <a:solidFill>
              <a:srgbClr val="17448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49" tIns="95049" rIns="95049" bIns="9504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District 9910 gives $30,000 NZD from their DDF towards District Grants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dirty="0"/>
                <a:t>(20x $1,500)</a:t>
              </a:r>
              <a:endParaRPr lang="en-GB" sz="1400" kern="1200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A7BCEDE-4022-EC05-0861-A5566B5628A6}"/>
                </a:ext>
              </a:extLst>
            </p:cNvPr>
            <p:cNvSpPr/>
            <p:nvPr/>
          </p:nvSpPr>
          <p:spPr>
            <a:xfrm>
              <a:off x="8373286" y="2573855"/>
              <a:ext cx="1699781" cy="1218642"/>
            </a:xfrm>
            <a:custGeom>
              <a:avLst/>
              <a:gdLst>
                <a:gd name="csX0" fmla="*/ 0 w 2166076"/>
                <a:gd name="csY0" fmla="*/ 203111 h 1218642"/>
                <a:gd name="csX1" fmla="*/ 203111 w 2166076"/>
                <a:gd name="csY1" fmla="*/ 0 h 1218642"/>
                <a:gd name="csX2" fmla="*/ 1962965 w 2166076"/>
                <a:gd name="csY2" fmla="*/ 0 h 1218642"/>
                <a:gd name="csX3" fmla="*/ 2166076 w 2166076"/>
                <a:gd name="csY3" fmla="*/ 203111 h 1218642"/>
                <a:gd name="csX4" fmla="*/ 2166076 w 2166076"/>
                <a:gd name="csY4" fmla="*/ 1015531 h 1218642"/>
                <a:gd name="csX5" fmla="*/ 1962965 w 2166076"/>
                <a:gd name="csY5" fmla="*/ 1218642 h 1218642"/>
                <a:gd name="csX6" fmla="*/ 203111 w 2166076"/>
                <a:gd name="csY6" fmla="*/ 1218642 h 1218642"/>
                <a:gd name="csX7" fmla="*/ 0 w 2166076"/>
                <a:gd name="csY7" fmla="*/ 1015531 h 1218642"/>
                <a:gd name="csX8" fmla="*/ 0 w 2166076"/>
                <a:gd name="csY8" fmla="*/ 203111 h 1218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66076" h="1218642">
                  <a:moveTo>
                    <a:pt x="0" y="203111"/>
                  </a:moveTo>
                  <a:cubicBezTo>
                    <a:pt x="0" y="90936"/>
                    <a:pt x="90936" y="0"/>
                    <a:pt x="203111" y="0"/>
                  </a:cubicBezTo>
                  <a:lnTo>
                    <a:pt x="1962965" y="0"/>
                  </a:lnTo>
                  <a:cubicBezTo>
                    <a:pt x="2075140" y="0"/>
                    <a:pt x="2166076" y="90936"/>
                    <a:pt x="2166076" y="203111"/>
                  </a:cubicBezTo>
                  <a:lnTo>
                    <a:pt x="2166076" y="1015531"/>
                  </a:lnTo>
                  <a:cubicBezTo>
                    <a:pt x="2166076" y="1127706"/>
                    <a:pt x="2075140" y="1218642"/>
                    <a:pt x="1962965" y="1218642"/>
                  </a:cubicBezTo>
                  <a:lnTo>
                    <a:pt x="203111" y="1218642"/>
                  </a:lnTo>
                  <a:cubicBezTo>
                    <a:pt x="90936" y="1218642"/>
                    <a:pt x="0" y="1127706"/>
                    <a:pt x="0" y="1015531"/>
                  </a:cubicBezTo>
                  <a:lnTo>
                    <a:pt x="0" y="203111"/>
                  </a:lnTo>
                  <a:close/>
                </a:path>
              </a:pathLst>
            </a:custGeom>
            <a:solidFill>
              <a:srgbClr val="17448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49" tIns="95049" rIns="95049" bIns="9504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Club A identifies a project worth $3,000</a:t>
              </a: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43D8EAF-59F9-E384-D33A-3A2A11D5469C}"/>
                </a:ext>
              </a:extLst>
            </p:cNvPr>
            <p:cNvSpPr/>
            <p:nvPr/>
          </p:nvSpPr>
          <p:spPr>
            <a:xfrm>
              <a:off x="2031272" y="4377607"/>
              <a:ext cx="2156144" cy="1218642"/>
            </a:xfrm>
            <a:custGeom>
              <a:avLst/>
              <a:gdLst>
                <a:gd name="csX0" fmla="*/ 0 w 2156144"/>
                <a:gd name="csY0" fmla="*/ 203111 h 1218642"/>
                <a:gd name="csX1" fmla="*/ 203111 w 2156144"/>
                <a:gd name="csY1" fmla="*/ 0 h 1218642"/>
                <a:gd name="csX2" fmla="*/ 1953033 w 2156144"/>
                <a:gd name="csY2" fmla="*/ 0 h 1218642"/>
                <a:gd name="csX3" fmla="*/ 2156144 w 2156144"/>
                <a:gd name="csY3" fmla="*/ 203111 h 1218642"/>
                <a:gd name="csX4" fmla="*/ 2156144 w 2156144"/>
                <a:gd name="csY4" fmla="*/ 1015531 h 1218642"/>
                <a:gd name="csX5" fmla="*/ 1953033 w 2156144"/>
                <a:gd name="csY5" fmla="*/ 1218642 h 1218642"/>
                <a:gd name="csX6" fmla="*/ 203111 w 2156144"/>
                <a:gd name="csY6" fmla="*/ 1218642 h 1218642"/>
                <a:gd name="csX7" fmla="*/ 0 w 2156144"/>
                <a:gd name="csY7" fmla="*/ 1015531 h 1218642"/>
                <a:gd name="csX8" fmla="*/ 0 w 2156144"/>
                <a:gd name="csY8" fmla="*/ 203111 h 1218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56144" h="1218642">
                  <a:moveTo>
                    <a:pt x="0" y="203111"/>
                  </a:moveTo>
                  <a:cubicBezTo>
                    <a:pt x="0" y="90936"/>
                    <a:pt x="90936" y="0"/>
                    <a:pt x="203111" y="0"/>
                  </a:cubicBezTo>
                  <a:lnTo>
                    <a:pt x="1953033" y="0"/>
                  </a:lnTo>
                  <a:cubicBezTo>
                    <a:pt x="2065208" y="0"/>
                    <a:pt x="2156144" y="90936"/>
                    <a:pt x="2156144" y="203111"/>
                  </a:cubicBezTo>
                  <a:lnTo>
                    <a:pt x="2156144" y="1015531"/>
                  </a:lnTo>
                  <a:cubicBezTo>
                    <a:pt x="2156144" y="1127706"/>
                    <a:pt x="2065208" y="1218642"/>
                    <a:pt x="1953033" y="1218642"/>
                  </a:cubicBezTo>
                  <a:lnTo>
                    <a:pt x="203111" y="1218642"/>
                  </a:lnTo>
                  <a:cubicBezTo>
                    <a:pt x="90936" y="1218642"/>
                    <a:pt x="0" y="1127706"/>
                    <a:pt x="0" y="1015531"/>
                  </a:cubicBezTo>
                  <a:lnTo>
                    <a:pt x="0" y="203111"/>
                  </a:lnTo>
                  <a:close/>
                </a:path>
              </a:pathLst>
            </a:custGeom>
            <a:solidFill>
              <a:srgbClr val="17448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49" tIns="95049" rIns="95049" bIns="9504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Club B identifies a project worth $3,000</a:t>
              </a: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76B3DD3-9147-D9A9-4891-FD71899DB082}"/>
                </a:ext>
              </a:extLst>
            </p:cNvPr>
            <p:cNvSpPr/>
            <p:nvPr/>
          </p:nvSpPr>
          <p:spPr>
            <a:xfrm>
              <a:off x="9839564" y="1389789"/>
              <a:ext cx="1218642" cy="1218642"/>
            </a:xfrm>
            <a:custGeom>
              <a:avLst/>
              <a:gdLst>
                <a:gd name="csX0" fmla="*/ 0 w 1218642"/>
                <a:gd name="csY0" fmla="*/ 203111 h 1218642"/>
                <a:gd name="csX1" fmla="*/ 203111 w 1218642"/>
                <a:gd name="csY1" fmla="*/ 0 h 1218642"/>
                <a:gd name="csX2" fmla="*/ 1015531 w 1218642"/>
                <a:gd name="csY2" fmla="*/ 0 h 1218642"/>
                <a:gd name="csX3" fmla="*/ 1218642 w 1218642"/>
                <a:gd name="csY3" fmla="*/ 203111 h 1218642"/>
                <a:gd name="csX4" fmla="*/ 1218642 w 1218642"/>
                <a:gd name="csY4" fmla="*/ 1015531 h 1218642"/>
                <a:gd name="csX5" fmla="*/ 1015531 w 1218642"/>
                <a:gd name="csY5" fmla="*/ 1218642 h 1218642"/>
                <a:gd name="csX6" fmla="*/ 203111 w 1218642"/>
                <a:gd name="csY6" fmla="*/ 1218642 h 1218642"/>
                <a:gd name="csX7" fmla="*/ 0 w 1218642"/>
                <a:gd name="csY7" fmla="*/ 1015531 h 1218642"/>
                <a:gd name="csX8" fmla="*/ 0 w 1218642"/>
                <a:gd name="csY8" fmla="*/ 203111 h 1218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18642" h="1218642">
                  <a:moveTo>
                    <a:pt x="0" y="203111"/>
                  </a:moveTo>
                  <a:cubicBezTo>
                    <a:pt x="0" y="90936"/>
                    <a:pt x="90936" y="0"/>
                    <a:pt x="203111" y="0"/>
                  </a:cubicBezTo>
                  <a:lnTo>
                    <a:pt x="1015531" y="0"/>
                  </a:lnTo>
                  <a:cubicBezTo>
                    <a:pt x="1127706" y="0"/>
                    <a:pt x="1218642" y="90936"/>
                    <a:pt x="1218642" y="203111"/>
                  </a:cubicBezTo>
                  <a:lnTo>
                    <a:pt x="1218642" y="1015531"/>
                  </a:lnTo>
                  <a:cubicBezTo>
                    <a:pt x="1218642" y="1127706"/>
                    <a:pt x="1127706" y="1218642"/>
                    <a:pt x="1015531" y="1218642"/>
                  </a:cubicBezTo>
                  <a:lnTo>
                    <a:pt x="203111" y="1218642"/>
                  </a:lnTo>
                  <a:cubicBezTo>
                    <a:pt x="90936" y="1218642"/>
                    <a:pt x="0" y="1127706"/>
                    <a:pt x="0" y="1015531"/>
                  </a:cubicBezTo>
                  <a:lnTo>
                    <a:pt x="0" y="203111"/>
                  </a:lnTo>
                  <a:close/>
                </a:path>
              </a:pathLst>
            </a:custGeom>
            <a:solidFill>
              <a:srgbClr val="00B4E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49" tIns="95049" rIns="95049" bIns="9504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$1,500 comes from a District Grant </a:t>
              </a: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BAC083D-285F-0171-7A3C-701CF4F7FEFA}"/>
                </a:ext>
              </a:extLst>
            </p:cNvPr>
            <p:cNvSpPr/>
            <p:nvPr/>
          </p:nvSpPr>
          <p:spPr>
            <a:xfrm>
              <a:off x="10816595" y="2336018"/>
              <a:ext cx="1218642" cy="1218642"/>
            </a:xfrm>
            <a:custGeom>
              <a:avLst/>
              <a:gdLst>
                <a:gd name="csX0" fmla="*/ 0 w 1218642"/>
                <a:gd name="csY0" fmla="*/ 203111 h 1218642"/>
                <a:gd name="csX1" fmla="*/ 203111 w 1218642"/>
                <a:gd name="csY1" fmla="*/ 0 h 1218642"/>
                <a:gd name="csX2" fmla="*/ 1015531 w 1218642"/>
                <a:gd name="csY2" fmla="*/ 0 h 1218642"/>
                <a:gd name="csX3" fmla="*/ 1218642 w 1218642"/>
                <a:gd name="csY3" fmla="*/ 203111 h 1218642"/>
                <a:gd name="csX4" fmla="*/ 1218642 w 1218642"/>
                <a:gd name="csY4" fmla="*/ 1015531 h 1218642"/>
                <a:gd name="csX5" fmla="*/ 1015531 w 1218642"/>
                <a:gd name="csY5" fmla="*/ 1218642 h 1218642"/>
                <a:gd name="csX6" fmla="*/ 203111 w 1218642"/>
                <a:gd name="csY6" fmla="*/ 1218642 h 1218642"/>
                <a:gd name="csX7" fmla="*/ 0 w 1218642"/>
                <a:gd name="csY7" fmla="*/ 1015531 h 1218642"/>
                <a:gd name="csX8" fmla="*/ 0 w 1218642"/>
                <a:gd name="csY8" fmla="*/ 203111 h 12186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18642" h="1218642">
                  <a:moveTo>
                    <a:pt x="0" y="203111"/>
                  </a:moveTo>
                  <a:cubicBezTo>
                    <a:pt x="0" y="90936"/>
                    <a:pt x="90936" y="0"/>
                    <a:pt x="203111" y="0"/>
                  </a:cubicBezTo>
                  <a:lnTo>
                    <a:pt x="1015531" y="0"/>
                  </a:lnTo>
                  <a:cubicBezTo>
                    <a:pt x="1127706" y="0"/>
                    <a:pt x="1218642" y="90936"/>
                    <a:pt x="1218642" y="203111"/>
                  </a:cubicBezTo>
                  <a:lnTo>
                    <a:pt x="1218642" y="1015531"/>
                  </a:lnTo>
                  <a:cubicBezTo>
                    <a:pt x="1218642" y="1127706"/>
                    <a:pt x="1127706" y="1218642"/>
                    <a:pt x="1015531" y="1218642"/>
                  </a:cubicBezTo>
                  <a:lnTo>
                    <a:pt x="203111" y="1218642"/>
                  </a:lnTo>
                  <a:cubicBezTo>
                    <a:pt x="90936" y="1218642"/>
                    <a:pt x="0" y="1127706"/>
                    <a:pt x="0" y="1015531"/>
                  </a:cubicBezTo>
                  <a:lnTo>
                    <a:pt x="0" y="203111"/>
                  </a:lnTo>
                  <a:close/>
                </a:path>
              </a:pathLst>
            </a:custGeom>
            <a:solidFill>
              <a:srgbClr val="00B4E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049" tIns="95049" rIns="95049" bIns="95049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$1,500 is funded by the Club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77F0F3-3068-3889-C1B0-B8A0DC668A56}"/>
              </a:ext>
            </a:extLst>
          </p:cNvPr>
          <p:cNvSpPr txBox="1"/>
          <p:nvPr/>
        </p:nvSpPr>
        <p:spPr>
          <a:xfrm>
            <a:off x="4691549" y="719662"/>
            <a:ext cx="242907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District 9910 received 47.5% of the total donations in 2023 back as DDF ($23,750 USD = $41,580 NZD</a:t>
            </a:r>
          </a:p>
          <a:p>
            <a:endParaRPr lang="en-US" sz="1100" i="1" dirty="0"/>
          </a:p>
          <a:p>
            <a:r>
              <a:rPr lang="en-US" sz="1100" i="1" dirty="0"/>
              <a:t>The remaining 47.5% has gone to the World Fund with 5% going for overheads/expenses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5DE4521-C068-B30D-C509-79F789CD0E49}"/>
              </a:ext>
            </a:extLst>
          </p:cNvPr>
          <p:cNvCxnSpPr>
            <a:cxnSpLocks/>
          </p:cNvCxnSpPr>
          <p:nvPr/>
        </p:nvCxnSpPr>
        <p:spPr>
          <a:xfrm>
            <a:off x="1578382" y="4394880"/>
            <a:ext cx="744299" cy="0"/>
          </a:xfrm>
          <a:prstGeom prst="straightConnector1">
            <a:avLst/>
          </a:prstGeom>
          <a:ln w="38100">
            <a:solidFill>
              <a:srgbClr val="00B4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934F230-23AE-57ED-D580-B79B558AD22B}"/>
              </a:ext>
            </a:extLst>
          </p:cNvPr>
          <p:cNvCxnSpPr>
            <a:cxnSpLocks/>
          </p:cNvCxnSpPr>
          <p:nvPr/>
        </p:nvCxnSpPr>
        <p:spPr>
          <a:xfrm flipH="1">
            <a:off x="10037890" y="2387698"/>
            <a:ext cx="395449" cy="357929"/>
          </a:xfrm>
          <a:prstGeom prst="straightConnector1">
            <a:avLst/>
          </a:prstGeom>
          <a:ln w="38100">
            <a:solidFill>
              <a:srgbClr val="00B4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8B562CC-A2C0-301F-0C5B-667E8D1A2FD1}"/>
              </a:ext>
            </a:extLst>
          </p:cNvPr>
          <p:cNvCxnSpPr>
            <a:cxnSpLocks/>
          </p:cNvCxnSpPr>
          <p:nvPr/>
        </p:nvCxnSpPr>
        <p:spPr>
          <a:xfrm flipV="1">
            <a:off x="4153071" y="3842576"/>
            <a:ext cx="849265" cy="418953"/>
          </a:xfrm>
          <a:prstGeom prst="straightConnector1">
            <a:avLst/>
          </a:prstGeom>
          <a:ln w="38100">
            <a:solidFill>
              <a:srgbClr val="1744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5F78310-71B9-6C2A-0194-5BE2F9A5A533}"/>
              </a:ext>
            </a:extLst>
          </p:cNvPr>
          <p:cNvCxnSpPr>
            <a:cxnSpLocks/>
          </p:cNvCxnSpPr>
          <p:nvPr/>
        </p:nvCxnSpPr>
        <p:spPr>
          <a:xfrm>
            <a:off x="4241989" y="2110874"/>
            <a:ext cx="946061" cy="418953"/>
          </a:xfrm>
          <a:prstGeom prst="straightConnector1">
            <a:avLst/>
          </a:prstGeom>
          <a:ln w="38100">
            <a:solidFill>
              <a:srgbClr val="1744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782CB0-115F-222A-93C2-6702716E23F6}"/>
              </a:ext>
            </a:extLst>
          </p:cNvPr>
          <p:cNvCxnSpPr>
            <a:cxnSpLocks/>
          </p:cNvCxnSpPr>
          <p:nvPr/>
        </p:nvCxnSpPr>
        <p:spPr>
          <a:xfrm flipH="1">
            <a:off x="7667772" y="3094892"/>
            <a:ext cx="560853" cy="565135"/>
          </a:xfrm>
          <a:prstGeom prst="straightConnector1">
            <a:avLst/>
          </a:prstGeom>
          <a:ln w="38100">
            <a:solidFill>
              <a:srgbClr val="17448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42A4D08-3107-0E6B-59DA-11D19042E6D2}"/>
              </a:ext>
            </a:extLst>
          </p:cNvPr>
          <p:cNvCxnSpPr>
            <a:cxnSpLocks/>
          </p:cNvCxnSpPr>
          <p:nvPr/>
        </p:nvCxnSpPr>
        <p:spPr>
          <a:xfrm flipH="1">
            <a:off x="10090773" y="2798698"/>
            <a:ext cx="536386" cy="13752"/>
          </a:xfrm>
          <a:prstGeom prst="straightConnector1">
            <a:avLst/>
          </a:prstGeom>
          <a:ln w="38100">
            <a:solidFill>
              <a:srgbClr val="00B4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65F0A0F8-27B3-CB77-44CD-F5272618BDC8}"/>
              </a:ext>
            </a:extLst>
          </p:cNvPr>
          <p:cNvSpPr/>
          <p:nvPr/>
        </p:nvSpPr>
        <p:spPr>
          <a:xfrm>
            <a:off x="342610" y="4361614"/>
            <a:ext cx="1218642" cy="1218642"/>
          </a:xfrm>
          <a:custGeom>
            <a:avLst/>
            <a:gdLst>
              <a:gd name="csX0" fmla="*/ 0 w 1218642"/>
              <a:gd name="csY0" fmla="*/ 203111 h 1218642"/>
              <a:gd name="csX1" fmla="*/ 203111 w 1218642"/>
              <a:gd name="csY1" fmla="*/ 0 h 1218642"/>
              <a:gd name="csX2" fmla="*/ 1015531 w 1218642"/>
              <a:gd name="csY2" fmla="*/ 0 h 1218642"/>
              <a:gd name="csX3" fmla="*/ 1218642 w 1218642"/>
              <a:gd name="csY3" fmla="*/ 203111 h 1218642"/>
              <a:gd name="csX4" fmla="*/ 1218642 w 1218642"/>
              <a:gd name="csY4" fmla="*/ 1015531 h 1218642"/>
              <a:gd name="csX5" fmla="*/ 1015531 w 1218642"/>
              <a:gd name="csY5" fmla="*/ 1218642 h 1218642"/>
              <a:gd name="csX6" fmla="*/ 203111 w 1218642"/>
              <a:gd name="csY6" fmla="*/ 1218642 h 1218642"/>
              <a:gd name="csX7" fmla="*/ 0 w 1218642"/>
              <a:gd name="csY7" fmla="*/ 1015531 h 1218642"/>
              <a:gd name="csX8" fmla="*/ 0 w 1218642"/>
              <a:gd name="csY8" fmla="*/ 203111 h 12186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18642" h="1218642">
                <a:moveTo>
                  <a:pt x="0" y="203111"/>
                </a:moveTo>
                <a:cubicBezTo>
                  <a:pt x="0" y="90936"/>
                  <a:pt x="90936" y="0"/>
                  <a:pt x="203111" y="0"/>
                </a:cubicBezTo>
                <a:lnTo>
                  <a:pt x="1015531" y="0"/>
                </a:lnTo>
                <a:cubicBezTo>
                  <a:pt x="1127706" y="0"/>
                  <a:pt x="1218642" y="90936"/>
                  <a:pt x="1218642" y="203111"/>
                </a:cubicBezTo>
                <a:lnTo>
                  <a:pt x="1218642" y="1015531"/>
                </a:lnTo>
                <a:cubicBezTo>
                  <a:pt x="1218642" y="1127706"/>
                  <a:pt x="1127706" y="1218642"/>
                  <a:pt x="1015531" y="1218642"/>
                </a:cubicBezTo>
                <a:lnTo>
                  <a:pt x="203111" y="1218642"/>
                </a:lnTo>
                <a:cubicBezTo>
                  <a:pt x="90936" y="1218642"/>
                  <a:pt x="0" y="1127706"/>
                  <a:pt x="0" y="1015531"/>
                </a:cubicBezTo>
                <a:lnTo>
                  <a:pt x="0" y="203111"/>
                </a:lnTo>
                <a:close/>
              </a:path>
            </a:pathLst>
          </a:custGeom>
          <a:solidFill>
            <a:srgbClr val="00B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049" tIns="95049" rIns="95049" bIns="9504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$1,500 comes from a District Grant 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8F1BC328-248F-3515-F95E-A87FB41DC002}"/>
              </a:ext>
            </a:extLst>
          </p:cNvPr>
          <p:cNvSpPr/>
          <p:nvPr/>
        </p:nvSpPr>
        <p:spPr>
          <a:xfrm>
            <a:off x="1045875" y="5336291"/>
            <a:ext cx="1218642" cy="1218642"/>
          </a:xfrm>
          <a:custGeom>
            <a:avLst/>
            <a:gdLst>
              <a:gd name="csX0" fmla="*/ 0 w 1218642"/>
              <a:gd name="csY0" fmla="*/ 203111 h 1218642"/>
              <a:gd name="csX1" fmla="*/ 203111 w 1218642"/>
              <a:gd name="csY1" fmla="*/ 0 h 1218642"/>
              <a:gd name="csX2" fmla="*/ 1015531 w 1218642"/>
              <a:gd name="csY2" fmla="*/ 0 h 1218642"/>
              <a:gd name="csX3" fmla="*/ 1218642 w 1218642"/>
              <a:gd name="csY3" fmla="*/ 203111 h 1218642"/>
              <a:gd name="csX4" fmla="*/ 1218642 w 1218642"/>
              <a:gd name="csY4" fmla="*/ 1015531 h 1218642"/>
              <a:gd name="csX5" fmla="*/ 1015531 w 1218642"/>
              <a:gd name="csY5" fmla="*/ 1218642 h 1218642"/>
              <a:gd name="csX6" fmla="*/ 203111 w 1218642"/>
              <a:gd name="csY6" fmla="*/ 1218642 h 1218642"/>
              <a:gd name="csX7" fmla="*/ 0 w 1218642"/>
              <a:gd name="csY7" fmla="*/ 1015531 h 1218642"/>
              <a:gd name="csX8" fmla="*/ 0 w 1218642"/>
              <a:gd name="csY8" fmla="*/ 203111 h 12186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18642" h="1218642">
                <a:moveTo>
                  <a:pt x="0" y="203111"/>
                </a:moveTo>
                <a:cubicBezTo>
                  <a:pt x="0" y="90936"/>
                  <a:pt x="90936" y="0"/>
                  <a:pt x="203111" y="0"/>
                </a:cubicBezTo>
                <a:lnTo>
                  <a:pt x="1015531" y="0"/>
                </a:lnTo>
                <a:cubicBezTo>
                  <a:pt x="1127706" y="0"/>
                  <a:pt x="1218642" y="90936"/>
                  <a:pt x="1218642" y="203111"/>
                </a:cubicBezTo>
                <a:lnTo>
                  <a:pt x="1218642" y="1015531"/>
                </a:lnTo>
                <a:cubicBezTo>
                  <a:pt x="1218642" y="1127706"/>
                  <a:pt x="1127706" y="1218642"/>
                  <a:pt x="1015531" y="1218642"/>
                </a:cubicBezTo>
                <a:lnTo>
                  <a:pt x="203111" y="1218642"/>
                </a:lnTo>
                <a:cubicBezTo>
                  <a:pt x="90936" y="1218642"/>
                  <a:pt x="0" y="1127706"/>
                  <a:pt x="0" y="1015531"/>
                </a:cubicBezTo>
                <a:lnTo>
                  <a:pt x="0" y="203111"/>
                </a:lnTo>
                <a:close/>
              </a:path>
            </a:pathLst>
          </a:custGeom>
          <a:solidFill>
            <a:srgbClr val="00B4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049" tIns="95049" rIns="95049" bIns="95049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$1,500 is funded by the Club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DEA1328-08E8-BDE2-D0B5-E50CC3E7659E}"/>
              </a:ext>
            </a:extLst>
          </p:cNvPr>
          <p:cNvCxnSpPr>
            <a:cxnSpLocks/>
          </p:cNvCxnSpPr>
          <p:nvPr/>
        </p:nvCxnSpPr>
        <p:spPr>
          <a:xfrm flipV="1">
            <a:off x="2310373" y="5139253"/>
            <a:ext cx="657409" cy="452492"/>
          </a:xfrm>
          <a:prstGeom prst="straightConnector1">
            <a:avLst/>
          </a:prstGeom>
          <a:ln w="38100">
            <a:solidFill>
              <a:srgbClr val="00B4E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33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67556-D1C4-D8A0-372A-586D87317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334BBD5-02DD-1341-76D2-5D18A24C6D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custGeom>
            <a:avLst/>
            <a:gdLst>
              <a:gd name="connsiteX0" fmla="*/ 11946675 w 12192000"/>
              <a:gd name="connsiteY0" fmla="*/ 6677576 h 6858000"/>
              <a:gd name="connsiteX1" fmla="*/ 11952788 w 12192000"/>
              <a:gd name="connsiteY1" fmla="*/ 6677576 h 6858000"/>
              <a:gd name="connsiteX2" fmla="*/ 11958183 w 12192000"/>
              <a:gd name="connsiteY2" fmla="*/ 6678151 h 6858000"/>
              <a:gd name="connsiteX3" fmla="*/ 11960461 w 12192000"/>
              <a:gd name="connsiteY3" fmla="*/ 6679894 h 6858000"/>
              <a:gd name="connsiteX4" fmla="*/ 11961281 w 12192000"/>
              <a:gd name="connsiteY4" fmla="*/ 6682541 h 6858000"/>
              <a:gd name="connsiteX5" fmla="*/ 11959578 w 12192000"/>
              <a:gd name="connsiteY5" fmla="*/ 6686233 h 6858000"/>
              <a:gd name="connsiteX6" fmla="*/ 11953198 w 12192000"/>
              <a:gd name="connsiteY6" fmla="*/ 6687628 h 6858000"/>
              <a:gd name="connsiteX7" fmla="*/ 11946675 w 12192000"/>
              <a:gd name="connsiteY7" fmla="*/ 6687628 h 6858000"/>
              <a:gd name="connsiteX8" fmla="*/ 11941300 w 12192000"/>
              <a:gd name="connsiteY8" fmla="*/ 6673064 h 6858000"/>
              <a:gd name="connsiteX9" fmla="*/ 11941300 w 12192000"/>
              <a:gd name="connsiteY9" fmla="*/ 6706378 h 6858000"/>
              <a:gd name="connsiteX10" fmla="*/ 11946675 w 12192000"/>
              <a:gd name="connsiteY10" fmla="*/ 6706378 h 6858000"/>
              <a:gd name="connsiteX11" fmla="*/ 11946675 w 12192000"/>
              <a:gd name="connsiteY11" fmla="*/ 6692224 h 6858000"/>
              <a:gd name="connsiteX12" fmla="*/ 11949834 w 12192000"/>
              <a:gd name="connsiteY12" fmla="*/ 6692224 h 6858000"/>
              <a:gd name="connsiteX13" fmla="*/ 11954142 w 12192000"/>
              <a:gd name="connsiteY13" fmla="*/ 6693372 h 6858000"/>
              <a:gd name="connsiteX14" fmla="*/ 11959762 w 12192000"/>
              <a:gd name="connsiteY14" fmla="*/ 6701126 h 6858000"/>
              <a:gd name="connsiteX15" fmla="*/ 11962717 w 12192000"/>
              <a:gd name="connsiteY15" fmla="*/ 6706378 h 6858000"/>
              <a:gd name="connsiteX16" fmla="*/ 11969281 w 12192000"/>
              <a:gd name="connsiteY16" fmla="*/ 6706378 h 6858000"/>
              <a:gd name="connsiteX17" fmla="*/ 11965220 w 12192000"/>
              <a:gd name="connsiteY17" fmla="*/ 6699854 h 6858000"/>
              <a:gd name="connsiteX18" fmla="*/ 11960296 w 12192000"/>
              <a:gd name="connsiteY18" fmla="*/ 6693249 h 6858000"/>
              <a:gd name="connsiteX19" fmla="*/ 11957466 w 12192000"/>
              <a:gd name="connsiteY19" fmla="*/ 6691485 h 6858000"/>
              <a:gd name="connsiteX20" fmla="*/ 11964378 w 12192000"/>
              <a:gd name="connsiteY20" fmla="*/ 6688449 h 6858000"/>
              <a:gd name="connsiteX21" fmla="*/ 11966983 w 12192000"/>
              <a:gd name="connsiteY21" fmla="*/ 6682090 h 6858000"/>
              <a:gd name="connsiteX22" fmla="*/ 11965424 w 12192000"/>
              <a:gd name="connsiteY22" fmla="*/ 6677207 h 6858000"/>
              <a:gd name="connsiteX23" fmla="*/ 11961239 w 12192000"/>
              <a:gd name="connsiteY23" fmla="*/ 6673987 h 6858000"/>
              <a:gd name="connsiteX24" fmla="*/ 11952747 w 12192000"/>
              <a:gd name="connsiteY24" fmla="*/ 6673064 h 6858000"/>
              <a:gd name="connsiteX25" fmla="*/ 10902089 w 12192000"/>
              <a:gd name="connsiteY25" fmla="*/ 6670493 h 6858000"/>
              <a:gd name="connsiteX26" fmla="*/ 10905603 w 12192000"/>
              <a:gd name="connsiteY26" fmla="*/ 6670493 h 6858000"/>
              <a:gd name="connsiteX27" fmla="*/ 10905603 w 12192000"/>
              <a:gd name="connsiteY27" fmla="*/ 6674034 h 6858000"/>
              <a:gd name="connsiteX28" fmla="*/ 10877492 w 12192000"/>
              <a:gd name="connsiteY28" fmla="*/ 6709456 h 6858000"/>
              <a:gd name="connsiteX29" fmla="*/ 10859922 w 12192000"/>
              <a:gd name="connsiteY29" fmla="*/ 6691746 h 6858000"/>
              <a:gd name="connsiteX30" fmla="*/ 10902089 w 12192000"/>
              <a:gd name="connsiteY30" fmla="*/ 6670493 h 6858000"/>
              <a:gd name="connsiteX31" fmla="*/ 11954881 w 12192000"/>
              <a:gd name="connsiteY31" fmla="*/ 6663422 h 6858000"/>
              <a:gd name="connsiteX32" fmla="*/ 11967558 w 12192000"/>
              <a:gd name="connsiteY32" fmla="*/ 6666766 h 6858000"/>
              <a:gd name="connsiteX33" fmla="*/ 11977220 w 12192000"/>
              <a:gd name="connsiteY33" fmla="*/ 6676325 h 6858000"/>
              <a:gd name="connsiteX34" fmla="*/ 11980687 w 12192000"/>
              <a:gd name="connsiteY34" fmla="*/ 6689269 h 6858000"/>
              <a:gd name="connsiteX35" fmla="*/ 11977282 w 12192000"/>
              <a:gd name="connsiteY35" fmla="*/ 6702090 h 6858000"/>
              <a:gd name="connsiteX36" fmla="*/ 11967722 w 12192000"/>
              <a:gd name="connsiteY36" fmla="*/ 6711650 h 6858000"/>
              <a:gd name="connsiteX37" fmla="*/ 11954881 w 12192000"/>
              <a:gd name="connsiteY37" fmla="*/ 6715076 h 6858000"/>
              <a:gd name="connsiteX38" fmla="*/ 11942039 w 12192000"/>
              <a:gd name="connsiteY38" fmla="*/ 6711650 h 6858000"/>
              <a:gd name="connsiteX39" fmla="*/ 11932459 w 12192000"/>
              <a:gd name="connsiteY39" fmla="*/ 6702090 h 6858000"/>
              <a:gd name="connsiteX40" fmla="*/ 11929033 w 12192000"/>
              <a:gd name="connsiteY40" fmla="*/ 6689269 h 6858000"/>
              <a:gd name="connsiteX41" fmla="*/ 11932521 w 12192000"/>
              <a:gd name="connsiteY41" fmla="*/ 6676325 h 6858000"/>
              <a:gd name="connsiteX42" fmla="*/ 11942183 w 12192000"/>
              <a:gd name="connsiteY42" fmla="*/ 6666766 h 6858000"/>
              <a:gd name="connsiteX43" fmla="*/ 11954881 w 12192000"/>
              <a:gd name="connsiteY43" fmla="*/ 6663422 h 6858000"/>
              <a:gd name="connsiteX44" fmla="*/ 11954881 w 12192000"/>
              <a:gd name="connsiteY44" fmla="*/ 6658294 h 6858000"/>
              <a:gd name="connsiteX45" fmla="*/ 11939660 w 12192000"/>
              <a:gd name="connsiteY45" fmla="*/ 6662294 h 6858000"/>
              <a:gd name="connsiteX46" fmla="*/ 11928069 w 12192000"/>
              <a:gd name="connsiteY46" fmla="*/ 6673741 h 6858000"/>
              <a:gd name="connsiteX47" fmla="*/ 11923904 w 12192000"/>
              <a:gd name="connsiteY47" fmla="*/ 6689269 h 6858000"/>
              <a:gd name="connsiteX48" fmla="*/ 11928007 w 12192000"/>
              <a:gd name="connsiteY48" fmla="*/ 6704655 h 6858000"/>
              <a:gd name="connsiteX49" fmla="*/ 11939474 w 12192000"/>
              <a:gd name="connsiteY49" fmla="*/ 6716122 h 6858000"/>
              <a:gd name="connsiteX50" fmla="*/ 11954881 w 12192000"/>
              <a:gd name="connsiteY50" fmla="*/ 6720204 h 6858000"/>
              <a:gd name="connsiteX51" fmla="*/ 11970287 w 12192000"/>
              <a:gd name="connsiteY51" fmla="*/ 6716122 h 6858000"/>
              <a:gd name="connsiteX52" fmla="*/ 11981733 w 12192000"/>
              <a:gd name="connsiteY52" fmla="*/ 6704655 h 6858000"/>
              <a:gd name="connsiteX53" fmla="*/ 11985815 w 12192000"/>
              <a:gd name="connsiteY53" fmla="*/ 6689269 h 6858000"/>
              <a:gd name="connsiteX54" fmla="*/ 11981671 w 12192000"/>
              <a:gd name="connsiteY54" fmla="*/ 6673741 h 6858000"/>
              <a:gd name="connsiteX55" fmla="*/ 11970101 w 12192000"/>
              <a:gd name="connsiteY55" fmla="*/ 6662294 h 6858000"/>
              <a:gd name="connsiteX56" fmla="*/ 11954881 w 12192000"/>
              <a:gd name="connsiteY56" fmla="*/ 6658294 h 6858000"/>
              <a:gd name="connsiteX57" fmla="*/ 11091685 w 12192000"/>
              <a:gd name="connsiteY57" fmla="*/ 6628842 h 6858000"/>
              <a:gd name="connsiteX58" fmla="*/ 11123259 w 12192000"/>
              <a:gd name="connsiteY58" fmla="*/ 6669149 h 6858000"/>
              <a:gd name="connsiteX59" fmla="*/ 11091685 w 12192000"/>
              <a:gd name="connsiteY59" fmla="*/ 6709455 h 6858000"/>
              <a:gd name="connsiteX60" fmla="*/ 11060111 w 12192000"/>
              <a:gd name="connsiteY60" fmla="*/ 6669149 h 6858000"/>
              <a:gd name="connsiteX61" fmla="*/ 11091685 w 12192000"/>
              <a:gd name="connsiteY61" fmla="*/ 6628842 h 6858000"/>
              <a:gd name="connsiteX62" fmla="*/ 10781998 w 12192000"/>
              <a:gd name="connsiteY62" fmla="*/ 6628842 h 6858000"/>
              <a:gd name="connsiteX63" fmla="*/ 10810212 w 12192000"/>
              <a:gd name="connsiteY63" fmla="*/ 6669149 h 6858000"/>
              <a:gd name="connsiteX64" fmla="*/ 10781998 w 12192000"/>
              <a:gd name="connsiteY64" fmla="*/ 6709455 h 6858000"/>
              <a:gd name="connsiteX65" fmla="*/ 10753783 w 12192000"/>
              <a:gd name="connsiteY65" fmla="*/ 6669149 h 6858000"/>
              <a:gd name="connsiteX66" fmla="*/ 10781998 w 12192000"/>
              <a:gd name="connsiteY66" fmla="*/ 6628842 h 6858000"/>
              <a:gd name="connsiteX67" fmla="*/ 10469622 w 12192000"/>
              <a:gd name="connsiteY67" fmla="*/ 6628842 h 6858000"/>
              <a:gd name="connsiteX68" fmla="*/ 10501196 w 12192000"/>
              <a:gd name="connsiteY68" fmla="*/ 6669149 h 6858000"/>
              <a:gd name="connsiteX69" fmla="*/ 10469622 w 12192000"/>
              <a:gd name="connsiteY69" fmla="*/ 6709455 h 6858000"/>
              <a:gd name="connsiteX70" fmla="*/ 10438048 w 12192000"/>
              <a:gd name="connsiteY70" fmla="*/ 6669149 h 6858000"/>
              <a:gd name="connsiteX71" fmla="*/ 10469622 w 12192000"/>
              <a:gd name="connsiteY71" fmla="*/ 6628842 h 6858000"/>
              <a:gd name="connsiteX72" fmla="*/ 11014562 w 12192000"/>
              <a:gd name="connsiteY72" fmla="*/ 6623595 h 6858000"/>
              <a:gd name="connsiteX73" fmla="*/ 11014562 w 12192000"/>
              <a:gd name="connsiteY73" fmla="*/ 6719555 h 6858000"/>
              <a:gd name="connsiteX74" fmla="*/ 11026851 w 12192000"/>
              <a:gd name="connsiteY74" fmla="*/ 6719555 h 6858000"/>
              <a:gd name="connsiteX75" fmla="*/ 11026851 w 12192000"/>
              <a:gd name="connsiteY75" fmla="*/ 6623595 h 6858000"/>
              <a:gd name="connsiteX76" fmla="*/ 11158189 w 12192000"/>
              <a:gd name="connsiteY76" fmla="*/ 6622125 h 6858000"/>
              <a:gd name="connsiteX77" fmla="*/ 11158189 w 12192000"/>
              <a:gd name="connsiteY77" fmla="*/ 6646508 h 6858000"/>
              <a:gd name="connsiteX78" fmla="*/ 11158189 w 12192000"/>
              <a:gd name="connsiteY78" fmla="*/ 6716173 h 6858000"/>
              <a:gd name="connsiteX79" fmla="*/ 11172009 w 12192000"/>
              <a:gd name="connsiteY79" fmla="*/ 6716173 h 6858000"/>
              <a:gd name="connsiteX80" fmla="*/ 11172009 w 12192000"/>
              <a:gd name="connsiteY80" fmla="*/ 6663924 h 6858000"/>
              <a:gd name="connsiteX81" fmla="*/ 11199648 w 12192000"/>
              <a:gd name="connsiteY81" fmla="*/ 6629091 h 6858000"/>
              <a:gd name="connsiteX82" fmla="*/ 11220377 w 12192000"/>
              <a:gd name="connsiteY82" fmla="*/ 6660441 h 6858000"/>
              <a:gd name="connsiteX83" fmla="*/ 11220377 w 12192000"/>
              <a:gd name="connsiteY83" fmla="*/ 6716173 h 6858000"/>
              <a:gd name="connsiteX84" fmla="*/ 11230741 w 12192000"/>
              <a:gd name="connsiteY84" fmla="*/ 6716173 h 6858000"/>
              <a:gd name="connsiteX85" fmla="*/ 11230741 w 12192000"/>
              <a:gd name="connsiteY85" fmla="*/ 6656957 h 6858000"/>
              <a:gd name="connsiteX86" fmla="*/ 11199648 w 12192000"/>
              <a:gd name="connsiteY86" fmla="*/ 6622125 h 6858000"/>
              <a:gd name="connsiteX87" fmla="*/ 11168554 w 12192000"/>
              <a:gd name="connsiteY87" fmla="*/ 6639541 h 6858000"/>
              <a:gd name="connsiteX88" fmla="*/ 11168554 w 12192000"/>
              <a:gd name="connsiteY88" fmla="*/ 6622125 h 6858000"/>
              <a:gd name="connsiteX89" fmla="*/ 11158189 w 12192000"/>
              <a:gd name="connsiteY89" fmla="*/ 6622125 h 6858000"/>
              <a:gd name="connsiteX90" fmla="*/ 11088997 w 12192000"/>
              <a:gd name="connsiteY90" fmla="*/ 6622125 h 6858000"/>
              <a:gd name="connsiteX91" fmla="*/ 11045332 w 12192000"/>
              <a:gd name="connsiteY91" fmla="*/ 6671165 h 6858000"/>
              <a:gd name="connsiteX92" fmla="*/ 11088997 w 12192000"/>
              <a:gd name="connsiteY92" fmla="*/ 6720204 h 6858000"/>
              <a:gd name="connsiteX93" fmla="*/ 11132662 w 12192000"/>
              <a:gd name="connsiteY93" fmla="*/ 6671165 h 6858000"/>
              <a:gd name="connsiteX94" fmla="*/ 11088997 w 12192000"/>
              <a:gd name="connsiteY94" fmla="*/ 6622125 h 6858000"/>
              <a:gd name="connsiteX95" fmla="*/ 10883851 w 12192000"/>
              <a:gd name="connsiteY95" fmla="*/ 6622125 h 6858000"/>
              <a:gd name="connsiteX96" fmla="*/ 10855700 w 12192000"/>
              <a:gd name="connsiteY96" fmla="*/ 6625628 h 6858000"/>
              <a:gd name="connsiteX97" fmla="*/ 10855700 w 12192000"/>
              <a:gd name="connsiteY97" fmla="*/ 6639639 h 6858000"/>
              <a:gd name="connsiteX98" fmla="*/ 10883851 w 12192000"/>
              <a:gd name="connsiteY98" fmla="*/ 6629131 h 6858000"/>
              <a:gd name="connsiteX99" fmla="*/ 10904964 w 12192000"/>
              <a:gd name="connsiteY99" fmla="*/ 6653651 h 6858000"/>
              <a:gd name="connsiteX100" fmla="*/ 10904964 w 12192000"/>
              <a:gd name="connsiteY100" fmla="*/ 6660656 h 6858000"/>
              <a:gd name="connsiteX101" fmla="*/ 10845144 w 12192000"/>
              <a:gd name="connsiteY101" fmla="*/ 6692181 h 6858000"/>
              <a:gd name="connsiteX102" fmla="*/ 10876813 w 12192000"/>
              <a:gd name="connsiteY102" fmla="*/ 6720204 h 6858000"/>
              <a:gd name="connsiteX103" fmla="*/ 10904964 w 12192000"/>
              <a:gd name="connsiteY103" fmla="*/ 6702690 h 6858000"/>
              <a:gd name="connsiteX104" fmla="*/ 10908483 w 12192000"/>
              <a:gd name="connsiteY104" fmla="*/ 6702690 h 6858000"/>
              <a:gd name="connsiteX105" fmla="*/ 10908483 w 12192000"/>
              <a:gd name="connsiteY105" fmla="*/ 6716701 h 6858000"/>
              <a:gd name="connsiteX106" fmla="*/ 10919039 w 12192000"/>
              <a:gd name="connsiteY106" fmla="*/ 6716701 h 6858000"/>
              <a:gd name="connsiteX107" fmla="*/ 10919039 w 12192000"/>
              <a:gd name="connsiteY107" fmla="*/ 6699187 h 6858000"/>
              <a:gd name="connsiteX108" fmla="*/ 10919039 w 12192000"/>
              <a:gd name="connsiteY108" fmla="*/ 6657154 h 6858000"/>
              <a:gd name="connsiteX109" fmla="*/ 10883851 w 12192000"/>
              <a:gd name="connsiteY109" fmla="*/ 6622125 h 6858000"/>
              <a:gd name="connsiteX110" fmla="*/ 10642268 w 12192000"/>
              <a:gd name="connsiteY110" fmla="*/ 6622125 h 6858000"/>
              <a:gd name="connsiteX111" fmla="*/ 10642268 w 12192000"/>
              <a:gd name="connsiteY111" fmla="*/ 6646508 h 6858000"/>
              <a:gd name="connsiteX112" fmla="*/ 10642268 w 12192000"/>
              <a:gd name="connsiteY112" fmla="*/ 6716173 h 6858000"/>
              <a:gd name="connsiteX113" fmla="*/ 10656343 w 12192000"/>
              <a:gd name="connsiteY113" fmla="*/ 6716173 h 6858000"/>
              <a:gd name="connsiteX114" fmla="*/ 10656343 w 12192000"/>
              <a:gd name="connsiteY114" fmla="*/ 6663924 h 6858000"/>
              <a:gd name="connsiteX115" fmla="*/ 10684494 w 12192000"/>
              <a:gd name="connsiteY115" fmla="*/ 6629091 h 6858000"/>
              <a:gd name="connsiteX116" fmla="*/ 10705607 w 12192000"/>
              <a:gd name="connsiteY116" fmla="*/ 6660441 h 6858000"/>
              <a:gd name="connsiteX117" fmla="*/ 10705607 w 12192000"/>
              <a:gd name="connsiteY117" fmla="*/ 6716173 h 6858000"/>
              <a:gd name="connsiteX118" fmla="*/ 10716163 w 12192000"/>
              <a:gd name="connsiteY118" fmla="*/ 6716173 h 6858000"/>
              <a:gd name="connsiteX119" fmla="*/ 10716163 w 12192000"/>
              <a:gd name="connsiteY119" fmla="*/ 6656957 h 6858000"/>
              <a:gd name="connsiteX120" fmla="*/ 10684494 w 12192000"/>
              <a:gd name="connsiteY120" fmla="*/ 6622125 h 6858000"/>
              <a:gd name="connsiteX121" fmla="*/ 10652824 w 12192000"/>
              <a:gd name="connsiteY121" fmla="*/ 6639541 h 6858000"/>
              <a:gd name="connsiteX122" fmla="*/ 10652824 w 12192000"/>
              <a:gd name="connsiteY122" fmla="*/ 6622125 h 6858000"/>
              <a:gd name="connsiteX123" fmla="*/ 10642268 w 12192000"/>
              <a:gd name="connsiteY123" fmla="*/ 6622125 h 6858000"/>
              <a:gd name="connsiteX124" fmla="*/ 10540159 w 12192000"/>
              <a:gd name="connsiteY124" fmla="*/ 6622125 h 6858000"/>
              <a:gd name="connsiteX125" fmla="*/ 10540159 w 12192000"/>
              <a:gd name="connsiteY125" fmla="*/ 6685175 h 6858000"/>
              <a:gd name="connsiteX126" fmla="*/ 10571828 w 12192000"/>
              <a:gd name="connsiteY126" fmla="*/ 6720204 h 6858000"/>
              <a:gd name="connsiteX127" fmla="*/ 10603498 w 12192000"/>
              <a:gd name="connsiteY127" fmla="*/ 6702690 h 6858000"/>
              <a:gd name="connsiteX128" fmla="*/ 10603498 w 12192000"/>
              <a:gd name="connsiteY128" fmla="*/ 6716701 h 6858000"/>
              <a:gd name="connsiteX129" fmla="*/ 10614054 w 12192000"/>
              <a:gd name="connsiteY129" fmla="*/ 6716701 h 6858000"/>
              <a:gd name="connsiteX130" fmla="*/ 10614054 w 12192000"/>
              <a:gd name="connsiteY130" fmla="*/ 6695684 h 6858000"/>
              <a:gd name="connsiteX131" fmla="*/ 10614054 w 12192000"/>
              <a:gd name="connsiteY131" fmla="*/ 6622125 h 6858000"/>
              <a:gd name="connsiteX132" fmla="*/ 10599979 w 12192000"/>
              <a:gd name="connsiteY132" fmla="*/ 6622125 h 6858000"/>
              <a:gd name="connsiteX133" fmla="*/ 10599979 w 12192000"/>
              <a:gd name="connsiteY133" fmla="*/ 6674667 h 6858000"/>
              <a:gd name="connsiteX134" fmla="*/ 10571828 w 12192000"/>
              <a:gd name="connsiteY134" fmla="*/ 6709695 h 6858000"/>
              <a:gd name="connsiteX135" fmla="*/ 10550715 w 12192000"/>
              <a:gd name="connsiteY135" fmla="*/ 6681673 h 6858000"/>
              <a:gd name="connsiteX136" fmla="*/ 10550715 w 12192000"/>
              <a:gd name="connsiteY136" fmla="*/ 6622125 h 6858000"/>
              <a:gd name="connsiteX137" fmla="*/ 10540159 w 12192000"/>
              <a:gd name="connsiteY137" fmla="*/ 6622125 h 6858000"/>
              <a:gd name="connsiteX138" fmla="*/ 10471637 w 12192000"/>
              <a:gd name="connsiteY138" fmla="*/ 6622125 h 6858000"/>
              <a:gd name="connsiteX139" fmla="*/ 10427300 w 12192000"/>
              <a:gd name="connsiteY139" fmla="*/ 6671165 h 6858000"/>
              <a:gd name="connsiteX140" fmla="*/ 10471637 w 12192000"/>
              <a:gd name="connsiteY140" fmla="*/ 6720204 h 6858000"/>
              <a:gd name="connsiteX141" fmla="*/ 10515975 w 12192000"/>
              <a:gd name="connsiteY141" fmla="*/ 6671165 h 6858000"/>
              <a:gd name="connsiteX142" fmla="*/ 10471637 w 12192000"/>
              <a:gd name="connsiteY142" fmla="*/ 6622125 h 6858000"/>
              <a:gd name="connsiteX143" fmla="*/ 11655303 w 12192000"/>
              <a:gd name="connsiteY143" fmla="*/ 6607346 h 6858000"/>
              <a:gd name="connsiteX144" fmla="*/ 11659333 w 12192000"/>
              <a:gd name="connsiteY144" fmla="*/ 6618095 h 6858000"/>
              <a:gd name="connsiteX145" fmla="*/ 11663364 w 12192000"/>
              <a:gd name="connsiteY145" fmla="*/ 6624813 h 6858000"/>
              <a:gd name="connsiteX146" fmla="*/ 11648585 w 12192000"/>
              <a:gd name="connsiteY146" fmla="*/ 6624813 h 6858000"/>
              <a:gd name="connsiteX147" fmla="*/ 11652616 w 12192000"/>
              <a:gd name="connsiteY147" fmla="*/ 6618095 h 6858000"/>
              <a:gd name="connsiteX148" fmla="*/ 11659446 w 12192000"/>
              <a:gd name="connsiteY148" fmla="*/ 6596598 h 6858000"/>
              <a:gd name="connsiteX149" fmla="*/ 11649032 w 12192000"/>
              <a:gd name="connsiteY149" fmla="*/ 6600112 h 6858000"/>
              <a:gd name="connsiteX150" fmla="*/ 11645562 w 12192000"/>
              <a:gd name="connsiteY150" fmla="*/ 6617682 h 6858000"/>
              <a:gd name="connsiteX151" fmla="*/ 11635149 w 12192000"/>
              <a:gd name="connsiteY151" fmla="*/ 6638764 h 6858000"/>
              <a:gd name="connsiteX152" fmla="*/ 11645562 w 12192000"/>
              <a:gd name="connsiteY152" fmla="*/ 6642278 h 6858000"/>
              <a:gd name="connsiteX153" fmla="*/ 11645562 w 12192000"/>
              <a:gd name="connsiteY153" fmla="*/ 6631737 h 6858000"/>
              <a:gd name="connsiteX154" fmla="*/ 11666387 w 12192000"/>
              <a:gd name="connsiteY154" fmla="*/ 6631737 h 6858000"/>
              <a:gd name="connsiteX155" fmla="*/ 11666387 w 12192000"/>
              <a:gd name="connsiteY155" fmla="*/ 6638764 h 6858000"/>
              <a:gd name="connsiteX156" fmla="*/ 11676800 w 12192000"/>
              <a:gd name="connsiteY156" fmla="*/ 6638764 h 6858000"/>
              <a:gd name="connsiteX157" fmla="*/ 11666387 w 12192000"/>
              <a:gd name="connsiteY157" fmla="*/ 6617682 h 6858000"/>
              <a:gd name="connsiteX158" fmla="*/ 11659446 w 12192000"/>
              <a:gd name="connsiteY158" fmla="*/ 6600112 h 6858000"/>
              <a:gd name="connsiteX159" fmla="*/ 11659446 w 12192000"/>
              <a:gd name="connsiteY159" fmla="*/ 6596598 h 6858000"/>
              <a:gd name="connsiteX160" fmla="*/ 10964451 w 12192000"/>
              <a:gd name="connsiteY160" fmla="*/ 6596597 h 6858000"/>
              <a:gd name="connsiteX161" fmla="*/ 10953971 w 12192000"/>
              <a:gd name="connsiteY161" fmla="*/ 6600129 h 6858000"/>
              <a:gd name="connsiteX162" fmla="*/ 10953971 w 12192000"/>
              <a:gd name="connsiteY162" fmla="*/ 6621318 h 6858000"/>
              <a:gd name="connsiteX163" fmla="*/ 10936505 w 12192000"/>
              <a:gd name="connsiteY163" fmla="*/ 6621318 h 6858000"/>
              <a:gd name="connsiteX164" fmla="*/ 10936505 w 12192000"/>
              <a:gd name="connsiteY164" fmla="*/ 6631913 h 6858000"/>
              <a:gd name="connsiteX165" fmla="*/ 10953971 w 12192000"/>
              <a:gd name="connsiteY165" fmla="*/ 6631913 h 6858000"/>
              <a:gd name="connsiteX166" fmla="*/ 10953971 w 12192000"/>
              <a:gd name="connsiteY166" fmla="*/ 6688419 h 6858000"/>
              <a:gd name="connsiteX167" fmla="*/ 10974931 w 12192000"/>
              <a:gd name="connsiteY167" fmla="*/ 6720203 h 6858000"/>
              <a:gd name="connsiteX168" fmla="*/ 10988904 w 12192000"/>
              <a:gd name="connsiteY168" fmla="*/ 6716672 h 6858000"/>
              <a:gd name="connsiteX169" fmla="*/ 10988904 w 12192000"/>
              <a:gd name="connsiteY169" fmla="*/ 6706077 h 6858000"/>
              <a:gd name="connsiteX170" fmla="*/ 10978424 w 12192000"/>
              <a:gd name="connsiteY170" fmla="*/ 6709608 h 6858000"/>
              <a:gd name="connsiteX171" fmla="*/ 10964451 w 12192000"/>
              <a:gd name="connsiteY171" fmla="*/ 6695482 h 6858000"/>
              <a:gd name="connsiteX172" fmla="*/ 10964451 w 12192000"/>
              <a:gd name="connsiteY172" fmla="*/ 6631913 h 6858000"/>
              <a:gd name="connsiteX173" fmla="*/ 10985410 w 12192000"/>
              <a:gd name="connsiteY173" fmla="*/ 6631913 h 6858000"/>
              <a:gd name="connsiteX174" fmla="*/ 10985410 w 12192000"/>
              <a:gd name="connsiteY174" fmla="*/ 6621318 h 6858000"/>
              <a:gd name="connsiteX175" fmla="*/ 10964451 w 12192000"/>
              <a:gd name="connsiteY175" fmla="*/ 6621318 h 6858000"/>
              <a:gd name="connsiteX176" fmla="*/ 10964451 w 12192000"/>
              <a:gd name="connsiteY176" fmla="*/ 6596597 h 6858000"/>
              <a:gd name="connsiteX177" fmla="*/ 11599881 w 12192000"/>
              <a:gd name="connsiteY177" fmla="*/ 6593911 h 6858000"/>
              <a:gd name="connsiteX178" fmla="*/ 11589469 w 12192000"/>
              <a:gd name="connsiteY178" fmla="*/ 6636077 h 6858000"/>
              <a:gd name="connsiteX179" fmla="*/ 11599881 w 12192000"/>
              <a:gd name="connsiteY179" fmla="*/ 6636077 h 6858000"/>
              <a:gd name="connsiteX180" fmla="*/ 11603352 w 12192000"/>
              <a:gd name="connsiteY180" fmla="*/ 6611481 h 6858000"/>
              <a:gd name="connsiteX181" fmla="*/ 11617236 w 12192000"/>
              <a:gd name="connsiteY181" fmla="*/ 6639591 h 6858000"/>
              <a:gd name="connsiteX182" fmla="*/ 11624178 w 12192000"/>
              <a:gd name="connsiteY182" fmla="*/ 6639591 h 6858000"/>
              <a:gd name="connsiteX183" fmla="*/ 11631119 w 12192000"/>
              <a:gd name="connsiteY183" fmla="*/ 6597425 h 6858000"/>
              <a:gd name="connsiteX184" fmla="*/ 11624178 w 12192000"/>
              <a:gd name="connsiteY184" fmla="*/ 6597425 h 6858000"/>
              <a:gd name="connsiteX185" fmla="*/ 11620707 w 12192000"/>
              <a:gd name="connsiteY185" fmla="*/ 6625536 h 6858000"/>
              <a:gd name="connsiteX186" fmla="*/ 11606824 w 12192000"/>
              <a:gd name="connsiteY186" fmla="*/ 6593911 h 6858000"/>
              <a:gd name="connsiteX187" fmla="*/ 11599881 w 12192000"/>
              <a:gd name="connsiteY187" fmla="*/ 6593911 h 6858000"/>
              <a:gd name="connsiteX188" fmla="*/ 11709044 w 12192000"/>
              <a:gd name="connsiteY188" fmla="*/ 6589881 h 6858000"/>
              <a:gd name="connsiteX189" fmla="*/ 11674112 w 12192000"/>
              <a:gd name="connsiteY189" fmla="*/ 6596982 h 6858000"/>
              <a:gd name="connsiteX190" fmla="*/ 11674112 w 12192000"/>
              <a:gd name="connsiteY190" fmla="*/ 6604084 h 6858000"/>
              <a:gd name="connsiteX191" fmla="*/ 11688084 w 12192000"/>
              <a:gd name="connsiteY191" fmla="*/ 6604084 h 6858000"/>
              <a:gd name="connsiteX192" fmla="*/ 11695071 w 12192000"/>
              <a:gd name="connsiteY192" fmla="*/ 6639592 h 6858000"/>
              <a:gd name="connsiteX193" fmla="*/ 11702057 w 12192000"/>
              <a:gd name="connsiteY193" fmla="*/ 6636041 h 6858000"/>
              <a:gd name="connsiteX194" fmla="*/ 11695071 w 12192000"/>
              <a:gd name="connsiteY194" fmla="*/ 6600533 h 6858000"/>
              <a:gd name="connsiteX195" fmla="*/ 11709044 w 12192000"/>
              <a:gd name="connsiteY195" fmla="*/ 6596982 h 6858000"/>
              <a:gd name="connsiteX196" fmla="*/ 11564748 w 12192000"/>
              <a:gd name="connsiteY196" fmla="*/ 6589881 h 6858000"/>
              <a:gd name="connsiteX197" fmla="*/ 11575228 w 12192000"/>
              <a:gd name="connsiteY197" fmla="*/ 6593240 h 6858000"/>
              <a:gd name="connsiteX198" fmla="*/ 11578720 w 12192000"/>
              <a:gd name="connsiteY198" fmla="*/ 6596599 h 6858000"/>
              <a:gd name="connsiteX199" fmla="*/ 11578720 w 12192000"/>
              <a:gd name="connsiteY199" fmla="*/ 6599957 h 6858000"/>
              <a:gd name="connsiteX200" fmla="*/ 11571734 w 12192000"/>
              <a:gd name="connsiteY200" fmla="*/ 6603316 h 6858000"/>
              <a:gd name="connsiteX201" fmla="*/ 11561254 w 12192000"/>
              <a:gd name="connsiteY201" fmla="*/ 6599957 h 6858000"/>
              <a:gd name="connsiteX202" fmla="*/ 11564748 w 12192000"/>
              <a:gd name="connsiteY202" fmla="*/ 6596599 h 6858000"/>
              <a:gd name="connsiteX203" fmla="*/ 11564748 w 12192000"/>
              <a:gd name="connsiteY203" fmla="*/ 6589881 h 6858000"/>
              <a:gd name="connsiteX204" fmla="*/ 11014562 w 12192000"/>
              <a:gd name="connsiteY204" fmla="*/ 6587995 h 6858000"/>
              <a:gd name="connsiteX205" fmla="*/ 11014562 w 12192000"/>
              <a:gd name="connsiteY205" fmla="*/ 6601689 h 6858000"/>
              <a:gd name="connsiteX206" fmla="*/ 11026851 w 12192000"/>
              <a:gd name="connsiteY206" fmla="*/ 6601689 h 6858000"/>
              <a:gd name="connsiteX207" fmla="*/ 11026851 w 12192000"/>
              <a:gd name="connsiteY207" fmla="*/ 6587995 h 6858000"/>
              <a:gd name="connsiteX208" fmla="*/ 11715762 w 12192000"/>
              <a:gd name="connsiteY208" fmla="*/ 6585849 h 6858000"/>
              <a:gd name="connsiteX209" fmla="*/ 11729582 w 12192000"/>
              <a:gd name="connsiteY209" fmla="*/ 6628843 h 6858000"/>
              <a:gd name="connsiteX210" fmla="*/ 11739946 w 12192000"/>
              <a:gd name="connsiteY210" fmla="*/ 6625260 h 6858000"/>
              <a:gd name="connsiteX211" fmla="*/ 11726127 w 12192000"/>
              <a:gd name="connsiteY211" fmla="*/ 6585849 h 6858000"/>
              <a:gd name="connsiteX212" fmla="*/ 11715762 w 12192000"/>
              <a:gd name="connsiteY212" fmla="*/ 6585849 h 6858000"/>
              <a:gd name="connsiteX213" fmla="*/ 10346688 w 12192000"/>
              <a:gd name="connsiteY213" fmla="*/ 6585849 h 6858000"/>
              <a:gd name="connsiteX214" fmla="*/ 10346688 w 12192000"/>
              <a:gd name="connsiteY214" fmla="*/ 6716173 h 6858000"/>
              <a:gd name="connsiteX215" fmla="*/ 10361467 w 12192000"/>
              <a:gd name="connsiteY215" fmla="*/ 6716173 h 6858000"/>
              <a:gd name="connsiteX216" fmla="*/ 10361467 w 12192000"/>
              <a:gd name="connsiteY216" fmla="*/ 6657057 h 6858000"/>
              <a:gd name="connsiteX217" fmla="*/ 10407148 w 12192000"/>
              <a:gd name="connsiteY217" fmla="*/ 6657057 h 6858000"/>
              <a:gd name="connsiteX218" fmla="*/ 10407148 w 12192000"/>
              <a:gd name="connsiteY218" fmla="*/ 6646309 h 6858000"/>
              <a:gd name="connsiteX219" fmla="*/ 10361467 w 12192000"/>
              <a:gd name="connsiteY219" fmla="*/ 6646309 h 6858000"/>
              <a:gd name="connsiteX220" fmla="*/ 10361467 w 12192000"/>
              <a:gd name="connsiteY220" fmla="*/ 6596597 h 6858000"/>
              <a:gd name="connsiteX221" fmla="*/ 10409835 w 12192000"/>
              <a:gd name="connsiteY221" fmla="*/ 6596597 h 6858000"/>
              <a:gd name="connsiteX222" fmla="*/ 10409835 w 12192000"/>
              <a:gd name="connsiteY222" fmla="*/ 6585849 h 6858000"/>
              <a:gd name="connsiteX223" fmla="*/ 11561143 w 12192000"/>
              <a:gd name="connsiteY223" fmla="*/ 6579132 h 6858000"/>
              <a:gd name="connsiteX224" fmla="*/ 11554200 w 12192000"/>
              <a:gd name="connsiteY224" fmla="*/ 6596599 h 6858000"/>
              <a:gd name="connsiteX225" fmla="*/ 11554200 w 12192000"/>
              <a:gd name="connsiteY225" fmla="*/ 6600091 h 6858000"/>
              <a:gd name="connsiteX226" fmla="*/ 11543788 w 12192000"/>
              <a:gd name="connsiteY226" fmla="*/ 6617558 h 6858000"/>
              <a:gd name="connsiteX227" fmla="*/ 11554200 w 12192000"/>
              <a:gd name="connsiteY227" fmla="*/ 6621051 h 6858000"/>
              <a:gd name="connsiteX228" fmla="*/ 11557671 w 12192000"/>
              <a:gd name="connsiteY228" fmla="*/ 6607078 h 6858000"/>
              <a:gd name="connsiteX229" fmla="*/ 11568084 w 12192000"/>
              <a:gd name="connsiteY229" fmla="*/ 6610572 h 6858000"/>
              <a:gd name="connsiteX230" fmla="*/ 11568084 w 12192000"/>
              <a:gd name="connsiteY230" fmla="*/ 6628037 h 6858000"/>
              <a:gd name="connsiteX231" fmla="*/ 11578497 w 12192000"/>
              <a:gd name="connsiteY231" fmla="*/ 6631531 h 6858000"/>
              <a:gd name="connsiteX232" fmla="*/ 11575026 w 12192000"/>
              <a:gd name="connsiteY232" fmla="*/ 6610572 h 6858000"/>
              <a:gd name="connsiteX233" fmla="*/ 11585438 w 12192000"/>
              <a:gd name="connsiteY233" fmla="*/ 6600091 h 6858000"/>
              <a:gd name="connsiteX234" fmla="*/ 11585438 w 12192000"/>
              <a:gd name="connsiteY234" fmla="*/ 6596599 h 6858000"/>
              <a:gd name="connsiteX235" fmla="*/ 11578497 w 12192000"/>
              <a:gd name="connsiteY235" fmla="*/ 6586119 h 6858000"/>
              <a:gd name="connsiteX236" fmla="*/ 11561143 w 12192000"/>
              <a:gd name="connsiteY236" fmla="*/ 6579132 h 6858000"/>
              <a:gd name="connsiteX237" fmla="*/ 11766241 w 12192000"/>
              <a:gd name="connsiteY237" fmla="*/ 6576425 h 6858000"/>
              <a:gd name="connsiteX238" fmla="*/ 11774878 w 12192000"/>
              <a:gd name="connsiteY238" fmla="*/ 6582156 h 6858000"/>
              <a:gd name="connsiteX239" fmla="*/ 11774878 w 12192000"/>
              <a:gd name="connsiteY239" fmla="*/ 6589209 h 6858000"/>
              <a:gd name="connsiteX240" fmla="*/ 11771423 w 12192000"/>
              <a:gd name="connsiteY240" fmla="*/ 6599790 h 6858000"/>
              <a:gd name="connsiteX241" fmla="*/ 11767968 w 12192000"/>
              <a:gd name="connsiteY241" fmla="*/ 6603317 h 6858000"/>
              <a:gd name="connsiteX242" fmla="*/ 11754149 w 12192000"/>
              <a:gd name="connsiteY242" fmla="*/ 6599790 h 6858000"/>
              <a:gd name="connsiteX243" fmla="*/ 11750694 w 12192000"/>
              <a:gd name="connsiteY243" fmla="*/ 6596264 h 6858000"/>
              <a:gd name="connsiteX244" fmla="*/ 11750694 w 12192000"/>
              <a:gd name="connsiteY244" fmla="*/ 6589209 h 6858000"/>
              <a:gd name="connsiteX245" fmla="*/ 11757604 w 12192000"/>
              <a:gd name="connsiteY245" fmla="*/ 6578629 h 6858000"/>
              <a:gd name="connsiteX246" fmla="*/ 11766241 w 12192000"/>
              <a:gd name="connsiteY246" fmla="*/ 6576425 h 6858000"/>
              <a:gd name="connsiteX247" fmla="*/ 10810738 w 12192000"/>
              <a:gd name="connsiteY247" fmla="*/ 6575100 h 6858000"/>
              <a:gd name="connsiteX248" fmla="*/ 10810738 w 12192000"/>
              <a:gd name="connsiteY248" fmla="*/ 6638804 h 6858000"/>
              <a:gd name="connsiteX249" fmla="*/ 10782231 w 12192000"/>
              <a:gd name="connsiteY249" fmla="*/ 6621108 h 6858000"/>
              <a:gd name="connsiteX250" fmla="*/ 10743034 w 12192000"/>
              <a:gd name="connsiteY250" fmla="*/ 6670656 h 6858000"/>
              <a:gd name="connsiteX251" fmla="*/ 10782231 w 12192000"/>
              <a:gd name="connsiteY251" fmla="*/ 6720203 h 6858000"/>
              <a:gd name="connsiteX252" fmla="*/ 10810738 w 12192000"/>
              <a:gd name="connsiteY252" fmla="*/ 6702507 h 6858000"/>
              <a:gd name="connsiteX253" fmla="*/ 10810738 w 12192000"/>
              <a:gd name="connsiteY253" fmla="*/ 6716664 h 6858000"/>
              <a:gd name="connsiteX254" fmla="*/ 10824991 w 12192000"/>
              <a:gd name="connsiteY254" fmla="*/ 6716664 h 6858000"/>
              <a:gd name="connsiteX255" fmla="*/ 10824991 w 12192000"/>
              <a:gd name="connsiteY255" fmla="*/ 6575100 h 6858000"/>
              <a:gd name="connsiteX256" fmla="*/ 10810738 w 12192000"/>
              <a:gd name="connsiteY256" fmla="*/ 6575100 h 6858000"/>
              <a:gd name="connsiteX257" fmla="*/ 11768161 w 12192000"/>
              <a:gd name="connsiteY257" fmla="*/ 6569584 h 6858000"/>
              <a:gd name="connsiteX258" fmla="*/ 11750694 w 12192000"/>
              <a:gd name="connsiteY258" fmla="*/ 6572607 h 6858000"/>
              <a:gd name="connsiteX259" fmla="*/ 11739946 w 12192000"/>
              <a:gd name="connsiteY259" fmla="*/ 6589881 h 6858000"/>
              <a:gd name="connsiteX260" fmla="*/ 11743528 w 12192000"/>
              <a:gd name="connsiteY260" fmla="*/ 6600246 h 6858000"/>
              <a:gd name="connsiteX261" fmla="*/ 11772191 w 12192000"/>
              <a:gd name="connsiteY261" fmla="*/ 6607156 h 6858000"/>
              <a:gd name="connsiteX262" fmla="*/ 11782939 w 12192000"/>
              <a:gd name="connsiteY262" fmla="*/ 6600246 h 6858000"/>
              <a:gd name="connsiteX263" fmla="*/ 11782939 w 12192000"/>
              <a:gd name="connsiteY263" fmla="*/ 6589881 h 6858000"/>
              <a:gd name="connsiteX264" fmla="*/ 11782939 w 12192000"/>
              <a:gd name="connsiteY264" fmla="*/ 6579517 h 6858000"/>
              <a:gd name="connsiteX265" fmla="*/ 11768161 w 12192000"/>
              <a:gd name="connsiteY265" fmla="*/ 6569584 h 6858000"/>
              <a:gd name="connsiteX266" fmla="*/ 11525909 w 12192000"/>
              <a:gd name="connsiteY266" fmla="*/ 6561666 h 6858000"/>
              <a:gd name="connsiteX267" fmla="*/ 11504825 w 12192000"/>
              <a:gd name="connsiteY267" fmla="*/ 6596598 h 6858000"/>
              <a:gd name="connsiteX268" fmla="*/ 11529423 w 12192000"/>
              <a:gd name="connsiteY268" fmla="*/ 6614064 h 6858000"/>
              <a:gd name="connsiteX269" fmla="*/ 11532937 w 12192000"/>
              <a:gd name="connsiteY269" fmla="*/ 6607078 h 6858000"/>
              <a:gd name="connsiteX270" fmla="*/ 11515367 w 12192000"/>
              <a:gd name="connsiteY270" fmla="*/ 6596598 h 6858000"/>
              <a:gd name="connsiteX271" fmla="*/ 11522395 w 12192000"/>
              <a:gd name="connsiteY271" fmla="*/ 6586119 h 6858000"/>
              <a:gd name="connsiteX272" fmla="*/ 11532937 w 12192000"/>
              <a:gd name="connsiteY272" fmla="*/ 6593105 h 6858000"/>
              <a:gd name="connsiteX273" fmla="*/ 11536450 w 12192000"/>
              <a:gd name="connsiteY273" fmla="*/ 6586119 h 6858000"/>
              <a:gd name="connsiteX274" fmla="*/ 11525909 w 12192000"/>
              <a:gd name="connsiteY274" fmla="*/ 6579132 h 6858000"/>
              <a:gd name="connsiteX275" fmla="*/ 11529423 w 12192000"/>
              <a:gd name="connsiteY275" fmla="*/ 6572146 h 6858000"/>
              <a:gd name="connsiteX276" fmla="*/ 11546992 w 12192000"/>
              <a:gd name="connsiteY276" fmla="*/ 6582625 h 6858000"/>
              <a:gd name="connsiteX277" fmla="*/ 11550506 w 12192000"/>
              <a:gd name="connsiteY277" fmla="*/ 6575638 h 6858000"/>
              <a:gd name="connsiteX278" fmla="*/ 11525909 w 12192000"/>
              <a:gd name="connsiteY278" fmla="*/ 6561666 h 6858000"/>
              <a:gd name="connsiteX279" fmla="*/ 11803361 w 12192000"/>
              <a:gd name="connsiteY279" fmla="*/ 6533452 h 6858000"/>
              <a:gd name="connsiteX280" fmla="*/ 11796375 w 12192000"/>
              <a:gd name="connsiteY280" fmla="*/ 6540505 h 6858000"/>
              <a:gd name="connsiteX281" fmla="*/ 11813840 w 12192000"/>
              <a:gd name="connsiteY281" fmla="*/ 6558139 h 6858000"/>
              <a:gd name="connsiteX282" fmla="*/ 11785895 w 12192000"/>
              <a:gd name="connsiteY282" fmla="*/ 6551086 h 6858000"/>
              <a:gd name="connsiteX283" fmla="*/ 11778908 w 12192000"/>
              <a:gd name="connsiteY283" fmla="*/ 6554612 h 6858000"/>
              <a:gd name="connsiteX284" fmla="*/ 11803361 w 12192000"/>
              <a:gd name="connsiteY284" fmla="*/ 6589881 h 6858000"/>
              <a:gd name="connsiteX285" fmla="*/ 11810348 w 12192000"/>
              <a:gd name="connsiteY285" fmla="*/ 6582827 h 6858000"/>
              <a:gd name="connsiteX286" fmla="*/ 11796375 w 12192000"/>
              <a:gd name="connsiteY286" fmla="*/ 6561666 h 6858000"/>
              <a:gd name="connsiteX287" fmla="*/ 11824320 w 12192000"/>
              <a:gd name="connsiteY287" fmla="*/ 6572246 h 6858000"/>
              <a:gd name="connsiteX288" fmla="*/ 11831307 w 12192000"/>
              <a:gd name="connsiteY288" fmla="*/ 6565193 h 6858000"/>
              <a:gd name="connsiteX289" fmla="*/ 11803361 w 12192000"/>
              <a:gd name="connsiteY289" fmla="*/ 6533452 h 6858000"/>
              <a:gd name="connsiteX290" fmla="*/ 11495008 w 12192000"/>
              <a:gd name="connsiteY290" fmla="*/ 6533452 h 6858000"/>
              <a:gd name="connsiteX291" fmla="*/ 11487980 w 12192000"/>
              <a:gd name="connsiteY291" fmla="*/ 6536965 h 6858000"/>
              <a:gd name="connsiteX292" fmla="*/ 11498522 w 12192000"/>
              <a:gd name="connsiteY292" fmla="*/ 6547507 h 6858000"/>
              <a:gd name="connsiteX293" fmla="*/ 11473924 w 12192000"/>
              <a:gd name="connsiteY293" fmla="*/ 6572104 h 6858000"/>
              <a:gd name="connsiteX294" fmla="*/ 11480952 w 12192000"/>
              <a:gd name="connsiteY294" fmla="*/ 6579132 h 6858000"/>
              <a:gd name="connsiteX295" fmla="*/ 11505548 w 12192000"/>
              <a:gd name="connsiteY295" fmla="*/ 6554535 h 6858000"/>
              <a:gd name="connsiteX296" fmla="*/ 11516090 w 12192000"/>
              <a:gd name="connsiteY296" fmla="*/ 6561562 h 6858000"/>
              <a:gd name="connsiteX297" fmla="*/ 11519604 w 12192000"/>
              <a:gd name="connsiteY297" fmla="*/ 6554535 h 6858000"/>
              <a:gd name="connsiteX298" fmla="*/ 11495008 w 12192000"/>
              <a:gd name="connsiteY298" fmla="*/ 6533452 h 6858000"/>
              <a:gd name="connsiteX299" fmla="*/ 11824589 w 12192000"/>
              <a:gd name="connsiteY299" fmla="*/ 6522703 h 6858000"/>
              <a:gd name="connsiteX300" fmla="*/ 11842055 w 12192000"/>
              <a:gd name="connsiteY300" fmla="*/ 6529421 h 6858000"/>
              <a:gd name="connsiteX301" fmla="*/ 11842055 w 12192000"/>
              <a:gd name="connsiteY301" fmla="*/ 6533452 h 6858000"/>
              <a:gd name="connsiteX302" fmla="*/ 11835337 w 12192000"/>
              <a:gd name="connsiteY302" fmla="*/ 6540170 h 6858000"/>
              <a:gd name="connsiteX303" fmla="*/ 11831307 w 12192000"/>
              <a:gd name="connsiteY303" fmla="*/ 6533452 h 6858000"/>
              <a:gd name="connsiteX304" fmla="*/ 11820942 w 12192000"/>
              <a:gd name="connsiteY304" fmla="*/ 6515985 h 6858000"/>
              <a:gd name="connsiteX305" fmla="*/ 11813840 w 12192000"/>
              <a:gd name="connsiteY305" fmla="*/ 6522927 h 6858000"/>
              <a:gd name="connsiteX306" fmla="*/ 11820942 w 12192000"/>
              <a:gd name="connsiteY306" fmla="*/ 6533339 h 6858000"/>
              <a:gd name="connsiteX307" fmla="*/ 11838696 w 12192000"/>
              <a:gd name="connsiteY307" fmla="*/ 6557635 h 6858000"/>
              <a:gd name="connsiteX308" fmla="*/ 11842247 w 12192000"/>
              <a:gd name="connsiteY308" fmla="*/ 6554165 h 6858000"/>
              <a:gd name="connsiteX309" fmla="*/ 11838696 w 12192000"/>
              <a:gd name="connsiteY309" fmla="*/ 6547223 h 6858000"/>
              <a:gd name="connsiteX310" fmla="*/ 11849349 w 12192000"/>
              <a:gd name="connsiteY310" fmla="*/ 6533339 h 6858000"/>
              <a:gd name="connsiteX311" fmla="*/ 11856450 w 12192000"/>
              <a:gd name="connsiteY311" fmla="*/ 6533339 h 6858000"/>
              <a:gd name="connsiteX312" fmla="*/ 11860002 w 12192000"/>
              <a:gd name="connsiteY312" fmla="*/ 6533339 h 6858000"/>
              <a:gd name="connsiteX313" fmla="*/ 11863552 w 12192000"/>
              <a:gd name="connsiteY313" fmla="*/ 6526397 h 6858000"/>
              <a:gd name="connsiteX314" fmla="*/ 11820942 w 12192000"/>
              <a:gd name="connsiteY314" fmla="*/ 6515985 h 6858000"/>
              <a:gd name="connsiteX315" fmla="*/ 11466198 w 12192000"/>
              <a:gd name="connsiteY315" fmla="*/ 6501206 h 6858000"/>
              <a:gd name="connsiteX316" fmla="*/ 11430930 w 12192000"/>
              <a:gd name="connsiteY316" fmla="*/ 6526286 h 6858000"/>
              <a:gd name="connsiteX317" fmla="*/ 11437984 w 12192000"/>
              <a:gd name="connsiteY317" fmla="*/ 6533452 h 6858000"/>
              <a:gd name="connsiteX318" fmla="*/ 11459145 w 12192000"/>
              <a:gd name="connsiteY318" fmla="*/ 6519121 h 6858000"/>
              <a:gd name="connsiteX319" fmla="*/ 11448564 w 12192000"/>
              <a:gd name="connsiteY319" fmla="*/ 6547782 h 6858000"/>
              <a:gd name="connsiteX320" fmla="*/ 11455618 w 12192000"/>
              <a:gd name="connsiteY320" fmla="*/ 6554948 h 6858000"/>
              <a:gd name="connsiteX321" fmla="*/ 11487359 w 12192000"/>
              <a:gd name="connsiteY321" fmla="*/ 6526286 h 6858000"/>
              <a:gd name="connsiteX322" fmla="*/ 11483833 w 12192000"/>
              <a:gd name="connsiteY322" fmla="*/ 6519121 h 6858000"/>
              <a:gd name="connsiteX323" fmla="*/ 11462672 w 12192000"/>
              <a:gd name="connsiteY323" fmla="*/ 6537034 h 6858000"/>
              <a:gd name="connsiteX324" fmla="*/ 11473252 w 12192000"/>
              <a:gd name="connsiteY324" fmla="*/ 6508372 h 6858000"/>
              <a:gd name="connsiteX325" fmla="*/ 11466198 w 12192000"/>
              <a:gd name="connsiteY325" fmla="*/ 6501206 h 6858000"/>
              <a:gd name="connsiteX326" fmla="*/ 11835338 w 12192000"/>
              <a:gd name="connsiteY326" fmla="*/ 6490458 h 6858000"/>
              <a:gd name="connsiteX327" fmla="*/ 11831307 w 12192000"/>
              <a:gd name="connsiteY327" fmla="*/ 6498519 h 6858000"/>
              <a:gd name="connsiteX328" fmla="*/ 11870270 w 12192000"/>
              <a:gd name="connsiteY328" fmla="*/ 6518673 h 6858000"/>
              <a:gd name="connsiteX329" fmla="*/ 11883706 w 12192000"/>
              <a:gd name="connsiteY329" fmla="*/ 6494489 h 6858000"/>
              <a:gd name="connsiteX330" fmla="*/ 11876988 w 12192000"/>
              <a:gd name="connsiteY330" fmla="*/ 6490458 h 6858000"/>
              <a:gd name="connsiteX331" fmla="*/ 11866239 w 12192000"/>
              <a:gd name="connsiteY331" fmla="*/ 6509268 h 6858000"/>
              <a:gd name="connsiteX332" fmla="*/ 11459634 w 12192000"/>
              <a:gd name="connsiteY332" fmla="*/ 6487771 h 6858000"/>
              <a:gd name="connsiteX333" fmla="*/ 11424212 w 12192000"/>
              <a:gd name="connsiteY333" fmla="*/ 6508933 h 6858000"/>
              <a:gd name="connsiteX334" fmla="*/ 11427754 w 12192000"/>
              <a:gd name="connsiteY334" fmla="*/ 6515986 h 6858000"/>
              <a:gd name="connsiteX335" fmla="*/ 11463176 w 12192000"/>
              <a:gd name="connsiteY335" fmla="*/ 6494825 h 6858000"/>
              <a:gd name="connsiteX336" fmla="*/ 11459634 w 12192000"/>
              <a:gd name="connsiteY336" fmla="*/ 6487771 h 6858000"/>
              <a:gd name="connsiteX337" fmla="*/ 11450927 w 12192000"/>
              <a:gd name="connsiteY337" fmla="*/ 6454161 h 6858000"/>
              <a:gd name="connsiteX338" fmla="*/ 11456192 w 12192000"/>
              <a:gd name="connsiteY338" fmla="*/ 6459892 h 6858000"/>
              <a:gd name="connsiteX339" fmla="*/ 11649257 w 12192000"/>
              <a:gd name="connsiteY339" fmla="*/ 6590385 h 6858000"/>
              <a:gd name="connsiteX340" fmla="*/ 11842320 w 12192000"/>
              <a:gd name="connsiteY340" fmla="*/ 6459892 h 6858000"/>
              <a:gd name="connsiteX341" fmla="*/ 11847586 w 12192000"/>
              <a:gd name="connsiteY341" fmla="*/ 6454161 h 6858000"/>
              <a:gd name="connsiteX342" fmla="*/ 11852851 w 12192000"/>
              <a:gd name="connsiteY342" fmla="*/ 6456365 h 6858000"/>
              <a:gd name="connsiteX343" fmla="*/ 11891464 w 12192000"/>
              <a:gd name="connsiteY343" fmla="*/ 6466946 h 6858000"/>
              <a:gd name="connsiteX344" fmla="*/ 11898484 w 12192000"/>
              <a:gd name="connsiteY344" fmla="*/ 6477526 h 6858000"/>
              <a:gd name="connsiteX345" fmla="*/ 11649257 w 12192000"/>
              <a:gd name="connsiteY345" fmla="*/ 6650341 h 6858000"/>
              <a:gd name="connsiteX346" fmla="*/ 11400028 w 12192000"/>
              <a:gd name="connsiteY346" fmla="*/ 6481054 h 6858000"/>
              <a:gd name="connsiteX347" fmla="*/ 11407049 w 12192000"/>
              <a:gd name="connsiteY347" fmla="*/ 6466946 h 6858000"/>
              <a:gd name="connsiteX348" fmla="*/ 11445662 w 12192000"/>
              <a:gd name="connsiteY348" fmla="*/ 6456365 h 6858000"/>
              <a:gd name="connsiteX349" fmla="*/ 11450927 w 12192000"/>
              <a:gd name="connsiteY349" fmla="*/ 6454161 h 6858000"/>
              <a:gd name="connsiteX350" fmla="*/ 11603442 w 12192000"/>
              <a:gd name="connsiteY350" fmla="*/ 6448323 h 6858000"/>
              <a:gd name="connsiteX351" fmla="*/ 11613922 w 12192000"/>
              <a:gd name="connsiteY351" fmla="*/ 6448323 h 6858000"/>
              <a:gd name="connsiteX352" fmla="*/ 11617414 w 12192000"/>
              <a:gd name="connsiteY352" fmla="*/ 6455414 h 6858000"/>
              <a:gd name="connsiteX353" fmla="*/ 11624401 w 12192000"/>
              <a:gd name="connsiteY353" fmla="*/ 6558233 h 6858000"/>
              <a:gd name="connsiteX354" fmla="*/ 11620908 w 12192000"/>
              <a:gd name="connsiteY354" fmla="*/ 6568870 h 6858000"/>
              <a:gd name="connsiteX355" fmla="*/ 11613922 w 12192000"/>
              <a:gd name="connsiteY355" fmla="*/ 6568870 h 6858000"/>
              <a:gd name="connsiteX356" fmla="*/ 11505632 w 12192000"/>
              <a:gd name="connsiteY356" fmla="*/ 6505050 h 6858000"/>
              <a:gd name="connsiteX357" fmla="*/ 11502138 w 12192000"/>
              <a:gd name="connsiteY357" fmla="*/ 6501505 h 6858000"/>
              <a:gd name="connsiteX358" fmla="*/ 11502138 w 12192000"/>
              <a:gd name="connsiteY358" fmla="*/ 6497960 h 6858000"/>
              <a:gd name="connsiteX359" fmla="*/ 11509124 w 12192000"/>
              <a:gd name="connsiteY359" fmla="*/ 6494415 h 6858000"/>
              <a:gd name="connsiteX360" fmla="*/ 11603442 w 12192000"/>
              <a:gd name="connsiteY360" fmla="*/ 6448323 h 6858000"/>
              <a:gd name="connsiteX361" fmla="*/ 11688084 w 12192000"/>
              <a:gd name="connsiteY361" fmla="*/ 6444777 h 6858000"/>
              <a:gd name="connsiteX362" fmla="*/ 11698565 w 12192000"/>
              <a:gd name="connsiteY362" fmla="*/ 6444777 h 6858000"/>
              <a:gd name="connsiteX363" fmla="*/ 11789388 w 12192000"/>
              <a:gd name="connsiteY363" fmla="*/ 6490688 h 6858000"/>
              <a:gd name="connsiteX364" fmla="*/ 11796375 w 12192000"/>
              <a:gd name="connsiteY364" fmla="*/ 6497752 h 6858000"/>
              <a:gd name="connsiteX365" fmla="*/ 11792882 w 12192000"/>
              <a:gd name="connsiteY365" fmla="*/ 6504815 h 6858000"/>
              <a:gd name="connsiteX366" fmla="*/ 11684592 w 12192000"/>
              <a:gd name="connsiteY366" fmla="*/ 6568384 h 6858000"/>
              <a:gd name="connsiteX367" fmla="*/ 11677605 w 12192000"/>
              <a:gd name="connsiteY367" fmla="*/ 6568384 h 6858000"/>
              <a:gd name="connsiteX368" fmla="*/ 11674112 w 12192000"/>
              <a:gd name="connsiteY368" fmla="*/ 6557789 h 6858000"/>
              <a:gd name="connsiteX369" fmla="*/ 11684592 w 12192000"/>
              <a:gd name="connsiteY369" fmla="*/ 6455373 h 6858000"/>
              <a:gd name="connsiteX370" fmla="*/ 11688084 w 12192000"/>
              <a:gd name="connsiteY370" fmla="*/ 6444777 h 6858000"/>
              <a:gd name="connsiteX371" fmla="*/ 10810283 w 12192000"/>
              <a:gd name="connsiteY371" fmla="*/ 6405813 h 6858000"/>
              <a:gd name="connsiteX372" fmla="*/ 10851862 w 12192000"/>
              <a:gd name="connsiteY372" fmla="*/ 6405813 h 6858000"/>
              <a:gd name="connsiteX373" fmla="*/ 10851862 w 12192000"/>
              <a:gd name="connsiteY373" fmla="*/ 6448423 h 6858000"/>
              <a:gd name="connsiteX374" fmla="*/ 10803353 w 12192000"/>
              <a:gd name="connsiteY374" fmla="*/ 6455525 h 6858000"/>
              <a:gd name="connsiteX375" fmla="*/ 10786028 w 12192000"/>
              <a:gd name="connsiteY375" fmla="*/ 6430669 h 6858000"/>
              <a:gd name="connsiteX376" fmla="*/ 10810283 w 12192000"/>
              <a:gd name="connsiteY376" fmla="*/ 6405813 h 6858000"/>
              <a:gd name="connsiteX377" fmla="*/ 10494479 w 12192000"/>
              <a:gd name="connsiteY377" fmla="*/ 6335948 h 6858000"/>
              <a:gd name="connsiteX378" fmla="*/ 10536128 w 12192000"/>
              <a:gd name="connsiteY378" fmla="*/ 6392220 h 6858000"/>
              <a:gd name="connsiteX379" fmla="*/ 10494479 w 12192000"/>
              <a:gd name="connsiteY379" fmla="*/ 6455524 h 6858000"/>
              <a:gd name="connsiteX380" fmla="*/ 10452829 w 12192000"/>
              <a:gd name="connsiteY380" fmla="*/ 6392220 h 6858000"/>
              <a:gd name="connsiteX381" fmla="*/ 10494479 w 12192000"/>
              <a:gd name="connsiteY381" fmla="*/ 6335948 h 6858000"/>
              <a:gd name="connsiteX382" fmla="*/ 11639005 w 12192000"/>
              <a:gd name="connsiteY382" fmla="*/ 6331919 h 6858000"/>
              <a:gd name="connsiteX383" fmla="*/ 11660034 w 12192000"/>
              <a:gd name="connsiteY383" fmla="*/ 6331919 h 6858000"/>
              <a:gd name="connsiteX384" fmla="*/ 11660034 w 12192000"/>
              <a:gd name="connsiteY384" fmla="*/ 6342559 h 6858000"/>
              <a:gd name="connsiteX385" fmla="*/ 11691578 w 12192000"/>
              <a:gd name="connsiteY385" fmla="*/ 6381576 h 6858000"/>
              <a:gd name="connsiteX386" fmla="*/ 11649519 w 12192000"/>
              <a:gd name="connsiteY386" fmla="*/ 6420593 h 6858000"/>
              <a:gd name="connsiteX387" fmla="*/ 11610966 w 12192000"/>
              <a:gd name="connsiteY387" fmla="*/ 6381576 h 6858000"/>
              <a:gd name="connsiteX388" fmla="*/ 11639005 w 12192000"/>
              <a:gd name="connsiteY388" fmla="*/ 6342559 h 6858000"/>
              <a:gd name="connsiteX389" fmla="*/ 11639005 w 12192000"/>
              <a:gd name="connsiteY389" fmla="*/ 6331919 h 6858000"/>
              <a:gd name="connsiteX390" fmla="*/ 11649257 w 12192000"/>
              <a:gd name="connsiteY390" fmla="*/ 6321170 h 6858000"/>
              <a:gd name="connsiteX391" fmla="*/ 11589469 w 12192000"/>
              <a:gd name="connsiteY391" fmla="*/ 6381630 h 6858000"/>
              <a:gd name="connsiteX392" fmla="*/ 11649257 w 12192000"/>
              <a:gd name="connsiteY392" fmla="*/ 6442090 h 6858000"/>
              <a:gd name="connsiteX393" fmla="*/ 11709045 w 12192000"/>
              <a:gd name="connsiteY393" fmla="*/ 6381630 h 6858000"/>
              <a:gd name="connsiteX394" fmla="*/ 11649257 w 12192000"/>
              <a:gd name="connsiteY394" fmla="*/ 6321170 h 6858000"/>
              <a:gd name="connsiteX395" fmla="*/ 11649257 w 12192000"/>
              <a:gd name="connsiteY395" fmla="*/ 6314453 h 6858000"/>
              <a:gd name="connsiteX396" fmla="*/ 11715763 w 12192000"/>
              <a:gd name="connsiteY396" fmla="*/ 6381630 h 6858000"/>
              <a:gd name="connsiteX397" fmla="*/ 11649257 w 12192000"/>
              <a:gd name="connsiteY397" fmla="*/ 6448808 h 6858000"/>
              <a:gd name="connsiteX398" fmla="*/ 11582751 w 12192000"/>
              <a:gd name="connsiteY398" fmla="*/ 6381630 h 6858000"/>
              <a:gd name="connsiteX399" fmla="*/ 11649257 w 12192000"/>
              <a:gd name="connsiteY399" fmla="*/ 6314453 h 6858000"/>
              <a:gd name="connsiteX400" fmla="*/ 11824549 w 12192000"/>
              <a:gd name="connsiteY400" fmla="*/ 6311766 h 6858000"/>
              <a:gd name="connsiteX401" fmla="*/ 11828050 w 12192000"/>
              <a:gd name="connsiteY401" fmla="*/ 6318819 h 6858000"/>
              <a:gd name="connsiteX402" fmla="*/ 11828050 w 12192000"/>
              <a:gd name="connsiteY402" fmla="*/ 6442258 h 6858000"/>
              <a:gd name="connsiteX403" fmla="*/ 11824549 w 12192000"/>
              <a:gd name="connsiteY403" fmla="*/ 6449312 h 6858000"/>
              <a:gd name="connsiteX404" fmla="*/ 11817546 w 12192000"/>
              <a:gd name="connsiteY404" fmla="*/ 6449312 h 6858000"/>
              <a:gd name="connsiteX405" fmla="*/ 11730012 w 12192000"/>
              <a:gd name="connsiteY405" fmla="*/ 6389356 h 6858000"/>
              <a:gd name="connsiteX406" fmla="*/ 11726510 w 12192000"/>
              <a:gd name="connsiteY406" fmla="*/ 6382302 h 6858000"/>
              <a:gd name="connsiteX407" fmla="*/ 11730012 w 12192000"/>
              <a:gd name="connsiteY407" fmla="*/ 6371721 h 6858000"/>
              <a:gd name="connsiteX408" fmla="*/ 11814044 w 12192000"/>
              <a:gd name="connsiteY408" fmla="*/ 6315292 h 6858000"/>
              <a:gd name="connsiteX409" fmla="*/ 11824549 w 12192000"/>
              <a:gd name="connsiteY409" fmla="*/ 6311766 h 6858000"/>
              <a:gd name="connsiteX410" fmla="*/ 11473964 w 12192000"/>
              <a:gd name="connsiteY410" fmla="*/ 6311766 h 6858000"/>
              <a:gd name="connsiteX411" fmla="*/ 11480967 w 12192000"/>
              <a:gd name="connsiteY411" fmla="*/ 6315292 h 6858000"/>
              <a:gd name="connsiteX412" fmla="*/ 11568501 w 12192000"/>
              <a:gd name="connsiteY412" fmla="*/ 6371721 h 6858000"/>
              <a:gd name="connsiteX413" fmla="*/ 11572002 w 12192000"/>
              <a:gd name="connsiteY413" fmla="*/ 6382302 h 6858000"/>
              <a:gd name="connsiteX414" fmla="*/ 11568501 w 12192000"/>
              <a:gd name="connsiteY414" fmla="*/ 6389356 h 6858000"/>
              <a:gd name="connsiteX415" fmla="*/ 11480967 w 12192000"/>
              <a:gd name="connsiteY415" fmla="*/ 6449312 h 6858000"/>
              <a:gd name="connsiteX416" fmla="*/ 11473964 w 12192000"/>
              <a:gd name="connsiteY416" fmla="*/ 6449312 h 6858000"/>
              <a:gd name="connsiteX417" fmla="*/ 11466961 w 12192000"/>
              <a:gd name="connsiteY417" fmla="*/ 6445785 h 6858000"/>
              <a:gd name="connsiteX418" fmla="*/ 11466961 w 12192000"/>
              <a:gd name="connsiteY418" fmla="*/ 6318819 h 6858000"/>
              <a:gd name="connsiteX419" fmla="*/ 11473964 w 12192000"/>
              <a:gd name="connsiteY419" fmla="*/ 6311766 h 6858000"/>
              <a:gd name="connsiteX420" fmla="*/ 11070316 w 12192000"/>
              <a:gd name="connsiteY420" fmla="*/ 6301017 h 6858000"/>
              <a:gd name="connsiteX421" fmla="*/ 11070316 w 12192000"/>
              <a:gd name="connsiteY421" fmla="*/ 6308070 h 6858000"/>
              <a:gd name="connsiteX422" fmla="*/ 11112166 w 12192000"/>
              <a:gd name="connsiteY422" fmla="*/ 6470304 h 6858000"/>
              <a:gd name="connsiteX423" fmla="*/ 11133091 w 12192000"/>
              <a:gd name="connsiteY423" fmla="*/ 6491465 h 6858000"/>
              <a:gd name="connsiteX424" fmla="*/ 11143554 w 12192000"/>
              <a:gd name="connsiteY424" fmla="*/ 6491465 h 6858000"/>
              <a:gd name="connsiteX425" fmla="*/ 11140066 w 12192000"/>
              <a:gd name="connsiteY425" fmla="*/ 6498518 h 6858000"/>
              <a:gd name="connsiteX426" fmla="*/ 11112166 w 12192000"/>
              <a:gd name="connsiteY426" fmla="*/ 6519679 h 6858000"/>
              <a:gd name="connsiteX427" fmla="*/ 11077291 w 12192000"/>
              <a:gd name="connsiteY427" fmla="*/ 6516153 h 6858000"/>
              <a:gd name="connsiteX428" fmla="*/ 11073804 w 12192000"/>
              <a:gd name="connsiteY428" fmla="*/ 6519679 h 6858000"/>
              <a:gd name="connsiteX429" fmla="*/ 11070316 w 12192000"/>
              <a:gd name="connsiteY429" fmla="*/ 6523206 h 6858000"/>
              <a:gd name="connsiteX430" fmla="*/ 11070316 w 12192000"/>
              <a:gd name="connsiteY430" fmla="*/ 6544367 h 6858000"/>
              <a:gd name="connsiteX431" fmla="*/ 11077291 w 12192000"/>
              <a:gd name="connsiteY431" fmla="*/ 6551421 h 6858000"/>
              <a:gd name="connsiteX432" fmla="*/ 11122628 w 12192000"/>
              <a:gd name="connsiteY432" fmla="*/ 6554947 h 6858000"/>
              <a:gd name="connsiteX433" fmla="*/ 11126116 w 12192000"/>
              <a:gd name="connsiteY433" fmla="*/ 6554947 h 6858000"/>
              <a:gd name="connsiteX434" fmla="*/ 11181916 w 12192000"/>
              <a:gd name="connsiteY434" fmla="*/ 6502045 h 6858000"/>
              <a:gd name="connsiteX435" fmla="*/ 11213303 w 12192000"/>
              <a:gd name="connsiteY435" fmla="*/ 6371553 h 6858000"/>
              <a:gd name="connsiteX436" fmla="*/ 11227253 w 12192000"/>
              <a:gd name="connsiteY436" fmla="*/ 6329231 h 6858000"/>
              <a:gd name="connsiteX437" fmla="*/ 11230741 w 12192000"/>
              <a:gd name="connsiteY437" fmla="*/ 6308070 h 6858000"/>
              <a:gd name="connsiteX438" fmla="*/ 11230741 w 12192000"/>
              <a:gd name="connsiteY438" fmla="*/ 6301017 h 6858000"/>
              <a:gd name="connsiteX439" fmla="*/ 11223766 w 12192000"/>
              <a:gd name="connsiteY439" fmla="*/ 6301017 h 6858000"/>
              <a:gd name="connsiteX440" fmla="*/ 11195866 w 12192000"/>
              <a:gd name="connsiteY440" fmla="*/ 6301017 h 6858000"/>
              <a:gd name="connsiteX441" fmla="*/ 11188891 w 12192000"/>
              <a:gd name="connsiteY441" fmla="*/ 6304543 h 6858000"/>
              <a:gd name="connsiteX442" fmla="*/ 11150528 w 12192000"/>
              <a:gd name="connsiteY442" fmla="*/ 6449143 h 6858000"/>
              <a:gd name="connsiteX443" fmla="*/ 11147041 w 12192000"/>
              <a:gd name="connsiteY443" fmla="*/ 6449143 h 6858000"/>
              <a:gd name="connsiteX444" fmla="*/ 11112166 w 12192000"/>
              <a:gd name="connsiteY444" fmla="*/ 6304543 h 6858000"/>
              <a:gd name="connsiteX445" fmla="*/ 11105191 w 12192000"/>
              <a:gd name="connsiteY445" fmla="*/ 6301017 h 6858000"/>
              <a:gd name="connsiteX446" fmla="*/ 11077291 w 12192000"/>
              <a:gd name="connsiteY446" fmla="*/ 6301017 h 6858000"/>
              <a:gd name="connsiteX447" fmla="*/ 11070316 w 12192000"/>
              <a:gd name="connsiteY447" fmla="*/ 6301017 h 6858000"/>
              <a:gd name="connsiteX448" fmla="*/ 11038289 w 12192000"/>
              <a:gd name="connsiteY448" fmla="*/ 6296986 h 6858000"/>
              <a:gd name="connsiteX449" fmla="*/ 10985474 w 12192000"/>
              <a:gd name="connsiteY449" fmla="*/ 6318092 h 6858000"/>
              <a:gd name="connsiteX450" fmla="*/ 10985474 w 12192000"/>
              <a:gd name="connsiteY450" fmla="*/ 6307539 h 6858000"/>
              <a:gd name="connsiteX451" fmla="*/ 10978433 w 12192000"/>
              <a:gd name="connsiteY451" fmla="*/ 6300504 h 6858000"/>
              <a:gd name="connsiteX452" fmla="*/ 10950264 w 12192000"/>
              <a:gd name="connsiteY452" fmla="*/ 6300504 h 6858000"/>
              <a:gd name="connsiteX453" fmla="*/ 10943222 w 12192000"/>
              <a:gd name="connsiteY453" fmla="*/ 6307539 h 6858000"/>
              <a:gd name="connsiteX454" fmla="*/ 10943222 w 12192000"/>
              <a:gd name="connsiteY454" fmla="*/ 6483422 h 6858000"/>
              <a:gd name="connsiteX455" fmla="*/ 10950264 w 12192000"/>
              <a:gd name="connsiteY455" fmla="*/ 6490457 h 6858000"/>
              <a:gd name="connsiteX456" fmla="*/ 10978433 w 12192000"/>
              <a:gd name="connsiteY456" fmla="*/ 6490457 h 6858000"/>
              <a:gd name="connsiteX457" fmla="*/ 10985474 w 12192000"/>
              <a:gd name="connsiteY457" fmla="*/ 6483422 h 6858000"/>
              <a:gd name="connsiteX458" fmla="*/ 10985474 w 12192000"/>
              <a:gd name="connsiteY458" fmla="*/ 6360304 h 6858000"/>
              <a:gd name="connsiteX459" fmla="*/ 11038289 w 12192000"/>
              <a:gd name="connsiteY459" fmla="*/ 6339198 h 6858000"/>
              <a:gd name="connsiteX460" fmla="*/ 11045332 w 12192000"/>
              <a:gd name="connsiteY460" fmla="*/ 6332163 h 6858000"/>
              <a:gd name="connsiteX461" fmla="*/ 11045332 w 12192000"/>
              <a:gd name="connsiteY461" fmla="*/ 6304022 h 6858000"/>
              <a:gd name="connsiteX462" fmla="*/ 11041811 w 12192000"/>
              <a:gd name="connsiteY462" fmla="*/ 6300504 h 6858000"/>
              <a:gd name="connsiteX463" fmla="*/ 11038289 w 12192000"/>
              <a:gd name="connsiteY463" fmla="*/ 6296986 h 6858000"/>
              <a:gd name="connsiteX464" fmla="*/ 10831647 w 12192000"/>
              <a:gd name="connsiteY464" fmla="*/ 6292955 h 6858000"/>
              <a:gd name="connsiteX465" fmla="*/ 10761417 w 12192000"/>
              <a:gd name="connsiteY465" fmla="*/ 6300026 h 6858000"/>
              <a:gd name="connsiteX466" fmla="*/ 10754394 w 12192000"/>
              <a:gd name="connsiteY466" fmla="*/ 6307098 h 6858000"/>
              <a:gd name="connsiteX467" fmla="*/ 10754394 w 12192000"/>
              <a:gd name="connsiteY467" fmla="*/ 6331847 h 6858000"/>
              <a:gd name="connsiteX468" fmla="*/ 10757905 w 12192000"/>
              <a:gd name="connsiteY468" fmla="*/ 6338919 h 6858000"/>
              <a:gd name="connsiteX469" fmla="*/ 10761417 w 12192000"/>
              <a:gd name="connsiteY469" fmla="*/ 6338919 h 6858000"/>
              <a:gd name="connsiteX470" fmla="*/ 10828136 w 12192000"/>
              <a:gd name="connsiteY470" fmla="*/ 6335383 h 6858000"/>
              <a:gd name="connsiteX471" fmla="*/ 10852717 w 12192000"/>
              <a:gd name="connsiteY471" fmla="*/ 6360133 h 6858000"/>
              <a:gd name="connsiteX472" fmla="*/ 10852717 w 12192000"/>
              <a:gd name="connsiteY472" fmla="*/ 6370740 h 6858000"/>
              <a:gd name="connsiteX473" fmla="*/ 10803555 w 12192000"/>
              <a:gd name="connsiteY473" fmla="*/ 6374276 h 6858000"/>
              <a:gd name="connsiteX474" fmla="*/ 10740347 w 12192000"/>
              <a:gd name="connsiteY474" fmla="*/ 6434381 h 6858000"/>
              <a:gd name="connsiteX475" fmla="*/ 10796532 w 12192000"/>
              <a:gd name="connsiteY475" fmla="*/ 6494487 h 6858000"/>
              <a:gd name="connsiteX476" fmla="*/ 10859740 w 12192000"/>
              <a:gd name="connsiteY476" fmla="*/ 6480344 h 6858000"/>
              <a:gd name="connsiteX477" fmla="*/ 10887833 w 12192000"/>
              <a:gd name="connsiteY477" fmla="*/ 6494487 h 6858000"/>
              <a:gd name="connsiteX478" fmla="*/ 10894855 w 12192000"/>
              <a:gd name="connsiteY478" fmla="*/ 6490951 h 6858000"/>
              <a:gd name="connsiteX479" fmla="*/ 10894855 w 12192000"/>
              <a:gd name="connsiteY479" fmla="*/ 6487416 h 6858000"/>
              <a:gd name="connsiteX480" fmla="*/ 10894855 w 12192000"/>
              <a:gd name="connsiteY480" fmla="*/ 6360133 h 6858000"/>
              <a:gd name="connsiteX481" fmla="*/ 10831647 w 12192000"/>
              <a:gd name="connsiteY481" fmla="*/ 6292955 h 6858000"/>
              <a:gd name="connsiteX482" fmla="*/ 10495822 w 12192000"/>
              <a:gd name="connsiteY482" fmla="*/ 6292954 h 6858000"/>
              <a:gd name="connsiteX483" fmla="*/ 10409835 w 12192000"/>
              <a:gd name="connsiteY483" fmla="*/ 6393721 h 6858000"/>
              <a:gd name="connsiteX484" fmla="*/ 10495822 w 12192000"/>
              <a:gd name="connsiteY484" fmla="*/ 6494487 h 6858000"/>
              <a:gd name="connsiteX485" fmla="*/ 10581809 w 12192000"/>
              <a:gd name="connsiteY485" fmla="*/ 6393721 h 6858000"/>
              <a:gd name="connsiteX486" fmla="*/ 10495822 w 12192000"/>
              <a:gd name="connsiteY486" fmla="*/ 6292954 h 6858000"/>
              <a:gd name="connsiteX487" fmla="*/ 10241892 w 12192000"/>
              <a:gd name="connsiteY487" fmla="*/ 6268771 h 6858000"/>
              <a:gd name="connsiteX488" fmla="*/ 10273241 w 12192000"/>
              <a:gd name="connsiteY488" fmla="*/ 6268771 h 6858000"/>
              <a:gd name="connsiteX489" fmla="*/ 10290657 w 12192000"/>
              <a:gd name="connsiteY489" fmla="*/ 6268771 h 6858000"/>
              <a:gd name="connsiteX490" fmla="*/ 10335940 w 12192000"/>
              <a:gd name="connsiteY490" fmla="*/ 6307735 h 6858000"/>
              <a:gd name="connsiteX491" fmla="*/ 10287174 w 12192000"/>
              <a:gd name="connsiteY491" fmla="*/ 6346697 h 6858000"/>
              <a:gd name="connsiteX492" fmla="*/ 10241892 w 12192000"/>
              <a:gd name="connsiteY492" fmla="*/ 6346697 h 6858000"/>
              <a:gd name="connsiteX493" fmla="*/ 10241892 w 12192000"/>
              <a:gd name="connsiteY493" fmla="*/ 6268771 h 6858000"/>
              <a:gd name="connsiteX494" fmla="*/ 10659063 w 12192000"/>
              <a:gd name="connsiteY494" fmla="*/ 6255336 h 6858000"/>
              <a:gd name="connsiteX495" fmla="*/ 10627410 w 12192000"/>
              <a:gd name="connsiteY495" fmla="*/ 6262370 h 6858000"/>
              <a:gd name="connsiteX496" fmla="*/ 10623893 w 12192000"/>
              <a:gd name="connsiteY496" fmla="*/ 6269404 h 6858000"/>
              <a:gd name="connsiteX497" fmla="*/ 10623893 w 12192000"/>
              <a:gd name="connsiteY497" fmla="*/ 6301056 h 6858000"/>
              <a:gd name="connsiteX498" fmla="*/ 10606308 w 12192000"/>
              <a:gd name="connsiteY498" fmla="*/ 6301056 h 6858000"/>
              <a:gd name="connsiteX499" fmla="*/ 10599275 w 12192000"/>
              <a:gd name="connsiteY499" fmla="*/ 6308090 h 6858000"/>
              <a:gd name="connsiteX500" fmla="*/ 10599275 w 12192000"/>
              <a:gd name="connsiteY500" fmla="*/ 6332708 h 6858000"/>
              <a:gd name="connsiteX501" fmla="*/ 10606308 w 12192000"/>
              <a:gd name="connsiteY501" fmla="*/ 6339742 h 6858000"/>
              <a:gd name="connsiteX502" fmla="*/ 10623893 w 12192000"/>
              <a:gd name="connsiteY502" fmla="*/ 6339742 h 6858000"/>
              <a:gd name="connsiteX503" fmla="*/ 10623893 w 12192000"/>
              <a:gd name="connsiteY503" fmla="*/ 6424149 h 6858000"/>
              <a:gd name="connsiteX504" fmla="*/ 10680164 w 12192000"/>
              <a:gd name="connsiteY504" fmla="*/ 6494487 h 6858000"/>
              <a:gd name="connsiteX505" fmla="*/ 10711817 w 12192000"/>
              <a:gd name="connsiteY505" fmla="*/ 6490971 h 6858000"/>
              <a:gd name="connsiteX506" fmla="*/ 10718851 w 12192000"/>
              <a:gd name="connsiteY506" fmla="*/ 6483936 h 6858000"/>
              <a:gd name="connsiteX507" fmla="*/ 10718851 w 12192000"/>
              <a:gd name="connsiteY507" fmla="*/ 6459318 h 6858000"/>
              <a:gd name="connsiteX508" fmla="*/ 10711817 w 12192000"/>
              <a:gd name="connsiteY508" fmla="*/ 6452284 h 6858000"/>
              <a:gd name="connsiteX509" fmla="*/ 10687198 w 12192000"/>
              <a:gd name="connsiteY509" fmla="*/ 6452284 h 6858000"/>
              <a:gd name="connsiteX510" fmla="*/ 10666096 w 12192000"/>
              <a:gd name="connsiteY510" fmla="*/ 6417115 h 6858000"/>
              <a:gd name="connsiteX511" fmla="*/ 10666096 w 12192000"/>
              <a:gd name="connsiteY511" fmla="*/ 6339742 h 6858000"/>
              <a:gd name="connsiteX512" fmla="*/ 10711817 w 12192000"/>
              <a:gd name="connsiteY512" fmla="*/ 6339742 h 6858000"/>
              <a:gd name="connsiteX513" fmla="*/ 10718851 w 12192000"/>
              <a:gd name="connsiteY513" fmla="*/ 6332708 h 6858000"/>
              <a:gd name="connsiteX514" fmla="*/ 10718851 w 12192000"/>
              <a:gd name="connsiteY514" fmla="*/ 6308090 h 6858000"/>
              <a:gd name="connsiteX515" fmla="*/ 10711817 w 12192000"/>
              <a:gd name="connsiteY515" fmla="*/ 6301056 h 6858000"/>
              <a:gd name="connsiteX516" fmla="*/ 10666096 w 12192000"/>
              <a:gd name="connsiteY516" fmla="*/ 6301056 h 6858000"/>
              <a:gd name="connsiteX517" fmla="*/ 10666096 w 12192000"/>
              <a:gd name="connsiteY517" fmla="*/ 6262370 h 6858000"/>
              <a:gd name="connsiteX518" fmla="*/ 10662580 w 12192000"/>
              <a:gd name="connsiteY518" fmla="*/ 6255336 h 6858000"/>
              <a:gd name="connsiteX519" fmla="*/ 10659063 w 12192000"/>
              <a:gd name="connsiteY519" fmla="*/ 6255336 h 6858000"/>
              <a:gd name="connsiteX520" fmla="*/ 10283668 w 12192000"/>
              <a:gd name="connsiteY520" fmla="*/ 6227122 h 6858000"/>
              <a:gd name="connsiteX521" fmla="*/ 10203208 w 12192000"/>
              <a:gd name="connsiteY521" fmla="*/ 6230633 h 6858000"/>
              <a:gd name="connsiteX522" fmla="*/ 10196211 w 12192000"/>
              <a:gd name="connsiteY522" fmla="*/ 6237655 h 6858000"/>
              <a:gd name="connsiteX523" fmla="*/ 10196211 w 12192000"/>
              <a:gd name="connsiteY523" fmla="*/ 6483435 h 6858000"/>
              <a:gd name="connsiteX524" fmla="*/ 10203208 w 12192000"/>
              <a:gd name="connsiteY524" fmla="*/ 6490457 h 6858000"/>
              <a:gd name="connsiteX525" fmla="*/ 10234693 w 12192000"/>
              <a:gd name="connsiteY525" fmla="*/ 6490457 h 6858000"/>
              <a:gd name="connsiteX526" fmla="*/ 10241689 w 12192000"/>
              <a:gd name="connsiteY526" fmla="*/ 6483435 h 6858000"/>
              <a:gd name="connsiteX527" fmla="*/ 10241689 w 12192000"/>
              <a:gd name="connsiteY527" fmla="*/ 6385123 h 6858000"/>
              <a:gd name="connsiteX528" fmla="*/ 10290665 w 12192000"/>
              <a:gd name="connsiteY528" fmla="*/ 6388634 h 6858000"/>
              <a:gd name="connsiteX529" fmla="*/ 10336143 w 12192000"/>
              <a:gd name="connsiteY529" fmla="*/ 6486946 h 6858000"/>
              <a:gd name="connsiteX530" fmla="*/ 10343139 w 12192000"/>
              <a:gd name="connsiteY530" fmla="*/ 6490457 h 6858000"/>
              <a:gd name="connsiteX531" fmla="*/ 10374624 w 12192000"/>
              <a:gd name="connsiteY531" fmla="*/ 6490457 h 6858000"/>
              <a:gd name="connsiteX532" fmla="*/ 10381620 w 12192000"/>
              <a:gd name="connsiteY532" fmla="*/ 6486946 h 6858000"/>
              <a:gd name="connsiteX533" fmla="*/ 10381620 w 12192000"/>
              <a:gd name="connsiteY533" fmla="*/ 6479924 h 6858000"/>
              <a:gd name="connsiteX534" fmla="*/ 10336143 w 12192000"/>
              <a:gd name="connsiteY534" fmla="*/ 6374590 h 6858000"/>
              <a:gd name="connsiteX535" fmla="*/ 10381620 w 12192000"/>
              <a:gd name="connsiteY535" fmla="*/ 6307878 h 6858000"/>
              <a:gd name="connsiteX536" fmla="*/ 10290665 w 12192000"/>
              <a:gd name="connsiteY536" fmla="*/ 6227122 h 6858000"/>
              <a:gd name="connsiteX537" fmla="*/ 10283668 w 12192000"/>
              <a:gd name="connsiteY537" fmla="*/ 6227122 h 6858000"/>
              <a:gd name="connsiteX538" fmla="*/ 11839186 w 12192000"/>
              <a:gd name="connsiteY538" fmla="*/ 6196200 h 6858000"/>
              <a:gd name="connsiteX539" fmla="*/ 11845722 w 12192000"/>
              <a:gd name="connsiteY539" fmla="*/ 6201931 h 6858000"/>
              <a:gd name="connsiteX540" fmla="*/ 11908470 w 12192000"/>
              <a:gd name="connsiteY540" fmla="*/ 6441755 h 6858000"/>
              <a:gd name="connsiteX541" fmla="*/ 11898012 w 12192000"/>
              <a:gd name="connsiteY541" fmla="*/ 6445282 h 6858000"/>
              <a:gd name="connsiteX542" fmla="*/ 11859666 w 12192000"/>
              <a:gd name="connsiteY542" fmla="*/ 6434701 h 6858000"/>
              <a:gd name="connsiteX543" fmla="*/ 11852694 w 12192000"/>
              <a:gd name="connsiteY543" fmla="*/ 6424121 h 6858000"/>
              <a:gd name="connsiteX544" fmla="*/ 11807377 w 12192000"/>
              <a:gd name="connsiteY544" fmla="*/ 6244253 h 6858000"/>
              <a:gd name="connsiteX545" fmla="*/ 11807377 w 12192000"/>
              <a:gd name="connsiteY545" fmla="*/ 6230146 h 6858000"/>
              <a:gd name="connsiteX546" fmla="*/ 11835264 w 12192000"/>
              <a:gd name="connsiteY546" fmla="*/ 6198404 h 6858000"/>
              <a:gd name="connsiteX547" fmla="*/ 11839186 w 12192000"/>
              <a:gd name="connsiteY547" fmla="*/ 6196200 h 6858000"/>
              <a:gd name="connsiteX548" fmla="*/ 11458923 w 12192000"/>
              <a:gd name="connsiteY548" fmla="*/ 6196200 h 6858000"/>
              <a:gd name="connsiteX549" fmla="*/ 11462885 w 12192000"/>
              <a:gd name="connsiteY549" fmla="*/ 6198404 h 6858000"/>
              <a:gd name="connsiteX550" fmla="*/ 11494585 w 12192000"/>
              <a:gd name="connsiteY550" fmla="*/ 6230146 h 6858000"/>
              <a:gd name="connsiteX551" fmla="*/ 11491063 w 12192000"/>
              <a:gd name="connsiteY551" fmla="*/ 6244253 h 6858000"/>
              <a:gd name="connsiteX552" fmla="*/ 11445274 w 12192000"/>
              <a:gd name="connsiteY552" fmla="*/ 6424121 h 6858000"/>
              <a:gd name="connsiteX553" fmla="*/ 11438229 w 12192000"/>
              <a:gd name="connsiteY553" fmla="*/ 6434701 h 6858000"/>
              <a:gd name="connsiteX554" fmla="*/ 11399484 w 12192000"/>
              <a:gd name="connsiteY554" fmla="*/ 6445282 h 6858000"/>
              <a:gd name="connsiteX555" fmla="*/ 11388917 w 12192000"/>
              <a:gd name="connsiteY555" fmla="*/ 6441755 h 6858000"/>
              <a:gd name="connsiteX556" fmla="*/ 11452318 w 12192000"/>
              <a:gd name="connsiteY556" fmla="*/ 6201931 h 6858000"/>
              <a:gd name="connsiteX557" fmla="*/ 11458923 w 12192000"/>
              <a:gd name="connsiteY557" fmla="*/ 6196200 h 6858000"/>
              <a:gd name="connsiteX558" fmla="*/ 11677605 w 12192000"/>
              <a:gd name="connsiteY558" fmla="*/ 6190846 h 6858000"/>
              <a:gd name="connsiteX559" fmla="*/ 11684592 w 12192000"/>
              <a:gd name="connsiteY559" fmla="*/ 6190846 h 6858000"/>
              <a:gd name="connsiteX560" fmla="*/ 11792882 w 12192000"/>
              <a:gd name="connsiteY560" fmla="*/ 6254415 h 6858000"/>
              <a:gd name="connsiteX561" fmla="*/ 11796375 w 12192000"/>
              <a:gd name="connsiteY561" fmla="*/ 6261479 h 6858000"/>
              <a:gd name="connsiteX562" fmla="*/ 11789388 w 12192000"/>
              <a:gd name="connsiteY562" fmla="*/ 6268542 h 6858000"/>
              <a:gd name="connsiteX563" fmla="*/ 11698565 w 12192000"/>
              <a:gd name="connsiteY563" fmla="*/ 6314453 h 6858000"/>
              <a:gd name="connsiteX564" fmla="*/ 11688084 w 12192000"/>
              <a:gd name="connsiteY564" fmla="*/ 6314453 h 6858000"/>
              <a:gd name="connsiteX565" fmla="*/ 11681098 w 12192000"/>
              <a:gd name="connsiteY565" fmla="*/ 6303858 h 6858000"/>
              <a:gd name="connsiteX566" fmla="*/ 11674112 w 12192000"/>
              <a:gd name="connsiteY566" fmla="*/ 6201442 h 6858000"/>
              <a:gd name="connsiteX567" fmla="*/ 11677605 w 12192000"/>
              <a:gd name="connsiteY567" fmla="*/ 6190846 h 6858000"/>
              <a:gd name="connsiteX568" fmla="*/ 11613922 w 12192000"/>
              <a:gd name="connsiteY568" fmla="*/ 6190846 h 6858000"/>
              <a:gd name="connsiteX569" fmla="*/ 11620908 w 12192000"/>
              <a:gd name="connsiteY569" fmla="*/ 6190846 h 6858000"/>
              <a:gd name="connsiteX570" fmla="*/ 11624401 w 12192000"/>
              <a:gd name="connsiteY570" fmla="*/ 6201442 h 6858000"/>
              <a:gd name="connsiteX571" fmla="*/ 11613922 w 12192000"/>
              <a:gd name="connsiteY571" fmla="*/ 6307389 h 6858000"/>
              <a:gd name="connsiteX572" fmla="*/ 11610428 w 12192000"/>
              <a:gd name="connsiteY572" fmla="*/ 6314453 h 6858000"/>
              <a:gd name="connsiteX573" fmla="*/ 11599949 w 12192000"/>
              <a:gd name="connsiteY573" fmla="*/ 6314453 h 6858000"/>
              <a:gd name="connsiteX574" fmla="*/ 11509124 w 12192000"/>
              <a:gd name="connsiteY574" fmla="*/ 6268542 h 6858000"/>
              <a:gd name="connsiteX575" fmla="*/ 11502138 w 12192000"/>
              <a:gd name="connsiteY575" fmla="*/ 6261479 h 6858000"/>
              <a:gd name="connsiteX576" fmla="*/ 11505632 w 12192000"/>
              <a:gd name="connsiteY576" fmla="*/ 6254415 h 6858000"/>
              <a:gd name="connsiteX577" fmla="*/ 11613922 w 12192000"/>
              <a:gd name="connsiteY577" fmla="*/ 6190846 h 6858000"/>
              <a:gd name="connsiteX578" fmla="*/ 11532772 w 12192000"/>
              <a:gd name="connsiteY578" fmla="*/ 6155914 h 6858000"/>
              <a:gd name="connsiteX579" fmla="*/ 11539758 w 12192000"/>
              <a:gd name="connsiteY579" fmla="*/ 6163304 h 6858000"/>
              <a:gd name="connsiteX580" fmla="*/ 11536265 w 12192000"/>
              <a:gd name="connsiteY580" fmla="*/ 6166999 h 6858000"/>
              <a:gd name="connsiteX581" fmla="*/ 11529278 w 12192000"/>
              <a:gd name="connsiteY581" fmla="*/ 6170694 h 6858000"/>
              <a:gd name="connsiteX582" fmla="*/ 11525785 w 12192000"/>
              <a:gd name="connsiteY582" fmla="*/ 6163304 h 6858000"/>
              <a:gd name="connsiteX583" fmla="*/ 11522292 w 12192000"/>
              <a:gd name="connsiteY583" fmla="*/ 6163304 h 6858000"/>
              <a:gd name="connsiteX584" fmla="*/ 11532772 w 12192000"/>
              <a:gd name="connsiteY584" fmla="*/ 6155914 h 6858000"/>
              <a:gd name="connsiteX585" fmla="*/ 11529297 w 12192000"/>
              <a:gd name="connsiteY585" fmla="*/ 6148717 h 6858000"/>
              <a:gd name="connsiteX586" fmla="*/ 11511543 w 12192000"/>
              <a:gd name="connsiteY586" fmla="*/ 6159369 h 6858000"/>
              <a:gd name="connsiteX587" fmla="*/ 11515094 w 12192000"/>
              <a:gd name="connsiteY587" fmla="*/ 6162920 h 6858000"/>
              <a:gd name="connsiteX588" fmla="*/ 11532848 w 12192000"/>
              <a:gd name="connsiteY588" fmla="*/ 6194878 h 6858000"/>
              <a:gd name="connsiteX589" fmla="*/ 11539950 w 12192000"/>
              <a:gd name="connsiteY589" fmla="*/ 6191326 h 6858000"/>
              <a:gd name="connsiteX590" fmla="*/ 11532848 w 12192000"/>
              <a:gd name="connsiteY590" fmla="*/ 6177123 h 6858000"/>
              <a:gd name="connsiteX591" fmla="*/ 11539950 w 12192000"/>
              <a:gd name="connsiteY591" fmla="*/ 6173573 h 6858000"/>
              <a:gd name="connsiteX592" fmla="*/ 11554153 w 12192000"/>
              <a:gd name="connsiteY592" fmla="*/ 6184225 h 6858000"/>
              <a:gd name="connsiteX593" fmla="*/ 11561255 w 12192000"/>
              <a:gd name="connsiteY593" fmla="*/ 6180674 h 6858000"/>
              <a:gd name="connsiteX594" fmla="*/ 11547052 w 12192000"/>
              <a:gd name="connsiteY594" fmla="*/ 6166471 h 6858000"/>
              <a:gd name="connsiteX595" fmla="*/ 11547052 w 12192000"/>
              <a:gd name="connsiteY595" fmla="*/ 6162920 h 6858000"/>
              <a:gd name="connsiteX596" fmla="*/ 11529297 w 12192000"/>
              <a:gd name="connsiteY596" fmla="*/ 6148717 h 6858000"/>
              <a:gd name="connsiteX597" fmla="*/ 11750205 w 12192000"/>
              <a:gd name="connsiteY597" fmla="*/ 6142479 h 6858000"/>
              <a:gd name="connsiteX598" fmla="*/ 11753748 w 12192000"/>
              <a:gd name="connsiteY598" fmla="*/ 6166663 h 6858000"/>
              <a:gd name="connsiteX599" fmla="*/ 11746663 w 12192000"/>
              <a:gd name="connsiteY599" fmla="*/ 6183937 h 6858000"/>
              <a:gd name="connsiteX600" fmla="*/ 11753748 w 12192000"/>
              <a:gd name="connsiteY600" fmla="*/ 6190846 h 6858000"/>
              <a:gd name="connsiteX601" fmla="*/ 11760832 w 12192000"/>
              <a:gd name="connsiteY601" fmla="*/ 6173572 h 6858000"/>
              <a:gd name="connsiteX602" fmla="*/ 11785626 w 12192000"/>
              <a:gd name="connsiteY602" fmla="*/ 6159753 h 6858000"/>
              <a:gd name="connsiteX603" fmla="*/ 11778543 w 12192000"/>
              <a:gd name="connsiteY603" fmla="*/ 6156298 h 6858000"/>
              <a:gd name="connsiteX604" fmla="*/ 11760832 w 12192000"/>
              <a:gd name="connsiteY604" fmla="*/ 6163208 h 6858000"/>
              <a:gd name="connsiteX605" fmla="*/ 11757290 w 12192000"/>
              <a:gd name="connsiteY605" fmla="*/ 6145933 h 6858000"/>
              <a:gd name="connsiteX606" fmla="*/ 11750205 w 12192000"/>
              <a:gd name="connsiteY606" fmla="*/ 6142479 h 6858000"/>
              <a:gd name="connsiteX607" fmla="*/ 11715224 w 12192000"/>
              <a:gd name="connsiteY607" fmla="*/ 6138449 h 6858000"/>
              <a:gd name="connsiteX608" fmla="*/ 11725705 w 12192000"/>
              <a:gd name="connsiteY608" fmla="*/ 6141808 h 6858000"/>
              <a:gd name="connsiteX609" fmla="*/ 11729197 w 12192000"/>
              <a:gd name="connsiteY609" fmla="*/ 6145167 h 6858000"/>
              <a:gd name="connsiteX610" fmla="*/ 11722211 w 12192000"/>
              <a:gd name="connsiteY610" fmla="*/ 6151884 h 6858000"/>
              <a:gd name="connsiteX611" fmla="*/ 11711731 w 12192000"/>
              <a:gd name="connsiteY611" fmla="*/ 6148525 h 6858000"/>
              <a:gd name="connsiteX612" fmla="*/ 11711731 w 12192000"/>
              <a:gd name="connsiteY612" fmla="*/ 6145167 h 6858000"/>
              <a:gd name="connsiteX613" fmla="*/ 11715224 w 12192000"/>
              <a:gd name="connsiteY613" fmla="*/ 6138449 h 6858000"/>
              <a:gd name="connsiteX614" fmla="*/ 11582079 w 12192000"/>
              <a:gd name="connsiteY614" fmla="*/ 6137944 h 6858000"/>
              <a:gd name="connsiteX615" fmla="*/ 11596187 w 12192000"/>
              <a:gd name="connsiteY615" fmla="*/ 6148525 h 6858000"/>
              <a:gd name="connsiteX616" fmla="*/ 11582079 w 12192000"/>
              <a:gd name="connsiteY616" fmla="*/ 6162632 h 6858000"/>
              <a:gd name="connsiteX617" fmla="*/ 11567972 w 12192000"/>
              <a:gd name="connsiteY617" fmla="*/ 6152052 h 6858000"/>
              <a:gd name="connsiteX618" fmla="*/ 11567972 w 12192000"/>
              <a:gd name="connsiteY618" fmla="*/ 6148525 h 6858000"/>
              <a:gd name="connsiteX619" fmla="*/ 11582079 w 12192000"/>
              <a:gd name="connsiteY619" fmla="*/ 6137944 h 6858000"/>
              <a:gd name="connsiteX620" fmla="*/ 11670081 w 12192000"/>
              <a:gd name="connsiteY620" fmla="*/ 6131730 h 6858000"/>
              <a:gd name="connsiteX621" fmla="*/ 11673440 w 12192000"/>
              <a:gd name="connsiteY621" fmla="*/ 6142210 h 6858000"/>
              <a:gd name="connsiteX622" fmla="*/ 11676799 w 12192000"/>
              <a:gd name="connsiteY622" fmla="*/ 6149197 h 6858000"/>
              <a:gd name="connsiteX623" fmla="*/ 11663363 w 12192000"/>
              <a:gd name="connsiteY623" fmla="*/ 6149197 h 6858000"/>
              <a:gd name="connsiteX624" fmla="*/ 11666722 w 12192000"/>
              <a:gd name="connsiteY624" fmla="*/ 6142210 h 6858000"/>
              <a:gd name="connsiteX625" fmla="*/ 11670081 w 12192000"/>
              <a:gd name="connsiteY625" fmla="*/ 6131730 h 6858000"/>
              <a:gd name="connsiteX626" fmla="*/ 11578609 w 12192000"/>
              <a:gd name="connsiteY626" fmla="*/ 6131214 h 6858000"/>
              <a:gd name="connsiteX627" fmla="*/ 11561254 w 12192000"/>
              <a:gd name="connsiteY627" fmla="*/ 6148784 h 6858000"/>
              <a:gd name="connsiteX628" fmla="*/ 11561254 w 12192000"/>
              <a:gd name="connsiteY628" fmla="*/ 6152297 h 6858000"/>
              <a:gd name="connsiteX629" fmla="*/ 11582079 w 12192000"/>
              <a:gd name="connsiteY629" fmla="*/ 6169867 h 6858000"/>
              <a:gd name="connsiteX630" fmla="*/ 11602904 w 12192000"/>
              <a:gd name="connsiteY630" fmla="*/ 6148784 h 6858000"/>
              <a:gd name="connsiteX631" fmla="*/ 11578609 w 12192000"/>
              <a:gd name="connsiteY631" fmla="*/ 6131214 h 6858000"/>
              <a:gd name="connsiteX632" fmla="*/ 11708922 w 12192000"/>
              <a:gd name="connsiteY632" fmla="*/ 6127700 h 6858000"/>
              <a:gd name="connsiteX633" fmla="*/ 11705380 w 12192000"/>
              <a:gd name="connsiteY633" fmla="*/ 6145454 h 6858000"/>
              <a:gd name="connsiteX634" fmla="*/ 11698296 w 12192000"/>
              <a:gd name="connsiteY634" fmla="*/ 6166759 h 6858000"/>
              <a:gd name="connsiteX635" fmla="*/ 11708922 w 12192000"/>
              <a:gd name="connsiteY635" fmla="*/ 6170310 h 6858000"/>
              <a:gd name="connsiteX636" fmla="*/ 11712464 w 12192000"/>
              <a:gd name="connsiteY636" fmla="*/ 6156107 h 6858000"/>
              <a:gd name="connsiteX637" fmla="*/ 11719548 w 12192000"/>
              <a:gd name="connsiteY637" fmla="*/ 6156107 h 6858000"/>
              <a:gd name="connsiteX638" fmla="*/ 11723090 w 12192000"/>
              <a:gd name="connsiteY638" fmla="*/ 6173861 h 6858000"/>
              <a:gd name="connsiteX639" fmla="*/ 11730175 w 12192000"/>
              <a:gd name="connsiteY639" fmla="*/ 6177412 h 6858000"/>
              <a:gd name="connsiteX640" fmla="*/ 11726632 w 12192000"/>
              <a:gd name="connsiteY640" fmla="*/ 6159658 h 6858000"/>
              <a:gd name="connsiteX641" fmla="*/ 11737259 w 12192000"/>
              <a:gd name="connsiteY641" fmla="*/ 6145454 h 6858000"/>
              <a:gd name="connsiteX642" fmla="*/ 11730175 w 12192000"/>
              <a:gd name="connsiteY642" fmla="*/ 6134802 h 6858000"/>
              <a:gd name="connsiteX643" fmla="*/ 11708922 w 12192000"/>
              <a:gd name="connsiteY643" fmla="*/ 6127700 h 6858000"/>
              <a:gd name="connsiteX644" fmla="*/ 11666295 w 12192000"/>
              <a:gd name="connsiteY644" fmla="*/ 6120982 h 6858000"/>
              <a:gd name="connsiteX645" fmla="*/ 11659211 w 12192000"/>
              <a:gd name="connsiteY645" fmla="*/ 6142066 h 6858000"/>
              <a:gd name="connsiteX646" fmla="*/ 11648585 w 12192000"/>
              <a:gd name="connsiteY646" fmla="*/ 6163149 h 6858000"/>
              <a:gd name="connsiteX647" fmla="*/ 11655669 w 12192000"/>
              <a:gd name="connsiteY647" fmla="*/ 6163149 h 6858000"/>
              <a:gd name="connsiteX648" fmla="*/ 11659211 w 12192000"/>
              <a:gd name="connsiteY648" fmla="*/ 6156121 h 6858000"/>
              <a:gd name="connsiteX649" fmla="*/ 11676922 w 12192000"/>
              <a:gd name="connsiteY649" fmla="*/ 6156121 h 6858000"/>
              <a:gd name="connsiteX650" fmla="*/ 11680464 w 12192000"/>
              <a:gd name="connsiteY650" fmla="*/ 6163149 h 6858000"/>
              <a:gd name="connsiteX651" fmla="*/ 11687548 w 12192000"/>
              <a:gd name="connsiteY651" fmla="*/ 6166663 h 6858000"/>
              <a:gd name="connsiteX652" fmla="*/ 11680464 w 12192000"/>
              <a:gd name="connsiteY652" fmla="*/ 6142066 h 6858000"/>
              <a:gd name="connsiteX653" fmla="*/ 11676922 w 12192000"/>
              <a:gd name="connsiteY653" fmla="*/ 6120982 h 6858000"/>
              <a:gd name="connsiteX654" fmla="*/ 11666295 w 12192000"/>
              <a:gd name="connsiteY654" fmla="*/ 6120982 h 6858000"/>
              <a:gd name="connsiteX655" fmla="*/ 11645898 w 12192000"/>
              <a:gd name="connsiteY655" fmla="*/ 6120982 h 6858000"/>
              <a:gd name="connsiteX656" fmla="*/ 11606934 w 12192000"/>
              <a:gd name="connsiteY656" fmla="*/ 6124453 h 6858000"/>
              <a:gd name="connsiteX657" fmla="*/ 11606934 w 12192000"/>
              <a:gd name="connsiteY657" fmla="*/ 6131394 h 6858000"/>
              <a:gd name="connsiteX658" fmla="*/ 11621103 w 12192000"/>
              <a:gd name="connsiteY658" fmla="*/ 6127924 h 6858000"/>
              <a:gd name="connsiteX659" fmla="*/ 11624645 w 12192000"/>
              <a:gd name="connsiteY659" fmla="*/ 6162632 h 6858000"/>
              <a:gd name="connsiteX660" fmla="*/ 11635271 w 12192000"/>
              <a:gd name="connsiteY660" fmla="*/ 6162632 h 6858000"/>
              <a:gd name="connsiteX661" fmla="*/ 11631729 w 12192000"/>
              <a:gd name="connsiteY661" fmla="*/ 6127924 h 6858000"/>
              <a:gd name="connsiteX662" fmla="*/ 11645898 w 12192000"/>
              <a:gd name="connsiteY662" fmla="*/ 6127924 h 6858000"/>
              <a:gd name="connsiteX663" fmla="*/ 11645898 w 12192000"/>
              <a:gd name="connsiteY663" fmla="*/ 6120982 h 6858000"/>
              <a:gd name="connsiteX664" fmla="*/ 11196257 w 12192000"/>
              <a:gd name="connsiteY664" fmla="*/ 6120981 h 6858000"/>
              <a:gd name="connsiteX665" fmla="*/ 11221336 w 12192000"/>
              <a:gd name="connsiteY665" fmla="*/ 6155913 h 6858000"/>
              <a:gd name="connsiteX666" fmla="*/ 11167595 w 12192000"/>
              <a:gd name="connsiteY666" fmla="*/ 6155913 h 6858000"/>
              <a:gd name="connsiteX667" fmla="*/ 11196257 w 12192000"/>
              <a:gd name="connsiteY667" fmla="*/ 6120981 h 6858000"/>
              <a:gd name="connsiteX668" fmla="*/ 11648585 w 12192000"/>
              <a:gd name="connsiteY668" fmla="*/ 6114265 h 6858000"/>
              <a:gd name="connsiteX669" fmla="*/ 11813539 w 12192000"/>
              <a:gd name="connsiteY669" fmla="*/ 6170156 h 6858000"/>
              <a:gd name="connsiteX670" fmla="*/ 11817049 w 12192000"/>
              <a:gd name="connsiteY670" fmla="*/ 6184129 h 6858000"/>
              <a:gd name="connsiteX671" fmla="*/ 11788972 w 12192000"/>
              <a:gd name="connsiteY671" fmla="*/ 6215569 h 6858000"/>
              <a:gd name="connsiteX672" fmla="*/ 11774933 w 12192000"/>
              <a:gd name="connsiteY672" fmla="*/ 6215569 h 6858000"/>
              <a:gd name="connsiteX673" fmla="*/ 11648585 w 12192000"/>
              <a:gd name="connsiteY673" fmla="*/ 6170156 h 6858000"/>
              <a:gd name="connsiteX674" fmla="*/ 11522236 w 12192000"/>
              <a:gd name="connsiteY674" fmla="*/ 6215569 h 6858000"/>
              <a:gd name="connsiteX675" fmla="*/ 11508198 w 12192000"/>
              <a:gd name="connsiteY675" fmla="*/ 6215569 h 6858000"/>
              <a:gd name="connsiteX676" fmla="*/ 11480121 w 12192000"/>
              <a:gd name="connsiteY676" fmla="*/ 6184129 h 6858000"/>
              <a:gd name="connsiteX677" fmla="*/ 11483630 w 12192000"/>
              <a:gd name="connsiteY677" fmla="*/ 6170156 h 6858000"/>
              <a:gd name="connsiteX678" fmla="*/ 11648585 w 12192000"/>
              <a:gd name="connsiteY678" fmla="*/ 6114265 h 6858000"/>
              <a:gd name="connsiteX679" fmla="*/ 11196481 w 12192000"/>
              <a:gd name="connsiteY679" fmla="*/ 6114264 h 6858000"/>
              <a:gd name="connsiteX680" fmla="*/ 11158189 w 12192000"/>
              <a:gd name="connsiteY680" fmla="*/ 6163304 h 6858000"/>
              <a:gd name="connsiteX681" fmla="*/ 11199962 w 12192000"/>
              <a:gd name="connsiteY681" fmla="*/ 6212343 h 6858000"/>
              <a:gd name="connsiteX682" fmla="*/ 11227810 w 12192000"/>
              <a:gd name="connsiteY682" fmla="*/ 6205337 h 6858000"/>
              <a:gd name="connsiteX683" fmla="*/ 11227810 w 12192000"/>
              <a:gd name="connsiteY683" fmla="*/ 6194829 h 6858000"/>
              <a:gd name="connsiteX684" fmla="*/ 11199962 w 12192000"/>
              <a:gd name="connsiteY684" fmla="*/ 6201834 h 6858000"/>
              <a:gd name="connsiteX685" fmla="*/ 11168632 w 12192000"/>
              <a:gd name="connsiteY685" fmla="*/ 6166807 h 6858000"/>
              <a:gd name="connsiteX686" fmla="*/ 11234772 w 12192000"/>
              <a:gd name="connsiteY686" fmla="*/ 6166807 h 6858000"/>
              <a:gd name="connsiteX687" fmla="*/ 11234772 w 12192000"/>
              <a:gd name="connsiteY687" fmla="*/ 6159801 h 6858000"/>
              <a:gd name="connsiteX688" fmla="*/ 11196481 w 12192000"/>
              <a:gd name="connsiteY688" fmla="*/ 6114264 h 6858000"/>
              <a:gd name="connsiteX689" fmla="*/ 10947253 w 12192000"/>
              <a:gd name="connsiteY689" fmla="*/ 6077988 h 6858000"/>
              <a:gd name="connsiteX690" fmla="*/ 10947253 w 12192000"/>
              <a:gd name="connsiteY690" fmla="*/ 6088736 h 6858000"/>
              <a:gd name="connsiteX691" fmla="*/ 10986216 w 12192000"/>
              <a:gd name="connsiteY691" fmla="*/ 6088736 h 6858000"/>
              <a:gd name="connsiteX692" fmla="*/ 10986216 w 12192000"/>
              <a:gd name="connsiteY692" fmla="*/ 6208312 h 6858000"/>
              <a:gd name="connsiteX693" fmla="*/ 10999652 w 12192000"/>
              <a:gd name="connsiteY693" fmla="*/ 6208312 h 6858000"/>
              <a:gd name="connsiteX694" fmla="*/ 10999652 w 12192000"/>
              <a:gd name="connsiteY694" fmla="*/ 6088736 h 6858000"/>
              <a:gd name="connsiteX695" fmla="*/ 11038614 w 12192000"/>
              <a:gd name="connsiteY695" fmla="*/ 6088736 h 6858000"/>
              <a:gd name="connsiteX696" fmla="*/ 11038614 w 12192000"/>
              <a:gd name="connsiteY696" fmla="*/ 6077988 h 6858000"/>
              <a:gd name="connsiteX697" fmla="*/ 11060111 w 12192000"/>
              <a:gd name="connsiteY697" fmla="*/ 6067239 h 6858000"/>
              <a:gd name="connsiteX698" fmla="*/ 11060111 w 12192000"/>
              <a:gd name="connsiteY698" fmla="*/ 6208312 h 6858000"/>
              <a:gd name="connsiteX699" fmla="*/ 11070476 w 12192000"/>
              <a:gd name="connsiteY699" fmla="*/ 6208312 h 6858000"/>
              <a:gd name="connsiteX700" fmla="*/ 11070476 w 12192000"/>
              <a:gd name="connsiteY700" fmla="*/ 6158936 h 6858000"/>
              <a:gd name="connsiteX701" fmla="*/ 11098115 w 12192000"/>
              <a:gd name="connsiteY701" fmla="*/ 6120142 h 6858000"/>
              <a:gd name="connsiteX702" fmla="*/ 11118844 w 12192000"/>
              <a:gd name="connsiteY702" fmla="*/ 6151883 h 6858000"/>
              <a:gd name="connsiteX703" fmla="*/ 11118844 w 12192000"/>
              <a:gd name="connsiteY703" fmla="*/ 6208312 h 6858000"/>
              <a:gd name="connsiteX704" fmla="*/ 11132662 w 12192000"/>
              <a:gd name="connsiteY704" fmla="*/ 6208312 h 6858000"/>
              <a:gd name="connsiteX705" fmla="*/ 11132662 w 12192000"/>
              <a:gd name="connsiteY705" fmla="*/ 6151883 h 6858000"/>
              <a:gd name="connsiteX706" fmla="*/ 11101569 w 12192000"/>
              <a:gd name="connsiteY706" fmla="*/ 6113088 h 6858000"/>
              <a:gd name="connsiteX707" fmla="*/ 11070476 w 12192000"/>
              <a:gd name="connsiteY707" fmla="*/ 6130722 h 6858000"/>
              <a:gd name="connsiteX708" fmla="*/ 11070476 w 12192000"/>
              <a:gd name="connsiteY708" fmla="*/ 6067239 h 6858000"/>
              <a:gd name="connsiteX709" fmla="*/ 11060111 w 12192000"/>
              <a:gd name="connsiteY709" fmla="*/ 6067239 h 6858000"/>
              <a:gd name="connsiteX710" fmla="*/ 11638739 w 12192000"/>
              <a:gd name="connsiteY710" fmla="*/ 6043056 h 6858000"/>
              <a:gd name="connsiteX711" fmla="*/ 11624716 w 12192000"/>
              <a:gd name="connsiteY711" fmla="*/ 6095919 h 6858000"/>
              <a:gd name="connsiteX712" fmla="*/ 11600176 w 12192000"/>
              <a:gd name="connsiteY712" fmla="*/ 6099443 h 6858000"/>
              <a:gd name="connsiteX713" fmla="*/ 11575635 w 12192000"/>
              <a:gd name="connsiteY713" fmla="*/ 6053629 h 6858000"/>
              <a:gd name="connsiteX714" fmla="*/ 11572129 w 12192000"/>
              <a:gd name="connsiteY714" fmla="*/ 6053629 h 6858000"/>
              <a:gd name="connsiteX715" fmla="*/ 11551094 w 12192000"/>
              <a:gd name="connsiteY715" fmla="*/ 6057153 h 6858000"/>
              <a:gd name="connsiteX716" fmla="*/ 11551094 w 12192000"/>
              <a:gd name="connsiteY716" fmla="*/ 6060677 h 6858000"/>
              <a:gd name="connsiteX717" fmla="*/ 11547588 w 12192000"/>
              <a:gd name="connsiteY717" fmla="*/ 6085346 h 6858000"/>
              <a:gd name="connsiteX718" fmla="*/ 11551094 w 12192000"/>
              <a:gd name="connsiteY718" fmla="*/ 6113540 h 6858000"/>
              <a:gd name="connsiteX719" fmla="*/ 11530059 w 12192000"/>
              <a:gd name="connsiteY719" fmla="*/ 6120588 h 6858000"/>
              <a:gd name="connsiteX720" fmla="*/ 11491495 w 12192000"/>
              <a:gd name="connsiteY720" fmla="*/ 6085346 h 6858000"/>
              <a:gd name="connsiteX721" fmla="*/ 11470460 w 12192000"/>
              <a:gd name="connsiteY721" fmla="*/ 6095919 h 6858000"/>
              <a:gd name="connsiteX722" fmla="*/ 11484484 w 12192000"/>
              <a:gd name="connsiteY722" fmla="*/ 6148781 h 6858000"/>
              <a:gd name="connsiteX723" fmla="*/ 11466954 w 12192000"/>
              <a:gd name="connsiteY723" fmla="*/ 6159354 h 6858000"/>
              <a:gd name="connsiteX724" fmla="*/ 11421379 w 12192000"/>
              <a:gd name="connsiteY724" fmla="*/ 6134685 h 6858000"/>
              <a:gd name="connsiteX725" fmla="*/ 11403850 w 12192000"/>
              <a:gd name="connsiteY725" fmla="*/ 6148781 h 6858000"/>
              <a:gd name="connsiteX726" fmla="*/ 11403850 w 12192000"/>
              <a:gd name="connsiteY726" fmla="*/ 6152305 h 6858000"/>
              <a:gd name="connsiteX727" fmla="*/ 11431896 w 12192000"/>
              <a:gd name="connsiteY727" fmla="*/ 6198120 h 6858000"/>
              <a:gd name="connsiteX728" fmla="*/ 11417873 w 12192000"/>
              <a:gd name="connsiteY728" fmla="*/ 6215741 h 6858000"/>
              <a:gd name="connsiteX729" fmla="*/ 11365286 w 12192000"/>
              <a:gd name="connsiteY729" fmla="*/ 6201644 h 6858000"/>
              <a:gd name="connsiteX730" fmla="*/ 11354768 w 12192000"/>
              <a:gd name="connsiteY730" fmla="*/ 6222789 h 6858000"/>
              <a:gd name="connsiteX731" fmla="*/ 11389827 w 12192000"/>
              <a:gd name="connsiteY731" fmla="*/ 6261556 h 6858000"/>
              <a:gd name="connsiteX732" fmla="*/ 11382815 w 12192000"/>
              <a:gd name="connsiteY732" fmla="*/ 6282700 h 6858000"/>
              <a:gd name="connsiteX733" fmla="*/ 11330228 w 12192000"/>
              <a:gd name="connsiteY733" fmla="*/ 6282700 h 6858000"/>
              <a:gd name="connsiteX734" fmla="*/ 11323216 w 12192000"/>
              <a:gd name="connsiteY734" fmla="*/ 6303845 h 6858000"/>
              <a:gd name="connsiteX735" fmla="*/ 11368791 w 12192000"/>
              <a:gd name="connsiteY735" fmla="*/ 6332039 h 6858000"/>
              <a:gd name="connsiteX736" fmla="*/ 11365286 w 12192000"/>
              <a:gd name="connsiteY736" fmla="*/ 6353183 h 6858000"/>
              <a:gd name="connsiteX737" fmla="*/ 11316205 w 12192000"/>
              <a:gd name="connsiteY737" fmla="*/ 6367281 h 6858000"/>
              <a:gd name="connsiteX738" fmla="*/ 11312698 w 12192000"/>
              <a:gd name="connsiteY738" fmla="*/ 6367281 h 6858000"/>
              <a:gd name="connsiteX739" fmla="*/ 11312698 w 12192000"/>
              <a:gd name="connsiteY739" fmla="*/ 6381377 h 6858000"/>
              <a:gd name="connsiteX740" fmla="*/ 11312698 w 12192000"/>
              <a:gd name="connsiteY740" fmla="*/ 6391950 h 6858000"/>
              <a:gd name="connsiteX741" fmla="*/ 11316205 w 12192000"/>
              <a:gd name="connsiteY741" fmla="*/ 6391950 h 6858000"/>
              <a:gd name="connsiteX742" fmla="*/ 11365286 w 12192000"/>
              <a:gd name="connsiteY742" fmla="*/ 6406047 h 6858000"/>
              <a:gd name="connsiteX743" fmla="*/ 11368791 w 12192000"/>
              <a:gd name="connsiteY743" fmla="*/ 6427192 h 6858000"/>
              <a:gd name="connsiteX744" fmla="*/ 11323216 w 12192000"/>
              <a:gd name="connsiteY744" fmla="*/ 6455385 h 6858000"/>
              <a:gd name="connsiteX745" fmla="*/ 11323216 w 12192000"/>
              <a:gd name="connsiteY745" fmla="*/ 6458909 h 6858000"/>
              <a:gd name="connsiteX746" fmla="*/ 11330228 w 12192000"/>
              <a:gd name="connsiteY746" fmla="*/ 6480054 h 6858000"/>
              <a:gd name="connsiteX747" fmla="*/ 11382815 w 12192000"/>
              <a:gd name="connsiteY747" fmla="*/ 6480054 h 6858000"/>
              <a:gd name="connsiteX748" fmla="*/ 11393332 w 12192000"/>
              <a:gd name="connsiteY748" fmla="*/ 6501200 h 6858000"/>
              <a:gd name="connsiteX749" fmla="*/ 11354768 w 12192000"/>
              <a:gd name="connsiteY749" fmla="*/ 6536441 h 6858000"/>
              <a:gd name="connsiteX750" fmla="*/ 11354768 w 12192000"/>
              <a:gd name="connsiteY750" fmla="*/ 6539965 h 6858000"/>
              <a:gd name="connsiteX751" fmla="*/ 11365286 w 12192000"/>
              <a:gd name="connsiteY751" fmla="*/ 6557586 h 6858000"/>
              <a:gd name="connsiteX752" fmla="*/ 11417873 w 12192000"/>
              <a:gd name="connsiteY752" fmla="*/ 6543489 h 6858000"/>
              <a:gd name="connsiteX753" fmla="*/ 11431896 w 12192000"/>
              <a:gd name="connsiteY753" fmla="*/ 6564635 h 6858000"/>
              <a:gd name="connsiteX754" fmla="*/ 11403850 w 12192000"/>
              <a:gd name="connsiteY754" fmla="*/ 6610449 h 6858000"/>
              <a:gd name="connsiteX755" fmla="*/ 11421379 w 12192000"/>
              <a:gd name="connsiteY755" fmla="*/ 6624545 h 6858000"/>
              <a:gd name="connsiteX756" fmla="*/ 11466954 w 12192000"/>
              <a:gd name="connsiteY756" fmla="*/ 6599877 h 6858000"/>
              <a:gd name="connsiteX757" fmla="*/ 11484484 w 12192000"/>
              <a:gd name="connsiteY757" fmla="*/ 6613973 h 6858000"/>
              <a:gd name="connsiteX758" fmla="*/ 11473966 w 12192000"/>
              <a:gd name="connsiteY758" fmla="*/ 6663311 h 6858000"/>
              <a:gd name="connsiteX759" fmla="*/ 11473966 w 12192000"/>
              <a:gd name="connsiteY759" fmla="*/ 6666836 h 6858000"/>
              <a:gd name="connsiteX760" fmla="*/ 11491495 w 12192000"/>
              <a:gd name="connsiteY760" fmla="*/ 6677408 h 6858000"/>
              <a:gd name="connsiteX761" fmla="*/ 11495001 w 12192000"/>
              <a:gd name="connsiteY761" fmla="*/ 6677408 h 6858000"/>
              <a:gd name="connsiteX762" fmla="*/ 11530059 w 12192000"/>
              <a:gd name="connsiteY762" fmla="*/ 6638642 h 6858000"/>
              <a:gd name="connsiteX763" fmla="*/ 11551094 w 12192000"/>
              <a:gd name="connsiteY763" fmla="*/ 6649215 h 6858000"/>
              <a:gd name="connsiteX764" fmla="*/ 11547588 w 12192000"/>
              <a:gd name="connsiteY764" fmla="*/ 6673884 h 6858000"/>
              <a:gd name="connsiteX765" fmla="*/ 11551094 w 12192000"/>
              <a:gd name="connsiteY765" fmla="*/ 6702078 h 6858000"/>
              <a:gd name="connsiteX766" fmla="*/ 11572129 w 12192000"/>
              <a:gd name="connsiteY766" fmla="*/ 6709126 h 6858000"/>
              <a:gd name="connsiteX767" fmla="*/ 11575635 w 12192000"/>
              <a:gd name="connsiteY767" fmla="*/ 6709126 h 6858000"/>
              <a:gd name="connsiteX768" fmla="*/ 11600176 w 12192000"/>
              <a:gd name="connsiteY768" fmla="*/ 6663311 h 6858000"/>
              <a:gd name="connsiteX769" fmla="*/ 11624716 w 12192000"/>
              <a:gd name="connsiteY769" fmla="*/ 6663311 h 6858000"/>
              <a:gd name="connsiteX770" fmla="*/ 11638739 w 12192000"/>
              <a:gd name="connsiteY770" fmla="*/ 6716174 h 6858000"/>
              <a:gd name="connsiteX771" fmla="*/ 11659774 w 12192000"/>
              <a:gd name="connsiteY771" fmla="*/ 6716174 h 6858000"/>
              <a:gd name="connsiteX772" fmla="*/ 11663280 w 12192000"/>
              <a:gd name="connsiteY772" fmla="*/ 6716174 h 6858000"/>
              <a:gd name="connsiteX773" fmla="*/ 11677303 w 12192000"/>
              <a:gd name="connsiteY773" fmla="*/ 6663311 h 6858000"/>
              <a:gd name="connsiteX774" fmla="*/ 11698339 w 12192000"/>
              <a:gd name="connsiteY774" fmla="*/ 6663311 h 6858000"/>
              <a:gd name="connsiteX775" fmla="*/ 11722879 w 12192000"/>
              <a:gd name="connsiteY775" fmla="*/ 6709126 h 6858000"/>
              <a:gd name="connsiteX776" fmla="*/ 11726385 w 12192000"/>
              <a:gd name="connsiteY776" fmla="*/ 6709126 h 6858000"/>
              <a:gd name="connsiteX777" fmla="*/ 11747420 w 12192000"/>
              <a:gd name="connsiteY777" fmla="*/ 6702078 h 6858000"/>
              <a:gd name="connsiteX778" fmla="*/ 11750925 w 12192000"/>
              <a:gd name="connsiteY778" fmla="*/ 6673884 h 6858000"/>
              <a:gd name="connsiteX779" fmla="*/ 11747420 w 12192000"/>
              <a:gd name="connsiteY779" fmla="*/ 6649215 h 6858000"/>
              <a:gd name="connsiteX780" fmla="*/ 11768454 w 12192000"/>
              <a:gd name="connsiteY780" fmla="*/ 6638642 h 6858000"/>
              <a:gd name="connsiteX781" fmla="*/ 11807019 w 12192000"/>
              <a:gd name="connsiteY781" fmla="*/ 6677408 h 6858000"/>
              <a:gd name="connsiteX782" fmla="*/ 11824547 w 12192000"/>
              <a:gd name="connsiteY782" fmla="*/ 6666836 h 6858000"/>
              <a:gd name="connsiteX783" fmla="*/ 11828054 w 12192000"/>
              <a:gd name="connsiteY783" fmla="*/ 6666836 h 6858000"/>
              <a:gd name="connsiteX784" fmla="*/ 11828054 w 12192000"/>
              <a:gd name="connsiteY784" fmla="*/ 6663311 h 6858000"/>
              <a:gd name="connsiteX785" fmla="*/ 11814030 w 12192000"/>
              <a:gd name="connsiteY785" fmla="*/ 6613973 h 6858000"/>
              <a:gd name="connsiteX786" fmla="*/ 11831559 w 12192000"/>
              <a:gd name="connsiteY786" fmla="*/ 6599877 h 6858000"/>
              <a:gd name="connsiteX787" fmla="*/ 11877135 w 12192000"/>
              <a:gd name="connsiteY787" fmla="*/ 6624545 h 6858000"/>
              <a:gd name="connsiteX788" fmla="*/ 11894664 w 12192000"/>
              <a:gd name="connsiteY788" fmla="*/ 6610449 h 6858000"/>
              <a:gd name="connsiteX789" fmla="*/ 11894664 w 12192000"/>
              <a:gd name="connsiteY789" fmla="*/ 6606925 h 6858000"/>
              <a:gd name="connsiteX790" fmla="*/ 11866617 w 12192000"/>
              <a:gd name="connsiteY790" fmla="*/ 6561110 h 6858000"/>
              <a:gd name="connsiteX791" fmla="*/ 11880641 w 12192000"/>
              <a:gd name="connsiteY791" fmla="*/ 6543489 h 6858000"/>
              <a:gd name="connsiteX792" fmla="*/ 11933228 w 12192000"/>
              <a:gd name="connsiteY792" fmla="*/ 6557586 h 6858000"/>
              <a:gd name="connsiteX793" fmla="*/ 11943746 w 12192000"/>
              <a:gd name="connsiteY793" fmla="*/ 6539965 h 6858000"/>
              <a:gd name="connsiteX794" fmla="*/ 11943746 w 12192000"/>
              <a:gd name="connsiteY794" fmla="*/ 6536441 h 6858000"/>
              <a:gd name="connsiteX795" fmla="*/ 11908688 w 12192000"/>
              <a:gd name="connsiteY795" fmla="*/ 6497675 h 6858000"/>
              <a:gd name="connsiteX796" fmla="*/ 11915699 w 12192000"/>
              <a:gd name="connsiteY796" fmla="*/ 6480054 h 6858000"/>
              <a:gd name="connsiteX797" fmla="*/ 11968286 w 12192000"/>
              <a:gd name="connsiteY797" fmla="*/ 6480054 h 6858000"/>
              <a:gd name="connsiteX798" fmla="*/ 11968286 w 12192000"/>
              <a:gd name="connsiteY798" fmla="*/ 6476530 h 6858000"/>
              <a:gd name="connsiteX799" fmla="*/ 11975298 w 12192000"/>
              <a:gd name="connsiteY799" fmla="*/ 6455385 h 6858000"/>
              <a:gd name="connsiteX800" fmla="*/ 11929722 w 12192000"/>
              <a:gd name="connsiteY800" fmla="*/ 6427192 h 6858000"/>
              <a:gd name="connsiteX801" fmla="*/ 11933228 w 12192000"/>
              <a:gd name="connsiteY801" fmla="*/ 6406047 h 6858000"/>
              <a:gd name="connsiteX802" fmla="*/ 11982310 w 12192000"/>
              <a:gd name="connsiteY802" fmla="*/ 6391950 h 6858000"/>
              <a:gd name="connsiteX803" fmla="*/ 11985815 w 12192000"/>
              <a:gd name="connsiteY803" fmla="*/ 6381377 h 6858000"/>
              <a:gd name="connsiteX804" fmla="*/ 11982310 w 12192000"/>
              <a:gd name="connsiteY804" fmla="*/ 6370805 h 6858000"/>
              <a:gd name="connsiteX805" fmla="*/ 11982310 w 12192000"/>
              <a:gd name="connsiteY805" fmla="*/ 6367281 h 6858000"/>
              <a:gd name="connsiteX806" fmla="*/ 11933228 w 12192000"/>
              <a:gd name="connsiteY806" fmla="*/ 6353183 h 6858000"/>
              <a:gd name="connsiteX807" fmla="*/ 11929722 w 12192000"/>
              <a:gd name="connsiteY807" fmla="*/ 6332039 h 6858000"/>
              <a:gd name="connsiteX808" fmla="*/ 11975298 w 12192000"/>
              <a:gd name="connsiteY808" fmla="*/ 6307370 h 6858000"/>
              <a:gd name="connsiteX809" fmla="*/ 11975298 w 12192000"/>
              <a:gd name="connsiteY809" fmla="*/ 6303845 h 6858000"/>
              <a:gd name="connsiteX810" fmla="*/ 11968286 w 12192000"/>
              <a:gd name="connsiteY810" fmla="*/ 6282700 h 6858000"/>
              <a:gd name="connsiteX811" fmla="*/ 11915699 w 12192000"/>
              <a:gd name="connsiteY811" fmla="*/ 6282700 h 6858000"/>
              <a:gd name="connsiteX812" fmla="*/ 11908688 w 12192000"/>
              <a:gd name="connsiteY812" fmla="*/ 6261556 h 6858000"/>
              <a:gd name="connsiteX813" fmla="*/ 11943746 w 12192000"/>
              <a:gd name="connsiteY813" fmla="*/ 6222789 h 6858000"/>
              <a:gd name="connsiteX814" fmla="*/ 11933228 w 12192000"/>
              <a:gd name="connsiteY814" fmla="*/ 6205168 h 6858000"/>
              <a:gd name="connsiteX815" fmla="*/ 11933228 w 12192000"/>
              <a:gd name="connsiteY815" fmla="*/ 6201644 h 6858000"/>
              <a:gd name="connsiteX816" fmla="*/ 11880641 w 12192000"/>
              <a:gd name="connsiteY816" fmla="*/ 6215741 h 6858000"/>
              <a:gd name="connsiteX817" fmla="*/ 11866617 w 12192000"/>
              <a:gd name="connsiteY817" fmla="*/ 6198120 h 6858000"/>
              <a:gd name="connsiteX818" fmla="*/ 11894664 w 12192000"/>
              <a:gd name="connsiteY818" fmla="*/ 6152305 h 6858000"/>
              <a:gd name="connsiteX819" fmla="*/ 11877135 w 12192000"/>
              <a:gd name="connsiteY819" fmla="*/ 6134685 h 6858000"/>
              <a:gd name="connsiteX820" fmla="*/ 11831559 w 12192000"/>
              <a:gd name="connsiteY820" fmla="*/ 6162879 h 6858000"/>
              <a:gd name="connsiteX821" fmla="*/ 11814030 w 12192000"/>
              <a:gd name="connsiteY821" fmla="*/ 6148781 h 6858000"/>
              <a:gd name="connsiteX822" fmla="*/ 11828054 w 12192000"/>
              <a:gd name="connsiteY822" fmla="*/ 6095919 h 6858000"/>
              <a:gd name="connsiteX823" fmla="*/ 11807019 w 12192000"/>
              <a:gd name="connsiteY823" fmla="*/ 6085346 h 6858000"/>
              <a:gd name="connsiteX824" fmla="*/ 11768454 w 12192000"/>
              <a:gd name="connsiteY824" fmla="*/ 6120588 h 6858000"/>
              <a:gd name="connsiteX825" fmla="*/ 11747420 w 12192000"/>
              <a:gd name="connsiteY825" fmla="*/ 6113540 h 6858000"/>
              <a:gd name="connsiteX826" fmla="*/ 11750925 w 12192000"/>
              <a:gd name="connsiteY826" fmla="*/ 6085346 h 6858000"/>
              <a:gd name="connsiteX827" fmla="*/ 11747420 w 12192000"/>
              <a:gd name="connsiteY827" fmla="*/ 6060677 h 6858000"/>
              <a:gd name="connsiteX828" fmla="*/ 11747420 w 12192000"/>
              <a:gd name="connsiteY828" fmla="*/ 6057153 h 6858000"/>
              <a:gd name="connsiteX829" fmla="*/ 11726385 w 12192000"/>
              <a:gd name="connsiteY829" fmla="*/ 6053629 h 6858000"/>
              <a:gd name="connsiteX830" fmla="*/ 11722879 w 12192000"/>
              <a:gd name="connsiteY830" fmla="*/ 6053629 h 6858000"/>
              <a:gd name="connsiteX831" fmla="*/ 11698339 w 12192000"/>
              <a:gd name="connsiteY831" fmla="*/ 6099443 h 6858000"/>
              <a:gd name="connsiteX832" fmla="*/ 11673798 w 12192000"/>
              <a:gd name="connsiteY832" fmla="*/ 6095919 h 6858000"/>
              <a:gd name="connsiteX833" fmla="*/ 11659774 w 12192000"/>
              <a:gd name="connsiteY833" fmla="*/ 6043056 h 6858000"/>
              <a:gd name="connsiteX834" fmla="*/ 11638739 w 12192000"/>
              <a:gd name="connsiteY834" fmla="*/ 6043056 h 6858000"/>
              <a:gd name="connsiteX835" fmla="*/ 0 w 12192000"/>
              <a:gd name="connsiteY835" fmla="*/ 0 h 6858000"/>
              <a:gd name="connsiteX836" fmla="*/ 12192000 w 12192000"/>
              <a:gd name="connsiteY836" fmla="*/ 0 h 6858000"/>
              <a:gd name="connsiteX837" fmla="*/ 12192000 w 12192000"/>
              <a:gd name="connsiteY837" fmla="*/ 6858000 h 6858000"/>
              <a:gd name="connsiteX838" fmla="*/ 0 w 12192000"/>
              <a:gd name="connsiteY83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</a:cxnLst>
            <a:rect l="l" t="t" r="r" b="b"/>
            <a:pathLst>
              <a:path w="12192000" h="6858000">
                <a:moveTo>
                  <a:pt x="11946675" y="6677576"/>
                </a:moveTo>
                <a:lnTo>
                  <a:pt x="11952788" y="6677576"/>
                </a:lnTo>
                <a:cubicBezTo>
                  <a:pt x="11955414" y="6677576"/>
                  <a:pt x="11957212" y="6677768"/>
                  <a:pt x="11958183" y="6678151"/>
                </a:cubicBezTo>
                <a:cubicBezTo>
                  <a:pt x="11959154" y="6678534"/>
                  <a:pt x="11959913" y="6679115"/>
                  <a:pt x="11960461" y="6679894"/>
                </a:cubicBezTo>
                <a:cubicBezTo>
                  <a:pt x="11961008" y="6680674"/>
                  <a:pt x="11961281" y="6681557"/>
                  <a:pt x="11961281" y="6682541"/>
                </a:cubicBezTo>
                <a:cubicBezTo>
                  <a:pt x="11961281" y="6684073"/>
                  <a:pt x="11960713" y="6685303"/>
                  <a:pt x="11959578" y="6686233"/>
                </a:cubicBezTo>
                <a:cubicBezTo>
                  <a:pt x="11958443" y="6687164"/>
                  <a:pt x="11956316" y="6687628"/>
                  <a:pt x="11953198" y="6687628"/>
                </a:cubicBezTo>
                <a:lnTo>
                  <a:pt x="11946675" y="6687628"/>
                </a:lnTo>
                <a:close/>
                <a:moveTo>
                  <a:pt x="11941300" y="6673064"/>
                </a:moveTo>
                <a:lnTo>
                  <a:pt x="11941300" y="6706378"/>
                </a:lnTo>
                <a:lnTo>
                  <a:pt x="11946675" y="6706378"/>
                </a:lnTo>
                <a:lnTo>
                  <a:pt x="11946675" y="6692224"/>
                </a:lnTo>
                <a:lnTo>
                  <a:pt x="11949834" y="6692224"/>
                </a:lnTo>
                <a:cubicBezTo>
                  <a:pt x="11951722" y="6692224"/>
                  <a:pt x="11953158" y="6692606"/>
                  <a:pt x="11954142" y="6693372"/>
                </a:cubicBezTo>
                <a:cubicBezTo>
                  <a:pt x="11955564" y="6694411"/>
                  <a:pt x="11957438" y="6696996"/>
                  <a:pt x="11959762" y="6701126"/>
                </a:cubicBezTo>
                <a:lnTo>
                  <a:pt x="11962717" y="6706378"/>
                </a:lnTo>
                <a:lnTo>
                  <a:pt x="11969281" y="6706378"/>
                </a:lnTo>
                <a:lnTo>
                  <a:pt x="11965220" y="6699854"/>
                </a:lnTo>
                <a:cubicBezTo>
                  <a:pt x="11963277" y="6696763"/>
                  <a:pt x="11961636" y="6694562"/>
                  <a:pt x="11960296" y="6693249"/>
                </a:cubicBezTo>
                <a:cubicBezTo>
                  <a:pt x="11959585" y="6692566"/>
                  <a:pt x="11958641" y="6691977"/>
                  <a:pt x="11957466" y="6691485"/>
                </a:cubicBezTo>
                <a:cubicBezTo>
                  <a:pt x="11960337" y="6691266"/>
                  <a:pt x="11962642" y="6690254"/>
                  <a:pt x="11964378" y="6688449"/>
                </a:cubicBezTo>
                <a:cubicBezTo>
                  <a:pt x="11966115" y="6686644"/>
                  <a:pt x="11966983" y="6684524"/>
                  <a:pt x="11966983" y="6682090"/>
                </a:cubicBezTo>
                <a:cubicBezTo>
                  <a:pt x="11966983" y="6680367"/>
                  <a:pt x="11966464" y="6678739"/>
                  <a:pt x="11965424" y="6677207"/>
                </a:cubicBezTo>
                <a:cubicBezTo>
                  <a:pt x="11964385" y="6675675"/>
                  <a:pt x="11962990" y="6674602"/>
                  <a:pt x="11961239" y="6673987"/>
                </a:cubicBezTo>
                <a:cubicBezTo>
                  <a:pt x="11959489" y="6673371"/>
                  <a:pt x="11956658" y="6673064"/>
                  <a:pt x="11952747" y="6673064"/>
                </a:cubicBezTo>
                <a:close/>
                <a:moveTo>
                  <a:pt x="10902089" y="6670493"/>
                </a:moveTo>
                <a:cubicBezTo>
                  <a:pt x="10902089" y="6670493"/>
                  <a:pt x="10902089" y="6670493"/>
                  <a:pt x="10905603" y="6670493"/>
                </a:cubicBezTo>
                <a:lnTo>
                  <a:pt x="10905603" y="6674034"/>
                </a:lnTo>
                <a:cubicBezTo>
                  <a:pt x="10905603" y="6684661"/>
                  <a:pt x="10905603" y="6709456"/>
                  <a:pt x="10877492" y="6709456"/>
                </a:cubicBezTo>
                <a:cubicBezTo>
                  <a:pt x="10866950" y="6709456"/>
                  <a:pt x="10859922" y="6705914"/>
                  <a:pt x="10859922" y="6691746"/>
                </a:cubicBezTo>
                <a:cubicBezTo>
                  <a:pt x="10859922" y="6670493"/>
                  <a:pt x="10884520" y="6670493"/>
                  <a:pt x="10902089" y="6670493"/>
                </a:cubicBezTo>
                <a:close/>
                <a:moveTo>
                  <a:pt x="11954881" y="6663422"/>
                </a:moveTo>
                <a:cubicBezTo>
                  <a:pt x="11959202" y="6663422"/>
                  <a:pt x="11963428" y="6664537"/>
                  <a:pt x="11967558" y="6666766"/>
                </a:cubicBezTo>
                <a:cubicBezTo>
                  <a:pt x="11971688" y="6668995"/>
                  <a:pt x="11974909" y="6672182"/>
                  <a:pt x="11977220" y="6676325"/>
                </a:cubicBezTo>
                <a:cubicBezTo>
                  <a:pt x="11979531" y="6680469"/>
                  <a:pt x="11980687" y="6684784"/>
                  <a:pt x="11980687" y="6689269"/>
                </a:cubicBezTo>
                <a:cubicBezTo>
                  <a:pt x="11980687" y="6693728"/>
                  <a:pt x="11979552" y="6698002"/>
                  <a:pt x="11977282" y="6702090"/>
                </a:cubicBezTo>
                <a:cubicBezTo>
                  <a:pt x="11975012" y="6706180"/>
                  <a:pt x="11971825" y="6709366"/>
                  <a:pt x="11967722" y="6711650"/>
                </a:cubicBezTo>
                <a:cubicBezTo>
                  <a:pt x="11963619" y="6713934"/>
                  <a:pt x="11959339" y="6715076"/>
                  <a:pt x="11954881" y="6715076"/>
                </a:cubicBezTo>
                <a:cubicBezTo>
                  <a:pt x="11950422" y="6715076"/>
                  <a:pt x="11946142" y="6713934"/>
                  <a:pt x="11942039" y="6711650"/>
                </a:cubicBezTo>
                <a:cubicBezTo>
                  <a:pt x="11937936" y="6709366"/>
                  <a:pt x="11934742" y="6706180"/>
                  <a:pt x="11932459" y="6702090"/>
                </a:cubicBezTo>
                <a:cubicBezTo>
                  <a:pt x="11930175" y="6698002"/>
                  <a:pt x="11929033" y="6693728"/>
                  <a:pt x="11929033" y="6689269"/>
                </a:cubicBezTo>
                <a:cubicBezTo>
                  <a:pt x="11929033" y="6684784"/>
                  <a:pt x="11930195" y="6680469"/>
                  <a:pt x="11932521" y="6676325"/>
                </a:cubicBezTo>
                <a:cubicBezTo>
                  <a:pt x="11934846" y="6672182"/>
                  <a:pt x="11938066" y="6668995"/>
                  <a:pt x="11942183" y="6666766"/>
                </a:cubicBezTo>
                <a:cubicBezTo>
                  <a:pt x="11946299" y="6664537"/>
                  <a:pt x="11950532" y="6663422"/>
                  <a:pt x="11954881" y="6663422"/>
                </a:cubicBezTo>
                <a:close/>
                <a:moveTo>
                  <a:pt x="11954881" y="6658294"/>
                </a:moveTo>
                <a:cubicBezTo>
                  <a:pt x="11949684" y="6658294"/>
                  <a:pt x="11944610" y="6659627"/>
                  <a:pt x="11939660" y="6662294"/>
                </a:cubicBezTo>
                <a:cubicBezTo>
                  <a:pt x="11934709" y="6664960"/>
                  <a:pt x="11930845" y="6668776"/>
                  <a:pt x="11928069" y="6673741"/>
                </a:cubicBezTo>
                <a:cubicBezTo>
                  <a:pt x="11925293" y="6678704"/>
                  <a:pt x="11923904" y="6683881"/>
                  <a:pt x="11923904" y="6689269"/>
                </a:cubicBezTo>
                <a:cubicBezTo>
                  <a:pt x="11923904" y="6694603"/>
                  <a:pt x="11925272" y="6699732"/>
                  <a:pt x="11928007" y="6704655"/>
                </a:cubicBezTo>
                <a:cubicBezTo>
                  <a:pt x="11930743" y="6709578"/>
                  <a:pt x="11934565" y="6713401"/>
                  <a:pt x="11939474" y="6716122"/>
                </a:cubicBezTo>
                <a:cubicBezTo>
                  <a:pt x="11944385" y="6718843"/>
                  <a:pt x="11949519" y="6720204"/>
                  <a:pt x="11954881" y="6720204"/>
                </a:cubicBezTo>
                <a:cubicBezTo>
                  <a:pt x="11960242" y="6720204"/>
                  <a:pt x="11965376" y="6718843"/>
                  <a:pt x="11970287" y="6716122"/>
                </a:cubicBezTo>
                <a:cubicBezTo>
                  <a:pt x="11975196" y="6713401"/>
                  <a:pt x="11979011" y="6709578"/>
                  <a:pt x="11981733" y="6704655"/>
                </a:cubicBezTo>
                <a:cubicBezTo>
                  <a:pt x="11984454" y="6699732"/>
                  <a:pt x="11985815" y="6694603"/>
                  <a:pt x="11985815" y="6689269"/>
                </a:cubicBezTo>
                <a:cubicBezTo>
                  <a:pt x="11985815" y="6683881"/>
                  <a:pt x="11984434" y="6678704"/>
                  <a:pt x="11981671" y="6673741"/>
                </a:cubicBezTo>
                <a:cubicBezTo>
                  <a:pt x="11978909" y="6668776"/>
                  <a:pt x="11975052" y="6664960"/>
                  <a:pt x="11970101" y="6662294"/>
                </a:cubicBezTo>
                <a:cubicBezTo>
                  <a:pt x="11965151" y="6659627"/>
                  <a:pt x="11960077" y="6658294"/>
                  <a:pt x="11954881" y="6658294"/>
                </a:cubicBezTo>
                <a:close/>
                <a:moveTo>
                  <a:pt x="11091685" y="6628842"/>
                </a:moveTo>
                <a:cubicBezTo>
                  <a:pt x="11109123" y="6628842"/>
                  <a:pt x="11123259" y="6646888"/>
                  <a:pt x="11123259" y="6669149"/>
                </a:cubicBezTo>
                <a:cubicBezTo>
                  <a:pt x="11123259" y="6691410"/>
                  <a:pt x="11109123" y="6709455"/>
                  <a:pt x="11091685" y="6709455"/>
                </a:cubicBezTo>
                <a:cubicBezTo>
                  <a:pt x="11074247" y="6709455"/>
                  <a:pt x="11060111" y="6691410"/>
                  <a:pt x="11060111" y="6669149"/>
                </a:cubicBezTo>
                <a:cubicBezTo>
                  <a:pt x="11060111" y="6646888"/>
                  <a:pt x="11074247" y="6628842"/>
                  <a:pt x="11091685" y="6628842"/>
                </a:cubicBezTo>
                <a:close/>
                <a:moveTo>
                  <a:pt x="10781998" y="6628842"/>
                </a:moveTo>
                <a:cubicBezTo>
                  <a:pt x="10797580" y="6628842"/>
                  <a:pt x="10810212" y="6646888"/>
                  <a:pt x="10810212" y="6669149"/>
                </a:cubicBezTo>
                <a:cubicBezTo>
                  <a:pt x="10810212" y="6691410"/>
                  <a:pt x="10797580" y="6709455"/>
                  <a:pt x="10781998" y="6709455"/>
                </a:cubicBezTo>
                <a:cubicBezTo>
                  <a:pt x="10766415" y="6709455"/>
                  <a:pt x="10753783" y="6691410"/>
                  <a:pt x="10753783" y="6669149"/>
                </a:cubicBezTo>
                <a:cubicBezTo>
                  <a:pt x="10753783" y="6646888"/>
                  <a:pt x="10766415" y="6628842"/>
                  <a:pt x="10781998" y="6628842"/>
                </a:cubicBezTo>
                <a:close/>
                <a:moveTo>
                  <a:pt x="10469622" y="6628842"/>
                </a:moveTo>
                <a:cubicBezTo>
                  <a:pt x="10487060" y="6628842"/>
                  <a:pt x="10501196" y="6646888"/>
                  <a:pt x="10501196" y="6669149"/>
                </a:cubicBezTo>
                <a:cubicBezTo>
                  <a:pt x="10501196" y="6691410"/>
                  <a:pt x="10487060" y="6709455"/>
                  <a:pt x="10469622" y="6709455"/>
                </a:cubicBezTo>
                <a:cubicBezTo>
                  <a:pt x="10452185" y="6709455"/>
                  <a:pt x="10438048" y="6691410"/>
                  <a:pt x="10438048" y="6669149"/>
                </a:cubicBezTo>
                <a:cubicBezTo>
                  <a:pt x="10438048" y="6646888"/>
                  <a:pt x="10452185" y="6628842"/>
                  <a:pt x="10469622" y="6628842"/>
                </a:cubicBezTo>
                <a:close/>
                <a:moveTo>
                  <a:pt x="11014562" y="6623595"/>
                </a:moveTo>
                <a:lnTo>
                  <a:pt x="11014562" y="6719555"/>
                </a:lnTo>
                <a:lnTo>
                  <a:pt x="11026851" y="6719555"/>
                </a:lnTo>
                <a:lnTo>
                  <a:pt x="11026851" y="6623595"/>
                </a:lnTo>
                <a:close/>
                <a:moveTo>
                  <a:pt x="11158189" y="6622125"/>
                </a:moveTo>
                <a:cubicBezTo>
                  <a:pt x="11158189" y="6629091"/>
                  <a:pt x="11158189" y="6639541"/>
                  <a:pt x="11158189" y="6646508"/>
                </a:cubicBezTo>
                <a:lnTo>
                  <a:pt x="11158189" y="6716173"/>
                </a:lnTo>
                <a:cubicBezTo>
                  <a:pt x="11158189" y="6716173"/>
                  <a:pt x="11158189" y="6716173"/>
                  <a:pt x="11172009" y="6716173"/>
                </a:cubicBezTo>
                <a:cubicBezTo>
                  <a:pt x="11172009" y="6716173"/>
                  <a:pt x="11172009" y="6716173"/>
                  <a:pt x="11172009" y="6663924"/>
                </a:cubicBezTo>
                <a:cubicBezTo>
                  <a:pt x="11172009" y="6649991"/>
                  <a:pt x="11178918" y="6629091"/>
                  <a:pt x="11199648" y="6629091"/>
                </a:cubicBezTo>
                <a:cubicBezTo>
                  <a:pt x="11213466" y="6629091"/>
                  <a:pt x="11220377" y="6643024"/>
                  <a:pt x="11220377" y="6660441"/>
                </a:cubicBezTo>
                <a:cubicBezTo>
                  <a:pt x="11220377" y="6660441"/>
                  <a:pt x="11220377" y="6660441"/>
                  <a:pt x="11220377" y="6716173"/>
                </a:cubicBezTo>
                <a:cubicBezTo>
                  <a:pt x="11220377" y="6716173"/>
                  <a:pt x="11220377" y="6716173"/>
                  <a:pt x="11230741" y="6716173"/>
                </a:cubicBezTo>
                <a:cubicBezTo>
                  <a:pt x="11230741" y="6716173"/>
                  <a:pt x="11230741" y="6716173"/>
                  <a:pt x="11230741" y="6656957"/>
                </a:cubicBezTo>
                <a:cubicBezTo>
                  <a:pt x="11230741" y="6636058"/>
                  <a:pt x="11223831" y="6622125"/>
                  <a:pt x="11199648" y="6622125"/>
                </a:cubicBezTo>
                <a:cubicBezTo>
                  <a:pt x="11182373" y="6622125"/>
                  <a:pt x="11175464" y="6632574"/>
                  <a:pt x="11168554" y="6639541"/>
                </a:cubicBezTo>
                <a:cubicBezTo>
                  <a:pt x="11168554" y="6639541"/>
                  <a:pt x="11168554" y="6639541"/>
                  <a:pt x="11168554" y="6622125"/>
                </a:cubicBezTo>
                <a:cubicBezTo>
                  <a:pt x="11168554" y="6622125"/>
                  <a:pt x="11168554" y="6622125"/>
                  <a:pt x="11158189" y="6622125"/>
                </a:cubicBezTo>
                <a:close/>
                <a:moveTo>
                  <a:pt x="11088997" y="6622125"/>
                </a:moveTo>
                <a:cubicBezTo>
                  <a:pt x="11064881" y="6622125"/>
                  <a:pt x="11045332" y="6644080"/>
                  <a:pt x="11045332" y="6671165"/>
                </a:cubicBezTo>
                <a:cubicBezTo>
                  <a:pt x="11045332" y="6698249"/>
                  <a:pt x="11064881" y="6720204"/>
                  <a:pt x="11088997" y="6720204"/>
                </a:cubicBezTo>
                <a:cubicBezTo>
                  <a:pt x="11113113" y="6720204"/>
                  <a:pt x="11132662" y="6698249"/>
                  <a:pt x="11132662" y="6671165"/>
                </a:cubicBezTo>
                <a:cubicBezTo>
                  <a:pt x="11132662" y="6644080"/>
                  <a:pt x="11113113" y="6622125"/>
                  <a:pt x="11088997" y="6622125"/>
                </a:cubicBezTo>
                <a:close/>
                <a:moveTo>
                  <a:pt x="10883851" y="6622125"/>
                </a:moveTo>
                <a:cubicBezTo>
                  <a:pt x="10876813" y="6622125"/>
                  <a:pt x="10862738" y="6622125"/>
                  <a:pt x="10855700" y="6625628"/>
                </a:cubicBezTo>
                <a:cubicBezTo>
                  <a:pt x="10855700" y="6625628"/>
                  <a:pt x="10855700" y="6625628"/>
                  <a:pt x="10855700" y="6639639"/>
                </a:cubicBezTo>
                <a:cubicBezTo>
                  <a:pt x="10866257" y="6632634"/>
                  <a:pt x="10873294" y="6629131"/>
                  <a:pt x="10883851" y="6629131"/>
                </a:cubicBezTo>
                <a:cubicBezTo>
                  <a:pt x="10901445" y="6629131"/>
                  <a:pt x="10904964" y="6639639"/>
                  <a:pt x="10904964" y="6653651"/>
                </a:cubicBezTo>
                <a:cubicBezTo>
                  <a:pt x="10904964" y="6653651"/>
                  <a:pt x="10904964" y="6653651"/>
                  <a:pt x="10904964" y="6660656"/>
                </a:cubicBezTo>
                <a:cubicBezTo>
                  <a:pt x="10880332" y="6660656"/>
                  <a:pt x="10845144" y="6660656"/>
                  <a:pt x="10845144" y="6692181"/>
                </a:cubicBezTo>
                <a:cubicBezTo>
                  <a:pt x="10845144" y="6702690"/>
                  <a:pt x="10848663" y="6720204"/>
                  <a:pt x="10876813" y="6720204"/>
                </a:cubicBezTo>
                <a:cubicBezTo>
                  <a:pt x="10887370" y="6720204"/>
                  <a:pt x="10901445" y="6713198"/>
                  <a:pt x="10904964" y="6702690"/>
                </a:cubicBezTo>
                <a:cubicBezTo>
                  <a:pt x="10904964" y="6702690"/>
                  <a:pt x="10904964" y="6702690"/>
                  <a:pt x="10908483" y="6702690"/>
                </a:cubicBezTo>
                <a:lnTo>
                  <a:pt x="10908483" y="6716701"/>
                </a:lnTo>
                <a:cubicBezTo>
                  <a:pt x="10908483" y="6716701"/>
                  <a:pt x="10908483" y="6716701"/>
                  <a:pt x="10919039" y="6716701"/>
                </a:cubicBezTo>
                <a:cubicBezTo>
                  <a:pt x="10919039" y="6713198"/>
                  <a:pt x="10919039" y="6706193"/>
                  <a:pt x="10919039" y="6699187"/>
                </a:cubicBezTo>
                <a:cubicBezTo>
                  <a:pt x="10919039" y="6699187"/>
                  <a:pt x="10919039" y="6699187"/>
                  <a:pt x="10919039" y="6657154"/>
                </a:cubicBezTo>
                <a:cubicBezTo>
                  <a:pt x="10919039" y="6632634"/>
                  <a:pt x="10908483" y="6622125"/>
                  <a:pt x="10883851" y="6622125"/>
                </a:cubicBezTo>
                <a:close/>
                <a:moveTo>
                  <a:pt x="10642268" y="6622125"/>
                </a:moveTo>
                <a:cubicBezTo>
                  <a:pt x="10642268" y="6629091"/>
                  <a:pt x="10642268" y="6639541"/>
                  <a:pt x="10642268" y="6646508"/>
                </a:cubicBezTo>
                <a:lnTo>
                  <a:pt x="10642268" y="6716173"/>
                </a:lnTo>
                <a:cubicBezTo>
                  <a:pt x="10642268" y="6716173"/>
                  <a:pt x="10642268" y="6716173"/>
                  <a:pt x="10656343" y="6716173"/>
                </a:cubicBezTo>
                <a:cubicBezTo>
                  <a:pt x="10656343" y="6716173"/>
                  <a:pt x="10656343" y="6716173"/>
                  <a:pt x="10656343" y="6663924"/>
                </a:cubicBezTo>
                <a:cubicBezTo>
                  <a:pt x="10656343" y="6649991"/>
                  <a:pt x="10663381" y="6629091"/>
                  <a:pt x="10684494" y="6629091"/>
                </a:cubicBezTo>
                <a:cubicBezTo>
                  <a:pt x="10698569" y="6629091"/>
                  <a:pt x="10705607" y="6643024"/>
                  <a:pt x="10705607" y="6660441"/>
                </a:cubicBezTo>
                <a:cubicBezTo>
                  <a:pt x="10705607" y="6660441"/>
                  <a:pt x="10705607" y="6660441"/>
                  <a:pt x="10705607" y="6716173"/>
                </a:cubicBezTo>
                <a:cubicBezTo>
                  <a:pt x="10705607" y="6716173"/>
                  <a:pt x="10705607" y="6716173"/>
                  <a:pt x="10716163" y="6716173"/>
                </a:cubicBezTo>
                <a:cubicBezTo>
                  <a:pt x="10716163" y="6716173"/>
                  <a:pt x="10716163" y="6716173"/>
                  <a:pt x="10716163" y="6656957"/>
                </a:cubicBezTo>
                <a:cubicBezTo>
                  <a:pt x="10716163" y="6636058"/>
                  <a:pt x="10709125" y="6622125"/>
                  <a:pt x="10684494" y="6622125"/>
                </a:cubicBezTo>
                <a:cubicBezTo>
                  <a:pt x="10666900" y="6622125"/>
                  <a:pt x="10659862" y="6632574"/>
                  <a:pt x="10652824" y="6639541"/>
                </a:cubicBezTo>
                <a:cubicBezTo>
                  <a:pt x="10652824" y="6639541"/>
                  <a:pt x="10652824" y="6639541"/>
                  <a:pt x="10652824" y="6622125"/>
                </a:cubicBezTo>
                <a:cubicBezTo>
                  <a:pt x="10652824" y="6622125"/>
                  <a:pt x="10652824" y="6622125"/>
                  <a:pt x="10642268" y="6622125"/>
                </a:cubicBezTo>
                <a:close/>
                <a:moveTo>
                  <a:pt x="10540159" y="6622125"/>
                </a:moveTo>
                <a:cubicBezTo>
                  <a:pt x="10540159" y="6622125"/>
                  <a:pt x="10540159" y="6622125"/>
                  <a:pt x="10540159" y="6685175"/>
                </a:cubicBezTo>
                <a:cubicBezTo>
                  <a:pt x="10540159" y="6706193"/>
                  <a:pt x="10547196" y="6720204"/>
                  <a:pt x="10571828" y="6720204"/>
                </a:cubicBezTo>
                <a:cubicBezTo>
                  <a:pt x="10589422" y="6720204"/>
                  <a:pt x="10596460" y="6709695"/>
                  <a:pt x="10603498" y="6702690"/>
                </a:cubicBezTo>
                <a:cubicBezTo>
                  <a:pt x="10603498" y="6702690"/>
                  <a:pt x="10603498" y="6702690"/>
                  <a:pt x="10603498" y="6716701"/>
                </a:cubicBezTo>
                <a:cubicBezTo>
                  <a:pt x="10603498" y="6716701"/>
                  <a:pt x="10603498" y="6716701"/>
                  <a:pt x="10614054" y="6716701"/>
                </a:cubicBezTo>
                <a:cubicBezTo>
                  <a:pt x="10614054" y="6709695"/>
                  <a:pt x="10614054" y="6702690"/>
                  <a:pt x="10614054" y="6695684"/>
                </a:cubicBezTo>
                <a:lnTo>
                  <a:pt x="10614054" y="6622125"/>
                </a:lnTo>
                <a:cubicBezTo>
                  <a:pt x="10614054" y="6622125"/>
                  <a:pt x="10614054" y="6622125"/>
                  <a:pt x="10599979" y="6622125"/>
                </a:cubicBezTo>
                <a:cubicBezTo>
                  <a:pt x="10599979" y="6622125"/>
                  <a:pt x="10599979" y="6622125"/>
                  <a:pt x="10599979" y="6674667"/>
                </a:cubicBezTo>
                <a:cubicBezTo>
                  <a:pt x="10599979" y="6692181"/>
                  <a:pt x="10592941" y="6709695"/>
                  <a:pt x="10571828" y="6709695"/>
                </a:cubicBezTo>
                <a:cubicBezTo>
                  <a:pt x="10557753" y="6709695"/>
                  <a:pt x="10550715" y="6699187"/>
                  <a:pt x="10550715" y="6681673"/>
                </a:cubicBezTo>
                <a:cubicBezTo>
                  <a:pt x="10550715" y="6681673"/>
                  <a:pt x="10550715" y="6681673"/>
                  <a:pt x="10550715" y="6622125"/>
                </a:cubicBezTo>
                <a:cubicBezTo>
                  <a:pt x="10550715" y="6622125"/>
                  <a:pt x="10550715" y="6622125"/>
                  <a:pt x="10540159" y="6622125"/>
                </a:cubicBezTo>
                <a:close/>
                <a:moveTo>
                  <a:pt x="10471637" y="6622125"/>
                </a:moveTo>
                <a:cubicBezTo>
                  <a:pt x="10447151" y="6622125"/>
                  <a:pt x="10427300" y="6644080"/>
                  <a:pt x="10427300" y="6671165"/>
                </a:cubicBezTo>
                <a:cubicBezTo>
                  <a:pt x="10427300" y="6698249"/>
                  <a:pt x="10447151" y="6720204"/>
                  <a:pt x="10471637" y="6720204"/>
                </a:cubicBezTo>
                <a:cubicBezTo>
                  <a:pt x="10496124" y="6720204"/>
                  <a:pt x="10515975" y="6698249"/>
                  <a:pt x="10515975" y="6671165"/>
                </a:cubicBezTo>
                <a:cubicBezTo>
                  <a:pt x="10515975" y="6644080"/>
                  <a:pt x="10496124" y="6622125"/>
                  <a:pt x="10471637" y="6622125"/>
                </a:cubicBezTo>
                <a:close/>
                <a:moveTo>
                  <a:pt x="11655303" y="6607346"/>
                </a:moveTo>
                <a:lnTo>
                  <a:pt x="11659333" y="6618095"/>
                </a:lnTo>
                <a:lnTo>
                  <a:pt x="11663364" y="6624813"/>
                </a:lnTo>
                <a:lnTo>
                  <a:pt x="11648585" y="6624813"/>
                </a:lnTo>
                <a:lnTo>
                  <a:pt x="11652616" y="6618095"/>
                </a:lnTo>
                <a:close/>
                <a:moveTo>
                  <a:pt x="11659446" y="6596598"/>
                </a:moveTo>
                <a:cubicBezTo>
                  <a:pt x="11659446" y="6596598"/>
                  <a:pt x="11659446" y="6596598"/>
                  <a:pt x="11649032" y="6600112"/>
                </a:cubicBezTo>
                <a:cubicBezTo>
                  <a:pt x="11649032" y="6600112"/>
                  <a:pt x="11649032" y="6600112"/>
                  <a:pt x="11645562" y="6617682"/>
                </a:cubicBezTo>
                <a:cubicBezTo>
                  <a:pt x="11645562" y="6617682"/>
                  <a:pt x="11645562" y="6617682"/>
                  <a:pt x="11635149" y="6638764"/>
                </a:cubicBezTo>
                <a:cubicBezTo>
                  <a:pt x="11638620" y="6638764"/>
                  <a:pt x="11642091" y="6638764"/>
                  <a:pt x="11645562" y="6642278"/>
                </a:cubicBezTo>
                <a:cubicBezTo>
                  <a:pt x="11645562" y="6642278"/>
                  <a:pt x="11645562" y="6642278"/>
                  <a:pt x="11645562" y="6631737"/>
                </a:cubicBezTo>
                <a:cubicBezTo>
                  <a:pt x="11645562" y="6631737"/>
                  <a:pt x="11645562" y="6631737"/>
                  <a:pt x="11666387" y="6631737"/>
                </a:cubicBezTo>
                <a:cubicBezTo>
                  <a:pt x="11666387" y="6631737"/>
                  <a:pt x="11666387" y="6631737"/>
                  <a:pt x="11666387" y="6638764"/>
                </a:cubicBezTo>
                <a:cubicBezTo>
                  <a:pt x="11669858" y="6638764"/>
                  <a:pt x="11673329" y="6638764"/>
                  <a:pt x="11676800" y="6638764"/>
                </a:cubicBezTo>
                <a:cubicBezTo>
                  <a:pt x="11676800" y="6638764"/>
                  <a:pt x="11676800" y="6638764"/>
                  <a:pt x="11666387" y="6617682"/>
                </a:cubicBezTo>
                <a:lnTo>
                  <a:pt x="11659446" y="6600112"/>
                </a:lnTo>
                <a:cubicBezTo>
                  <a:pt x="11659446" y="6600112"/>
                  <a:pt x="11659446" y="6600112"/>
                  <a:pt x="11659446" y="6596598"/>
                </a:cubicBezTo>
                <a:close/>
                <a:moveTo>
                  <a:pt x="10964451" y="6596597"/>
                </a:moveTo>
                <a:cubicBezTo>
                  <a:pt x="10964451" y="6596597"/>
                  <a:pt x="10964451" y="6596597"/>
                  <a:pt x="10953971" y="6600129"/>
                </a:cubicBezTo>
                <a:cubicBezTo>
                  <a:pt x="10953971" y="6600129"/>
                  <a:pt x="10953971" y="6600129"/>
                  <a:pt x="10953971" y="6621318"/>
                </a:cubicBezTo>
                <a:cubicBezTo>
                  <a:pt x="10953971" y="6621318"/>
                  <a:pt x="10953971" y="6621318"/>
                  <a:pt x="10936505" y="6621318"/>
                </a:cubicBezTo>
                <a:cubicBezTo>
                  <a:pt x="10936505" y="6621318"/>
                  <a:pt x="10936505" y="6621318"/>
                  <a:pt x="10936505" y="6631913"/>
                </a:cubicBezTo>
                <a:cubicBezTo>
                  <a:pt x="10936505" y="6631913"/>
                  <a:pt x="10936505" y="6631913"/>
                  <a:pt x="10953971" y="6631913"/>
                </a:cubicBezTo>
                <a:cubicBezTo>
                  <a:pt x="10953971" y="6631913"/>
                  <a:pt x="10953971" y="6631913"/>
                  <a:pt x="10953971" y="6688419"/>
                </a:cubicBezTo>
                <a:cubicBezTo>
                  <a:pt x="10953971" y="6706077"/>
                  <a:pt x="10953971" y="6720203"/>
                  <a:pt x="10974931" y="6720203"/>
                </a:cubicBezTo>
                <a:cubicBezTo>
                  <a:pt x="10981917" y="6720203"/>
                  <a:pt x="10985410" y="6720203"/>
                  <a:pt x="10988904" y="6716672"/>
                </a:cubicBezTo>
                <a:cubicBezTo>
                  <a:pt x="10988904" y="6716672"/>
                  <a:pt x="10988904" y="6716672"/>
                  <a:pt x="10988904" y="6706077"/>
                </a:cubicBezTo>
                <a:cubicBezTo>
                  <a:pt x="10985410" y="6709608"/>
                  <a:pt x="10981917" y="6709608"/>
                  <a:pt x="10978424" y="6709608"/>
                </a:cubicBezTo>
                <a:cubicBezTo>
                  <a:pt x="10967944" y="6709608"/>
                  <a:pt x="10964451" y="6702546"/>
                  <a:pt x="10964451" y="6695482"/>
                </a:cubicBezTo>
                <a:cubicBezTo>
                  <a:pt x="10964451" y="6695482"/>
                  <a:pt x="10964451" y="6695482"/>
                  <a:pt x="10964451" y="6631913"/>
                </a:cubicBezTo>
                <a:cubicBezTo>
                  <a:pt x="10964451" y="6631913"/>
                  <a:pt x="10964451" y="6631913"/>
                  <a:pt x="10985410" y="6631913"/>
                </a:cubicBezTo>
                <a:lnTo>
                  <a:pt x="10985410" y="6621318"/>
                </a:lnTo>
                <a:cubicBezTo>
                  <a:pt x="10985410" y="6621318"/>
                  <a:pt x="10985410" y="6621318"/>
                  <a:pt x="10964451" y="6621318"/>
                </a:cubicBezTo>
                <a:cubicBezTo>
                  <a:pt x="10964451" y="6621318"/>
                  <a:pt x="10964451" y="6621318"/>
                  <a:pt x="10964451" y="6596597"/>
                </a:cubicBezTo>
                <a:close/>
                <a:moveTo>
                  <a:pt x="11599881" y="6593911"/>
                </a:moveTo>
                <a:cubicBezTo>
                  <a:pt x="11589469" y="6636077"/>
                  <a:pt x="11589469" y="6636077"/>
                  <a:pt x="11589469" y="6636077"/>
                </a:cubicBezTo>
                <a:cubicBezTo>
                  <a:pt x="11592940" y="6636077"/>
                  <a:pt x="11596410" y="6636077"/>
                  <a:pt x="11599881" y="6636077"/>
                </a:cubicBezTo>
                <a:cubicBezTo>
                  <a:pt x="11603352" y="6611481"/>
                  <a:pt x="11603352" y="6611481"/>
                  <a:pt x="11603352" y="6611481"/>
                </a:cubicBezTo>
                <a:cubicBezTo>
                  <a:pt x="11617236" y="6639591"/>
                  <a:pt x="11617236" y="6639591"/>
                  <a:pt x="11617236" y="6639591"/>
                </a:cubicBezTo>
                <a:cubicBezTo>
                  <a:pt x="11620707" y="6639591"/>
                  <a:pt x="11624178" y="6639591"/>
                  <a:pt x="11624178" y="6639591"/>
                </a:cubicBezTo>
                <a:cubicBezTo>
                  <a:pt x="11631119" y="6597425"/>
                  <a:pt x="11631119" y="6597425"/>
                  <a:pt x="11631119" y="6597425"/>
                </a:cubicBezTo>
                <a:cubicBezTo>
                  <a:pt x="11627648" y="6597425"/>
                  <a:pt x="11624178" y="6597425"/>
                  <a:pt x="11624178" y="6597425"/>
                </a:cubicBezTo>
                <a:cubicBezTo>
                  <a:pt x="11620707" y="6625536"/>
                  <a:pt x="11620707" y="6625536"/>
                  <a:pt x="11620707" y="6625536"/>
                </a:cubicBezTo>
                <a:cubicBezTo>
                  <a:pt x="11606824" y="6593911"/>
                  <a:pt x="11606824" y="6593911"/>
                  <a:pt x="11606824" y="6593911"/>
                </a:cubicBezTo>
                <a:cubicBezTo>
                  <a:pt x="11603352" y="6593911"/>
                  <a:pt x="11603352" y="6593911"/>
                  <a:pt x="11599881" y="6593911"/>
                </a:cubicBezTo>
                <a:close/>
                <a:moveTo>
                  <a:pt x="11709044" y="6589881"/>
                </a:moveTo>
                <a:cubicBezTo>
                  <a:pt x="11695071" y="6593432"/>
                  <a:pt x="11684592" y="6596982"/>
                  <a:pt x="11674112" y="6596982"/>
                </a:cubicBezTo>
                <a:cubicBezTo>
                  <a:pt x="11674112" y="6604084"/>
                  <a:pt x="11674112" y="6604084"/>
                  <a:pt x="11674112" y="6604084"/>
                </a:cubicBezTo>
                <a:cubicBezTo>
                  <a:pt x="11681098" y="6604084"/>
                  <a:pt x="11684592" y="6604084"/>
                  <a:pt x="11688084" y="6604084"/>
                </a:cubicBezTo>
                <a:cubicBezTo>
                  <a:pt x="11695071" y="6639592"/>
                  <a:pt x="11695071" y="6639592"/>
                  <a:pt x="11695071" y="6639592"/>
                </a:cubicBezTo>
                <a:cubicBezTo>
                  <a:pt x="11702057" y="6636041"/>
                  <a:pt x="11702057" y="6636041"/>
                  <a:pt x="11702057" y="6636041"/>
                </a:cubicBezTo>
                <a:cubicBezTo>
                  <a:pt x="11695071" y="6600533"/>
                  <a:pt x="11695071" y="6600533"/>
                  <a:pt x="11695071" y="6600533"/>
                </a:cubicBezTo>
                <a:cubicBezTo>
                  <a:pt x="11702057" y="6600533"/>
                  <a:pt x="11705551" y="6600533"/>
                  <a:pt x="11709044" y="6596982"/>
                </a:cubicBezTo>
                <a:close/>
                <a:moveTo>
                  <a:pt x="11564748" y="6589881"/>
                </a:moveTo>
                <a:cubicBezTo>
                  <a:pt x="11564748" y="6589881"/>
                  <a:pt x="11564748" y="6589881"/>
                  <a:pt x="11575228" y="6593240"/>
                </a:cubicBezTo>
                <a:cubicBezTo>
                  <a:pt x="11578720" y="6593240"/>
                  <a:pt x="11578720" y="6596599"/>
                  <a:pt x="11578720" y="6596599"/>
                </a:cubicBezTo>
                <a:cubicBezTo>
                  <a:pt x="11578720" y="6596599"/>
                  <a:pt x="11578720" y="6599957"/>
                  <a:pt x="11578720" y="6599957"/>
                </a:cubicBezTo>
                <a:cubicBezTo>
                  <a:pt x="11578720" y="6599957"/>
                  <a:pt x="11575228" y="6603316"/>
                  <a:pt x="11571734" y="6603316"/>
                </a:cubicBezTo>
                <a:cubicBezTo>
                  <a:pt x="11571734" y="6603316"/>
                  <a:pt x="11571734" y="6603316"/>
                  <a:pt x="11561254" y="6599957"/>
                </a:cubicBezTo>
                <a:cubicBezTo>
                  <a:pt x="11561254" y="6599957"/>
                  <a:pt x="11561254" y="6599957"/>
                  <a:pt x="11564748" y="6596599"/>
                </a:cubicBezTo>
                <a:cubicBezTo>
                  <a:pt x="11564748" y="6596599"/>
                  <a:pt x="11564748" y="6596599"/>
                  <a:pt x="11564748" y="6589881"/>
                </a:cubicBezTo>
                <a:close/>
                <a:moveTo>
                  <a:pt x="11014562" y="6587995"/>
                </a:moveTo>
                <a:lnTo>
                  <a:pt x="11014562" y="6601689"/>
                </a:lnTo>
                <a:lnTo>
                  <a:pt x="11026851" y="6601689"/>
                </a:lnTo>
                <a:lnTo>
                  <a:pt x="11026851" y="6587995"/>
                </a:lnTo>
                <a:close/>
                <a:moveTo>
                  <a:pt x="11715762" y="6585849"/>
                </a:moveTo>
                <a:cubicBezTo>
                  <a:pt x="11729582" y="6628843"/>
                  <a:pt x="11729582" y="6628843"/>
                  <a:pt x="11729582" y="6628843"/>
                </a:cubicBezTo>
                <a:cubicBezTo>
                  <a:pt x="11733036" y="6625260"/>
                  <a:pt x="11736491" y="6625260"/>
                  <a:pt x="11739946" y="6625260"/>
                </a:cubicBezTo>
                <a:cubicBezTo>
                  <a:pt x="11726127" y="6585849"/>
                  <a:pt x="11726127" y="6585849"/>
                  <a:pt x="11726127" y="6585849"/>
                </a:cubicBezTo>
                <a:cubicBezTo>
                  <a:pt x="11722671" y="6585849"/>
                  <a:pt x="11719217" y="6585849"/>
                  <a:pt x="11715762" y="6585849"/>
                </a:cubicBezTo>
                <a:close/>
                <a:moveTo>
                  <a:pt x="10346688" y="6585849"/>
                </a:moveTo>
                <a:lnTo>
                  <a:pt x="10346688" y="6716173"/>
                </a:lnTo>
                <a:lnTo>
                  <a:pt x="10361467" y="6716173"/>
                </a:lnTo>
                <a:lnTo>
                  <a:pt x="10361467" y="6657057"/>
                </a:lnTo>
                <a:lnTo>
                  <a:pt x="10407148" y="6657057"/>
                </a:lnTo>
                <a:lnTo>
                  <a:pt x="10407148" y="6646309"/>
                </a:lnTo>
                <a:lnTo>
                  <a:pt x="10361467" y="6646309"/>
                </a:lnTo>
                <a:lnTo>
                  <a:pt x="10361467" y="6596597"/>
                </a:lnTo>
                <a:lnTo>
                  <a:pt x="10409835" y="6596597"/>
                </a:lnTo>
                <a:lnTo>
                  <a:pt x="10409835" y="6585849"/>
                </a:lnTo>
                <a:close/>
                <a:moveTo>
                  <a:pt x="11561143" y="6579132"/>
                </a:moveTo>
                <a:cubicBezTo>
                  <a:pt x="11561143" y="6579132"/>
                  <a:pt x="11561143" y="6579132"/>
                  <a:pt x="11554200" y="6596599"/>
                </a:cubicBezTo>
                <a:cubicBezTo>
                  <a:pt x="11554200" y="6596599"/>
                  <a:pt x="11554200" y="6596599"/>
                  <a:pt x="11554200" y="6600091"/>
                </a:cubicBezTo>
                <a:cubicBezTo>
                  <a:pt x="11554200" y="6600091"/>
                  <a:pt x="11554200" y="6600091"/>
                  <a:pt x="11543788" y="6617558"/>
                </a:cubicBezTo>
                <a:cubicBezTo>
                  <a:pt x="11547259" y="6621051"/>
                  <a:pt x="11550730" y="6621051"/>
                  <a:pt x="11554200" y="6621051"/>
                </a:cubicBezTo>
                <a:cubicBezTo>
                  <a:pt x="11554200" y="6621051"/>
                  <a:pt x="11554200" y="6621051"/>
                  <a:pt x="11557671" y="6607078"/>
                </a:cubicBezTo>
                <a:cubicBezTo>
                  <a:pt x="11557671" y="6607078"/>
                  <a:pt x="11557671" y="6607078"/>
                  <a:pt x="11568084" y="6610572"/>
                </a:cubicBezTo>
                <a:cubicBezTo>
                  <a:pt x="11568084" y="6610572"/>
                  <a:pt x="11568084" y="6610572"/>
                  <a:pt x="11568084" y="6628037"/>
                </a:cubicBezTo>
                <a:cubicBezTo>
                  <a:pt x="11571555" y="6628037"/>
                  <a:pt x="11575026" y="6631531"/>
                  <a:pt x="11578497" y="6631531"/>
                </a:cubicBezTo>
                <a:cubicBezTo>
                  <a:pt x="11578497" y="6631531"/>
                  <a:pt x="11578497" y="6631531"/>
                  <a:pt x="11575026" y="6610572"/>
                </a:cubicBezTo>
                <a:cubicBezTo>
                  <a:pt x="11581968" y="6610572"/>
                  <a:pt x="11585438" y="6603585"/>
                  <a:pt x="11585438" y="6600091"/>
                </a:cubicBezTo>
                <a:cubicBezTo>
                  <a:pt x="11585438" y="6600091"/>
                  <a:pt x="11585438" y="6596599"/>
                  <a:pt x="11585438" y="6596599"/>
                </a:cubicBezTo>
                <a:cubicBezTo>
                  <a:pt x="11585438" y="6593105"/>
                  <a:pt x="11585438" y="6589612"/>
                  <a:pt x="11578497" y="6586119"/>
                </a:cubicBezTo>
                <a:cubicBezTo>
                  <a:pt x="11578497" y="6586119"/>
                  <a:pt x="11578497" y="6586119"/>
                  <a:pt x="11561143" y="6579132"/>
                </a:cubicBezTo>
                <a:close/>
                <a:moveTo>
                  <a:pt x="11766241" y="6576425"/>
                </a:moveTo>
                <a:cubicBezTo>
                  <a:pt x="11769696" y="6576866"/>
                  <a:pt x="11773151" y="6578629"/>
                  <a:pt x="11774878" y="6582156"/>
                </a:cubicBezTo>
                <a:cubicBezTo>
                  <a:pt x="11774878" y="6585683"/>
                  <a:pt x="11774878" y="6589209"/>
                  <a:pt x="11774878" y="6589209"/>
                </a:cubicBezTo>
                <a:cubicBezTo>
                  <a:pt x="11774878" y="6592736"/>
                  <a:pt x="11774878" y="6596264"/>
                  <a:pt x="11771423" y="6599790"/>
                </a:cubicBezTo>
                <a:cubicBezTo>
                  <a:pt x="11771423" y="6599790"/>
                  <a:pt x="11771423" y="6599790"/>
                  <a:pt x="11767968" y="6603317"/>
                </a:cubicBezTo>
                <a:cubicBezTo>
                  <a:pt x="11764514" y="6603317"/>
                  <a:pt x="11757604" y="6603317"/>
                  <a:pt x="11754149" y="6599790"/>
                </a:cubicBezTo>
                <a:cubicBezTo>
                  <a:pt x="11750694" y="6599790"/>
                  <a:pt x="11750694" y="6596264"/>
                  <a:pt x="11750694" y="6596264"/>
                </a:cubicBezTo>
                <a:cubicBezTo>
                  <a:pt x="11750694" y="6596264"/>
                  <a:pt x="11750694" y="6592736"/>
                  <a:pt x="11750694" y="6589209"/>
                </a:cubicBezTo>
                <a:cubicBezTo>
                  <a:pt x="11750694" y="6585683"/>
                  <a:pt x="11750694" y="6582156"/>
                  <a:pt x="11757604" y="6578629"/>
                </a:cubicBezTo>
                <a:cubicBezTo>
                  <a:pt x="11759332" y="6576866"/>
                  <a:pt x="11762786" y="6575984"/>
                  <a:pt x="11766241" y="6576425"/>
                </a:cubicBezTo>
                <a:close/>
                <a:moveTo>
                  <a:pt x="10810738" y="6575100"/>
                </a:moveTo>
                <a:cubicBezTo>
                  <a:pt x="10810738" y="6575100"/>
                  <a:pt x="10810738" y="6575100"/>
                  <a:pt x="10810738" y="6638804"/>
                </a:cubicBezTo>
                <a:cubicBezTo>
                  <a:pt x="10810738" y="6631726"/>
                  <a:pt x="10800048" y="6621108"/>
                  <a:pt x="10782231" y="6621108"/>
                </a:cubicBezTo>
                <a:cubicBezTo>
                  <a:pt x="10753724" y="6621108"/>
                  <a:pt x="10743034" y="6642343"/>
                  <a:pt x="10743034" y="6670656"/>
                </a:cubicBezTo>
                <a:cubicBezTo>
                  <a:pt x="10743034" y="6698969"/>
                  <a:pt x="10753724" y="6720203"/>
                  <a:pt x="10782231" y="6720203"/>
                </a:cubicBezTo>
                <a:cubicBezTo>
                  <a:pt x="10796484" y="6720203"/>
                  <a:pt x="10803611" y="6716664"/>
                  <a:pt x="10810738" y="6702507"/>
                </a:cubicBezTo>
                <a:cubicBezTo>
                  <a:pt x="10810738" y="6702507"/>
                  <a:pt x="10810738" y="6702507"/>
                  <a:pt x="10810738" y="6716664"/>
                </a:cubicBezTo>
                <a:cubicBezTo>
                  <a:pt x="10810738" y="6716664"/>
                  <a:pt x="10810738" y="6716664"/>
                  <a:pt x="10824991" y="6716664"/>
                </a:cubicBezTo>
                <a:lnTo>
                  <a:pt x="10824991" y="6575100"/>
                </a:lnTo>
                <a:cubicBezTo>
                  <a:pt x="10824991" y="6575100"/>
                  <a:pt x="10824991" y="6575100"/>
                  <a:pt x="10810738" y="6575100"/>
                </a:cubicBezTo>
                <a:close/>
                <a:moveTo>
                  <a:pt x="11768161" y="6569584"/>
                </a:moveTo>
                <a:cubicBezTo>
                  <a:pt x="11762338" y="6568289"/>
                  <a:pt x="11756068" y="6569152"/>
                  <a:pt x="11750694" y="6572607"/>
                </a:cubicBezTo>
                <a:cubicBezTo>
                  <a:pt x="11743528" y="6576062"/>
                  <a:pt x="11739946" y="6582972"/>
                  <a:pt x="11739946" y="6589881"/>
                </a:cubicBezTo>
                <a:cubicBezTo>
                  <a:pt x="11739946" y="6593336"/>
                  <a:pt x="11743528" y="6596791"/>
                  <a:pt x="11743528" y="6600246"/>
                </a:cubicBezTo>
                <a:cubicBezTo>
                  <a:pt x="11750694" y="6610611"/>
                  <a:pt x="11765025" y="6614065"/>
                  <a:pt x="11772191" y="6607156"/>
                </a:cubicBezTo>
                <a:cubicBezTo>
                  <a:pt x="11779357" y="6607156"/>
                  <a:pt x="11779357" y="6603701"/>
                  <a:pt x="11782939" y="6600246"/>
                </a:cubicBezTo>
                <a:cubicBezTo>
                  <a:pt x="11782939" y="6596791"/>
                  <a:pt x="11782939" y="6593336"/>
                  <a:pt x="11782939" y="6589881"/>
                </a:cubicBezTo>
                <a:cubicBezTo>
                  <a:pt x="11782939" y="6586427"/>
                  <a:pt x="11782939" y="6582972"/>
                  <a:pt x="11782939" y="6579517"/>
                </a:cubicBezTo>
                <a:cubicBezTo>
                  <a:pt x="11779357" y="6574334"/>
                  <a:pt x="11773982" y="6570880"/>
                  <a:pt x="11768161" y="6569584"/>
                </a:cubicBezTo>
                <a:close/>
                <a:moveTo>
                  <a:pt x="11525909" y="6561666"/>
                </a:moveTo>
                <a:cubicBezTo>
                  <a:pt x="11504825" y="6596598"/>
                  <a:pt x="11504825" y="6596598"/>
                  <a:pt x="11504825" y="6596598"/>
                </a:cubicBezTo>
                <a:cubicBezTo>
                  <a:pt x="11511853" y="6603584"/>
                  <a:pt x="11518881" y="6607078"/>
                  <a:pt x="11529423" y="6614064"/>
                </a:cubicBezTo>
                <a:cubicBezTo>
                  <a:pt x="11532937" y="6607078"/>
                  <a:pt x="11532937" y="6607078"/>
                  <a:pt x="11532937" y="6607078"/>
                </a:cubicBezTo>
                <a:cubicBezTo>
                  <a:pt x="11515367" y="6596598"/>
                  <a:pt x="11515367" y="6596598"/>
                  <a:pt x="11515367" y="6596598"/>
                </a:cubicBezTo>
                <a:cubicBezTo>
                  <a:pt x="11522395" y="6586119"/>
                  <a:pt x="11522395" y="6586119"/>
                  <a:pt x="11522395" y="6586119"/>
                </a:cubicBezTo>
                <a:cubicBezTo>
                  <a:pt x="11532937" y="6593105"/>
                  <a:pt x="11532937" y="6593105"/>
                  <a:pt x="11532937" y="6593105"/>
                </a:cubicBezTo>
                <a:cubicBezTo>
                  <a:pt x="11536450" y="6586119"/>
                  <a:pt x="11536450" y="6586119"/>
                  <a:pt x="11536450" y="6586119"/>
                </a:cubicBezTo>
                <a:cubicBezTo>
                  <a:pt x="11532937" y="6586119"/>
                  <a:pt x="11529423" y="6582625"/>
                  <a:pt x="11525909" y="6579132"/>
                </a:cubicBezTo>
                <a:lnTo>
                  <a:pt x="11529423" y="6572146"/>
                </a:lnTo>
                <a:cubicBezTo>
                  <a:pt x="11536450" y="6575638"/>
                  <a:pt x="11539964" y="6579132"/>
                  <a:pt x="11546992" y="6582625"/>
                </a:cubicBezTo>
                <a:cubicBezTo>
                  <a:pt x="11550506" y="6575638"/>
                  <a:pt x="11550506" y="6575638"/>
                  <a:pt x="11550506" y="6575638"/>
                </a:cubicBezTo>
                <a:cubicBezTo>
                  <a:pt x="11543478" y="6572146"/>
                  <a:pt x="11532937" y="6565159"/>
                  <a:pt x="11525909" y="6561666"/>
                </a:cubicBezTo>
                <a:close/>
                <a:moveTo>
                  <a:pt x="11803361" y="6533452"/>
                </a:moveTo>
                <a:cubicBezTo>
                  <a:pt x="11799868" y="6536978"/>
                  <a:pt x="11799868" y="6536978"/>
                  <a:pt x="11796375" y="6540505"/>
                </a:cubicBezTo>
                <a:cubicBezTo>
                  <a:pt x="11813840" y="6558139"/>
                  <a:pt x="11813840" y="6558139"/>
                  <a:pt x="11813840" y="6558139"/>
                </a:cubicBezTo>
                <a:cubicBezTo>
                  <a:pt x="11785895" y="6551086"/>
                  <a:pt x="11785895" y="6551086"/>
                  <a:pt x="11785895" y="6551086"/>
                </a:cubicBezTo>
                <a:cubicBezTo>
                  <a:pt x="11782402" y="6551086"/>
                  <a:pt x="11782402" y="6554612"/>
                  <a:pt x="11778908" y="6554612"/>
                </a:cubicBezTo>
                <a:cubicBezTo>
                  <a:pt x="11803361" y="6589881"/>
                  <a:pt x="11803361" y="6589881"/>
                  <a:pt x="11803361" y="6589881"/>
                </a:cubicBezTo>
                <a:cubicBezTo>
                  <a:pt x="11806854" y="6586354"/>
                  <a:pt x="11806854" y="6586354"/>
                  <a:pt x="11810348" y="6582827"/>
                </a:cubicBezTo>
                <a:cubicBezTo>
                  <a:pt x="11796375" y="6561666"/>
                  <a:pt x="11796375" y="6561666"/>
                  <a:pt x="11796375" y="6561666"/>
                </a:cubicBezTo>
                <a:cubicBezTo>
                  <a:pt x="11824320" y="6572246"/>
                  <a:pt x="11824320" y="6572246"/>
                  <a:pt x="11824320" y="6572246"/>
                </a:cubicBezTo>
                <a:cubicBezTo>
                  <a:pt x="11827814" y="6568720"/>
                  <a:pt x="11827814" y="6568720"/>
                  <a:pt x="11831307" y="6565193"/>
                </a:cubicBezTo>
                <a:cubicBezTo>
                  <a:pt x="11803361" y="6533452"/>
                  <a:pt x="11803361" y="6533452"/>
                  <a:pt x="11803361" y="6533452"/>
                </a:cubicBezTo>
                <a:close/>
                <a:moveTo>
                  <a:pt x="11495008" y="6533452"/>
                </a:moveTo>
                <a:cubicBezTo>
                  <a:pt x="11495008" y="6533452"/>
                  <a:pt x="11495008" y="6533452"/>
                  <a:pt x="11487980" y="6536965"/>
                </a:cubicBezTo>
                <a:cubicBezTo>
                  <a:pt x="11491494" y="6540479"/>
                  <a:pt x="11495008" y="6543993"/>
                  <a:pt x="11498522" y="6547507"/>
                </a:cubicBezTo>
                <a:cubicBezTo>
                  <a:pt x="11498522" y="6547507"/>
                  <a:pt x="11498522" y="6547507"/>
                  <a:pt x="11473924" y="6572104"/>
                </a:cubicBezTo>
                <a:cubicBezTo>
                  <a:pt x="11473924" y="6572104"/>
                  <a:pt x="11473924" y="6572104"/>
                  <a:pt x="11480952" y="6579132"/>
                </a:cubicBezTo>
                <a:cubicBezTo>
                  <a:pt x="11480952" y="6579132"/>
                  <a:pt x="11480952" y="6579132"/>
                  <a:pt x="11505548" y="6554535"/>
                </a:cubicBezTo>
                <a:cubicBezTo>
                  <a:pt x="11509062" y="6554535"/>
                  <a:pt x="11512576" y="6558048"/>
                  <a:pt x="11516090" y="6561562"/>
                </a:cubicBezTo>
                <a:cubicBezTo>
                  <a:pt x="11516090" y="6561562"/>
                  <a:pt x="11516090" y="6561562"/>
                  <a:pt x="11519604" y="6554535"/>
                </a:cubicBezTo>
                <a:cubicBezTo>
                  <a:pt x="11509062" y="6547507"/>
                  <a:pt x="11502036" y="6540479"/>
                  <a:pt x="11495008" y="6533452"/>
                </a:cubicBezTo>
                <a:close/>
                <a:moveTo>
                  <a:pt x="11824589" y="6522703"/>
                </a:moveTo>
                <a:lnTo>
                  <a:pt x="11842055" y="6529421"/>
                </a:lnTo>
                <a:lnTo>
                  <a:pt x="11842055" y="6533452"/>
                </a:lnTo>
                <a:lnTo>
                  <a:pt x="11835337" y="6540170"/>
                </a:lnTo>
                <a:lnTo>
                  <a:pt x="11831307" y="6533452"/>
                </a:lnTo>
                <a:close/>
                <a:moveTo>
                  <a:pt x="11820942" y="6515985"/>
                </a:moveTo>
                <a:lnTo>
                  <a:pt x="11813840" y="6522927"/>
                </a:lnTo>
                <a:cubicBezTo>
                  <a:pt x="11813840" y="6522927"/>
                  <a:pt x="11813840" y="6522927"/>
                  <a:pt x="11820942" y="6533339"/>
                </a:cubicBezTo>
                <a:cubicBezTo>
                  <a:pt x="11820942" y="6533339"/>
                  <a:pt x="11820942" y="6533339"/>
                  <a:pt x="11838696" y="6557635"/>
                </a:cubicBezTo>
                <a:cubicBezTo>
                  <a:pt x="11838696" y="6557635"/>
                  <a:pt x="11842247" y="6554165"/>
                  <a:pt x="11842247" y="6554165"/>
                </a:cubicBezTo>
                <a:cubicBezTo>
                  <a:pt x="11842247" y="6554165"/>
                  <a:pt x="11842247" y="6554165"/>
                  <a:pt x="11838696" y="6547223"/>
                </a:cubicBezTo>
                <a:cubicBezTo>
                  <a:pt x="11838696" y="6547223"/>
                  <a:pt x="11838696" y="6547223"/>
                  <a:pt x="11849349" y="6533339"/>
                </a:cubicBezTo>
                <a:cubicBezTo>
                  <a:pt x="11849349" y="6533339"/>
                  <a:pt x="11849349" y="6533339"/>
                  <a:pt x="11856450" y="6533339"/>
                </a:cubicBezTo>
                <a:cubicBezTo>
                  <a:pt x="11860002" y="6533339"/>
                  <a:pt x="11860002" y="6533339"/>
                  <a:pt x="11860002" y="6533339"/>
                </a:cubicBezTo>
                <a:cubicBezTo>
                  <a:pt x="11860002" y="6529868"/>
                  <a:pt x="11863552" y="6529868"/>
                  <a:pt x="11863552" y="6526397"/>
                </a:cubicBezTo>
                <a:cubicBezTo>
                  <a:pt x="11863552" y="6526397"/>
                  <a:pt x="11863552" y="6526397"/>
                  <a:pt x="11820942" y="6515985"/>
                </a:cubicBezTo>
                <a:close/>
                <a:moveTo>
                  <a:pt x="11466198" y="6501206"/>
                </a:moveTo>
                <a:cubicBezTo>
                  <a:pt x="11430930" y="6526286"/>
                  <a:pt x="11430930" y="6526286"/>
                  <a:pt x="11430930" y="6526286"/>
                </a:cubicBezTo>
                <a:cubicBezTo>
                  <a:pt x="11434457" y="6529869"/>
                  <a:pt x="11434457" y="6529869"/>
                  <a:pt x="11437984" y="6533452"/>
                </a:cubicBezTo>
                <a:cubicBezTo>
                  <a:pt x="11459145" y="6519121"/>
                  <a:pt x="11459145" y="6519121"/>
                  <a:pt x="11459145" y="6519121"/>
                </a:cubicBezTo>
                <a:cubicBezTo>
                  <a:pt x="11448564" y="6547782"/>
                  <a:pt x="11448564" y="6547782"/>
                  <a:pt x="11448564" y="6547782"/>
                </a:cubicBezTo>
                <a:cubicBezTo>
                  <a:pt x="11452091" y="6551366"/>
                  <a:pt x="11452091" y="6551366"/>
                  <a:pt x="11455618" y="6554948"/>
                </a:cubicBezTo>
                <a:cubicBezTo>
                  <a:pt x="11487359" y="6526286"/>
                  <a:pt x="11487359" y="6526286"/>
                  <a:pt x="11487359" y="6526286"/>
                </a:cubicBezTo>
                <a:cubicBezTo>
                  <a:pt x="11487359" y="6522703"/>
                  <a:pt x="11483833" y="6522703"/>
                  <a:pt x="11483833" y="6519121"/>
                </a:cubicBezTo>
                <a:cubicBezTo>
                  <a:pt x="11462672" y="6537034"/>
                  <a:pt x="11462672" y="6537034"/>
                  <a:pt x="11462672" y="6537034"/>
                </a:cubicBezTo>
                <a:cubicBezTo>
                  <a:pt x="11473252" y="6508372"/>
                  <a:pt x="11473252" y="6508372"/>
                  <a:pt x="11473252" y="6508372"/>
                </a:cubicBezTo>
                <a:cubicBezTo>
                  <a:pt x="11469725" y="6504789"/>
                  <a:pt x="11469725" y="6504789"/>
                  <a:pt x="11466198" y="6501206"/>
                </a:cubicBezTo>
                <a:close/>
                <a:moveTo>
                  <a:pt x="11835338" y="6490458"/>
                </a:moveTo>
                <a:lnTo>
                  <a:pt x="11831307" y="6498519"/>
                </a:lnTo>
                <a:lnTo>
                  <a:pt x="11870270" y="6518673"/>
                </a:lnTo>
                <a:lnTo>
                  <a:pt x="11883706" y="6494489"/>
                </a:lnTo>
                <a:lnTo>
                  <a:pt x="11876988" y="6490458"/>
                </a:lnTo>
                <a:lnTo>
                  <a:pt x="11866239" y="6509268"/>
                </a:lnTo>
                <a:close/>
                <a:moveTo>
                  <a:pt x="11459634" y="6487771"/>
                </a:moveTo>
                <a:cubicBezTo>
                  <a:pt x="11424212" y="6508933"/>
                  <a:pt x="11424212" y="6508933"/>
                  <a:pt x="11424212" y="6508933"/>
                </a:cubicBezTo>
                <a:cubicBezTo>
                  <a:pt x="11424212" y="6508933"/>
                  <a:pt x="11424212" y="6512459"/>
                  <a:pt x="11427754" y="6515986"/>
                </a:cubicBezTo>
                <a:cubicBezTo>
                  <a:pt x="11463176" y="6494825"/>
                  <a:pt x="11463176" y="6494825"/>
                  <a:pt x="11463176" y="6494825"/>
                </a:cubicBezTo>
                <a:cubicBezTo>
                  <a:pt x="11463176" y="6491298"/>
                  <a:pt x="11459634" y="6491298"/>
                  <a:pt x="11459634" y="6487771"/>
                </a:cubicBezTo>
                <a:close/>
                <a:moveTo>
                  <a:pt x="11450927" y="6454161"/>
                </a:moveTo>
                <a:cubicBezTo>
                  <a:pt x="11452683" y="6454602"/>
                  <a:pt x="11454437" y="6456365"/>
                  <a:pt x="11456192" y="6459892"/>
                </a:cubicBezTo>
                <a:cubicBezTo>
                  <a:pt x="11487785" y="6537483"/>
                  <a:pt x="11561500" y="6590385"/>
                  <a:pt x="11649257" y="6590385"/>
                </a:cubicBezTo>
                <a:cubicBezTo>
                  <a:pt x="11737012" y="6590385"/>
                  <a:pt x="11810728" y="6537483"/>
                  <a:pt x="11842320" y="6459892"/>
                </a:cubicBezTo>
                <a:cubicBezTo>
                  <a:pt x="11844075" y="6456365"/>
                  <a:pt x="11845831" y="6454602"/>
                  <a:pt x="11847586" y="6454161"/>
                </a:cubicBezTo>
                <a:cubicBezTo>
                  <a:pt x="11849340" y="6453721"/>
                  <a:pt x="11851096" y="6454602"/>
                  <a:pt x="11852851" y="6456365"/>
                </a:cubicBezTo>
                <a:cubicBezTo>
                  <a:pt x="11852851" y="6456365"/>
                  <a:pt x="11852851" y="6456365"/>
                  <a:pt x="11891464" y="6466946"/>
                </a:cubicBezTo>
                <a:cubicBezTo>
                  <a:pt x="11894974" y="6470473"/>
                  <a:pt x="11898484" y="6473999"/>
                  <a:pt x="11898484" y="6477526"/>
                </a:cubicBezTo>
                <a:cubicBezTo>
                  <a:pt x="11859871" y="6579804"/>
                  <a:pt x="11761585" y="6650341"/>
                  <a:pt x="11649257" y="6650341"/>
                </a:cubicBezTo>
                <a:cubicBezTo>
                  <a:pt x="11536929" y="6650341"/>
                  <a:pt x="11438641" y="6579804"/>
                  <a:pt x="11400028" y="6481054"/>
                </a:cubicBezTo>
                <a:cubicBezTo>
                  <a:pt x="11400028" y="6473999"/>
                  <a:pt x="11400028" y="6470473"/>
                  <a:pt x="11407049" y="6466946"/>
                </a:cubicBezTo>
                <a:cubicBezTo>
                  <a:pt x="11407049" y="6466946"/>
                  <a:pt x="11407049" y="6466946"/>
                  <a:pt x="11445662" y="6456365"/>
                </a:cubicBezTo>
                <a:cubicBezTo>
                  <a:pt x="11447417" y="6454602"/>
                  <a:pt x="11449172" y="6453721"/>
                  <a:pt x="11450927" y="6454161"/>
                </a:cubicBezTo>
                <a:close/>
                <a:moveTo>
                  <a:pt x="11603442" y="6448323"/>
                </a:moveTo>
                <a:cubicBezTo>
                  <a:pt x="11606935" y="6444777"/>
                  <a:pt x="11610428" y="6444777"/>
                  <a:pt x="11613922" y="6448323"/>
                </a:cubicBezTo>
                <a:cubicBezTo>
                  <a:pt x="11613922" y="6448323"/>
                  <a:pt x="11617414" y="6451869"/>
                  <a:pt x="11617414" y="6455414"/>
                </a:cubicBezTo>
                <a:cubicBezTo>
                  <a:pt x="11617414" y="6455414"/>
                  <a:pt x="11624401" y="6558233"/>
                  <a:pt x="11624401" y="6558233"/>
                </a:cubicBezTo>
                <a:cubicBezTo>
                  <a:pt x="11624401" y="6565324"/>
                  <a:pt x="11624401" y="6568870"/>
                  <a:pt x="11620908" y="6568870"/>
                </a:cubicBezTo>
                <a:cubicBezTo>
                  <a:pt x="11620908" y="6572415"/>
                  <a:pt x="11617414" y="6572415"/>
                  <a:pt x="11613922" y="6568870"/>
                </a:cubicBezTo>
                <a:cubicBezTo>
                  <a:pt x="11568509" y="6558233"/>
                  <a:pt x="11537070" y="6540506"/>
                  <a:pt x="11505632" y="6505050"/>
                </a:cubicBezTo>
                <a:cubicBezTo>
                  <a:pt x="11502138" y="6505050"/>
                  <a:pt x="11502138" y="6501505"/>
                  <a:pt x="11502138" y="6501505"/>
                </a:cubicBezTo>
                <a:cubicBezTo>
                  <a:pt x="11502138" y="6497960"/>
                  <a:pt x="11502138" y="6497960"/>
                  <a:pt x="11502138" y="6497960"/>
                </a:cubicBezTo>
                <a:cubicBezTo>
                  <a:pt x="11502138" y="6494415"/>
                  <a:pt x="11505632" y="6494415"/>
                  <a:pt x="11509124" y="6494415"/>
                </a:cubicBezTo>
                <a:cubicBezTo>
                  <a:pt x="11509124" y="6494415"/>
                  <a:pt x="11509124" y="6494415"/>
                  <a:pt x="11603442" y="6448323"/>
                </a:cubicBezTo>
                <a:close/>
                <a:moveTo>
                  <a:pt x="11688084" y="6444777"/>
                </a:moveTo>
                <a:cubicBezTo>
                  <a:pt x="11691578" y="6444777"/>
                  <a:pt x="11695071" y="6444777"/>
                  <a:pt x="11698565" y="6444777"/>
                </a:cubicBezTo>
                <a:cubicBezTo>
                  <a:pt x="11698565" y="6444777"/>
                  <a:pt x="11698565" y="6444777"/>
                  <a:pt x="11789388" y="6490688"/>
                </a:cubicBezTo>
                <a:cubicBezTo>
                  <a:pt x="11792882" y="6494220"/>
                  <a:pt x="11796375" y="6494220"/>
                  <a:pt x="11796375" y="6497752"/>
                </a:cubicBezTo>
                <a:cubicBezTo>
                  <a:pt x="11796375" y="6501283"/>
                  <a:pt x="11796375" y="6501283"/>
                  <a:pt x="11792882" y="6504815"/>
                </a:cubicBezTo>
                <a:cubicBezTo>
                  <a:pt x="11761442" y="6540131"/>
                  <a:pt x="11730003" y="6557789"/>
                  <a:pt x="11684592" y="6568384"/>
                </a:cubicBezTo>
                <a:cubicBezTo>
                  <a:pt x="11681098" y="6568384"/>
                  <a:pt x="11677605" y="6568384"/>
                  <a:pt x="11677605" y="6568384"/>
                </a:cubicBezTo>
                <a:cubicBezTo>
                  <a:pt x="11674112" y="6564852"/>
                  <a:pt x="11674112" y="6561320"/>
                  <a:pt x="11674112" y="6557789"/>
                </a:cubicBezTo>
                <a:cubicBezTo>
                  <a:pt x="11674112" y="6557789"/>
                  <a:pt x="11674112" y="6557789"/>
                  <a:pt x="11684592" y="6455373"/>
                </a:cubicBezTo>
                <a:cubicBezTo>
                  <a:pt x="11684592" y="6451841"/>
                  <a:pt x="11684592" y="6448309"/>
                  <a:pt x="11688084" y="6444777"/>
                </a:cubicBezTo>
                <a:close/>
                <a:moveTo>
                  <a:pt x="10810283" y="6405813"/>
                </a:moveTo>
                <a:lnTo>
                  <a:pt x="10851862" y="6405813"/>
                </a:lnTo>
                <a:cubicBezTo>
                  <a:pt x="10851862" y="6405813"/>
                  <a:pt x="10851862" y="6405813"/>
                  <a:pt x="10851862" y="6448423"/>
                </a:cubicBezTo>
                <a:cubicBezTo>
                  <a:pt x="10851862" y="6448423"/>
                  <a:pt x="10824142" y="6455525"/>
                  <a:pt x="10803353" y="6455525"/>
                </a:cubicBezTo>
                <a:cubicBezTo>
                  <a:pt x="10786028" y="6455525"/>
                  <a:pt x="10786028" y="6441322"/>
                  <a:pt x="10786028" y="6430669"/>
                </a:cubicBezTo>
                <a:cubicBezTo>
                  <a:pt x="10786028" y="6416466"/>
                  <a:pt x="10792958" y="6409364"/>
                  <a:pt x="10810283" y="6405813"/>
                </a:cubicBezTo>
                <a:close/>
                <a:moveTo>
                  <a:pt x="10494479" y="6335948"/>
                </a:moveTo>
                <a:cubicBezTo>
                  <a:pt x="10525716" y="6335948"/>
                  <a:pt x="10536128" y="6350016"/>
                  <a:pt x="10536128" y="6392220"/>
                </a:cubicBezTo>
                <a:cubicBezTo>
                  <a:pt x="10536128" y="6430905"/>
                  <a:pt x="10529187" y="6455524"/>
                  <a:pt x="10494479" y="6455524"/>
                </a:cubicBezTo>
                <a:cubicBezTo>
                  <a:pt x="10459770" y="6455524"/>
                  <a:pt x="10452829" y="6434423"/>
                  <a:pt x="10452829" y="6392220"/>
                </a:cubicBezTo>
                <a:cubicBezTo>
                  <a:pt x="10452829" y="6350016"/>
                  <a:pt x="10463241" y="6335948"/>
                  <a:pt x="10494479" y="6335948"/>
                </a:cubicBezTo>
                <a:close/>
                <a:moveTo>
                  <a:pt x="11639005" y="6331919"/>
                </a:moveTo>
                <a:cubicBezTo>
                  <a:pt x="11639005" y="6331919"/>
                  <a:pt x="11639005" y="6331919"/>
                  <a:pt x="11660034" y="6331919"/>
                </a:cubicBezTo>
                <a:cubicBezTo>
                  <a:pt x="11660034" y="6331919"/>
                  <a:pt x="11660034" y="6339012"/>
                  <a:pt x="11660034" y="6342559"/>
                </a:cubicBezTo>
                <a:cubicBezTo>
                  <a:pt x="11677559" y="6346106"/>
                  <a:pt x="11691578" y="6363841"/>
                  <a:pt x="11691578" y="6381576"/>
                </a:cubicBezTo>
                <a:cubicBezTo>
                  <a:pt x="11691578" y="6402858"/>
                  <a:pt x="11670549" y="6420593"/>
                  <a:pt x="11649519" y="6420593"/>
                </a:cubicBezTo>
                <a:cubicBezTo>
                  <a:pt x="11628490" y="6420593"/>
                  <a:pt x="11610966" y="6402858"/>
                  <a:pt x="11610966" y="6381576"/>
                </a:cubicBezTo>
                <a:cubicBezTo>
                  <a:pt x="11610966" y="6363841"/>
                  <a:pt x="11621480" y="6346106"/>
                  <a:pt x="11639005" y="6342559"/>
                </a:cubicBezTo>
                <a:cubicBezTo>
                  <a:pt x="11639005" y="6342559"/>
                  <a:pt x="11639005" y="6331919"/>
                  <a:pt x="11639005" y="6331919"/>
                </a:cubicBezTo>
                <a:close/>
                <a:moveTo>
                  <a:pt x="11649257" y="6321170"/>
                </a:moveTo>
                <a:cubicBezTo>
                  <a:pt x="11616236" y="6321170"/>
                  <a:pt x="11589469" y="6348239"/>
                  <a:pt x="11589469" y="6381630"/>
                </a:cubicBezTo>
                <a:cubicBezTo>
                  <a:pt x="11589469" y="6415021"/>
                  <a:pt x="11616236" y="6442090"/>
                  <a:pt x="11649257" y="6442090"/>
                </a:cubicBezTo>
                <a:cubicBezTo>
                  <a:pt x="11682277" y="6442090"/>
                  <a:pt x="11709045" y="6415021"/>
                  <a:pt x="11709045" y="6381630"/>
                </a:cubicBezTo>
                <a:cubicBezTo>
                  <a:pt x="11709045" y="6348239"/>
                  <a:pt x="11682277" y="6321170"/>
                  <a:pt x="11649257" y="6321170"/>
                </a:cubicBezTo>
                <a:close/>
                <a:moveTo>
                  <a:pt x="11649257" y="6314453"/>
                </a:moveTo>
                <a:cubicBezTo>
                  <a:pt x="11685987" y="6314453"/>
                  <a:pt x="11715763" y="6344529"/>
                  <a:pt x="11715763" y="6381630"/>
                </a:cubicBezTo>
                <a:cubicBezTo>
                  <a:pt x="11715763" y="6418732"/>
                  <a:pt x="11685987" y="6448808"/>
                  <a:pt x="11649257" y="6448808"/>
                </a:cubicBezTo>
                <a:cubicBezTo>
                  <a:pt x="11612526" y="6448808"/>
                  <a:pt x="11582751" y="6418732"/>
                  <a:pt x="11582751" y="6381630"/>
                </a:cubicBezTo>
                <a:cubicBezTo>
                  <a:pt x="11582751" y="6344529"/>
                  <a:pt x="11612526" y="6314453"/>
                  <a:pt x="11649257" y="6314453"/>
                </a:cubicBezTo>
                <a:close/>
                <a:moveTo>
                  <a:pt x="11824549" y="6311766"/>
                </a:moveTo>
                <a:cubicBezTo>
                  <a:pt x="11828050" y="6311766"/>
                  <a:pt x="11828050" y="6315292"/>
                  <a:pt x="11828050" y="6318819"/>
                </a:cubicBezTo>
                <a:cubicBezTo>
                  <a:pt x="11842055" y="6361141"/>
                  <a:pt x="11842055" y="6399936"/>
                  <a:pt x="11828050" y="6442258"/>
                </a:cubicBezTo>
                <a:cubicBezTo>
                  <a:pt x="11828050" y="6449312"/>
                  <a:pt x="11828050" y="6449312"/>
                  <a:pt x="11824549" y="6449312"/>
                </a:cubicBezTo>
                <a:cubicBezTo>
                  <a:pt x="11821047" y="6452839"/>
                  <a:pt x="11817546" y="6449312"/>
                  <a:pt x="11817546" y="6449312"/>
                </a:cubicBezTo>
                <a:lnTo>
                  <a:pt x="11730012" y="6389356"/>
                </a:lnTo>
                <a:cubicBezTo>
                  <a:pt x="11726510" y="6385829"/>
                  <a:pt x="11726510" y="6382302"/>
                  <a:pt x="11726510" y="6382302"/>
                </a:cubicBezTo>
                <a:cubicBezTo>
                  <a:pt x="11726510" y="6378776"/>
                  <a:pt x="11726510" y="6375249"/>
                  <a:pt x="11730012" y="6371721"/>
                </a:cubicBezTo>
                <a:cubicBezTo>
                  <a:pt x="11730012" y="6371721"/>
                  <a:pt x="11730012" y="6371721"/>
                  <a:pt x="11814044" y="6315292"/>
                </a:cubicBezTo>
                <a:cubicBezTo>
                  <a:pt x="11821047" y="6311766"/>
                  <a:pt x="11824549" y="6311766"/>
                  <a:pt x="11824549" y="6311766"/>
                </a:cubicBezTo>
                <a:close/>
                <a:moveTo>
                  <a:pt x="11473964" y="6311766"/>
                </a:moveTo>
                <a:cubicBezTo>
                  <a:pt x="11477466" y="6311766"/>
                  <a:pt x="11480967" y="6311766"/>
                  <a:pt x="11480967" y="6315292"/>
                </a:cubicBezTo>
                <a:lnTo>
                  <a:pt x="11568501" y="6371721"/>
                </a:lnTo>
                <a:cubicBezTo>
                  <a:pt x="11572002" y="6375249"/>
                  <a:pt x="11572002" y="6378776"/>
                  <a:pt x="11572002" y="6382302"/>
                </a:cubicBezTo>
                <a:cubicBezTo>
                  <a:pt x="11572002" y="6385829"/>
                  <a:pt x="11572002" y="6389356"/>
                  <a:pt x="11568501" y="6389356"/>
                </a:cubicBezTo>
                <a:cubicBezTo>
                  <a:pt x="11568501" y="6389356"/>
                  <a:pt x="11568501" y="6389356"/>
                  <a:pt x="11480967" y="6449312"/>
                </a:cubicBezTo>
                <a:cubicBezTo>
                  <a:pt x="11477466" y="6449312"/>
                  <a:pt x="11473964" y="6452839"/>
                  <a:pt x="11473964" y="6449312"/>
                </a:cubicBezTo>
                <a:cubicBezTo>
                  <a:pt x="11470463" y="6449312"/>
                  <a:pt x="11470463" y="6445785"/>
                  <a:pt x="11466961" y="6445785"/>
                </a:cubicBezTo>
                <a:cubicBezTo>
                  <a:pt x="11456457" y="6399936"/>
                  <a:pt x="11456457" y="6361141"/>
                  <a:pt x="11466961" y="6318819"/>
                </a:cubicBezTo>
                <a:cubicBezTo>
                  <a:pt x="11470463" y="6315292"/>
                  <a:pt x="11470463" y="6311766"/>
                  <a:pt x="11473964" y="6311766"/>
                </a:cubicBezTo>
                <a:close/>
                <a:moveTo>
                  <a:pt x="11070316" y="6301017"/>
                </a:moveTo>
                <a:cubicBezTo>
                  <a:pt x="11070316" y="6304543"/>
                  <a:pt x="11066828" y="6304543"/>
                  <a:pt x="11070316" y="6308070"/>
                </a:cubicBezTo>
                <a:cubicBezTo>
                  <a:pt x="11112166" y="6470304"/>
                  <a:pt x="11112166" y="6470304"/>
                  <a:pt x="11112166" y="6470304"/>
                </a:cubicBezTo>
                <a:cubicBezTo>
                  <a:pt x="11112166" y="6477358"/>
                  <a:pt x="11119141" y="6491465"/>
                  <a:pt x="11133091" y="6491465"/>
                </a:cubicBezTo>
                <a:cubicBezTo>
                  <a:pt x="11143554" y="6491465"/>
                  <a:pt x="11143554" y="6491465"/>
                  <a:pt x="11143554" y="6491465"/>
                </a:cubicBezTo>
                <a:cubicBezTo>
                  <a:pt x="11140066" y="6494992"/>
                  <a:pt x="11140066" y="6494992"/>
                  <a:pt x="11140066" y="6498518"/>
                </a:cubicBezTo>
                <a:cubicBezTo>
                  <a:pt x="11136578" y="6509098"/>
                  <a:pt x="11133091" y="6519679"/>
                  <a:pt x="11112166" y="6519679"/>
                </a:cubicBezTo>
                <a:cubicBezTo>
                  <a:pt x="11077291" y="6516153"/>
                  <a:pt x="11077291" y="6516153"/>
                  <a:pt x="11077291" y="6516153"/>
                </a:cubicBezTo>
                <a:cubicBezTo>
                  <a:pt x="11077291" y="6516153"/>
                  <a:pt x="11073804" y="6516153"/>
                  <a:pt x="11073804" y="6519679"/>
                </a:cubicBezTo>
                <a:cubicBezTo>
                  <a:pt x="11070316" y="6519679"/>
                  <a:pt x="11070316" y="6523206"/>
                  <a:pt x="11070316" y="6523206"/>
                </a:cubicBezTo>
                <a:cubicBezTo>
                  <a:pt x="11070316" y="6544367"/>
                  <a:pt x="11070316" y="6544367"/>
                  <a:pt x="11070316" y="6544367"/>
                </a:cubicBezTo>
                <a:cubicBezTo>
                  <a:pt x="11070316" y="6547894"/>
                  <a:pt x="11073804" y="6547894"/>
                  <a:pt x="11077291" y="6551421"/>
                </a:cubicBezTo>
                <a:cubicBezTo>
                  <a:pt x="11087754" y="6551421"/>
                  <a:pt x="11108678" y="6554947"/>
                  <a:pt x="11122628" y="6554947"/>
                </a:cubicBezTo>
                <a:cubicBezTo>
                  <a:pt x="11126116" y="6554947"/>
                  <a:pt x="11126116" y="6554947"/>
                  <a:pt x="11126116" y="6554947"/>
                </a:cubicBezTo>
                <a:cubicBezTo>
                  <a:pt x="11154016" y="6554947"/>
                  <a:pt x="11171453" y="6537313"/>
                  <a:pt x="11181916" y="6502045"/>
                </a:cubicBezTo>
                <a:cubicBezTo>
                  <a:pt x="11192378" y="6463250"/>
                  <a:pt x="11206329" y="6410348"/>
                  <a:pt x="11213303" y="6371553"/>
                </a:cubicBezTo>
                <a:cubicBezTo>
                  <a:pt x="11220279" y="6353919"/>
                  <a:pt x="11223766" y="6339811"/>
                  <a:pt x="11227253" y="6329231"/>
                </a:cubicBezTo>
                <a:cubicBezTo>
                  <a:pt x="11230741" y="6308070"/>
                  <a:pt x="11230741" y="6308070"/>
                  <a:pt x="11230741" y="6308070"/>
                </a:cubicBezTo>
                <a:cubicBezTo>
                  <a:pt x="11230741" y="6304543"/>
                  <a:pt x="11230741" y="6304543"/>
                  <a:pt x="11230741" y="6301017"/>
                </a:cubicBezTo>
                <a:cubicBezTo>
                  <a:pt x="11227253" y="6301017"/>
                  <a:pt x="11227253" y="6301017"/>
                  <a:pt x="11223766" y="6301017"/>
                </a:cubicBezTo>
                <a:cubicBezTo>
                  <a:pt x="11195866" y="6301017"/>
                  <a:pt x="11195866" y="6301017"/>
                  <a:pt x="11195866" y="6301017"/>
                </a:cubicBezTo>
                <a:cubicBezTo>
                  <a:pt x="11192378" y="6301017"/>
                  <a:pt x="11188891" y="6301017"/>
                  <a:pt x="11188891" y="6304543"/>
                </a:cubicBezTo>
                <a:cubicBezTo>
                  <a:pt x="11150528" y="6449143"/>
                  <a:pt x="11150528" y="6449143"/>
                  <a:pt x="11150528" y="6449143"/>
                </a:cubicBezTo>
                <a:cubicBezTo>
                  <a:pt x="11147041" y="6449143"/>
                  <a:pt x="11147041" y="6449143"/>
                  <a:pt x="11147041" y="6449143"/>
                </a:cubicBezTo>
                <a:cubicBezTo>
                  <a:pt x="11112166" y="6304543"/>
                  <a:pt x="11112166" y="6304543"/>
                  <a:pt x="11112166" y="6304543"/>
                </a:cubicBezTo>
                <a:cubicBezTo>
                  <a:pt x="11108678" y="6301017"/>
                  <a:pt x="11108678" y="6301017"/>
                  <a:pt x="11105191" y="6301017"/>
                </a:cubicBezTo>
                <a:cubicBezTo>
                  <a:pt x="11077291" y="6301017"/>
                  <a:pt x="11077291" y="6301017"/>
                  <a:pt x="11077291" y="6301017"/>
                </a:cubicBezTo>
                <a:cubicBezTo>
                  <a:pt x="11073804" y="6301017"/>
                  <a:pt x="11070316" y="6301017"/>
                  <a:pt x="11070316" y="6301017"/>
                </a:cubicBezTo>
                <a:close/>
                <a:moveTo>
                  <a:pt x="11038289" y="6296986"/>
                </a:moveTo>
                <a:cubicBezTo>
                  <a:pt x="11017163" y="6296986"/>
                  <a:pt x="10999559" y="6311057"/>
                  <a:pt x="10985474" y="6318092"/>
                </a:cubicBezTo>
                <a:cubicBezTo>
                  <a:pt x="10985474" y="6307539"/>
                  <a:pt x="10985474" y="6307539"/>
                  <a:pt x="10985474" y="6307539"/>
                </a:cubicBezTo>
                <a:cubicBezTo>
                  <a:pt x="10985474" y="6300504"/>
                  <a:pt x="10981954" y="6300504"/>
                  <a:pt x="10978433" y="6300504"/>
                </a:cubicBezTo>
                <a:cubicBezTo>
                  <a:pt x="10950264" y="6300504"/>
                  <a:pt x="10950264" y="6300504"/>
                  <a:pt x="10950264" y="6300504"/>
                </a:cubicBezTo>
                <a:cubicBezTo>
                  <a:pt x="10946743" y="6300504"/>
                  <a:pt x="10943222" y="6300504"/>
                  <a:pt x="10943222" y="6307539"/>
                </a:cubicBezTo>
                <a:cubicBezTo>
                  <a:pt x="10943222" y="6483422"/>
                  <a:pt x="10943222" y="6483422"/>
                  <a:pt x="10943222" y="6483422"/>
                </a:cubicBezTo>
                <a:cubicBezTo>
                  <a:pt x="10943222" y="6486940"/>
                  <a:pt x="10946743" y="6490457"/>
                  <a:pt x="10950264" y="6490457"/>
                </a:cubicBezTo>
                <a:cubicBezTo>
                  <a:pt x="10978433" y="6490457"/>
                  <a:pt x="10978433" y="6490457"/>
                  <a:pt x="10978433" y="6490457"/>
                </a:cubicBezTo>
                <a:cubicBezTo>
                  <a:pt x="10981954" y="6490457"/>
                  <a:pt x="10985474" y="6486940"/>
                  <a:pt x="10985474" y="6483422"/>
                </a:cubicBezTo>
                <a:cubicBezTo>
                  <a:pt x="10985474" y="6360304"/>
                  <a:pt x="10985474" y="6360304"/>
                  <a:pt x="10985474" y="6360304"/>
                </a:cubicBezTo>
                <a:cubicBezTo>
                  <a:pt x="10992517" y="6356786"/>
                  <a:pt x="11013643" y="6339198"/>
                  <a:pt x="11038289" y="6339198"/>
                </a:cubicBezTo>
                <a:cubicBezTo>
                  <a:pt x="11041811" y="6335680"/>
                  <a:pt x="11045332" y="6335680"/>
                  <a:pt x="11045332" y="6332163"/>
                </a:cubicBezTo>
                <a:cubicBezTo>
                  <a:pt x="11045332" y="6304022"/>
                  <a:pt x="11045332" y="6304022"/>
                  <a:pt x="11045332" y="6304022"/>
                </a:cubicBezTo>
                <a:cubicBezTo>
                  <a:pt x="11045332" y="6304022"/>
                  <a:pt x="11045332" y="6300504"/>
                  <a:pt x="11041811" y="6300504"/>
                </a:cubicBezTo>
                <a:cubicBezTo>
                  <a:pt x="11041811" y="6296986"/>
                  <a:pt x="11038289" y="6296986"/>
                  <a:pt x="11038289" y="6296986"/>
                </a:cubicBezTo>
                <a:close/>
                <a:moveTo>
                  <a:pt x="10831647" y="6292955"/>
                </a:moveTo>
                <a:cubicBezTo>
                  <a:pt x="10810578" y="6292955"/>
                  <a:pt x="10775463" y="6300026"/>
                  <a:pt x="10761417" y="6300026"/>
                </a:cubicBezTo>
                <a:cubicBezTo>
                  <a:pt x="10757905" y="6300026"/>
                  <a:pt x="10754394" y="6303562"/>
                  <a:pt x="10754394" y="6307098"/>
                </a:cubicBezTo>
                <a:cubicBezTo>
                  <a:pt x="10754394" y="6307098"/>
                  <a:pt x="10754394" y="6307098"/>
                  <a:pt x="10754394" y="6331847"/>
                </a:cubicBezTo>
                <a:cubicBezTo>
                  <a:pt x="10754394" y="6335383"/>
                  <a:pt x="10754394" y="6335383"/>
                  <a:pt x="10757905" y="6338919"/>
                </a:cubicBezTo>
                <a:cubicBezTo>
                  <a:pt x="10757905" y="6338919"/>
                  <a:pt x="10761417" y="6338919"/>
                  <a:pt x="10761417" y="6338919"/>
                </a:cubicBezTo>
                <a:cubicBezTo>
                  <a:pt x="10778974" y="6338919"/>
                  <a:pt x="10807067" y="6335383"/>
                  <a:pt x="10828136" y="6335383"/>
                </a:cubicBezTo>
                <a:cubicBezTo>
                  <a:pt x="10842182" y="6335383"/>
                  <a:pt x="10852717" y="6345990"/>
                  <a:pt x="10852717" y="6360133"/>
                </a:cubicBezTo>
                <a:cubicBezTo>
                  <a:pt x="10852717" y="6360133"/>
                  <a:pt x="10852717" y="6360133"/>
                  <a:pt x="10852717" y="6370740"/>
                </a:cubicBezTo>
                <a:cubicBezTo>
                  <a:pt x="10852717" y="6370740"/>
                  <a:pt x="10852717" y="6370740"/>
                  <a:pt x="10803555" y="6374276"/>
                </a:cubicBezTo>
                <a:cubicBezTo>
                  <a:pt x="10761417" y="6377811"/>
                  <a:pt x="10740347" y="6395489"/>
                  <a:pt x="10740347" y="6434381"/>
                </a:cubicBezTo>
                <a:cubicBezTo>
                  <a:pt x="10740347" y="6473273"/>
                  <a:pt x="10761417" y="6494487"/>
                  <a:pt x="10796532" y="6494487"/>
                </a:cubicBezTo>
                <a:cubicBezTo>
                  <a:pt x="10824625" y="6494487"/>
                  <a:pt x="10859740" y="6480344"/>
                  <a:pt x="10859740" y="6480344"/>
                </a:cubicBezTo>
                <a:cubicBezTo>
                  <a:pt x="10866763" y="6487416"/>
                  <a:pt x="10873786" y="6490951"/>
                  <a:pt x="10887833" y="6494487"/>
                </a:cubicBezTo>
                <a:cubicBezTo>
                  <a:pt x="10891344" y="6494487"/>
                  <a:pt x="10891344" y="6494487"/>
                  <a:pt x="10894855" y="6490951"/>
                </a:cubicBezTo>
                <a:cubicBezTo>
                  <a:pt x="10894855" y="6490951"/>
                  <a:pt x="10894855" y="6487416"/>
                  <a:pt x="10894855" y="6487416"/>
                </a:cubicBezTo>
                <a:cubicBezTo>
                  <a:pt x="10894855" y="6487416"/>
                  <a:pt x="10894855" y="6487416"/>
                  <a:pt x="10894855" y="6360133"/>
                </a:cubicBezTo>
                <a:cubicBezTo>
                  <a:pt x="10894855" y="6314169"/>
                  <a:pt x="10873786" y="6292955"/>
                  <a:pt x="10831647" y="6292955"/>
                </a:cubicBezTo>
                <a:close/>
                <a:moveTo>
                  <a:pt x="10495822" y="6292954"/>
                </a:moveTo>
                <a:cubicBezTo>
                  <a:pt x="10448333" y="6292954"/>
                  <a:pt x="10409835" y="6338069"/>
                  <a:pt x="10409835" y="6393721"/>
                </a:cubicBezTo>
                <a:cubicBezTo>
                  <a:pt x="10409835" y="6449373"/>
                  <a:pt x="10448333" y="6494487"/>
                  <a:pt x="10495822" y="6494487"/>
                </a:cubicBezTo>
                <a:cubicBezTo>
                  <a:pt x="10543311" y="6494487"/>
                  <a:pt x="10581809" y="6449373"/>
                  <a:pt x="10581809" y="6393721"/>
                </a:cubicBezTo>
                <a:cubicBezTo>
                  <a:pt x="10581809" y="6338069"/>
                  <a:pt x="10543311" y="6292954"/>
                  <a:pt x="10495822" y="6292954"/>
                </a:cubicBezTo>
                <a:close/>
                <a:moveTo>
                  <a:pt x="10241892" y="6268771"/>
                </a:moveTo>
                <a:cubicBezTo>
                  <a:pt x="10248859" y="6268771"/>
                  <a:pt x="10255825" y="6268771"/>
                  <a:pt x="10273241" y="6268771"/>
                </a:cubicBezTo>
                <a:cubicBezTo>
                  <a:pt x="10273241" y="6268771"/>
                  <a:pt x="10273241" y="6268771"/>
                  <a:pt x="10290657" y="6268771"/>
                </a:cubicBezTo>
                <a:cubicBezTo>
                  <a:pt x="10322007" y="6268771"/>
                  <a:pt x="10335940" y="6290024"/>
                  <a:pt x="10335940" y="6307735"/>
                </a:cubicBezTo>
                <a:cubicBezTo>
                  <a:pt x="10335940" y="6332529"/>
                  <a:pt x="10318523" y="6346697"/>
                  <a:pt x="10287174" y="6346697"/>
                </a:cubicBezTo>
                <a:cubicBezTo>
                  <a:pt x="10266274" y="6346697"/>
                  <a:pt x="10248859" y="6346697"/>
                  <a:pt x="10241892" y="6346697"/>
                </a:cubicBezTo>
                <a:cubicBezTo>
                  <a:pt x="10241892" y="6346697"/>
                  <a:pt x="10241892" y="6346697"/>
                  <a:pt x="10241892" y="6268771"/>
                </a:cubicBezTo>
                <a:close/>
                <a:moveTo>
                  <a:pt x="10659063" y="6255336"/>
                </a:moveTo>
                <a:cubicBezTo>
                  <a:pt x="10659063" y="6255336"/>
                  <a:pt x="10659063" y="6255336"/>
                  <a:pt x="10627410" y="6262370"/>
                </a:cubicBezTo>
                <a:cubicBezTo>
                  <a:pt x="10623893" y="6262370"/>
                  <a:pt x="10623893" y="6265887"/>
                  <a:pt x="10623893" y="6269404"/>
                </a:cubicBezTo>
                <a:cubicBezTo>
                  <a:pt x="10623893" y="6269404"/>
                  <a:pt x="10623893" y="6269404"/>
                  <a:pt x="10623893" y="6301056"/>
                </a:cubicBezTo>
                <a:cubicBezTo>
                  <a:pt x="10623893" y="6301056"/>
                  <a:pt x="10623893" y="6301056"/>
                  <a:pt x="10606308" y="6301056"/>
                </a:cubicBezTo>
                <a:cubicBezTo>
                  <a:pt x="10602792" y="6301056"/>
                  <a:pt x="10599275" y="6301056"/>
                  <a:pt x="10599275" y="6308090"/>
                </a:cubicBezTo>
                <a:cubicBezTo>
                  <a:pt x="10599275" y="6308090"/>
                  <a:pt x="10599275" y="6308090"/>
                  <a:pt x="10599275" y="6332708"/>
                </a:cubicBezTo>
                <a:cubicBezTo>
                  <a:pt x="10599275" y="6336226"/>
                  <a:pt x="10602792" y="6339742"/>
                  <a:pt x="10606308" y="6339742"/>
                </a:cubicBezTo>
                <a:cubicBezTo>
                  <a:pt x="10606308" y="6339742"/>
                  <a:pt x="10606308" y="6339742"/>
                  <a:pt x="10623893" y="6339742"/>
                </a:cubicBezTo>
                <a:cubicBezTo>
                  <a:pt x="10623893" y="6339742"/>
                  <a:pt x="10623893" y="6339742"/>
                  <a:pt x="10623893" y="6424149"/>
                </a:cubicBezTo>
                <a:cubicBezTo>
                  <a:pt x="10623893" y="6476902"/>
                  <a:pt x="10637961" y="6494487"/>
                  <a:pt x="10680164" y="6494487"/>
                </a:cubicBezTo>
                <a:cubicBezTo>
                  <a:pt x="10690715" y="6494487"/>
                  <a:pt x="10701266" y="6490971"/>
                  <a:pt x="10711817" y="6490971"/>
                </a:cubicBezTo>
                <a:cubicBezTo>
                  <a:pt x="10715334" y="6490971"/>
                  <a:pt x="10718851" y="6487454"/>
                  <a:pt x="10718851" y="6483936"/>
                </a:cubicBezTo>
                <a:cubicBezTo>
                  <a:pt x="10718851" y="6483936"/>
                  <a:pt x="10718851" y="6483936"/>
                  <a:pt x="10718851" y="6459318"/>
                </a:cubicBezTo>
                <a:cubicBezTo>
                  <a:pt x="10718851" y="6455801"/>
                  <a:pt x="10715334" y="6452284"/>
                  <a:pt x="10711817" y="6452284"/>
                </a:cubicBezTo>
                <a:cubicBezTo>
                  <a:pt x="10704783" y="6452284"/>
                  <a:pt x="10694232" y="6452284"/>
                  <a:pt x="10687198" y="6452284"/>
                </a:cubicBezTo>
                <a:cubicBezTo>
                  <a:pt x="10666096" y="6452284"/>
                  <a:pt x="10666096" y="6445250"/>
                  <a:pt x="10666096" y="6417115"/>
                </a:cubicBezTo>
                <a:cubicBezTo>
                  <a:pt x="10666096" y="6417115"/>
                  <a:pt x="10666096" y="6417115"/>
                  <a:pt x="10666096" y="6339742"/>
                </a:cubicBezTo>
                <a:cubicBezTo>
                  <a:pt x="10666096" y="6339742"/>
                  <a:pt x="10666096" y="6339742"/>
                  <a:pt x="10711817" y="6339742"/>
                </a:cubicBezTo>
                <a:cubicBezTo>
                  <a:pt x="10715334" y="6339742"/>
                  <a:pt x="10718851" y="6336226"/>
                  <a:pt x="10718851" y="6332708"/>
                </a:cubicBezTo>
                <a:cubicBezTo>
                  <a:pt x="10718851" y="6332708"/>
                  <a:pt x="10718851" y="6332708"/>
                  <a:pt x="10718851" y="6308090"/>
                </a:cubicBezTo>
                <a:cubicBezTo>
                  <a:pt x="10718851" y="6301056"/>
                  <a:pt x="10715334" y="6301056"/>
                  <a:pt x="10711817" y="6301056"/>
                </a:cubicBezTo>
                <a:cubicBezTo>
                  <a:pt x="10711817" y="6301056"/>
                  <a:pt x="10711817" y="6301056"/>
                  <a:pt x="10666096" y="6301056"/>
                </a:cubicBezTo>
                <a:cubicBezTo>
                  <a:pt x="10666096" y="6301056"/>
                  <a:pt x="10666096" y="6301056"/>
                  <a:pt x="10666096" y="6262370"/>
                </a:cubicBezTo>
                <a:cubicBezTo>
                  <a:pt x="10666096" y="6258853"/>
                  <a:pt x="10666096" y="6258853"/>
                  <a:pt x="10662580" y="6255336"/>
                </a:cubicBezTo>
                <a:cubicBezTo>
                  <a:pt x="10662580" y="6255336"/>
                  <a:pt x="10659063" y="6255336"/>
                  <a:pt x="10659063" y="6255336"/>
                </a:cubicBezTo>
                <a:close/>
                <a:moveTo>
                  <a:pt x="10283668" y="6227122"/>
                </a:moveTo>
                <a:cubicBezTo>
                  <a:pt x="10273174" y="6227122"/>
                  <a:pt x="10241689" y="6227122"/>
                  <a:pt x="10203208" y="6230633"/>
                </a:cubicBezTo>
                <a:cubicBezTo>
                  <a:pt x="10199710" y="6230633"/>
                  <a:pt x="10196211" y="6234144"/>
                  <a:pt x="10196211" y="6237655"/>
                </a:cubicBezTo>
                <a:cubicBezTo>
                  <a:pt x="10196211" y="6237655"/>
                  <a:pt x="10196211" y="6237655"/>
                  <a:pt x="10196211" y="6483435"/>
                </a:cubicBezTo>
                <a:cubicBezTo>
                  <a:pt x="10196211" y="6486946"/>
                  <a:pt x="10199710" y="6490457"/>
                  <a:pt x="10203208" y="6490457"/>
                </a:cubicBezTo>
                <a:cubicBezTo>
                  <a:pt x="10203208" y="6490457"/>
                  <a:pt x="10203208" y="6490457"/>
                  <a:pt x="10234693" y="6490457"/>
                </a:cubicBezTo>
                <a:cubicBezTo>
                  <a:pt x="10238191" y="6490457"/>
                  <a:pt x="10241689" y="6486946"/>
                  <a:pt x="10241689" y="6483435"/>
                </a:cubicBezTo>
                <a:cubicBezTo>
                  <a:pt x="10241689" y="6483435"/>
                  <a:pt x="10241689" y="6483435"/>
                  <a:pt x="10241689" y="6385123"/>
                </a:cubicBezTo>
                <a:cubicBezTo>
                  <a:pt x="10252184" y="6388634"/>
                  <a:pt x="10269675" y="6388634"/>
                  <a:pt x="10290665" y="6388634"/>
                </a:cubicBezTo>
                <a:cubicBezTo>
                  <a:pt x="10290665" y="6388634"/>
                  <a:pt x="10290665" y="6388634"/>
                  <a:pt x="10336143" y="6486946"/>
                </a:cubicBezTo>
                <a:cubicBezTo>
                  <a:pt x="10336143" y="6486946"/>
                  <a:pt x="10339641" y="6490457"/>
                  <a:pt x="10343139" y="6490457"/>
                </a:cubicBezTo>
                <a:cubicBezTo>
                  <a:pt x="10343139" y="6490457"/>
                  <a:pt x="10343139" y="6490457"/>
                  <a:pt x="10374624" y="6490457"/>
                </a:cubicBezTo>
                <a:cubicBezTo>
                  <a:pt x="10378122" y="6490457"/>
                  <a:pt x="10381620" y="6486946"/>
                  <a:pt x="10381620" y="6486946"/>
                </a:cubicBezTo>
                <a:cubicBezTo>
                  <a:pt x="10381620" y="6483435"/>
                  <a:pt x="10381620" y="6483435"/>
                  <a:pt x="10381620" y="6479924"/>
                </a:cubicBezTo>
                <a:lnTo>
                  <a:pt x="10336143" y="6374590"/>
                </a:lnTo>
                <a:cubicBezTo>
                  <a:pt x="10367627" y="6360545"/>
                  <a:pt x="10381620" y="6339478"/>
                  <a:pt x="10381620" y="6307878"/>
                </a:cubicBezTo>
                <a:cubicBezTo>
                  <a:pt x="10381620" y="6269255"/>
                  <a:pt x="10364129" y="6227122"/>
                  <a:pt x="10290665" y="6227122"/>
                </a:cubicBezTo>
                <a:cubicBezTo>
                  <a:pt x="10290665" y="6227122"/>
                  <a:pt x="10287167" y="6227122"/>
                  <a:pt x="10283668" y="6227122"/>
                </a:cubicBezTo>
                <a:close/>
                <a:moveTo>
                  <a:pt x="11839186" y="6196200"/>
                </a:moveTo>
                <a:cubicBezTo>
                  <a:pt x="11841365" y="6196641"/>
                  <a:pt x="11843980" y="6198404"/>
                  <a:pt x="11845722" y="6201931"/>
                </a:cubicBezTo>
                <a:cubicBezTo>
                  <a:pt x="11901498" y="6258361"/>
                  <a:pt x="11929385" y="6350058"/>
                  <a:pt x="11908470" y="6441755"/>
                </a:cubicBezTo>
                <a:cubicBezTo>
                  <a:pt x="11908470" y="6445282"/>
                  <a:pt x="11904984" y="6448808"/>
                  <a:pt x="11898012" y="6445282"/>
                </a:cubicBezTo>
                <a:cubicBezTo>
                  <a:pt x="11898012" y="6445282"/>
                  <a:pt x="11898012" y="6445282"/>
                  <a:pt x="11859666" y="6434701"/>
                </a:cubicBezTo>
                <a:cubicBezTo>
                  <a:pt x="11856180" y="6434701"/>
                  <a:pt x="11852694" y="6431174"/>
                  <a:pt x="11852694" y="6424121"/>
                </a:cubicBezTo>
                <a:cubicBezTo>
                  <a:pt x="11866638" y="6350058"/>
                  <a:pt x="11849208" y="6290101"/>
                  <a:pt x="11807377" y="6244253"/>
                </a:cubicBezTo>
                <a:cubicBezTo>
                  <a:pt x="11800405" y="6240727"/>
                  <a:pt x="11800405" y="6233672"/>
                  <a:pt x="11807377" y="6230146"/>
                </a:cubicBezTo>
                <a:cubicBezTo>
                  <a:pt x="11807377" y="6230146"/>
                  <a:pt x="11807377" y="6230146"/>
                  <a:pt x="11835264" y="6198404"/>
                </a:cubicBezTo>
                <a:cubicBezTo>
                  <a:pt x="11835264" y="6196641"/>
                  <a:pt x="11837008" y="6195759"/>
                  <a:pt x="11839186" y="6196200"/>
                </a:cubicBezTo>
                <a:close/>
                <a:moveTo>
                  <a:pt x="11458923" y="6196200"/>
                </a:moveTo>
                <a:cubicBezTo>
                  <a:pt x="11461124" y="6195759"/>
                  <a:pt x="11462885" y="6196641"/>
                  <a:pt x="11462885" y="6198404"/>
                </a:cubicBezTo>
                <a:cubicBezTo>
                  <a:pt x="11462885" y="6198404"/>
                  <a:pt x="11462885" y="6198404"/>
                  <a:pt x="11494585" y="6230146"/>
                </a:cubicBezTo>
                <a:cubicBezTo>
                  <a:pt x="11498108" y="6233672"/>
                  <a:pt x="11498108" y="6240727"/>
                  <a:pt x="11491063" y="6244253"/>
                </a:cubicBezTo>
                <a:cubicBezTo>
                  <a:pt x="11448796" y="6290101"/>
                  <a:pt x="11431184" y="6350058"/>
                  <a:pt x="11445274" y="6424121"/>
                </a:cubicBezTo>
                <a:cubicBezTo>
                  <a:pt x="11445274" y="6431174"/>
                  <a:pt x="11441752" y="6434701"/>
                  <a:pt x="11438229" y="6434701"/>
                </a:cubicBezTo>
                <a:cubicBezTo>
                  <a:pt x="11438229" y="6434701"/>
                  <a:pt x="11438229" y="6434701"/>
                  <a:pt x="11399484" y="6445282"/>
                </a:cubicBezTo>
                <a:cubicBezTo>
                  <a:pt x="11392439" y="6448808"/>
                  <a:pt x="11388917" y="6445282"/>
                  <a:pt x="11388917" y="6441755"/>
                </a:cubicBezTo>
                <a:cubicBezTo>
                  <a:pt x="11367783" y="6350058"/>
                  <a:pt x="11395962" y="6258361"/>
                  <a:pt x="11452318" y="6201931"/>
                </a:cubicBezTo>
                <a:cubicBezTo>
                  <a:pt x="11454079" y="6198404"/>
                  <a:pt x="11456721" y="6196641"/>
                  <a:pt x="11458923" y="6196200"/>
                </a:cubicBezTo>
                <a:close/>
                <a:moveTo>
                  <a:pt x="11677605" y="6190846"/>
                </a:moveTo>
                <a:cubicBezTo>
                  <a:pt x="11681098" y="6190846"/>
                  <a:pt x="11681098" y="6190846"/>
                  <a:pt x="11684592" y="6190846"/>
                </a:cubicBezTo>
                <a:cubicBezTo>
                  <a:pt x="11730003" y="6201442"/>
                  <a:pt x="11761442" y="6219099"/>
                  <a:pt x="11792882" y="6254415"/>
                </a:cubicBezTo>
                <a:cubicBezTo>
                  <a:pt x="11796375" y="6257947"/>
                  <a:pt x="11796375" y="6257947"/>
                  <a:pt x="11796375" y="6261479"/>
                </a:cubicBezTo>
                <a:cubicBezTo>
                  <a:pt x="11796375" y="6265010"/>
                  <a:pt x="11792882" y="6265010"/>
                  <a:pt x="11789388" y="6268542"/>
                </a:cubicBezTo>
                <a:cubicBezTo>
                  <a:pt x="11789388" y="6268542"/>
                  <a:pt x="11789388" y="6268542"/>
                  <a:pt x="11698565" y="6314453"/>
                </a:cubicBezTo>
                <a:cubicBezTo>
                  <a:pt x="11695071" y="6314453"/>
                  <a:pt x="11691578" y="6314453"/>
                  <a:pt x="11688084" y="6314453"/>
                </a:cubicBezTo>
                <a:cubicBezTo>
                  <a:pt x="11684592" y="6310921"/>
                  <a:pt x="11684592" y="6307389"/>
                  <a:pt x="11681098" y="6303858"/>
                </a:cubicBezTo>
                <a:cubicBezTo>
                  <a:pt x="11681098" y="6303858"/>
                  <a:pt x="11681098" y="6303858"/>
                  <a:pt x="11674112" y="6201442"/>
                </a:cubicBezTo>
                <a:cubicBezTo>
                  <a:pt x="11674112" y="6197910"/>
                  <a:pt x="11674112" y="6194378"/>
                  <a:pt x="11677605" y="6190846"/>
                </a:cubicBezTo>
                <a:close/>
                <a:moveTo>
                  <a:pt x="11613922" y="6190846"/>
                </a:moveTo>
                <a:cubicBezTo>
                  <a:pt x="11617414" y="6190846"/>
                  <a:pt x="11617414" y="6190846"/>
                  <a:pt x="11620908" y="6190846"/>
                </a:cubicBezTo>
                <a:cubicBezTo>
                  <a:pt x="11620908" y="6194378"/>
                  <a:pt x="11624401" y="6197910"/>
                  <a:pt x="11624401" y="6201442"/>
                </a:cubicBezTo>
                <a:cubicBezTo>
                  <a:pt x="11624401" y="6201442"/>
                  <a:pt x="11624401" y="6201442"/>
                  <a:pt x="11613922" y="6307389"/>
                </a:cubicBezTo>
                <a:cubicBezTo>
                  <a:pt x="11613922" y="6310921"/>
                  <a:pt x="11613922" y="6314453"/>
                  <a:pt x="11610428" y="6314453"/>
                </a:cubicBezTo>
                <a:cubicBezTo>
                  <a:pt x="11606935" y="6314453"/>
                  <a:pt x="11603442" y="6314453"/>
                  <a:pt x="11599949" y="6314453"/>
                </a:cubicBezTo>
                <a:cubicBezTo>
                  <a:pt x="11599949" y="6314453"/>
                  <a:pt x="11599949" y="6314453"/>
                  <a:pt x="11509124" y="6268542"/>
                </a:cubicBezTo>
                <a:cubicBezTo>
                  <a:pt x="11505632" y="6268542"/>
                  <a:pt x="11502138" y="6265010"/>
                  <a:pt x="11502138" y="6261479"/>
                </a:cubicBezTo>
                <a:cubicBezTo>
                  <a:pt x="11502138" y="6261479"/>
                  <a:pt x="11502138" y="6257947"/>
                  <a:pt x="11505632" y="6254415"/>
                </a:cubicBezTo>
                <a:cubicBezTo>
                  <a:pt x="11537070" y="6222631"/>
                  <a:pt x="11568509" y="6201442"/>
                  <a:pt x="11613922" y="6190846"/>
                </a:cubicBezTo>
                <a:close/>
                <a:moveTo>
                  <a:pt x="11532772" y="6155914"/>
                </a:moveTo>
                <a:cubicBezTo>
                  <a:pt x="11536265" y="6155914"/>
                  <a:pt x="11539758" y="6159609"/>
                  <a:pt x="11539758" y="6163304"/>
                </a:cubicBezTo>
                <a:cubicBezTo>
                  <a:pt x="11539758" y="6166999"/>
                  <a:pt x="11539758" y="6166999"/>
                  <a:pt x="11536265" y="6166999"/>
                </a:cubicBezTo>
                <a:cubicBezTo>
                  <a:pt x="11536265" y="6166999"/>
                  <a:pt x="11536265" y="6166999"/>
                  <a:pt x="11529278" y="6170694"/>
                </a:cubicBezTo>
                <a:cubicBezTo>
                  <a:pt x="11529278" y="6170694"/>
                  <a:pt x="11529278" y="6170694"/>
                  <a:pt x="11525785" y="6163304"/>
                </a:cubicBezTo>
                <a:cubicBezTo>
                  <a:pt x="11525785" y="6163304"/>
                  <a:pt x="11525785" y="6163304"/>
                  <a:pt x="11522292" y="6163304"/>
                </a:cubicBezTo>
                <a:cubicBezTo>
                  <a:pt x="11525785" y="6159609"/>
                  <a:pt x="11529278" y="6159609"/>
                  <a:pt x="11532772" y="6155914"/>
                </a:cubicBezTo>
                <a:close/>
                <a:moveTo>
                  <a:pt x="11529297" y="6148717"/>
                </a:moveTo>
                <a:cubicBezTo>
                  <a:pt x="11525746" y="6152267"/>
                  <a:pt x="11518645" y="6155819"/>
                  <a:pt x="11511543" y="6159369"/>
                </a:cubicBezTo>
                <a:cubicBezTo>
                  <a:pt x="11511543" y="6159369"/>
                  <a:pt x="11511543" y="6159369"/>
                  <a:pt x="11515094" y="6162920"/>
                </a:cubicBezTo>
                <a:lnTo>
                  <a:pt x="11532848" y="6194878"/>
                </a:lnTo>
                <a:cubicBezTo>
                  <a:pt x="11536399" y="6194878"/>
                  <a:pt x="11536399" y="6191326"/>
                  <a:pt x="11539950" y="6191326"/>
                </a:cubicBezTo>
                <a:cubicBezTo>
                  <a:pt x="11539950" y="6191326"/>
                  <a:pt x="11539950" y="6191326"/>
                  <a:pt x="11532848" y="6177123"/>
                </a:cubicBezTo>
                <a:cubicBezTo>
                  <a:pt x="11532848" y="6177123"/>
                  <a:pt x="11532848" y="6177123"/>
                  <a:pt x="11539950" y="6173573"/>
                </a:cubicBezTo>
                <a:cubicBezTo>
                  <a:pt x="11539950" y="6173573"/>
                  <a:pt x="11539950" y="6173573"/>
                  <a:pt x="11554153" y="6184225"/>
                </a:cubicBezTo>
                <a:cubicBezTo>
                  <a:pt x="11557704" y="6180674"/>
                  <a:pt x="11557704" y="6180674"/>
                  <a:pt x="11561255" y="6180674"/>
                </a:cubicBezTo>
                <a:cubicBezTo>
                  <a:pt x="11561255" y="6180674"/>
                  <a:pt x="11561255" y="6180674"/>
                  <a:pt x="11547052" y="6166471"/>
                </a:cubicBezTo>
                <a:cubicBezTo>
                  <a:pt x="11547052" y="6166471"/>
                  <a:pt x="11547052" y="6166471"/>
                  <a:pt x="11547052" y="6162920"/>
                </a:cubicBezTo>
                <a:cubicBezTo>
                  <a:pt x="11550602" y="6155819"/>
                  <a:pt x="11539950" y="6145166"/>
                  <a:pt x="11529297" y="6148717"/>
                </a:cubicBezTo>
                <a:close/>
                <a:moveTo>
                  <a:pt x="11750205" y="6142479"/>
                </a:moveTo>
                <a:cubicBezTo>
                  <a:pt x="11753748" y="6166663"/>
                  <a:pt x="11753748" y="6166663"/>
                  <a:pt x="11753748" y="6166663"/>
                </a:cubicBezTo>
                <a:cubicBezTo>
                  <a:pt x="11746663" y="6183937"/>
                  <a:pt x="11746663" y="6183937"/>
                  <a:pt x="11746663" y="6183937"/>
                </a:cubicBezTo>
                <a:lnTo>
                  <a:pt x="11753748" y="6190846"/>
                </a:lnTo>
                <a:cubicBezTo>
                  <a:pt x="11760832" y="6173572"/>
                  <a:pt x="11760832" y="6173572"/>
                  <a:pt x="11760832" y="6173572"/>
                </a:cubicBezTo>
                <a:cubicBezTo>
                  <a:pt x="11785626" y="6159753"/>
                  <a:pt x="11785626" y="6159753"/>
                  <a:pt x="11785626" y="6159753"/>
                </a:cubicBezTo>
                <a:cubicBezTo>
                  <a:pt x="11785626" y="6159753"/>
                  <a:pt x="11782084" y="6156298"/>
                  <a:pt x="11778543" y="6156298"/>
                </a:cubicBezTo>
                <a:cubicBezTo>
                  <a:pt x="11760832" y="6163208"/>
                  <a:pt x="11760832" y="6163208"/>
                  <a:pt x="11760832" y="6163208"/>
                </a:cubicBezTo>
                <a:cubicBezTo>
                  <a:pt x="11757290" y="6145933"/>
                  <a:pt x="11757290" y="6145933"/>
                  <a:pt x="11757290" y="6145933"/>
                </a:cubicBezTo>
                <a:cubicBezTo>
                  <a:pt x="11753748" y="6142479"/>
                  <a:pt x="11753748" y="6142479"/>
                  <a:pt x="11750205" y="6142479"/>
                </a:cubicBezTo>
                <a:close/>
                <a:moveTo>
                  <a:pt x="11715224" y="6138449"/>
                </a:moveTo>
                <a:cubicBezTo>
                  <a:pt x="11718717" y="6138449"/>
                  <a:pt x="11722211" y="6138449"/>
                  <a:pt x="11725705" y="6141808"/>
                </a:cubicBezTo>
                <a:cubicBezTo>
                  <a:pt x="11725705" y="6141808"/>
                  <a:pt x="11729197" y="6141808"/>
                  <a:pt x="11729197" y="6145167"/>
                </a:cubicBezTo>
                <a:cubicBezTo>
                  <a:pt x="11729197" y="6148525"/>
                  <a:pt x="11725705" y="6151884"/>
                  <a:pt x="11722211" y="6151884"/>
                </a:cubicBezTo>
                <a:cubicBezTo>
                  <a:pt x="11722211" y="6151884"/>
                  <a:pt x="11722211" y="6151884"/>
                  <a:pt x="11711731" y="6148525"/>
                </a:cubicBezTo>
                <a:lnTo>
                  <a:pt x="11711731" y="6145167"/>
                </a:lnTo>
                <a:cubicBezTo>
                  <a:pt x="11711731" y="6145167"/>
                  <a:pt x="11711731" y="6145167"/>
                  <a:pt x="11715224" y="6138449"/>
                </a:cubicBezTo>
                <a:close/>
                <a:moveTo>
                  <a:pt x="11582079" y="6137944"/>
                </a:moveTo>
                <a:cubicBezTo>
                  <a:pt x="11589134" y="6134417"/>
                  <a:pt x="11596187" y="6141472"/>
                  <a:pt x="11596187" y="6148525"/>
                </a:cubicBezTo>
                <a:cubicBezTo>
                  <a:pt x="11596187" y="6155579"/>
                  <a:pt x="11589134" y="6162632"/>
                  <a:pt x="11582079" y="6162632"/>
                </a:cubicBezTo>
                <a:cubicBezTo>
                  <a:pt x="11575026" y="6162632"/>
                  <a:pt x="11567972" y="6159106"/>
                  <a:pt x="11567972" y="6152052"/>
                </a:cubicBezTo>
                <a:cubicBezTo>
                  <a:pt x="11567972" y="6152052"/>
                  <a:pt x="11567972" y="6152052"/>
                  <a:pt x="11567972" y="6148525"/>
                </a:cubicBezTo>
                <a:cubicBezTo>
                  <a:pt x="11567972" y="6141472"/>
                  <a:pt x="11575026" y="6137944"/>
                  <a:pt x="11582079" y="6137944"/>
                </a:cubicBezTo>
                <a:close/>
                <a:moveTo>
                  <a:pt x="11670081" y="6131730"/>
                </a:moveTo>
                <a:cubicBezTo>
                  <a:pt x="11670081" y="6131730"/>
                  <a:pt x="11670081" y="6131730"/>
                  <a:pt x="11673440" y="6142210"/>
                </a:cubicBezTo>
                <a:cubicBezTo>
                  <a:pt x="11673440" y="6142210"/>
                  <a:pt x="11673440" y="6142210"/>
                  <a:pt x="11676799" y="6149197"/>
                </a:cubicBezTo>
                <a:cubicBezTo>
                  <a:pt x="11673440" y="6149197"/>
                  <a:pt x="11666722" y="6149197"/>
                  <a:pt x="11663363" y="6149197"/>
                </a:cubicBezTo>
                <a:lnTo>
                  <a:pt x="11666722" y="6142210"/>
                </a:lnTo>
                <a:cubicBezTo>
                  <a:pt x="11666722" y="6142210"/>
                  <a:pt x="11666722" y="6142210"/>
                  <a:pt x="11670081" y="6131730"/>
                </a:cubicBezTo>
                <a:close/>
                <a:moveTo>
                  <a:pt x="11578609" y="6131214"/>
                </a:moveTo>
                <a:cubicBezTo>
                  <a:pt x="11568195" y="6131214"/>
                  <a:pt x="11561254" y="6138242"/>
                  <a:pt x="11561254" y="6148784"/>
                </a:cubicBezTo>
                <a:cubicBezTo>
                  <a:pt x="11561254" y="6152297"/>
                  <a:pt x="11561254" y="6152297"/>
                  <a:pt x="11561254" y="6152297"/>
                </a:cubicBezTo>
                <a:cubicBezTo>
                  <a:pt x="11561254" y="6162839"/>
                  <a:pt x="11571666" y="6173381"/>
                  <a:pt x="11582079" y="6169867"/>
                </a:cubicBezTo>
                <a:cubicBezTo>
                  <a:pt x="11595963" y="6169867"/>
                  <a:pt x="11602904" y="6162839"/>
                  <a:pt x="11602904" y="6148784"/>
                </a:cubicBezTo>
                <a:cubicBezTo>
                  <a:pt x="11602904" y="6138242"/>
                  <a:pt x="11592492" y="6127700"/>
                  <a:pt x="11578609" y="6131214"/>
                </a:cubicBezTo>
                <a:close/>
                <a:moveTo>
                  <a:pt x="11708922" y="6127700"/>
                </a:moveTo>
                <a:cubicBezTo>
                  <a:pt x="11708922" y="6127700"/>
                  <a:pt x="11708922" y="6127700"/>
                  <a:pt x="11705380" y="6145454"/>
                </a:cubicBezTo>
                <a:cubicBezTo>
                  <a:pt x="11705380" y="6145454"/>
                  <a:pt x="11705380" y="6145454"/>
                  <a:pt x="11698296" y="6166759"/>
                </a:cubicBezTo>
                <a:cubicBezTo>
                  <a:pt x="11701837" y="6170310"/>
                  <a:pt x="11705380" y="6170310"/>
                  <a:pt x="11708922" y="6170310"/>
                </a:cubicBezTo>
                <a:lnTo>
                  <a:pt x="11712464" y="6156107"/>
                </a:lnTo>
                <a:cubicBezTo>
                  <a:pt x="11712464" y="6156107"/>
                  <a:pt x="11712464" y="6156107"/>
                  <a:pt x="11719548" y="6156107"/>
                </a:cubicBezTo>
                <a:cubicBezTo>
                  <a:pt x="11719548" y="6156107"/>
                  <a:pt x="11719548" y="6156107"/>
                  <a:pt x="11723090" y="6173861"/>
                </a:cubicBezTo>
                <a:cubicBezTo>
                  <a:pt x="11726632" y="6177412"/>
                  <a:pt x="11726632" y="6177412"/>
                  <a:pt x="11730175" y="6177412"/>
                </a:cubicBezTo>
                <a:cubicBezTo>
                  <a:pt x="11730175" y="6177412"/>
                  <a:pt x="11730175" y="6177412"/>
                  <a:pt x="11726632" y="6159658"/>
                </a:cubicBezTo>
                <a:cubicBezTo>
                  <a:pt x="11733717" y="6156107"/>
                  <a:pt x="11737259" y="6149005"/>
                  <a:pt x="11737259" y="6145454"/>
                </a:cubicBezTo>
                <a:cubicBezTo>
                  <a:pt x="11737259" y="6138353"/>
                  <a:pt x="11733717" y="6134802"/>
                  <a:pt x="11730175" y="6134802"/>
                </a:cubicBezTo>
                <a:cubicBezTo>
                  <a:pt x="11723090" y="6131251"/>
                  <a:pt x="11716006" y="6127700"/>
                  <a:pt x="11708922" y="6127700"/>
                </a:cubicBezTo>
                <a:close/>
                <a:moveTo>
                  <a:pt x="11666295" y="6120982"/>
                </a:moveTo>
                <a:cubicBezTo>
                  <a:pt x="11666295" y="6120982"/>
                  <a:pt x="11666295" y="6120982"/>
                  <a:pt x="11659211" y="6142066"/>
                </a:cubicBezTo>
                <a:cubicBezTo>
                  <a:pt x="11659211" y="6142066"/>
                  <a:pt x="11659211" y="6142066"/>
                  <a:pt x="11648585" y="6163149"/>
                </a:cubicBezTo>
                <a:cubicBezTo>
                  <a:pt x="11652127" y="6163149"/>
                  <a:pt x="11652127" y="6163149"/>
                  <a:pt x="11655669" y="6163149"/>
                </a:cubicBezTo>
                <a:lnTo>
                  <a:pt x="11659211" y="6156121"/>
                </a:lnTo>
                <a:cubicBezTo>
                  <a:pt x="11666295" y="6156121"/>
                  <a:pt x="11669838" y="6156121"/>
                  <a:pt x="11676922" y="6156121"/>
                </a:cubicBezTo>
                <a:cubicBezTo>
                  <a:pt x="11676922" y="6156121"/>
                  <a:pt x="11676922" y="6156121"/>
                  <a:pt x="11680464" y="6163149"/>
                </a:cubicBezTo>
                <a:cubicBezTo>
                  <a:pt x="11684006" y="6163149"/>
                  <a:pt x="11684006" y="6166663"/>
                  <a:pt x="11687548" y="6166663"/>
                </a:cubicBezTo>
                <a:cubicBezTo>
                  <a:pt x="11687548" y="6166663"/>
                  <a:pt x="11687548" y="6166663"/>
                  <a:pt x="11680464" y="6142066"/>
                </a:cubicBezTo>
                <a:cubicBezTo>
                  <a:pt x="11680464" y="6142066"/>
                  <a:pt x="11680464" y="6142066"/>
                  <a:pt x="11676922" y="6120982"/>
                </a:cubicBezTo>
                <a:cubicBezTo>
                  <a:pt x="11676922" y="6120982"/>
                  <a:pt x="11676922" y="6120982"/>
                  <a:pt x="11666295" y="6120982"/>
                </a:cubicBezTo>
                <a:close/>
                <a:moveTo>
                  <a:pt x="11645898" y="6120982"/>
                </a:moveTo>
                <a:cubicBezTo>
                  <a:pt x="11628187" y="6120982"/>
                  <a:pt x="11621103" y="6120982"/>
                  <a:pt x="11606934" y="6124453"/>
                </a:cubicBezTo>
                <a:cubicBezTo>
                  <a:pt x="11606934" y="6131394"/>
                  <a:pt x="11606934" y="6131394"/>
                  <a:pt x="11606934" y="6131394"/>
                </a:cubicBezTo>
                <a:lnTo>
                  <a:pt x="11621103" y="6127924"/>
                </a:lnTo>
                <a:cubicBezTo>
                  <a:pt x="11624645" y="6162632"/>
                  <a:pt x="11624645" y="6162632"/>
                  <a:pt x="11624645" y="6162632"/>
                </a:cubicBezTo>
                <a:cubicBezTo>
                  <a:pt x="11635271" y="6162632"/>
                  <a:pt x="11635271" y="6162632"/>
                  <a:pt x="11635271" y="6162632"/>
                </a:cubicBezTo>
                <a:cubicBezTo>
                  <a:pt x="11631729" y="6127924"/>
                  <a:pt x="11631729" y="6127924"/>
                  <a:pt x="11631729" y="6127924"/>
                </a:cubicBezTo>
                <a:cubicBezTo>
                  <a:pt x="11645898" y="6127924"/>
                  <a:pt x="11645898" y="6127924"/>
                  <a:pt x="11645898" y="6127924"/>
                </a:cubicBezTo>
                <a:cubicBezTo>
                  <a:pt x="11645898" y="6120982"/>
                  <a:pt x="11645898" y="6120982"/>
                  <a:pt x="11645898" y="6120982"/>
                </a:cubicBezTo>
                <a:close/>
                <a:moveTo>
                  <a:pt x="11196257" y="6120981"/>
                </a:moveTo>
                <a:cubicBezTo>
                  <a:pt x="11214171" y="6120981"/>
                  <a:pt x="11221336" y="6138448"/>
                  <a:pt x="11221336" y="6155913"/>
                </a:cubicBezTo>
                <a:lnTo>
                  <a:pt x="11167595" y="6155913"/>
                </a:lnTo>
                <a:cubicBezTo>
                  <a:pt x="11167595" y="6138448"/>
                  <a:pt x="11178343" y="6120981"/>
                  <a:pt x="11196257" y="6120981"/>
                </a:cubicBezTo>
                <a:close/>
                <a:moveTo>
                  <a:pt x="11648585" y="6114265"/>
                </a:moveTo>
                <a:cubicBezTo>
                  <a:pt x="11711759" y="6114265"/>
                  <a:pt x="11767914" y="6135224"/>
                  <a:pt x="11813539" y="6170156"/>
                </a:cubicBezTo>
                <a:cubicBezTo>
                  <a:pt x="11820558" y="6177143"/>
                  <a:pt x="11820558" y="6180636"/>
                  <a:pt x="11817049" y="6184129"/>
                </a:cubicBezTo>
                <a:cubicBezTo>
                  <a:pt x="11817049" y="6184129"/>
                  <a:pt x="11817049" y="6184129"/>
                  <a:pt x="11788972" y="6215569"/>
                </a:cubicBezTo>
                <a:cubicBezTo>
                  <a:pt x="11785462" y="6219061"/>
                  <a:pt x="11781952" y="6219061"/>
                  <a:pt x="11774933" y="6215569"/>
                </a:cubicBezTo>
                <a:cubicBezTo>
                  <a:pt x="11739837" y="6187623"/>
                  <a:pt x="11694210" y="6170156"/>
                  <a:pt x="11648585" y="6170156"/>
                </a:cubicBezTo>
                <a:cubicBezTo>
                  <a:pt x="11599450" y="6170156"/>
                  <a:pt x="11557334" y="6187623"/>
                  <a:pt x="11522236" y="6215569"/>
                </a:cubicBezTo>
                <a:cubicBezTo>
                  <a:pt x="11515217" y="6219061"/>
                  <a:pt x="11511708" y="6219061"/>
                  <a:pt x="11508198" y="6215569"/>
                </a:cubicBezTo>
                <a:cubicBezTo>
                  <a:pt x="11508198" y="6215569"/>
                  <a:pt x="11508198" y="6215569"/>
                  <a:pt x="11480121" y="6184129"/>
                </a:cubicBezTo>
                <a:cubicBezTo>
                  <a:pt x="11476611" y="6180636"/>
                  <a:pt x="11476611" y="6177143"/>
                  <a:pt x="11483630" y="6170156"/>
                </a:cubicBezTo>
                <a:cubicBezTo>
                  <a:pt x="11529256" y="6135224"/>
                  <a:pt x="11585411" y="6114265"/>
                  <a:pt x="11648585" y="6114265"/>
                </a:cubicBezTo>
                <a:close/>
                <a:moveTo>
                  <a:pt x="11196481" y="6114264"/>
                </a:moveTo>
                <a:cubicBezTo>
                  <a:pt x="11172113" y="6114264"/>
                  <a:pt x="11158189" y="6131778"/>
                  <a:pt x="11158189" y="6163304"/>
                </a:cubicBezTo>
                <a:cubicBezTo>
                  <a:pt x="11158189" y="6191326"/>
                  <a:pt x="11168632" y="6212343"/>
                  <a:pt x="11199962" y="6212343"/>
                </a:cubicBezTo>
                <a:cubicBezTo>
                  <a:pt x="11206924" y="6212343"/>
                  <a:pt x="11220848" y="6208840"/>
                  <a:pt x="11227810" y="6205337"/>
                </a:cubicBezTo>
                <a:lnTo>
                  <a:pt x="11227810" y="6194829"/>
                </a:lnTo>
                <a:cubicBezTo>
                  <a:pt x="11220848" y="6198332"/>
                  <a:pt x="11210404" y="6201834"/>
                  <a:pt x="11199962" y="6201834"/>
                </a:cubicBezTo>
                <a:cubicBezTo>
                  <a:pt x="11179076" y="6201834"/>
                  <a:pt x="11168632" y="6184320"/>
                  <a:pt x="11168632" y="6166807"/>
                </a:cubicBezTo>
                <a:cubicBezTo>
                  <a:pt x="11168632" y="6166807"/>
                  <a:pt x="11168632" y="6166807"/>
                  <a:pt x="11234772" y="6166807"/>
                </a:cubicBezTo>
                <a:cubicBezTo>
                  <a:pt x="11234772" y="6166807"/>
                  <a:pt x="11234772" y="6166807"/>
                  <a:pt x="11234772" y="6159801"/>
                </a:cubicBezTo>
                <a:cubicBezTo>
                  <a:pt x="11234772" y="6135281"/>
                  <a:pt x="11224329" y="6114264"/>
                  <a:pt x="11196481" y="6114264"/>
                </a:cubicBezTo>
                <a:close/>
                <a:moveTo>
                  <a:pt x="10947253" y="6077988"/>
                </a:moveTo>
                <a:lnTo>
                  <a:pt x="10947253" y="6088736"/>
                </a:lnTo>
                <a:lnTo>
                  <a:pt x="10986216" y="6088736"/>
                </a:lnTo>
                <a:lnTo>
                  <a:pt x="10986216" y="6208312"/>
                </a:lnTo>
                <a:lnTo>
                  <a:pt x="10999652" y="6208312"/>
                </a:lnTo>
                <a:lnTo>
                  <a:pt x="10999652" y="6088736"/>
                </a:lnTo>
                <a:lnTo>
                  <a:pt x="11038614" y="6088736"/>
                </a:lnTo>
                <a:lnTo>
                  <a:pt x="11038614" y="6077988"/>
                </a:lnTo>
                <a:close/>
                <a:moveTo>
                  <a:pt x="11060111" y="6067239"/>
                </a:moveTo>
                <a:lnTo>
                  <a:pt x="11060111" y="6208312"/>
                </a:lnTo>
                <a:cubicBezTo>
                  <a:pt x="11060111" y="6208312"/>
                  <a:pt x="11060111" y="6208312"/>
                  <a:pt x="11070476" y="6208312"/>
                </a:cubicBezTo>
                <a:cubicBezTo>
                  <a:pt x="11070476" y="6208312"/>
                  <a:pt x="11070476" y="6208312"/>
                  <a:pt x="11070476" y="6158936"/>
                </a:cubicBezTo>
                <a:cubicBezTo>
                  <a:pt x="11070476" y="6141302"/>
                  <a:pt x="11077385" y="6120142"/>
                  <a:pt x="11098115" y="6120142"/>
                </a:cubicBezTo>
                <a:cubicBezTo>
                  <a:pt x="11118844" y="6120142"/>
                  <a:pt x="11118844" y="6134249"/>
                  <a:pt x="11118844" y="6151883"/>
                </a:cubicBezTo>
                <a:cubicBezTo>
                  <a:pt x="11118844" y="6151883"/>
                  <a:pt x="11118844" y="6151883"/>
                  <a:pt x="11118844" y="6208312"/>
                </a:cubicBezTo>
                <a:cubicBezTo>
                  <a:pt x="11118844" y="6208312"/>
                  <a:pt x="11118844" y="6208312"/>
                  <a:pt x="11132662" y="6208312"/>
                </a:cubicBezTo>
                <a:cubicBezTo>
                  <a:pt x="11132662" y="6208312"/>
                  <a:pt x="11132662" y="6208312"/>
                  <a:pt x="11132662" y="6151883"/>
                </a:cubicBezTo>
                <a:cubicBezTo>
                  <a:pt x="11132662" y="6127195"/>
                  <a:pt x="11125753" y="6113088"/>
                  <a:pt x="11101569" y="6113088"/>
                </a:cubicBezTo>
                <a:cubicBezTo>
                  <a:pt x="11087750" y="6113088"/>
                  <a:pt x="11077385" y="6120142"/>
                  <a:pt x="11070476" y="6130722"/>
                </a:cubicBezTo>
                <a:cubicBezTo>
                  <a:pt x="11070476" y="6130722"/>
                  <a:pt x="11070476" y="6130722"/>
                  <a:pt x="11070476" y="6067239"/>
                </a:cubicBezTo>
                <a:cubicBezTo>
                  <a:pt x="11070476" y="6067239"/>
                  <a:pt x="11070476" y="6067239"/>
                  <a:pt x="11060111" y="6067239"/>
                </a:cubicBezTo>
                <a:close/>
                <a:moveTo>
                  <a:pt x="11638739" y="6043056"/>
                </a:moveTo>
                <a:cubicBezTo>
                  <a:pt x="11628222" y="6060677"/>
                  <a:pt x="11624716" y="6078298"/>
                  <a:pt x="11624716" y="6095919"/>
                </a:cubicBezTo>
                <a:cubicBezTo>
                  <a:pt x="11621210" y="6095919"/>
                  <a:pt x="11603681" y="6099443"/>
                  <a:pt x="11600176" y="6099443"/>
                </a:cubicBezTo>
                <a:cubicBezTo>
                  <a:pt x="11596669" y="6081822"/>
                  <a:pt x="11586152" y="6064201"/>
                  <a:pt x="11575635" y="6053629"/>
                </a:cubicBezTo>
                <a:cubicBezTo>
                  <a:pt x="11575635" y="6053629"/>
                  <a:pt x="11575635" y="6053629"/>
                  <a:pt x="11572129" y="6053629"/>
                </a:cubicBezTo>
                <a:cubicBezTo>
                  <a:pt x="11565117" y="6053629"/>
                  <a:pt x="11558106" y="6057153"/>
                  <a:pt x="11551094" y="6057153"/>
                </a:cubicBezTo>
                <a:cubicBezTo>
                  <a:pt x="11551094" y="6057153"/>
                  <a:pt x="11551094" y="6057153"/>
                  <a:pt x="11551094" y="6060677"/>
                </a:cubicBezTo>
                <a:cubicBezTo>
                  <a:pt x="11547588" y="6067726"/>
                  <a:pt x="11547588" y="6074774"/>
                  <a:pt x="11547588" y="6085346"/>
                </a:cubicBezTo>
                <a:cubicBezTo>
                  <a:pt x="11547588" y="6095919"/>
                  <a:pt x="11547588" y="6102967"/>
                  <a:pt x="11551094" y="6113540"/>
                </a:cubicBezTo>
                <a:cubicBezTo>
                  <a:pt x="11547588" y="6113540"/>
                  <a:pt x="11530059" y="6120588"/>
                  <a:pt x="11530059" y="6120588"/>
                </a:cubicBezTo>
                <a:cubicBezTo>
                  <a:pt x="11519542" y="6106491"/>
                  <a:pt x="11505518" y="6092395"/>
                  <a:pt x="11491495" y="6085346"/>
                </a:cubicBezTo>
                <a:cubicBezTo>
                  <a:pt x="11484484" y="6085346"/>
                  <a:pt x="11477472" y="6092395"/>
                  <a:pt x="11470460" y="6095919"/>
                </a:cubicBezTo>
                <a:cubicBezTo>
                  <a:pt x="11470460" y="6113540"/>
                  <a:pt x="11473966" y="6131161"/>
                  <a:pt x="11484484" y="6148781"/>
                </a:cubicBezTo>
                <a:cubicBezTo>
                  <a:pt x="11480978" y="6148781"/>
                  <a:pt x="11470460" y="6159354"/>
                  <a:pt x="11466954" y="6159354"/>
                </a:cubicBezTo>
                <a:cubicBezTo>
                  <a:pt x="11456437" y="6148781"/>
                  <a:pt x="11438908" y="6138209"/>
                  <a:pt x="11421379" y="6134685"/>
                </a:cubicBezTo>
                <a:cubicBezTo>
                  <a:pt x="11414367" y="6138209"/>
                  <a:pt x="11407356" y="6145257"/>
                  <a:pt x="11403850" y="6148781"/>
                </a:cubicBezTo>
                <a:cubicBezTo>
                  <a:pt x="11403850" y="6148781"/>
                  <a:pt x="11403850" y="6148781"/>
                  <a:pt x="11403850" y="6152305"/>
                </a:cubicBezTo>
                <a:cubicBezTo>
                  <a:pt x="11407356" y="6166403"/>
                  <a:pt x="11417873" y="6184023"/>
                  <a:pt x="11431896" y="6198120"/>
                </a:cubicBezTo>
                <a:cubicBezTo>
                  <a:pt x="11428390" y="6198120"/>
                  <a:pt x="11417873" y="6215741"/>
                  <a:pt x="11417873" y="6215741"/>
                </a:cubicBezTo>
                <a:cubicBezTo>
                  <a:pt x="11400344" y="6208692"/>
                  <a:pt x="11382815" y="6201644"/>
                  <a:pt x="11365286" y="6201644"/>
                </a:cubicBezTo>
                <a:cubicBezTo>
                  <a:pt x="11361780" y="6208692"/>
                  <a:pt x="11354768" y="6215741"/>
                  <a:pt x="11354768" y="6222789"/>
                </a:cubicBezTo>
                <a:cubicBezTo>
                  <a:pt x="11361780" y="6236886"/>
                  <a:pt x="11375803" y="6250982"/>
                  <a:pt x="11389827" y="6261556"/>
                </a:cubicBezTo>
                <a:cubicBezTo>
                  <a:pt x="11389827" y="6265080"/>
                  <a:pt x="11382815" y="6279176"/>
                  <a:pt x="11382815" y="6282700"/>
                </a:cubicBezTo>
                <a:cubicBezTo>
                  <a:pt x="11365286" y="6275652"/>
                  <a:pt x="11344251" y="6275652"/>
                  <a:pt x="11330228" y="6282700"/>
                </a:cubicBezTo>
                <a:cubicBezTo>
                  <a:pt x="11326722" y="6289749"/>
                  <a:pt x="11323216" y="6296797"/>
                  <a:pt x="11323216" y="6303845"/>
                </a:cubicBezTo>
                <a:cubicBezTo>
                  <a:pt x="11333733" y="6317942"/>
                  <a:pt x="11351262" y="6324990"/>
                  <a:pt x="11368791" y="6332039"/>
                </a:cubicBezTo>
                <a:cubicBezTo>
                  <a:pt x="11368791" y="6335563"/>
                  <a:pt x="11365286" y="6349659"/>
                  <a:pt x="11365286" y="6353183"/>
                </a:cubicBezTo>
                <a:cubicBezTo>
                  <a:pt x="11347757" y="6353183"/>
                  <a:pt x="11330228" y="6360232"/>
                  <a:pt x="11316205" y="6367281"/>
                </a:cubicBezTo>
                <a:cubicBezTo>
                  <a:pt x="11316205" y="6367281"/>
                  <a:pt x="11316205" y="6367281"/>
                  <a:pt x="11312698" y="6367281"/>
                </a:cubicBezTo>
                <a:cubicBezTo>
                  <a:pt x="11312698" y="6370805"/>
                  <a:pt x="11312698" y="6374329"/>
                  <a:pt x="11312698" y="6381377"/>
                </a:cubicBezTo>
                <a:cubicBezTo>
                  <a:pt x="11312698" y="6384901"/>
                  <a:pt x="11312698" y="6388425"/>
                  <a:pt x="11312698" y="6391950"/>
                </a:cubicBezTo>
                <a:cubicBezTo>
                  <a:pt x="11312698" y="6391950"/>
                  <a:pt x="11312698" y="6391950"/>
                  <a:pt x="11316205" y="6391950"/>
                </a:cubicBezTo>
                <a:cubicBezTo>
                  <a:pt x="11330228" y="6402523"/>
                  <a:pt x="11347757" y="6406047"/>
                  <a:pt x="11365286" y="6406047"/>
                </a:cubicBezTo>
                <a:cubicBezTo>
                  <a:pt x="11365286" y="6409571"/>
                  <a:pt x="11368791" y="6427192"/>
                  <a:pt x="11368791" y="6427192"/>
                </a:cubicBezTo>
                <a:cubicBezTo>
                  <a:pt x="11351262" y="6434240"/>
                  <a:pt x="11333733" y="6444812"/>
                  <a:pt x="11323216" y="6455385"/>
                </a:cubicBezTo>
                <a:cubicBezTo>
                  <a:pt x="11323216" y="6455385"/>
                  <a:pt x="11323216" y="6455385"/>
                  <a:pt x="11323216" y="6458909"/>
                </a:cubicBezTo>
                <a:cubicBezTo>
                  <a:pt x="11323216" y="6462434"/>
                  <a:pt x="11326722" y="6473006"/>
                  <a:pt x="11330228" y="6480054"/>
                </a:cubicBezTo>
                <a:cubicBezTo>
                  <a:pt x="11347757" y="6483578"/>
                  <a:pt x="11365286" y="6483578"/>
                  <a:pt x="11382815" y="6480054"/>
                </a:cubicBezTo>
                <a:cubicBezTo>
                  <a:pt x="11382815" y="6480054"/>
                  <a:pt x="11389827" y="6497675"/>
                  <a:pt x="11393332" y="6501200"/>
                </a:cubicBezTo>
                <a:cubicBezTo>
                  <a:pt x="11375803" y="6508248"/>
                  <a:pt x="11361780" y="6522344"/>
                  <a:pt x="11354768" y="6536441"/>
                </a:cubicBezTo>
                <a:cubicBezTo>
                  <a:pt x="11354768" y="6536441"/>
                  <a:pt x="11354768" y="6536441"/>
                  <a:pt x="11354768" y="6539965"/>
                </a:cubicBezTo>
                <a:cubicBezTo>
                  <a:pt x="11358274" y="6543489"/>
                  <a:pt x="11361780" y="6554062"/>
                  <a:pt x="11365286" y="6557586"/>
                </a:cubicBezTo>
                <a:cubicBezTo>
                  <a:pt x="11382815" y="6557586"/>
                  <a:pt x="11400344" y="6554062"/>
                  <a:pt x="11417873" y="6543489"/>
                </a:cubicBezTo>
                <a:cubicBezTo>
                  <a:pt x="11417873" y="6547014"/>
                  <a:pt x="11428390" y="6561110"/>
                  <a:pt x="11431896" y="6564635"/>
                </a:cubicBezTo>
                <a:cubicBezTo>
                  <a:pt x="11417873" y="6575207"/>
                  <a:pt x="11410861" y="6592827"/>
                  <a:pt x="11403850" y="6610449"/>
                </a:cubicBezTo>
                <a:cubicBezTo>
                  <a:pt x="11410861" y="6613973"/>
                  <a:pt x="11414367" y="6621021"/>
                  <a:pt x="11421379" y="6624545"/>
                </a:cubicBezTo>
                <a:cubicBezTo>
                  <a:pt x="11438908" y="6621021"/>
                  <a:pt x="11456437" y="6613973"/>
                  <a:pt x="11466954" y="6599877"/>
                </a:cubicBezTo>
                <a:cubicBezTo>
                  <a:pt x="11470460" y="6599877"/>
                  <a:pt x="11484484" y="6613973"/>
                  <a:pt x="11484484" y="6613973"/>
                </a:cubicBezTo>
                <a:cubicBezTo>
                  <a:pt x="11477472" y="6628069"/>
                  <a:pt x="11473966" y="6649215"/>
                  <a:pt x="11473966" y="6663311"/>
                </a:cubicBezTo>
                <a:cubicBezTo>
                  <a:pt x="11473966" y="6663311"/>
                  <a:pt x="11473966" y="6666836"/>
                  <a:pt x="11473966" y="6666836"/>
                </a:cubicBezTo>
                <a:cubicBezTo>
                  <a:pt x="11477472" y="6670360"/>
                  <a:pt x="11484484" y="6673884"/>
                  <a:pt x="11491495" y="6677408"/>
                </a:cubicBezTo>
                <a:cubicBezTo>
                  <a:pt x="11491495" y="6677408"/>
                  <a:pt x="11491495" y="6677408"/>
                  <a:pt x="11495001" y="6677408"/>
                </a:cubicBezTo>
                <a:cubicBezTo>
                  <a:pt x="11509024" y="6670360"/>
                  <a:pt x="11523047" y="6656263"/>
                  <a:pt x="11530059" y="6638642"/>
                </a:cubicBezTo>
                <a:cubicBezTo>
                  <a:pt x="11533564" y="6642166"/>
                  <a:pt x="11547588" y="6645691"/>
                  <a:pt x="11551094" y="6649215"/>
                </a:cubicBezTo>
                <a:cubicBezTo>
                  <a:pt x="11547588" y="6656263"/>
                  <a:pt x="11547588" y="6666836"/>
                  <a:pt x="11547588" y="6673884"/>
                </a:cubicBezTo>
                <a:cubicBezTo>
                  <a:pt x="11547588" y="6684456"/>
                  <a:pt x="11547588" y="6691505"/>
                  <a:pt x="11551094" y="6702078"/>
                </a:cubicBezTo>
                <a:cubicBezTo>
                  <a:pt x="11558106" y="6705602"/>
                  <a:pt x="11565117" y="6705602"/>
                  <a:pt x="11572129" y="6709126"/>
                </a:cubicBezTo>
                <a:cubicBezTo>
                  <a:pt x="11572129" y="6709126"/>
                  <a:pt x="11572129" y="6709126"/>
                  <a:pt x="11575635" y="6709126"/>
                </a:cubicBezTo>
                <a:cubicBezTo>
                  <a:pt x="11586152" y="6695029"/>
                  <a:pt x="11596669" y="6677408"/>
                  <a:pt x="11600176" y="6663311"/>
                </a:cubicBezTo>
                <a:cubicBezTo>
                  <a:pt x="11603681" y="6663311"/>
                  <a:pt x="11621210" y="6663311"/>
                  <a:pt x="11624716" y="6663311"/>
                </a:cubicBezTo>
                <a:cubicBezTo>
                  <a:pt x="11624716" y="6684456"/>
                  <a:pt x="11628222" y="6702078"/>
                  <a:pt x="11638739" y="6716174"/>
                </a:cubicBezTo>
                <a:cubicBezTo>
                  <a:pt x="11645751" y="6716174"/>
                  <a:pt x="11656268" y="6716174"/>
                  <a:pt x="11659774" y="6716174"/>
                </a:cubicBezTo>
                <a:cubicBezTo>
                  <a:pt x="11659774" y="6716174"/>
                  <a:pt x="11659774" y="6716174"/>
                  <a:pt x="11663280" y="6716174"/>
                </a:cubicBezTo>
                <a:cubicBezTo>
                  <a:pt x="11670291" y="6702078"/>
                  <a:pt x="11677303" y="6684456"/>
                  <a:pt x="11677303" y="6663311"/>
                </a:cubicBezTo>
                <a:cubicBezTo>
                  <a:pt x="11677303" y="6663311"/>
                  <a:pt x="11694832" y="6663311"/>
                  <a:pt x="11698339" y="6663311"/>
                </a:cubicBezTo>
                <a:cubicBezTo>
                  <a:pt x="11701844" y="6677408"/>
                  <a:pt x="11712361" y="6695029"/>
                  <a:pt x="11722879" y="6709126"/>
                </a:cubicBezTo>
                <a:cubicBezTo>
                  <a:pt x="11722879" y="6709126"/>
                  <a:pt x="11722879" y="6709126"/>
                  <a:pt x="11726385" y="6709126"/>
                </a:cubicBezTo>
                <a:cubicBezTo>
                  <a:pt x="11733396" y="6705602"/>
                  <a:pt x="11740408" y="6705602"/>
                  <a:pt x="11747420" y="6702078"/>
                </a:cubicBezTo>
                <a:cubicBezTo>
                  <a:pt x="11750925" y="6691505"/>
                  <a:pt x="11750925" y="6684456"/>
                  <a:pt x="11750925" y="6673884"/>
                </a:cubicBezTo>
                <a:cubicBezTo>
                  <a:pt x="11750925" y="6666836"/>
                  <a:pt x="11750925" y="6656263"/>
                  <a:pt x="11747420" y="6649215"/>
                </a:cubicBezTo>
                <a:cubicBezTo>
                  <a:pt x="11750925" y="6645691"/>
                  <a:pt x="11764949" y="6638642"/>
                  <a:pt x="11768454" y="6638642"/>
                </a:cubicBezTo>
                <a:cubicBezTo>
                  <a:pt x="11778972" y="6656263"/>
                  <a:pt x="11789490" y="6666836"/>
                  <a:pt x="11807019" y="6677408"/>
                </a:cubicBezTo>
                <a:cubicBezTo>
                  <a:pt x="11814030" y="6673884"/>
                  <a:pt x="11821042" y="6670360"/>
                  <a:pt x="11824547" y="6666836"/>
                </a:cubicBezTo>
                <a:cubicBezTo>
                  <a:pt x="11824547" y="6666836"/>
                  <a:pt x="11824547" y="6666836"/>
                  <a:pt x="11828054" y="6666836"/>
                </a:cubicBezTo>
                <a:cubicBezTo>
                  <a:pt x="11828054" y="6666836"/>
                  <a:pt x="11828054" y="6663311"/>
                  <a:pt x="11828054" y="6663311"/>
                </a:cubicBezTo>
                <a:cubicBezTo>
                  <a:pt x="11828054" y="6645691"/>
                  <a:pt x="11821042" y="6628069"/>
                  <a:pt x="11814030" y="6613973"/>
                </a:cubicBezTo>
                <a:cubicBezTo>
                  <a:pt x="11814030" y="6610449"/>
                  <a:pt x="11828054" y="6599877"/>
                  <a:pt x="11831559" y="6599877"/>
                </a:cubicBezTo>
                <a:cubicBezTo>
                  <a:pt x="11842076" y="6610449"/>
                  <a:pt x="11859606" y="6621021"/>
                  <a:pt x="11877135" y="6624545"/>
                </a:cubicBezTo>
                <a:cubicBezTo>
                  <a:pt x="11884146" y="6621021"/>
                  <a:pt x="11891158" y="6613973"/>
                  <a:pt x="11894664" y="6610449"/>
                </a:cubicBezTo>
                <a:cubicBezTo>
                  <a:pt x="11894664" y="6610449"/>
                  <a:pt x="11894664" y="6610449"/>
                  <a:pt x="11894664" y="6606925"/>
                </a:cubicBezTo>
                <a:cubicBezTo>
                  <a:pt x="11891158" y="6592827"/>
                  <a:pt x="11880641" y="6575207"/>
                  <a:pt x="11866617" y="6561110"/>
                </a:cubicBezTo>
                <a:cubicBezTo>
                  <a:pt x="11870123" y="6561110"/>
                  <a:pt x="11880641" y="6547014"/>
                  <a:pt x="11880641" y="6543489"/>
                </a:cubicBezTo>
                <a:cubicBezTo>
                  <a:pt x="11898170" y="6554062"/>
                  <a:pt x="11915699" y="6557586"/>
                  <a:pt x="11933228" y="6557586"/>
                </a:cubicBezTo>
                <a:cubicBezTo>
                  <a:pt x="11936734" y="6550538"/>
                  <a:pt x="11940239" y="6543489"/>
                  <a:pt x="11943746" y="6539965"/>
                </a:cubicBezTo>
                <a:cubicBezTo>
                  <a:pt x="11943746" y="6539965"/>
                  <a:pt x="11943746" y="6539965"/>
                  <a:pt x="11943746" y="6536441"/>
                </a:cubicBezTo>
                <a:cubicBezTo>
                  <a:pt x="11936734" y="6522344"/>
                  <a:pt x="11922710" y="6508248"/>
                  <a:pt x="11908688" y="6497675"/>
                </a:cubicBezTo>
                <a:cubicBezTo>
                  <a:pt x="11908688" y="6497675"/>
                  <a:pt x="11915699" y="6480054"/>
                  <a:pt x="11915699" y="6480054"/>
                </a:cubicBezTo>
                <a:cubicBezTo>
                  <a:pt x="11933228" y="6483578"/>
                  <a:pt x="11950757" y="6483578"/>
                  <a:pt x="11968286" y="6480054"/>
                </a:cubicBezTo>
                <a:cubicBezTo>
                  <a:pt x="11968286" y="6480054"/>
                  <a:pt x="11968286" y="6480054"/>
                  <a:pt x="11968286" y="6476530"/>
                </a:cubicBezTo>
                <a:cubicBezTo>
                  <a:pt x="11971792" y="6473006"/>
                  <a:pt x="11975298" y="6462434"/>
                  <a:pt x="11975298" y="6455385"/>
                </a:cubicBezTo>
                <a:cubicBezTo>
                  <a:pt x="11961275" y="6441288"/>
                  <a:pt x="11947251" y="6434240"/>
                  <a:pt x="11929722" y="6427192"/>
                </a:cubicBezTo>
                <a:cubicBezTo>
                  <a:pt x="11929722" y="6427192"/>
                  <a:pt x="11929722" y="6409571"/>
                  <a:pt x="11933228" y="6406047"/>
                </a:cubicBezTo>
                <a:cubicBezTo>
                  <a:pt x="11950757" y="6406047"/>
                  <a:pt x="11968286" y="6402523"/>
                  <a:pt x="11982310" y="6391950"/>
                </a:cubicBezTo>
                <a:cubicBezTo>
                  <a:pt x="11985815" y="6388425"/>
                  <a:pt x="11985815" y="6384901"/>
                  <a:pt x="11985815" y="6381377"/>
                </a:cubicBezTo>
                <a:cubicBezTo>
                  <a:pt x="11985815" y="6377853"/>
                  <a:pt x="11985815" y="6374329"/>
                  <a:pt x="11982310" y="6370805"/>
                </a:cubicBezTo>
                <a:cubicBezTo>
                  <a:pt x="11982310" y="6370805"/>
                  <a:pt x="11982310" y="6370805"/>
                  <a:pt x="11982310" y="6367281"/>
                </a:cubicBezTo>
                <a:cubicBezTo>
                  <a:pt x="11968286" y="6360232"/>
                  <a:pt x="11950757" y="6353183"/>
                  <a:pt x="11933228" y="6353183"/>
                </a:cubicBezTo>
                <a:cubicBezTo>
                  <a:pt x="11933228" y="6353183"/>
                  <a:pt x="11929722" y="6335563"/>
                  <a:pt x="11929722" y="6332039"/>
                </a:cubicBezTo>
                <a:cubicBezTo>
                  <a:pt x="11947251" y="6328515"/>
                  <a:pt x="11964780" y="6317942"/>
                  <a:pt x="11975298" y="6307370"/>
                </a:cubicBezTo>
                <a:cubicBezTo>
                  <a:pt x="11975298" y="6307370"/>
                  <a:pt x="11975298" y="6307370"/>
                  <a:pt x="11975298" y="6303845"/>
                </a:cubicBezTo>
                <a:cubicBezTo>
                  <a:pt x="11975298" y="6296797"/>
                  <a:pt x="11971792" y="6289749"/>
                  <a:pt x="11968286" y="6282700"/>
                </a:cubicBezTo>
                <a:cubicBezTo>
                  <a:pt x="11950757" y="6279176"/>
                  <a:pt x="11933228" y="6279176"/>
                  <a:pt x="11915699" y="6282700"/>
                </a:cubicBezTo>
                <a:cubicBezTo>
                  <a:pt x="11915699" y="6279176"/>
                  <a:pt x="11908688" y="6265080"/>
                  <a:pt x="11908688" y="6261556"/>
                </a:cubicBezTo>
                <a:cubicBezTo>
                  <a:pt x="11922710" y="6250982"/>
                  <a:pt x="11936734" y="6240410"/>
                  <a:pt x="11943746" y="6222789"/>
                </a:cubicBezTo>
                <a:cubicBezTo>
                  <a:pt x="11943746" y="6215741"/>
                  <a:pt x="11936734" y="6208692"/>
                  <a:pt x="11933228" y="6205168"/>
                </a:cubicBezTo>
                <a:cubicBezTo>
                  <a:pt x="11933228" y="6205168"/>
                  <a:pt x="11933228" y="6205168"/>
                  <a:pt x="11933228" y="6201644"/>
                </a:cubicBezTo>
                <a:cubicBezTo>
                  <a:pt x="11915699" y="6201644"/>
                  <a:pt x="11898170" y="6208692"/>
                  <a:pt x="11880641" y="6215741"/>
                </a:cubicBezTo>
                <a:cubicBezTo>
                  <a:pt x="11880641" y="6215741"/>
                  <a:pt x="11870123" y="6201644"/>
                  <a:pt x="11866617" y="6198120"/>
                </a:cubicBezTo>
                <a:cubicBezTo>
                  <a:pt x="11880641" y="6184023"/>
                  <a:pt x="11891158" y="6169927"/>
                  <a:pt x="11894664" y="6152305"/>
                </a:cubicBezTo>
                <a:cubicBezTo>
                  <a:pt x="11891158" y="6145257"/>
                  <a:pt x="11884146" y="6138209"/>
                  <a:pt x="11877135" y="6134685"/>
                </a:cubicBezTo>
                <a:cubicBezTo>
                  <a:pt x="11859606" y="6138209"/>
                  <a:pt x="11845583" y="6148781"/>
                  <a:pt x="11831559" y="6162879"/>
                </a:cubicBezTo>
                <a:cubicBezTo>
                  <a:pt x="11828054" y="6159354"/>
                  <a:pt x="11814030" y="6148781"/>
                  <a:pt x="11814030" y="6148781"/>
                </a:cubicBezTo>
                <a:cubicBezTo>
                  <a:pt x="11821042" y="6131161"/>
                  <a:pt x="11828054" y="6113540"/>
                  <a:pt x="11828054" y="6095919"/>
                </a:cubicBezTo>
                <a:cubicBezTo>
                  <a:pt x="11821042" y="6092395"/>
                  <a:pt x="11814030" y="6085346"/>
                  <a:pt x="11807019" y="6085346"/>
                </a:cubicBezTo>
                <a:cubicBezTo>
                  <a:pt x="11792995" y="6092395"/>
                  <a:pt x="11778972" y="6106491"/>
                  <a:pt x="11768454" y="6120588"/>
                </a:cubicBezTo>
                <a:cubicBezTo>
                  <a:pt x="11764949" y="6120588"/>
                  <a:pt x="11750925" y="6113540"/>
                  <a:pt x="11747420" y="6113540"/>
                </a:cubicBezTo>
                <a:cubicBezTo>
                  <a:pt x="11750925" y="6102967"/>
                  <a:pt x="11750925" y="6095919"/>
                  <a:pt x="11750925" y="6085346"/>
                </a:cubicBezTo>
                <a:cubicBezTo>
                  <a:pt x="11750925" y="6074774"/>
                  <a:pt x="11750925" y="6067726"/>
                  <a:pt x="11747420" y="6060677"/>
                </a:cubicBezTo>
                <a:cubicBezTo>
                  <a:pt x="11747420" y="6060677"/>
                  <a:pt x="11747420" y="6060677"/>
                  <a:pt x="11747420" y="6057153"/>
                </a:cubicBezTo>
                <a:cubicBezTo>
                  <a:pt x="11740408" y="6057153"/>
                  <a:pt x="11733396" y="6053629"/>
                  <a:pt x="11726385" y="6053629"/>
                </a:cubicBezTo>
                <a:cubicBezTo>
                  <a:pt x="11726385" y="6053629"/>
                  <a:pt x="11726385" y="6053629"/>
                  <a:pt x="11722879" y="6053629"/>
                </a:cubicBezTo>
                <a:cubicBezTo>
                  <a:pt x="11712361" y="6064201"/>
                  <a:pt x="11701844" y="6081822"/>
                  <a:pt x="11698339" y="6099443"/>
                </a:cubicBezTo>
                <a:cubicBezTo>
                  <a:pt x="11694832" y="6099443"/>
                  <a:pt x="11677303" y="6095919"/>
                  <a:pt x="11673798" y="6095919"/>
                </a:cubicBezTo>
                <a:cubicBezTo>
                  <a:pt x="11673798" y="6078298"/>
                  <a:pt x="11670291" y="6060677"/>
                  <a:pt x="11659774" y="6043056"/>
                </a:cubicBezTo>
                <a:cubicBezTo>
                  <a:pt x="11652763" y="6043056"/>
                  <a:pt x="11645751" y="6043056"/>
                  <a:pt x="11638739" y="60430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D05A0D0-F30C-776E-842A-3F19953550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165" y="-45368"/>
            <a:ext cx="6096000" cy="6858000"/>
          </a:xfrm>
          <a:solidFill>
            <a:srgbClr val="17458F">
              <a:alpha val="60000"/>
            </a:srgbClr>
          </a:solidFill>
        </p:spPr>
        <p:txBody>
          <a:bodyPr/>
          <a:lstStyle/>
          <a:p>
            <a:r>
              <a:rPr lang="en-US" dirty="0"/>
              <a:t>subhead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19D3640-D373-2323-D7A8-8D78CC2578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3862" y="1484313"/>
            <a:ext cx="4978400" cy="1135062"/>
          </a:xfrm>
        </p:spPr>
        <p:txBody>
          <a:bodyPr/>
          <a:lstStyle/>
          <a:p>
            <a:r>
              <a:rPr lang="en-US" dirty="0"/>
              <a:t>CLUB QUALIFICATION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34293-683E-4B02-835C-5FA933D74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395" y="2787191"/>
            <a:ext cx="5413905" cy="388507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Attend CLS – and if you missed it - complete the Grant Seminar Lesson on Rotary’s Learning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Remind your Club to give to The Rotary Foundation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Update your Foundation and Polio giving goals in Rotary Club Central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Ensure your club has paid their RI and District dues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Sign the MOU (on the District website)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Return the reporting form from last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Apply before 30</a:t>
            </a:r>
            <a:r>
              <a:rPr lang="en-US" sz="2400" baseline="30000" dirty="0"/>
              <a:t>th</a:t>
            </a:r>
            <a:r>
              <a:rPr lang="en-US" sz="2400" dirty="0"/>
              <a:t> September 2026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DA63FBC-16F4-74DD-3314-F7AEA7F98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607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0EFCE-5BAA-D5A8-136F-C065A8F38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C9091D45-F6EB-3291-7085-ADA36C057465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1E18962-10C7-47C7-8889-269D29545D47}"/>
              </a:ext>
            </a:extLst>
          </p:cNvPr>
          <p:cNvSpPr txBox="1"/>
          <p:nvPr/>
        </p:nvSpPr>
        <p:spPr>
          <a:xfrm>
            <a:off x="272373" y="610696"/>
            <a:ext cx="11647253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70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What makes a good District Grant project?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040E1EE3-9FAF-26B4-2760-C3FAF40B2815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1F7E7781-0C62-5423-28A5-CE09059DBA8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A6838BDB-E12A-D509-B7AE-8317C9EAF4FF}"/>
              </a:ext>
            </a:extLst>
          </p:cNvPr>
          <p:cNvSpPr txBox="1">
            <a:spLocks/>
          </p:cNvSpPr>
          <p:nvPr/>
        </p:nvSpPr>
        <p:spPr>
          <a:xfrm>
            <a:off x="6096000" y="1781484"/>
            <a:ext cx="5917726" cy="423690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11" indent="-228611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 what your community needs – ask around! Be receptive to new ideas</a:t>
            </a: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 involved – how can</a:t>
            </a: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your </a:t>
            </a: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Rotarians be involved?</a:t>
            </a: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Ensure it has Rotary branding this creates profile and visibility</a:t>
            </a: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 the sustainability of the project – can you build on an existing partnership or involve other local businesses?</a:t>
            </a: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lots of photos and share them online (preferably with Rotary branding in them)</a:t>
            </a: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3038" marR="0" lvl="0" indent="-173038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897702-939D-B16D-57FD-AA7FC1D0C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8" y="1548590"/>
            <a:ext cx="5481640" cy="439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20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FC77CA-33C5-204D-9B5C-EDBEC0D4A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CD6AF7F9-E069-71F9-252B-7EF31D2B770C}"/>
              </a:ext>
            </a:extLst>
          </p:cNvPr>
          <p:cNvSpPr/>
          <p:nvPr/>
        </p:nvSpPr>
        <p:spPr>
          <a:xfrm>
            <a:off x="0" y="450849"/>
            <a:ext cx="12192000" cy="33255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917DAF9-2953-AB75-7E34-896A63C3FDCC}"/>
              </a:ext>
            </a:extLst>
          </p:cNvPr>
          <p:cNvSpPr txBox="1"/>
          <p:nvPr/>
        </p:nvSpPr>
        <p:spPr>
          <a:xfrm>
            <a:off x="272374" y="610696"/>
            <a:ext cx="7012840" cy="815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7093"/>
              </a:lnSpc>
            </a:pPr>
            <a:r>
              <a:rPr lang="en-US" sz="4000" b="1" dirty="0">
                <a:latin typeface="Open Sans"/>
                <a:ea typeface="Open Sans"/>
                <a:cs typeface="Open Sans"/>
                <a:sym typeface="Open Sans"/>
              </a:rPr>
              <a:t>Other Nuts and Bolts stuff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1EA20229-42ED-3276-E9AC-0BDDB577F669}"/>
              </a:ext>
            </a:extLst>
          </p:cNvPr>
          <p:cNvSpPr/>
          <p:nvPr/>
        </p:nvSpPr>
        <p:spPr>
          <a:xfrm>
            <a:off x="0" y="6373891"/>
            <a:ext cx="12192000" cy="0"/>
          </a:xfrm>
          <a:prstGeom prst="line">
            <a:avLst/>
          </a:prstGeom>
          <a:ln w="25400" cap="flat">
            <a:solidFill>
              <a:srgbClr val="F7A81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13" descr="A black text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9BC267CB-908E-CEBE-B8CC-582794FED9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37" y="6405811"/>
            <a:ext cx="1051910" cy="396573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31291885-3C92-515E-8385-5B347B52C485}"/>
              </a:ext>
            </a:extLst>
          </p:cNvPr>
          <p:cNvSpPr txBox="1"/>
          <p:nvPr/>
        </p:nvSpPr>
        <p:spPr>
          <a:xfrm>
            <a:off x="272374" y="1425984"/>
            <a:ext cx="7012840" cy="5323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Don’t start the project until you’ve received the funds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Ensure you have financial transparency and stewardship – keep receipts and good accounting practices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Consider branding opportunities in your grant application – adding a sign is often a small cost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Report on time</a:t>
            </a: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marL="342900" indent="-342900" defTabSz="609630">
              <a:lnSpc>
                <a:spcPts val="255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Calibri Light" panose="020F0302020204030204" pitchFamily="34" charset="0"/>
                <a:ea typeface="HK Grotesk"/>
                <a:cs typeface="Calibri Light" panose="020F0302020204030204" pitchFamily="34" charset="0"/>
                <a:sym typeface="HK Grotesk"/>
              </a:rPr>
              <a:t>It’s vital we continue to showcase good stewardship of The Rotary Foundation’s funds.</a:t>
            </a:r>
          </a:p>
          <a:p>
            <a:pPr defTabSz="609630">
              <a:lnSpc>
                <a:spcPts val="2559"/>
              </a:lnSpc>
              <a:spcBef>
                <a:spcPct val="0"/>
              </a:spcBef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defTabSz="609630">
              <a:lnSpc>
                <a:spcPts val="2559"/>
              </a:lnSpc>
              <a:spcBef>
                <a:spcPct val="0"/>
              </a:spcBef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defTabSz="609630">
              <a:lnSpc>
                <a:spcPts val="2559"/>
              </a:lnSpc>
              <a:spcBef>
                <a:spcPct val="0"/>
              </a:spcBef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  <a:p>
            <a:pPr defTabSz="609630">
              <a:lnSpc>
                <a:spcPts val="2559"/>
              </a:lnSpc>
              <a:spcBef>
                <a:spcPct val="0"/>
              </a:spcBef>
            </a:pPr>
            <a:endParaRPr lang="en-US" sz="2133" dirty="0">
              <a:latin typeface="Calibri Light" panose="020F0302020204030204" pitchFamily="34" charset="0"/>
              <a:ea typeface="HK Grotesk"/>
              <a:cs typeface="Calibri Light" panose="020F0302020204030204" pitchFamily="34" charset="0"/>
              <a:sym typeface="HK Grotesk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82F04-10D1-380D-39CE-989E9877A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622418" y="2004623"/>
            <a:ext cx="4629107" cy="347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50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8"/>
  <p:tag name="ARTICULATE_SLIDE_THUMBNAIL_REFRESH" val="1"/>
  <p:tag name="ARTICULATE_DESIGN_ID_OFFICE THEME" val="Zww6o0dV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32763</TotalTime>
  <Words>710</Words>
  <Application>Microsoft Macintosh PowerPoint</Application>
  <PresentationFormat>Widescreen</PresentationFormat>
  <Paragraphs>114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HK Grotesk</vt:lpstr>
      <vt:lpstr>Open Sans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FK B</dc:creator>
  <cp:lastModifiedBy>Jenn Wong</cp:lastModifiedBy>
  <cp:revision>199</cp:revision>
  <cp:lastPrinted>2019-12-04T20:41:25Z</cp:lastPrinted>
  <dcterms:created xsi:type="dcterms:W3CDTF">2019-11-18T03:22:22Z</dcterms:created>
  <dcterms:modified xsi:type="dcterms:W3CDTF">2026-07-05T10:00:23Z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1E96FB25-8539-4CD8-9073-88C994302880</vt:lpwstr>
  </property>
  <property fmtid="{D5CDD505-2E9C-101B-9397-08002B2CF9AE}" pid="3" name="ArticulatePath">
    <vt:lpwstr>RI InHouse Staff Presentation_20200117-007_QC1_EN</vt:lpwstr>
  </property>
</Properties>
</file>