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57" r:id="rId3"/>
    <p:sldId id="260" r:id="rId4"/>
    <p:sldId id="261" r:id="rId5"/>
    <p:sldId id="341" r:id="rId6"/>
    <p:sldId id="311" r:id="rId7"/>
    <p:sldId id="314" r:id="rId8"/>
    <p:sldId id="315" r:id="rId9"/>
    <p:sldId id="316" r:id="rId10"/>
    <p:sldId id="313" r:id="rId11"/>
    <p:sldId id="318" r:id="rId12"/>
    <p:sldId id="319" r:id="rId13"/>
    <p:sldId id="409" r:id="rId14"/>
    <p:sldId id="323" r:id="rId15"/>
    <p:sldId id="408" r:id="rId16"/>
    <p:sldId id="423" r:id="rId17"/>
    <p:sldId id="436" r:id="rId18"/>
    <p:sldId id="424" r:id="rId19"/>
    <p:sldId id="426" r:id="rId20"/>
    <p:sldId id="435" r:id="rId21"/>
    <p:sldId id="434" r:id="rId22"/>
    <p:sldId id="425" r:id="rId23"/>
    <p:sldId id="326" r:id="rId24"/>
    <p:sldId id="325" r:id="rId25"/>
    <p:sldId id="317" r:id="rId26"/>
    <p:sldId id="306" r:id="rId27"/>
    <p:sldId id="329" r:id="rId28"/>
    <p:sldId id="328" r:id="rId29"/>
    <p:sldId id="331" r:id="rId30"/>
    <p:sldId id="343" r:id="rId31"/>
    <p:sldId id="330" r:id="rId32"/>
    <p:sldId id="333" r:id="rId33"/>
    <p:sldId id="432" r:id="rId34"/>
    <p:sldId id="431" r:id="rId35"/>
    <p:sldId id="433" r:id="rId36"/>
    <p:sldId id="437" r:id="rId37"/>
    <p:sldId id="332" r:id="rId38"/>
    <p:sldId id="334" r:id="rId39"/>
    <p:sldId id="342" r:id="rId40"/>
    <p:sldId id="335" r:id="rId41"/>
    <p:sldId id="338" r:id="rId42"/>
    <p:sldId id="307" r:id="rId43"/>
    <p:sldId id="271" r:id="rId44"/>
    <p:sldId id="336" r:id="rId45"/>
    <p:sldId id="337" r:id="rId46"/>
    <p:sldId id="273" r:id="rId47"/>
    <p:sldId id="428" r:id="rId48"/>
    <p:sldId id="429" r:id="rId49"/>
    <p:sldId id="427" r:id="rId50"/>
    <p:sldId id="418" r:id="rId51"/>
    <p:sldId id="417" r:id="rId52"/>
    <p:sldId id="421" r:id="rId53"/>
    <p:sldId id="420" r:id="rId54"/>
    <p:sldId id="419" r:id="rId55"/>
    <p:sldId id="422" r:id="rId56"/>
    <p:sldId id="272" r:id="rId57"/>
    <p:sldId id="416" r:id="rId58"/>
    <p:sldId id="415" r:id="rId59"/>
    <p:sldId id="267" r:id="rId60"/>
  </p:sldIdLst>
  <p:sldSz cx="12192000" cy="6858000"/>
  <p:notesSz cx="7102475" cy="93694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B"/>
          </a:solidFill>
        </a:fill>
      </a:tcStyle>
    </a:wholeTbl>
    <a:band2H>
      <a:tcTxStyle/>
      <a:tcStyle>
        <a:tcBdr/>
        <a:fill>
          <a:solidFill>
            <a:srgbClr val="E7E8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1CB"/>
          </a:solidFill>
        </a:fill>
      </a:tcStyle>
    </a:wholeTbl>
    <a:band2H>
      <a:tcTxStyle/>
      <a:tcStyle>
        <a:tcBdr/>
        <a:fill>
          <a:solidFill>
            <a:srgbClr val="FDF1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F2F6"/>
          </a:solidFill>
        </a:fill>
      </a:tcStyle>
    </a:wholeTbl>
    <a:band2H>
      <a:tcTxStyle/>
      <a:tcStyle>
        <a:tcBdr/>
        <a:fill>
          <a:solidFill>
            <a:srgbClr val="F5F9F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182" autoAdjust="0"/>
  </p:normalViewPr>
  <p:slideViewPr>
    <p:cSldViewPr snapToGrid="0">
      <p:cViewPr varScale="1">
        <p:scale>
          <a:sx n="79" d="100"/>
          <a:sy n="79" d="100"/>
        </p:scale>
        <p:origin x="40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65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4" name="Shape 854"/>
          <p:cNvSpPr>
            <a:spLocks noGrp="1" noRot="1" noChangeAspect="1"/>
          </p:cNvSpPr>
          <p:nvPr>
            <p:ph type="sldImg"/>
          </p:nvPr>
        </p:nvSpPr>
        <p:spPr>
          <a:xfrm>
            <a:off x="428625" y="703263"/>
            <a:ext cx="6245225" cy="3513137"/>
          </a:xfrm>
          <a:prstGeom prst="rect">
            <a:avLst/>
          </a:prstGeom>
        </p:spPr>
        <p:txBody>
          <a:bodyPr lIns="94119" tIns="47060" rIns="94119" bIns="47060"/>
          <a:lstStyle/>
          <a:p>
            <a:endParaRPr/>
          </a:p>
        </p:txBody>
      </p:sp>
      <p:sp>
        <p:nvSpPr>
          <p:cNvPr id="855" name="Shape 855"/>
          <p:cNvSpPr>
            <a:spLocks noGrp="1"/>
          </p:cNvSpPr>
          <p:nvPr>
            <p:ph type="body" sz="quarter" idx="1"/>
          </p:nvPr>
        </p:nvSpPr>
        <p:spPr>
          <a:xfrm>
            <a:off x="946997" y="4450477"/>
            <a:ext cx="5208482" cy="4216241"/>
          </a:xfrm>
          <a:prstGeom prst="rect">
            <a:avLst/>
          </a:prstGeom>
        </p:spPr>
        <p:txBody>
          <a:bodyPr lIns="94119" tIns="47060" rIns="94119" bIns="47060"/>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CA" altLang="en-US" sz="4000" b="0" i="1" u="none" strike="noStrike" kern="0" cap="none" spc="0" normalizeH="0" baseline="0" noProof="0" dirty="0">
                <a:ln>
                  <a:noFill/>
                </a:ln>
                <a:solidFill>
                  <a:srgbClr val="17458F">
                    <a:lumMod val="60000"/>
                    <a:lumOff val="40000"/>
                  </a:srgbClr>
                </a:solidFill>
                <a:effectLst/>
                <a:uLnTx/>
                <a:uFillTx/>
                <a:latin typeface="Arial"/>
                <a:cs typeface="Arial"/>
                <a:sym typeface="Arial"/>
              </a:rPr>
              <a:t>As I further my Rotary journey, I will identify opportunities to promote the image of my club and Rotary to the benefit of my community and world”</a:t>
            </a:r>
            <a:endParaRPr lang="en-CA" dirty="0"/>
          </a:p>
        </p:txBody>
      </p:sp>
    </p:spTree>
    <p:extLst>
      <p:ext uri="{BB962C8B-B14F-4D97-AF65-F5344CB8AC3E}">
        <p14:creationId xmlns:p14="http://schemas.microsoft.com/office/powerpoint/2010/main" val="397528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ct val="0"/>
              </a:spcBef>
              <a:spcAft>
                <a:spcPts val="0"/>
              </a:spcAft>
              <a:buClrTx/>
              <a:buSzPct val="100000"/>
              <a:buFontTx/>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1. Tell Rotary’s Story - Voice &amp; Visual Identity Guide For</a:t>
            </a:r>
          </a:p>
          <a:p>
            <a:pPr marL="228600" marR="0" lvl="0" indent="-228600" algn="l" defTabSz="914400" rtl="0" eaLnBrk="1" fontAlgn="auto" latinLnBrk="0" hangingPunct="1">
              <a:lnSpc>
                <a:spcPct val="90000"/>
              </a:lnSpc>
              <a:spcBef>
                <a:spcPct val="0"/>
              </a:spcBef>
              <a:spcAft>
                <a:spcPts val="0"/>
              </a:spcAft>
              <a:buClrTx/>
              <a:buSzPct val="100000"/>
              <a:buFontTx/>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Rotarians      547A-EN</a:t>
            </a:r>
          </a:p>
          <a:p>
            <a:pPr marL="228600" marR="0" lvl="0" indent="-228600" algn="l" defTabSz="914400" rtl="0" eaLnBrk="1" fontAlgn="auto" latinLnBrk="0" hangingPunct="1">
              <a:lnSpc>
                <a:spcPct val="90000"/>
              </a:lnSpc>
              <a:spcBef>
                <a:spcPct val="0"/>
              </a:spcBef>
              <a:spcAft>
                <a:spcPts val="0"/>
              </a:spcAft>
              <a:buClrTx/>
              <a:buSzPct val="100000"/>
              <a:buFontTx/>
              <a:buNone/>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ct val="0"/>
              </a:spcBef>
              <a:spcAft>
                <a:spcPts val="0"/>
              </a:spcAft>
              <a:buClrTx/>
              <a:buSzPct val="100000"/>
              <a:buFontTx/>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2. The Rotary Brand Center (My Rotary on the RI Website)</a:t>
            </a:r>
          </a:p>
          <a:p>
            <a:pPr marL="228600" marR="0" lvl="0" indent="-228600" algn="l" defTabSz="914400" rtl="0" eaLnBrk="1" fontAlgn="auto" latinLnBrk="0" hangingPunct="1">
              <a:lnSpc>
                <a:spcPct val="90000"/>
              </a:lnSpc>
              <a:spcBef>
                <a:spcPct val="0"/>
              </a:spcBef>
              <a:spcAft>
                <a:spcPts val="0"/>
              </a:spcAft>
              <a:buClrTx/>
              <a:buSzPct val="100000"/>
              <a:buFontTx/>
              <a:buNone/>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500"/>
              </a:spcBef>
              <a:spcAft>
                <a:spcPts val="0"/>
              </a:spcAft>
              <a:buClrTx/>
              <a:buSzPct val="100000"/>
              <a:buFontTx/>
              <a:buNone/>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 3. Our Public Image Campaign: </a:t>
            </a:r>
          </a:p>
          <a:p>
            <a:pPr marL="228600" marR="0" lvl="0" indent="-228600" algn="l" defTabSz="914400" rtl="0" eaLnBrk="1" fontAlgn="auto" latinLnBrk="0" hangingPunct="1">
              <a:lnSpc>
                <a:spcPct val="90000"/>
              </a:lnSpc>
              <a:spcBef>
                <a:spcPts val="500"/>
              </a:spcBef>
              <a:spcAft>
                <a:spcPts val="0"/>
              </a:spcAft>
              <a:buClrTx/>
              <a:buSzPct val="100000"/>
              <a:buFontTx/>
              <a:buNone/>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     </a:t>
            </a:r>
            <a:r>
              <a:rPr kumimoji="0" lang="en-CA" altLang="en-US" sz="2400" b="1" i="0" u="none" strike="noStrike" kern="0" cap="none" spc="0" normalizeH="0" baseline="0" noProof="0" dirty="0">
                <a:ln>
                  <a:noFill/>
                </a:ln>
                <a:solidFill>
                  <a:srgbClr val="333333"/>
                </a:solidFill>
                <a:effectLst/>
                <a:uLnTx/>
                <a:uFillTx/>
                <a:latin typeface="Arial"/>
                <a:cs typeface="Arial"/>
                <a:sym typeface="Arial"/>
              </a:rPr>
              <a:t>People of  Action</a:t>
            </a: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 ( in the Rotary Brand Center)</a:t>
            </a:r>
          </a:p>
          <a:p>
            <a:endParaRPr lang="en-CA" dirty="0"/>
          </a:p>
        </p:txBody>
      </p:sp>
    </p:spTree>
    <p:extLst>
      <p:ext uri="{BB962C8B-B14F-4D97-AF65-F5344CB8AC3E}">
        <p14:creationId xmlns:p14="http://schemas.microsoft.com/office/powerpoint/2010/main" val="414721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600"/>
              </a:spcBef>
              <a:spcAft>
                <a:spcPts val="0"/>
              </a:spcAft>
              <a:buClrTx/>
              <a:buSzPct val="100000"/>
              <a:buFontTx/>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4. Media Crisis Handbook   515-EN</a:t>
            </a:r>
          </a:p>
          <a:p>
            <a:pPr marL="228600" marR="0" lvl="0" indent="-228600" algn="l" defTabSz="914400" rtl="0" eaLnBrk="1" fontAlgn="auto" latinLnBrk="0" hangingPunct="1">
              <a:lnSpc>
                <a:spcPct val="90000"/>
              </a:lnSpc>
              <a:spcBef>
                <a:spcPts val="600"/>
              </a:spcBef>
              <a:spcAft>
                <a:spcPts val="0"/>
              </a:spcAft>
              <a:buClrTx/>
              <a:buSzPct val="100000"/>
              <a:buFontTx/>
              <a:buNone/>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600"/>
              </a:spcBef>
              <a:spcAft>
                <a:spcPts val="0"/>
              </a:spcAft>
              <a:buClrTx/>
              <a:buSzPct val="100000"/>
              <a:buFontTx/>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5.  Rotary News and Features (My Rotary / News and Features)</a:t>
            </a:r>
          </a:p>
          <a:p>
            <a:pPr marL="228600" marR="0" lvl="0" indent="-228600" algn="l" defTabSz="914400" rtl="0" eaLnBrk="1" fontAlgn="auto" latinLnBrk="0" hangingPunct="1">
              <a:lnSpc>
                <a:spcPct val="90000"/>
              </a:lnSpc>
              <a:spcBef>
                <a:spcPts val="600"/>
              </a:spcBef>
              <a:spcAft>
                <a:spcPts val="0"/>
              </a:spcAft>
              <a:buClrTx/>
              <a:buSzPct val="100000"/>
              <a:buFontTx/>
              <a:buNone/>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600"/>
              </a:spcBef>
              <a:spcAft>
                <a:spcPts val="0"/>
              </a:spcAft>
              <a:buClrTx/>
              <a:buSzPct val="100000"/>
              <a:buFontTx/>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6.  “Public Relations” page  (My Rotary/ Learning &amp;</a:t>
            </a:r>
          </a:p>
          <a:p>
            <a:pPr marL="228600" marR="0" lvl="0" indent="-228600" algn="l" defTabSz="914400" rtl="0" eaLnBrk="1" fontAlgn="auto" latinLnBrk="0" hangingPunct="1">
              <a:lnSpc>
                <a:spcPct val="80000"/>
              </a:lnSpc>
              <a:spcBef>
                <a:spcPts val="600"/>
              </a:spcBef>
              <a:spcAft>
                <a:spcPts val="0"/>
              </a:spcAft>
              <a:buClrTx/>
              <a:buSzPct val="100000"/>
              <a:buFontTx/>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reference/Learn by Topic) on the RI rotary.org website</a:t>
            </a:r>
          </a:p>
          <a:p>
            <a:pPr marL="7937" marR="0" lvl="0" indent="0" algn="l" defTabSz="914400" rtl="0" eaLnBrk="1" fontAlgn="auto" latinLnBrk="0" hangingPunct="1">
              <a:lnSpc>
                <a:spcPct val="80000"/>
              </a:lnSpc>
              <a:spcBef>
                <a:spcPts val="600"/>
              </a:spcBef>
              <a:spcAft>
                <a:spcPts val="0"/>
              </a:spcAft>
              <a:buClrTx/>
              <a:buSzPct val="100000"/>
              <a:buFont typeface="Arial"/>
              <a:buChar char="•"/>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7937" marR="0" lvl="0" indent="0" algn="l" defTabSz="914400" rtl="0" eaLnBrk="1" fontAlgn="auto" latinLnBrk="0" hangingPunct="1">
              <a:lnSpc>
                <a:spcPct val="80000"/>
              </a:lnSpc>
              <a:spcBef>
                <a:spcPts val="600"/>
              </a:spcBef>
              <a:spcAft>
                <a:spcPts val="0"/>
              </a:spcAft>
              <a:buClrTx/>
              <a:buSzPct val="100000"/>
              <a:buFont typeface="Arial"/>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7. Public Image Tab of the Rotary7070.org website</a:t>
            </a:r>
            <a:endParaRPr kumimoji="0" lang="en-US" sz="2400" b="0" i="0" u="none" strike="noStrike" kern="0" cap="none" spc="0" normalizeH="0" baseline="0" noProof="0" dirty="0">
              <a:ln>
                <a:noFill/>
              </a:ln>
              <a:solidFill>
                <a:srgbClr val="333333"/>
              </a:solidFill>
              <a:effectLst/>
              <a:uLnTx/>
              <a:uFillTx/>
              <a:latin typeface="Arial"/>
              <a:cs typeface="Arial"/>
              <a:sym typeface="Arial"/>
            </a:endParaRPr>
          </a:p>
          <a:p>
            <a:endParaRPr lang="en-CA" dirty="0"/>
          </a:p>
        </p:txBody>
      </p:sp>
    </p:spTree>
    <p:extLst>
      <p:ext uri="{BB962C8B-B14F-4D97-AF65-F5344CB8AC3E}">
        <p14:creationId xmlns:p14="http://schemas.microsoft.com/office/powerpoint/2010/main" val="250646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ct val="0"/>
              </a:spcBef>
              <a:spcAft>
                <a:spcPts val="0"/>
              </a:spcAft>
              <a:buClrTx/>
              <a:buSzPct val="100000"/>
              <a:buFontTx/>
              <a:buNone/>
              <a:tabLst/>
              <a:defRPr/>
            </a:pPr>
            <a:r>
              <a:rPr kumimoji="0" lang="en-CA" altLang="en-US" sz="2000" b="0" i="0" u="none" strike="noStrike" kern="0" cap="none" spc="0" normalizeH="0" baseline="0" noProof="0" dirty="0">
                <a:ln>
                  <a:noFill/>
                </a:ln>
                <a:solidFill>
                  <a:srgbClr val="333333"/>
                </a:solidFill>
                <a:effectLst/>
                <a:uLnTx/>
                <a:uFillTx/>
                <a:latin typeface="Arial"/>
                <a:cs typeface="Arial"/>
                <a:sym typeface="Arial"/>
              </a:rPr>
              <a:t>It’s now easier than ever to </a:t>
            </a:r>
            <a:r>
              <a:rPr kumimoji="0" lang="en-CA" altLang="en-US" sz="2000" b="1" i="0" u="none" strike="noStrike" kern="0" cap="none" spc="0" normalizeH="0" baseline="0" noProof="0" dirty="0">
                <a:ln>
                  <a:noFill/>
                </a:ln>
                <a:solidFill>
                  <a:srgbClr val="333333"/>
                </a:solidFill>
                <a:effectLst/>
                <a:uLnTx/>
                <a:uFillTx/>
                <a:latin typeface="Arial"/>
                <a:cs typeface="Arial"/>
                <a:sym typeface="Arial"/>
              </a:rPr>
              <a:t>strengthen Rotary’s image</a:t>
            </a:r>
            <a:r>
              <a:rPr kumimoji="0" lang="en-CA" altLang="en-US" sz="2000" b="0" i="0" u="none" strike="noStrike" kern="0" cap="none" spc="0" normalizeH="0" baseline="0" noProof="0" dirty="0">
                <a:ln>
                  <a:noFill/>
                </a:ln>
                <a:solidFill>
                  <a:srgbClr val="333333"/>
                </a:solidFill>
                <a:effectLst/>
                <a:uLnTx/>
                <a:uFillTx/>
                <a:latin typeface="Arial"/>
                <a:cs typeface="Arial"/>
                <a:sym typeface="Arial"/>
              </a:rPr>
              <a:t> </a:t>
            </a:r>
            <a:r>
              <a:rPr kumimoji="0" lang="en-CA" altLang="en-US" sz="2000" b="1" i="0" u="none" strike="noStrike" kern="0" cap="none" spc="0" normalizeH="0" baseline="0" noProof="0" dirty="0">
                <a:ln>
                  <a:noFill/>
                </a:ln>
                <a:solidFill>
                  <a:srgbClr val="333333"/>
                </a:solidFill>
                <a:effectLst/>
                <a:uLnTx/>
                <a:uFillTx/>
                <a:latin typeface="Arial"/>
                <a:cs typeface="Arial"/>
                <a:sym typeface="Arial"/>
              </a:rPr>
              <a:t>in your community</a:t>
            </a:r>
          </a:p>
          <a:p>
            <a:pPr marL="228600" marR="0" lvl="0" indent="-228600" algn="l" defTabSz="914400" rtl="0" eaLnBrk="1" fontAlgn="auto" latinLnBrk="0" hangingPunct="1">
              <a:lnSpc>
                <a:spcPct val="90000"/>
              </a:lnSpc>
              <a:spcBef>
                <a:spcPct val="0"/>
              </a:spcBef>
              <a:spcAft>
                <a:spcPts val="0"/>
              </a:spcAft>
              <a:buClrTx/>
              <a:buSzPct val="100000"/>
              <a:buFontTx/>
              <a:buNone/>
              <a:tabLst/>
              <a:defRPr/>
            </a:pPr>
            <a:r>
              <a:rPr kumimoji="0" lang="en-CA" altLang="en-US" sz="2000" b="0" i="0" u="none" strike="noStrike" kern="0" cap="none" spc="0" normalizeH="0" baseline="0" noProof="0" dirty="0">
                <a:ln>
                  <a:noFill/>
                </a:ln>
                <a:solidFill>
                  <a:srgbClr val="333333"/>
                </a:solidFill>
                <a:effectLst/>
                <a:uLnTx/>
                <a:uFillTx/>
                <a:latin typeface="Arial"/>
                <a:cs typeface="Arial"/>
                <a:sym typeface="Arial"/>
              </a:rPr>
              <a:t>with the </a:t>
            </a:r>
            <a:r>
              <a:rPr kumimoji="0" lang="en-CA" altLang="en-US" sz="2000" b="1" i="0" u="none" strike="noStrike" kern="0" cap="none" spc="0" normalizeH="0" baseline="0" noProof="0" dirty="0">
                <a:ln>
                  <a:noFill/>
                </a:ln>
                <a:solidFill>
                  <a:srgbClr val="333333"/>
                </a:solidFill>
                <a:effectLst/>
                <a:uLnTx/>
                <a:uFillTx/>
                <a:latin typeface="Arial"/>
                <a:cs typeface="Arial"/>
                <a:sym typeface="Arial"/>
              </a:rPr>
              <a:t>materials</a:t>
            </a:r>
            <a:r>
              <a:rPr kumimoji="0" lang="en-CA" altLang="en-US" sz="2000" b="0" i="0" u="none" strike="noStrike" kern="0" cap="none" spc="0" normalizeH="0" baseline="0" noProof="0" dirty="0">
                <a:ln>
                  <a:noFill/>
                </a:ln>
                <a:solidFill>
                  <a:srgbClr val="333333"/>
                </a:solidFill>
                <a:effectLst/>
                <a:uLnTx/>
                <a:uFillTx/>
                <a:latin typeface="Arial"/>
                <a:cs typeface="Arial"/>
                <a:sym typeface="Arial"/>
              </a:rPr>
              <a:t> and </a:t>
            </a:r>
            <a:r>
              <a:rPr kumimoji="0" lang="en-CA" altLang="en-US" sz="2000" b="1" i="0" u="none" strike="noStrike" kern="0" cap="none" spc="0" normalizeH="0" baseline="0" noProof="0" dirty="0">
                <a:ln>
                  <a:noFill/>
                </a:ln>
                <a:solidFill>
                  <a:srgbClr val="333333"/>
                </a:solidFill>
                <a:effectLst/>
                <a:uLnTx/>
                <a:uFillTx/>
                <a:latin typeface="Arial"/>
                <a:cs typeface="Arial"/>
                <a:sym typeface="Arial"/>
              </a:rPr>
              <a:t>resources</a:t>
            </a:r>
            <a:r>
              <a:rPr kumimoji="0" lang="en-CA" altLang="en-US" sz="2000" b="0" i="0" u="none" strike="noStrike" kern="0" cap="none" spc="0" normalizeH="0" baseline="0" noProof="0" dirty="0">
                <a:ln>
                  <a:noFill/>
                </a:ln>
                <a:solidFill>
                  <a:srgbClr val="333333"/>
                </a:solidFill>
                <a:effectLst/>
                <a:uLnTx/>
                <a:uFillTx/>
                <a:latin typeface="Arial"/>
                <a:cs typeface="Arial"/>
                <a:sym typeface="Arial"/>
              </a:rPr>
              <a:t> available in the </a:t>
            </a: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Rotary Brand Center. </a:t>
            </a:r>
          </a:p>
          <a:p>
            <a:pPr marL="228600" marR="0" lvl="0" indent="-228600" algn="l" defTabSz="914400" rtl="0" eaLnBrk="1" fontAlgn="auto" latinLnBrk="0" hangingPunct="1">
              <a:lnSpc>
                <a:spcPct val="90000"/>
              </a:lnSpc>
              <a:spcBef>
                <a:spcPts val="500"/>
              </a:spcBef>
              <a:spcAft>
                <a:spcPts val="0"/>
              </a:spcAft>
              <a:buClrTx/>
              <a:buSzPct val="100000"/>
              <a:buFontTx/>
              <a:buNone/>
              <a:tabLst/>
              <a:defRPr/>
            </a:pPr>
            <a:endParaRPr kumimoji="0" lang="en-CA"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500"/>
              </a:spcBef>
              <a:spcAft>
                <a:spcPts val="0"/>
              </a:spcAft>
              <a:buClrTx/>
              <a:buSzPct val="100000"/>
              <a:buFontTx/>
              <a:buNone/>
              <a:tabLst/>
              <a:defRPr/>
            </a:pPr>
            <a:r>
              <a:rPr kumimoji="0" lang="en-CA" altLang="en-US" sz="2000" b="0" i="0" u="none" strike="noStrike" kern="0" cap="none" spc="0" normalizeH="0" baseline="0" noProof="0" dirty="0">
                <a:ln>
                  <a:noFill/>
                </a:ln>
                <a:solidFill>
                  <a:srgbClr val="333333"/>
                </a:solidFill>
                <a:effectLst/>
                <a:uLnTx/>
                <a:uFillTx/>
                <a:latin typeface="Arial"/>
                <a:cs typeface="Arial"/>
                <a:sym typeface="Arial"/>
              </a:rPr>
              <a:t>Google: rotary brand center and</a:t>
            </a:r>
          </a:p>
          <a:p>
            <a:pPr marL="228600" marR="0" lvl="0" indent="-228600" algn="l" defTabSz="914400" rtl="0" eaLnBrk="1" fontAlgn="auto" latinLnBrk="0" hangingPunct="1">
              <a:lnSpc>
                <a:spcPct val="90000"/>
              </a:lnSpc>
              <a:spcBef>
                <a:spcPts val="500"/>
              </a:spcBef>
              <a:spcAft>
                <a:spcPts val="0"/>
              </a:spcAft>
              <a:buClrTx/>
              <a:buSzPct val="100000"/>
              <a:buFontTx/>
              <a:buNone/>
              <a:tabLst/>
              <a:defRPr/>
            </a:pPr>
            <a:r>
              <a:rPr kumimoji="0" lang="en-CA" altLang="en-US" sz="2000" b="1" i="0" u="none" strike="noStrike" kern="0" cap="none" spc="0" normalizeH="0" baseline="0" noProof="0" dirty="0">
                <a:ln>
                  <a:noFill/>
                </a:ln>
                <a:solidFill>
                  <a:srgbClr val="333333"/>
                </a:solidFill>
                <a:effectLst/>
                <a:uLnTx/>
                <a:uFillTx/>
                <a:latin typeface="Arial"/>
                <a:cs typeface="Arial"/>
                <a:sym typeface="Arial"/>
              </a:rPr>
              <a:t>sign in to My Rotary</a:t>
            </a:r>
            <a:r>
              <a:rPr kumimoji="0" lang="en-CA" altLang="en-US" sz="1800" b="1" i="0" u="none" strike="noStrike" kern="0" cap="none" spc="0" normalizeH="0" baseline="0" noProof="0" dirty="0">
                <a:ln>
                  <a:noFill/>
                </a:ln>
                <a:solidFill>
                  <a:srgbClr val="333399"/>
                </a:solidFill>
                <a:effectLst/>
                <a:uLnTx/>
                <a:uFillTx/>
                <a:latin typeface="Arial"/>
                <a:cs typeface="Arial"/>
                <a:sym typeface="Arial"/>
              </a:rPr>
              <a:t> </a:t>
            </a:r>
          </a:p>
          <a:p>
            <a:endParaRPr lang="en-CA" dirty="0"/>
          </a:p>
        </p:txBody>
      </p:sp>
    </p:spTree>
    <p:extLst>
      <p:ext uri="{BB962C8B-B14F-4D97-AF65-F5344CB8AC3E}">
        <p14:creationId xmlns:p14="http://schemas.microsoft.com/office/powerpoint/2010/main" val="236797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500"/>
              </a:spcBef>
              <a:spcAft>
                <a:spcPts val="0"/>
              </a:spcAft>
              <a:buClr>
                <a:srgbClr val="333399"/>
              </a:buClr>
              <a:buSzPct val="100000"/>
              <a:buFont typeface="Arial" panose="020B0604020202020204" pitchFamily="34" charset="0"/>
              <a:buChar char="•"/>
              <a:tabLst/>
              <a:defRPr/>
            </a:pPr>
            <a:r>
              <a:rPr kumimoji="0" lang="en-CA" altLang="en-US" sz="2800" b="0" i="0" u="none" strike="noStrike" kern="0" cap="none" spc="0" normalizeH="0" baseline="0" noProof="0" dirty="0">
                <a:ln>
                  <a:noFill/>
                </a:ln>
                <a:solidFill>
                  <a:srgbClr val="333333"/>
                </a:solidFill>
                <a:effectLst/>
                <a:uLnTx/>
                <a:uFillTx/>
                <a:latin typeface="Arial"/>
                <a:cs typeface="Arial"/>
                <a:sym typeface="Arial"/>
              </a:rPr>
              <a:t>The Rotary Brand Center:</a:t>
            </a:r>
          </a:p>
          <a:p>
            <a:pPr marL="502919" marR="0" lvl="1" indent="-274319" algn="l" defTabSz="914400" rtl="0" eaLnBrk="1" fontAlgn="auto" latinLnBrk="0" hangingPunct="1">
              <a:lnSpc>
                <a:spcPct val="90000"/>
              </a:lnSpc>
              <a:spcBef>
                <a:spcPts val="500"/>
              </a:spcBef>
              <a:spcAft>
                <a:spcPts val="0"/>
              </a:spcAft>
              <a:buClr>
                <a:srgbClr val="333399"/>
              </a:buClr>
              <a:buSzPct val="100000"/>
              <a:buFont typeface="Arial" panose="020B0604020202020204" pitchFamily="34" charset="0"/>
              <a:buChar char="–"/>
              <a:tabLst/>
              <a:defRPr/>
            </a:pPr>
            <a:r>
              <a:rPr kumimoji="0" lang="en-CA" altLang="en-US" sz="2800" b="0" i="0" u="none" strike="noStrike" kern="0" cap="none" spc="0" normalizeH="0" baseline="0" noProof="0" dirty="0">
                <a:ln>
                  <a:noFill/>
                </a:ln>
                <a:solidFill>
                  <a:srgbClr val="333333"/>
                </a:solidFill>
                <a:effectLst/>
                <a:uLnTx/>
                <a:uFillTx/>
                <a:latin typeface="Arial"/>
                <a:cs typeface="Arial"/>
                <a:sym typeface="Arial"/>
              </a:rPr>
              <a:t>offers a simple and intuitive way to </a:t>
            </a:r>
            <a:r>
              <a:rPr kumimoji="0" lang="en-CA" altLang="en-US" sz="2800" b="1" i="0" u="none" strike="noStrike" kern="0" cap="none" spc="0" normalizeH="0" baseline="0" noProof="0" dirty="0">
                <a:ln>
                  <a:noFill/>
                </a:ln>
                <a:solidFill>
                  <a:srgbClr val="333333"/>
                </a:solidFill>
                <a:effectLst/>
                <a:uLnTx/>
                <a:uFillTx/>
                <a:latin typeface="Arial"/>
                <a:cs typeface="Arial"/>
                <a:sym typeface="Arial"/>
              </a:rPr>
              <a:t>customize your club logo</a:t>
            </a:r>
          </a:p>
          <a:p>
            <a:pPr marL="502919" marR="0" lvl="1" indent="-274319" algn="l" defTabSz="914400" rtl="0" eaLnBrk="1" fontAlgn="auto" latinLnBrk="0" hangingPunct="1">
              <a:lnSpc>
                <a:spcPct val="90000"/>
              </a:lnSpc>
              <a:spcBef>
                <a:spcPts val="500"/>
              </a:spcBef>
              <a:spcAft>
                <a:spcPts val="0"/>
              </a:spcAft>
              <a:buClr>
                <a:srgbClr val="333399"/>
              </a:buClr>
              <a:buSzPct val="100000"/>
              <a:buFont typeface="Arial" panose="020B0604020202020204" pitchFamily="34" charset="0"/>
              <a:buChar char="–"/>
              <a:tabLst/>
              <a:defRPr/>
            </a:pPr>
            <a:r>
              <a:rPr kumimoji="0" lang="en-CA" altLang="en-US" sz="2800" b="1" i="0" u="none" strike="noStrike" kern="0" cap="none" spc="0" normalizeH="0" baseline="0" noProof="0" dirty="0">
                <a:ln>
                  <a:noFill/>
                </a:ln>
                <a:solidFill>
                  <a:srgbClr val="333333"/>
                </a:solidFill>
                <a:effectLst/>
                <a:uLnTx/>
                <a:uFillTx/>
                <a:latin typeface="Arial"/>
                <a:cs typeface="Arial"/>
                <a:sym typeface="Arial"/>
              </a:rPr>
              <a:t>create a marketing brochure</a:t>
            </a:r>
            <a:r>
              <a:rPr kumimoji="0" lang="en-CA" altLang="en-US" sz="2800" b="0" i="0" u="none" strike="noStrike" kern="0" cap="none" spc="0" normalizeH="0" baseline="0" noProof="0" dirty="0">
                <a:ln>
                  <a:noFill/>
                </a:ln>
                <a:solidFill>
                  <a:srgbClr val="333333"/>
                </a:solidFill>
                <a:effectLst/>
                <a:uLnTx/>
                <a:uFillTx/>
                <a:latin typeface="Arial"/>
                <a:cs typeface="Arial"/>
                <a:sym typeface="Arial"/>
              </a:rPr>
              <a:t> for your Club</a:t>
            </a:r>
          </a:p>
          <a:p>
            <a:pPr marL="502919" marR="0" lvl="1" indent="-274319" algn="l" defTabSz="914400" rtl="0" eaLnBrk="1" fontAlgn="auto" latinLnBrk="0" hangingPunct="1">
              <a:lnSpc>
                <a:spcPct val="90000"/>
              </a:lnSpc>
              <a:spcBef>
                <a:spcPts val="500"/>
              </a:spcBef>
              <a:spcAft>
                <a:spcPts val="0"/>
              </a:spcAft>
              <a:buClr>
                <a:srgbClr val="333399"/>
              </a:buClr>
              <a:buSzPct val="100000"/>
              <a:buFont typeface="Arial" panose="020B0604020202020204" pitchFamily="34" charset="0"/>
              <a:buChar char="–"/>
              <a:tabLst/>
              <a:defRPr/>
            </a:pPr>
            <a:r>
              <a:rPr kumimoji="0" lang="en-CA" altLang="en-US" sz="2800" b="0" i="0" u="none" strike="noStrike" kern="0" cap="none" spc="0" normalizeH="0" baseline="0" noProof="0" dirty="0">
                <a:ln>
                  <a:noFill/>
                </a:ln>
                <a:solidFill>
                  <a:srgbClr val="333333"/>
                </a:solidFill>
                <a:effectLst/>
                <a:uLnTx/>
                <a:uFillTx/>
                <a:latin typeface="Arial"/>
                <a:cs typeface="Arial"/>
                <a:sym typeface="Arial"/>
              </a:rPr>
              <a:t>or give your </a:t>
            </a:r>
            <a:r>
              <a:rPr kumimoji="0" lang="en-CA" altLang="en-US" sz="2800" b="1" i="0" u="none" strike="noStrike" kern="0" cap="none" spc="0" normalizeH="0" baseline="0" noProof="0" dirty="0">
                <a:ln>
                  <a:noFill/>
                </a:ln>
                <a:solidFill>
                  <a:srgbClr val="333333"/>
                </a:solidFill>
                <a:effectLst/>
                <a:uLnTx/>
                <a:uFillTx/>
                <a:latin typeface="Arial"/>
                <a:cs typeface="Arial"/>
                <a:sym typeface="Arial"/>
              </a:rPr>
              <a:t>newsletter AND WEBSITE</a:t>
            </a:r>
            <a:r>
              <a:rPr kumimoji="0" lang="en-CA" altLang="en-US" sz="2800" b="0" i="0" u="none" strike="noStrike" kern="0" cap="none" spc="0" normalizeH="0" baseline="0" noProof="0" dirty="0">
                <a:ln>
                  <a:noFill/>
                </a:ln>
                <a:solidFill>
                  <a:srgbClr val="333333"/>
                </a:solidFill>
                <a:effectLst/>
                <a:uLnTx/>
                <a:uFillTx/>
                <a:latin typeface="Arial"/>
                <a:cs typeface="Arial"/>
                <a:sym typeface="Arial"/>
              </a:rPr>
              <a:t> a fresh look. </a:t>
            </a:r>
          </a:p>
          <a:p>
            <a:pPr marL="741363" marR="0" lvl="1" indent="-274319" algn="l" defTabSz="914400" rtl="0" eaLnBrk="1" fontAlgn="auto" latinLnBrk="0" hangingPunct="1">
              <a:lnSpc>
                <a:spcPct val="90000"/>
              </a:lnSpc>
              <a:spcBef>
                <a:spcPts val="500"/>
              </a:spcBef>
              <a:spcAft>
                <a:spcPts val="0"/>
              </a:spcAft>
              <a:buClrTx/>
              <a:buSzPct val="100000"/>
              <a:buFont typeface="Arial"/>
              <a:buChar char="•"/>
              <a:tabLst/>
              <a:defRPr/>
            </a:pPr>
            <a:endParaRPr kumimoji="0" lang="en-CA" altLang="en-US" sz="28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500"/>
              </a:spcBef>
              <a:spcAft>
                <a:spcPts val="0"/>
              </a:spcAft>
              <a:buClr>
                <a:srgbClr val="333399"/>
              </a:buClr>
              <a:buSzPct val="100000"/>
              <a:buFont typeface="Arial" panose="020B0604020202020204" pitchFamily="34" charset="0"/>
              <a:buChar char="•"/>
              <a:tabLst/>
              <a:defRPr/>
            </a:pPr>
            <a:r>
              <a:rPr kumimoji="0" lang="en-CA" altLang="en-US" sz="2800" b="0" i="0" u="none" strike="noStrike" kern="0" cap="none" spc="0" normalizeH="0" baseline="0" noProof="0" dirty="0">
                <a:ln>
                  <a:noFill/>
                </a:ln>
                <a:solidFill>
                  <a:srgbClr val="333333"/>
                </a:solidFill>
                <a:effectLst/>
                <a:uLnTx/>
                <a:uFillTx/>
                <a:latin typeface="Arial"/>
                <a:cs typeface="Arial"/>
                <a:sym typeface="Arial"/>
              </a:rPr>
              <a:t>You’ll also find guidelines and answers to frequently asked questions as well as information about </a:t>
            </a:r>
            <a:r>
              <a:rPr kumimoji="0" lang="en-CA" altLang="en-US" sz="2800" b="1" i="0" u="none" strike="noStrike" kern="0" cap="none" spc="0" normalizeH="0" baseline="0" noProof="0" dirty="0">
                <a:ln>
                  <a:noFill/>
                </a:ln>
                <a:solidFill>
                  <a:srgbClr val="333333"/>
                </a:solidFill>
                <a:effectLst/>
                <a:uLnTx/>
                <a:uFillTx/>
                <a:latin typeface="Arial"/>
                <a:cs typeface="Arial"/>
                <a:sym typeface="Arial"/>
              </a:rPr>
              <a:t>why</a:t>
            </a:r>
            <a:r>
              <a:rPr kumimoji="0" lang="en-CA" altLang="en-US" sz="2800" b="0" i="0" u="none" strike="noStrike" kern="0" cap="none" spc="0" normalizeH="0" baseline="0" noProof="0" dirty="0">
                <a:ln>
                  <a:noFill/>
                </a:ln>
                <a:solidFill>
                  <a:srgbClr val="333333"/>
                </a:solidFill>
                <a:effectLst/>
                <a:uLnTx/>
                <a:uFillTx/>
                <a:latin typeface="Arial"/>
                <a:cs typeface="Arial"/>
                <a:sym typeface="Arial"/>
              </a:rPr>
              <a:t> telling our story is important.</a:t>
            </a:r>
          </a:p>
          <a:p>
            <a:endParaRPr lang="en-CA" dirty="0"/>
          </a:p>
        </p:txBody>
      </p:sp>
    </p:spTree>
    <p:extLst>
      <p:ext uri="{BB962C8B-B14F-4D97-AF65-F5344CB8AC3E}">
        <p14:creationId xmlns:p14="http://schemas.microsoft.com/office/powerpoint/2010/main" val="127753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800" b="0" i="0" dirty="0">
                <a:solidFill>
                  <a:schemeClr val="tx1"/>
                </a:solidFill>
                <a:effectLst/>
                <a:latin typeface="Arial" panose="020B0604020202020204" pitchFamily="34" charset="0"/>
                <a:cs typeface="Arial" panose="020B0604020202020204" pitchFamily="34" charset="0"/>
              </a:rPr>
              <a:t>The Brand Center is organized into three sections:</a:t>
            </a:r>
          </a:p>
          <a:p>
            <a:pPr algn="l"/>
            <a:r>
              <a:rPr lang="en-US" sz="4800" b="1" i="0" dirty="0">
                <a:solidFill>
                  <a:schemeClr val="tx1"/>
                </a:solidFill>
                <a:effectLst/>
                <a:latin typeface="Arial" panose="020B0604020202020204" pitchFamily="34" charset="0"/>
                <a:cs typeface="Arial" panose="020B0604020202020204" pitchFamily="34" charset="0"/>
              </a:rPr>
              <a:t>Our brand —</a:t>
            </a:r>
            <a:r>
              <a:rPr lang="en-US" sz="4800" b="0" i="0" dirty="0">
                <a:solidFill>
                  <a:schemeClr val="tx1"/>
                </a:solidFill>
                <a:effectLst/>
                <a:latin typeface="Arial" panose="020B0604020202020204" pitchFamily="34" charset="0"/>
                <a:cs typeface="Arial" panose="020B0604020202020204" pitchFamily="34" charset="0"/>
              </a:rPr>
              <a:t> Learn about the elements that make up our brand, how to promote Rotary and your club, and how to use our People of Action materials to strengthen Rotary's brand.</a:t>
            </a:r>
          </a:p>
          <a:p>
            <a:pPr algn="l"/>
            <a:endParaRPr lang="en-US" sz="4800" b="0" i="0" dirty="0">
              <a:solidFill>
                <a:schemeClr val="tx1"/>
              </a:solidFill>
              <a:effectLst/>
              <a:latin typeface="Arial" panose="020B0604020202020204" pitchFamily="34" charset="0"/>
              <a:cs typeface="Arial" panose="020B0604020202020204" pitchFamily="34" charset="0"/>
            </a:endParaRPr>
          </a:p>
          <a:p>
            <a:pPr algn="l"/>
            <a:r>
              <a:rPr lang="en-US" sz="4800" b="1" i="0" dirty="0">
                <a:solidFill>
                  <a:schemeClr val="tx1"/>
                </a:solidFill>
                <a:effectLst/>
                <a:latin typeface="Arial" panose="020B0604020202020204" pitchFamily="34" charset="0"/>
                <a:cs typeface="Arial" panose="020B0604020202020204" pitchFamily="34" charset="0"/>
              </a:rPr>
              <a:t>Downloads —</a:t>
            </a:r>
            <a:r>
              <a:rPr lang="en-US" sz="4800" b="0" i="0" dirty="0">
                <a:solidFill>
                  <a:schemeClr val="tx1"/>
                </a:solidFill>
                <a:effectLst/>
                <a:latin typeface="Arial" panose="020B0604020202020204" pitchFamily="34" charset="0"/>
                <a:cs typeface="Arial" panose="020B0604020202020204" pitchFamily="34" charset="0"/>
              </a:rPr>
              <a:t> Download ready-made promotional materials, including print and digital ads, images, videos, and audio.</a:t>
            </a:r>
          </a:p>
          <a:p>
            <a:pPr algn="l"/>
            <a:endParaRPr lang="en-US" sz="4800" b="0" i="0" dirty="0">
              <a:solidFill>
                <a:schemeClr val="tx1"/>
              </a:solidFill>
              <a:effectLst/>
              <a:latin typeface="Arial" panose="020B0604020202020204" pitchFamily="34" charset="0"/>
              <a:cs typeface="Arial" panose="020B0604020202020204" pitchFamily="34" charset="0"/>
            </a:endParaRPr>
          </a:p>
          <a:p>
            <a:pPr algn="l"/>
            <a:r>
              <a:rPr lang="en-US" sz="4800" b="1" i="0" dirty="0">
                <a:solidFill>
                  <a:schemeClr val="tx1"/>
                </a:solidFill>
                <a:effectLst/>
                <a:latin typeface="Arial" panose="020B0604020202020204" pitchFamily="34" charset="0"/>
                <a:cs typeface="Arial" panose="020B0604020202020204" pitchFamily="34" charset="0"/>
              </a:rPr>
              <a:t>Templates —</a:t>
            </a:r>
            <a:r>
              <a:rPr lang="en-US" sz="4800" b="0" i="0" dirty="0">
                <a:solidFill>
                  <a:schemeClr val="tx1"/>
                </a:solidFill>
                <a:effectLst/>
                <a:latin typeface="Arial" panose="020B0604020202020204" pitchFamily="34" charset="0"/>
                <a:cs typeface="Arial" panose="020B0604020202020204" pitchFamily="34" charset="0"/>
              </a:rPr>
              <a:t> Create your own club, district, and zone logos and promotional materials with easy-to-use and customizable templates.</a:t>
            </a:r>
          </a:p>
          <a:p>
            <a:endParaRPr lang="en-CA" dirty="0"/>
          </a:p>
        </p:txBody>
      </p:sp>
    </p:spTree>
    <p:extLst>
      <p:ext uri="{BB962C8B-B14F-4D97-AF65-F5344CB8AC3E}">
        <p14:creationId xmlns:p14="http://schemas.microsoft.com/office/powerpoint/2010/main" val="412835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4800" b="0" i="0" dirty="0">
                <a:solidFill>
                  <a:schemeClr val="tx1"/>
                </a:solidFill>
                <a:effectLst/>
                <a:latin typeface="Arial" panose="020B0604020202020204" pitchFamily="34" charset="0"/>
                <a:cs typeface="Arial" panose="020B0604020202020204" pitchFamily="34" charset="0"/>
              </a:rPr>
              <a:t>The Brand Center is structured to make it easy for you to promote Rotary and your club in your community. You'll find quick links to our most popular tools, recommendations for related resources, and more:</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A quick link in the navigation bar takes you to all our People of Action materials.</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A drop-down menu on the homepage links you to the right tools based on what you're trying to do.</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Top downloads</a:t>
            </a:r>
            <a:r>
              <a:rPr lang="en-US" sz="4800" b="0" i="0" dirty="0">
                <a:solidFill>
                  <a:schemeClr val="tx1"/>
                </a:solidFill>
                <a:effectLst/>
                <a:latin typeface="Arial" panose="020B0604020202020204" pitchFamily="34" charset="0"/>
                <a:cs typeface="Arial" panose="020B0604020202020204" pitchFamily="34" charset="0"/>
              </a:rPr>
              <a:t> and </a:t>
            </a:r>
            <a:r>
              <a:rPr lang="en-US" sz="4800" b="1" i="0" dirty="0">
                <a:solidFill>
                  <a:schemeClr val="tx1"/>
                </a:solidFill>
                <a:effectLst/>
                <a:latin typeface="Arial" panose="020B0604020202020204" pitchFamily="34" charset="0"/>
                <a:cs typeface="Arial" panose="020B0604020202020204" pitchFamily="34" charset="0"/>
              </a:rPr>
              <a:t>Top templates</a:t>
            </a:r>
            <a:r>
              <a:rPr lang="en-US" sz="4800" b="0" i="0" dirty="0">
                <a:solidFill>
                  <a:schemeClr val="tx1"/>
                </a:solidFill>
                <a:effectLst/>
                <a:latin typeface="Arial" panose="020B0604020202020204" pitchFamily="34" charset="0"/>
                <a:cs typeface="Arial" panose="020B0604020202020204" pitchFamily="34" charset="0"/>
              </a:rPr>
              <a:t> identify what's popular now.</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You might be looking for</a:t>
            </a:r>
            <a:r>
              <a:rPr lang="en-US" sz="4800" b="0" i="0" dirty="0">
                <a:solidFill>
                  <a:schemeClr val="tx1"/>
                </a:solidFill>
                <a:effectLst/>
                <a:latin typeface="Arial" panose="020B0604020202020204" pitchFamily="34" charset="0"/>
                <a:cs typeface="Arial" panose="020B0604020202020204" pitchFamily="34" charset="0"/>
              </a:rPr>
              <a:t> suggest resources that can help.</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You might be interested in</a:t>
            </a:r>
            <a:r>
              <a:rPr lang="en-US" sz="4800" b="0" i="0" dirty="0">
                <a:solidFill>
                  <a:schemeClr val="tx1"/>
                </a:solidFill>
                <a:effectLst/>
                <a:latin typeface="Arial" panose="020B0604020202020204" pitchFamily="34" charset="0"/>
                <a:cs typeface="Arial" panose="020B0604020202020204" pitchFamily="34" charset="0"/>
              </a:rPr>
              <a:t> offer related resources to explore</a:t>
            </a:r>
            <a:endParaRPr lang="en-CA" dirty="0"/>
          </a:p>
        </p:txBody>
      </p:sp>
    </p:spTree>
    <p:extLst>
      <p:ext uri="{BB962C8B-B14F-4D97-AF65-F5344CB8AC3E}">
        <p14:creationId xmlns:p14="http://schemas.microsoft.com/office/powerpoint/2010/main" val="356707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4800" b="0" i="0" dirty="0">
                <a:solidFill>
                  <a:schemeClr val="tx1"/>
                </a:solidFill>
                <a:effectLst/>
                <a:latin typeface="Arial" panose="020B0604020202020204" pitchFamily="34" charset="0"/>
                <a:cs typeface="Arial" panose="020B0604020202020204" pitchFamily="34" charset="0"/>
              </a:rPr>
              <a:t>The Brand Center is structured to make it easy for you to promote Rotary and your club in your community. You'll find quick links to our most popular tools, recommendations for related resources, and more:</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A quick link in the navigation bar takes you to all our People of Action materials.</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A drop-down menu on the homepage links you to the right tools based on what you're trying to do.</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Top downloads</a:t>
            </a:r>
            <a:r>
              <a:rPr lang="en-US" sz="4800" b="0" i="0" dirty="0">
                <a:solidFill>
                  <a:schemeClr val="tx1"/>
                </a:solidFill>
                <a:effectLst/>
                <a:latin typeface="Arial" panose="020B0604020202020204" pitchFamily="34" charset="0"/>
                <a:cs typeface="Arial" panose="020B0604020202020204" pitchFamily="34" charset="0"/>
              </a:rPr>
              <a:t> and </a:t>
            </a:r>
            <a:r>
              <a:rPr lang="en-US" sz="4800" b="1" i="0" dirty="0">
                <a:solidFill>
                  <a:schemeClr val="tx1"/>
                </a:solidFill>
                <a:effectLst/>
                <a:latin typeface="Arial" panose="020B0604020202020204" pitchFamily="34" charset="0"/>
                <a:cs typeface="Arial" panose="020B0604020202020204" pitchFamily="34" charset="0"/>
              </a:rPr>
              <a:t>Top templates</a:t>
            </a:r>
            <a:r>
              <a:rPr lang="en-US" sz="4800" b="0" i="0" dirty="0">
                <a:solidFill>
                  <a:schemeClr val="tx1"/>
                </a:solidFill>
                <a:effectLst/>
                <a:latin typeface="Arial" panose="020B0604020202020204" pitchFamily="34" charset="0"/>
                <a:cs typeface="Arial" panose="020B0604020202020204" pitchFamily="34" charset="0"/>
              </a:rPr>
              <a:t> identify what's popular now.</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You might be looking for</a:t>
            </a:r>
            <a:r>
              <a:rPr lang="en-US" sz="4800" b="0" i="0" dirty="0">
                <a:solidFill>
                  <a:schemeClr val="tx1"/>
                </a:solidFill>
                <a:effectLst/>
                <a:latin typeface="Arial" panose="020B0604020202020204" pitchFamily="34" charset="0"/>
                <a:cs typeface="Arial" panose="020B0604020202020204" pitchFamily="34" charset="0"/>
              </a:rPr>
              <a:t> suggest resources that can help.</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You might be interested in</a:t>
            </a:r>
            <a:r>
              <a:rPr lang="en-US" sz="4800" b="0" i="0" dirty="0">
                <a:solidFill>
                  <a:schemeClr val="tx1"/>
                </a:solidFill>
                <a:effectLst/>
                <a:latin typeface="Arial" panose="020B0604020202020204" pitchFamily="34" charset="0"/>
                <a:cs typeface="Arial" panose="020B0604020202020204" pitchFamily="34" charset="0"/>
              </a:rPr>
              <a:t> offer related resources to explore</a:t>
            </a:r>
            <a:endParaRPr lang="en-CA" dirty="0"/>
          </a:p>
        </p:txBody>
      </p:sp>
    </p:spTree>
    <p:extLst>
      <p:ext uri="{BB962C8B-B14F-4D97-AF65-F5344CB8AC3E}">
        <p14:creationId xmlns:p14="http://schemas.microsoft.com/office/powerpoint/2010/main" val="303813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4800" b="0" i="0" dirty="0">
                <a:solidFill>
                  <a:schemeClr val="tx1"/>
                </a:solidFill>
                <a:effectLst/>
                <a:latin typeface="Arial" panose="020B0604020202020204" pitchFamily="34" charset="0"/>
                <a:cs typeface="Arial" panose="020B0604020202020204" pitchFamily="34" charset="0"/>
              </a:rPr>
              <a:t>The Brand Center is structured to make it easy for you to promote Rotary and your club in your community. You'll find quick links to our most popular tools, recommendations for related resources, and more:</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A quick link in the navigation bar takes you to all our People of Action materials.</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A drop-down menu on the homepage links you to the right tools based on what you're trying to do.</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Top downloads</a:t>
            </a:r>
            <a:r>
              <a:rPr lang="en-US" sz="4800" b="0" i="0" dirty="0">
                <a:solidFill>
                  <a:schemeClr val="tx1"/>
                </a:solidFill>
                <a:effectLst/>
                <a:latin typeface="Arial" panose="020B0604020202020204" pitchFamily="34" charset="0"/>
                <a:cs typeface="Arial" panose="020B0604020202020204" pitchFamily="34" charset="0"/>
              </a:rPr>
              <a:t> and </a:t>
            </a:r>
            <a:r>
              <a:rPr lang="en-US" sz="4800" b="1" i="0" dirty="0">
                <a:solidFill>
                  <a:schemeClr val="tx1"/>
                </a:solidFill>
                <a:effectLst/>
                <a:latin typeface="Arial" panose="020B0604020202020204" pitchFamily="34" charset="0"/>
                <a:cs typeface="Arial" panose="020B0604020202020204" pitchFamily="34" charset="0"/>
              </a:rPr>
              <a:t>Top templates</a:t>
            </a:r>
            <a:r>
              <a:rPr lang="en-US" sz="4800" b="0" i="0" dirty="0">
                <a:solidFill>
                  <a:schemeClr val="tx1"/>
                </a:solidFill>
                <a:effectLst/>
                <a:latin typeface="Arial" panose="020B0604020202020204" pitchFamily="34" charset="0"/>
                <a:cs typeface="Arial" panose="020B0604020202020204" pitchFamily="34" charset="0"/>
              </a:rPr>
              <a:t> identify what's popular now.</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You might be looking for</a:t>
            </a:r>
            <a:r>
              <a:rPr lang="en-US" sz="4800" b="0" i="0" dirty="0">
                <a:solidFill>
                  <a:schemeClr val="tx1"/>
                </a:solidFill>
                <a:effectLst/>
                <a:latin typeface="Arial" panose="020B0604020202020204" pitchFamily="34" charset="0"/>
                <a:cs typeface="Arial" panose="020B0604020202020204" pitchFamily="34" charset="0"/>
              </a:rPr>
              <a:t> suggest resources that can help.</a:t>
            </a:r>
          </a:p>
          <a:p>
            <a:pPr algn="l">
              <a:buFont typeface="Arial" panose="020B0604020202020204" pitchFamily="34" charset="0"/>
              <a:buChar char="•"/>
            </a:pPr>
            <a:r>
              <a:rPr lang="en-US" sz="4800" b="0" i="0" dirty="0">
                <a:solidFill>
                  <a:schemeClr val="tx1"/>
                </a:solidFill>
                <a:effectLst/>
                <a:latin typeface="Arial" panose="020B0604020202020204" pitchFamily="34" charset="0"/>
                <a:cs typeface="Arial" panose="020B0604020202020204" pitchFamily="34" charset="0"/>
              </a:rPr>
              <a:t>Boxes labeled </a:t>
            </a:r>
            <a:r>
              <a:rPr lang="en-US" sz="4800" b="1" i="0" dirty="0">
                <a:solidFill>
                  <a:schemeClr val="tx1"/>
                </a:solidFill>
                <a:effectLst/>
                <a:latin typeface="Arial" panose="020B0604020202020204" pitchFamily="34" charset="0"/>
                <a:cs typeface="Arial" panose="020B0604020202020204" pitchFamily="34" charset="0"/>
              </a:rPr>
              <a:t>You might be interested in</a:t>
            </a:r>
            <a:r>
              <a:rPr lang="en-US" sz="4800" b="0" i="0" dirty="0">
                <a:solidFill>
                  <a:schemeClr val="tx1"/>
                </a:solidFill>
                <a:effectLst/>
                <a:latin typeface="Arial" panose="020B0604020202020204" pitchFamily="34" charset="0"/>
                <a:cs typeface="Arial" panose="020B0604020202020204" pitchFamily="34" charset="0"/>
              </a:rPr>
              <a:t> offer related resources to explore</a:t>
            </a:r>
            <a:endParaRPr lang="en-CA" dirty="0"/>
          </a:p>
        </p:txBody>
      </p:sp>
    </p:spTree>
    <p:extLst>
      <p:ext uri="{BB962C8B-B14F-4D97-AF65-F5344CB8AC3E}">
        <p14:creationId xmlns:p14="http://schemas.microsoft.com/office/powerpoint/2010/main" val="853004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 consistent voice and visual identity are essential components of a strong brand. By using the design elements in this guide you ensure that our brand is presented in a unified way, helping to build awareness and recognition of Rotary and Rotaract</a:t>
            </a:r>
            <a:r>
              <a:rPr lang="en-US" sz="4000" dirty="0"/>
              <a:t>. </a:t>
            </a:r>
            <a:endParaRPr lang="en-CA" sz="4000" dirty="0"/>
          </a:p>
          <a:p>
            <a:pPr marL="0" marR="0" lvl="0" indent="0" defTabSz="914400" eaLnBrk="1" fontAlgn="auto" latinLnBrk="0" hangingPunct="1">
              <a:lnSpc>
                <a:spcPct val="100000"/>
              </a:lnSpc>
              <a:spcBef>
                <a:spcPts val="0"/>
              </a:spcBef>
              <a:spcAft>
                <a:spcPts val="0"/>
              </a:spcAft>
              <a:buClrTx/>
              <a:buSzTx/>
              <a:buFontTx/>
              <a:buNone/>
              <a:tabLst/>
              <a:defRPr/>
            </a:pPr>
            <a:r>
              <a:rPr lang="en-US" sz="1200" dirty="0"/>
              <a:t>Your club logo is made up of the Masterbrand Signature (MBS) plus the club name. This logo must be used instead of the MBS alone. No other words should appear above or below the MBS. </a:t>
            </a:r>
            <a:endParaRPr lang="en-CA" sz="1200" dirty="0"/>
          </a:p>
          <a:p>
            <a:endParaRPr lang="en-CA" dirty="0"/>
          </a:p>
        </p:txBody>
      </p:sp>
    </p:spTree>
    <p:extLst>
      <p:ext uri="{BB962C8B-B14F-4D97-AF65-F5344CB8AC3E}">
        <p14:creationId xmlns:p14="http://schemas.microsoft.com/office/powerpoint/2010/main" val="512347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 consistent voice and visual identity are essential components of a strong brand. By using the design elements in this guide you ensure that our brand is presented in a unified way, helping to build awareness and recognition of Rotary and Rotaract</a:t>
            </a:r>
            <a:r>
              <a:rPr lang="en-US" sz="4000" dirty="0"/>
              <a:t>. </a:t>
            </a:r>
            <a:endParaRPr lang="en-CA" sz="4000" dirty="0"/>
          </a:p>
          <a:p>
            <a:pPr marL="0" marR="0" lvl="0" indent="0" defTabSz="914400" eaLnBrk="1" fontAlgn="auto" latinLnBrk="0" hangingPunct="1">
              <a:lnSpc>
                <a:spcPct val="100000"/>
              </a:lnSpc>
              <a:spcBef>
                <a:spcPts val="0"/>
              </a:spcBef>
              <a:spcAft>
                <a:spcPts val="0"/>
              </a:spcAft>
              <a:buClrTx/>
              <a:buSzTx/>
              <a:buFontTx/>
              <a:buNone/>
              <a:tabLst/>
              <a:defRPr/>
            </a:pPr>
            <a:r>
              <a:rPr lang="en-US" sz="1200" dirty="0"/>
              <a:t>Your club logo is made up of the Masterbrand Signature (MBS) plus the club name. This logo must be used instead of the MBS alone. No other words should appear above or below the MBS. </a:t>
            </a:r>
            <a:endParaRPr lang="en-CA" sz="1200" dirty="0"/>
          </a:p>
          <a:p>
            <a:endParaRPr lang="en-CA" dirty="0"/>
          </a:p>
        </p:txBody>
      </p:sp>
    </p:spTree>
    <p:extLst>
      <p:ext uri="{BB962C8B-B14F-4D97-AF65-F5344CB8AC3E}">
        <p14:creationId xmlns:p14="http://schemas.microsoft.com/office/powerpoint/2010/main" val="13036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80000"/>
              </a:lnSpc>
              <a:spcBef>
                <a:spcPts val="600"/>
              </a:spcBef>
              <a:spcAft>
                <a:spcPts val="0"/>
              </a:spcAft>
              <a:buClr>
                <a:srgbClr val="000000"/>
              </a:buClr>
              <a:buSzPct val="100000"/>
              <a:buFont typeface="Arial" panose="020B0604020202020204"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altLang="en-US" sz="2800" b="1" i="0" u="none" strike="noStrike" kern="0" cap="none" spc="0" normalizeH="0" baseline="0" noProof="0" dirty="0">
                <a:ln>
                  <a:noFill/>
                </a:ln>
                <a:solidFill>
                  <a:srgbClr val="000000"/>
                </a:solidFill>
                <a:effectLst/>
                <a:uLnTx/>
                <a:uFillTx/>
                <a:latin typeface="Arial"/>
                <a:cs typeface="Arial"/>
                <a:sym typeface="Arial"/>
              </a:rPr>
              <a:t>Identify your club’s target audiences</a:t>
            </a: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 </a:t>
            </a:r>
          </a:p>
          <a:p>
            <a:pPr marL="457200" marR="0" lvl="0" indent="-457200" algn="l" defTabSz="914400" rtl="0" eaLnBrk="1" fontAlgn="auto" latinLnBrk="0" hangingPunct="1">
              <a:lnSpc>
                <a:spcPct val="80000"/>
              </a:lnSpc>
              <a:spcBef>
                <a:spcPts val="600"/>
              </a:spcBef>
              <a:spcAft>
                <a:spcPts val="0"/>
              </a:spcAft>
              <a:buClr>
                <a:srgbClr val="000000"/>
              </a:buClr>
              <a:buSzPct val="100000"/>
              <a:buFont typeface="Arial" panose="020B0604020202020204" pitchFamily="34" charset="0"/>
              <a:buChar char="•"/>
              <a:tabLst/>
              <a:defRPr/>
            </a:pPr>
            <a:endParaRPr kumimoji="0" lang="en-US" alt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600"/>
              </a:spcBef>
              <a:spcAft>
                <a:spcPts val="0"/>
              </a:spcAft>
              <a:buClr>
                <a:srgbClr val="000000"/>
              </a:buClr>
              <a:buSzPct val="100000"/>
              <a:buFontTx/>
              <a:buNone/>
              <a:tabLst/>
              <a:defRPr/>
            </a:pP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                            and </a:t>
            </a:r>
          </a:p>
          <a:p>
            <a:pPr marL="0" marR="0" lvl="0" indent="0" algn="l" defTabSz="914400" rtl="0" eaLnBrk="1" fontAlgn="auto" latinLnBrk="0" hangingPunct="1">
              <a:lnSpc>
                <a:spcPct val="80000"/>
              </a:lnSpc>
              <a:spcBef>
                <a:spcPts val="600"/>
              </a:spcBef>
              <a:spcAft>
                <a:spcPts val="0"/>
              </a:spcAft>
              <a:buClr>
                <a:srgbClr val="000000"/>
              </a:buClr>
              <a:buSzPct val="100000"/>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600"/>
              </a:spcBef>
              <a:spcAft>
                <a:spcPts val="0"/>
              </a:spcAft>
              <a:buClr>
                <a:srgbClr val="000000"/>
              </a:buClr>
              <a:buSzPct val="100000"/>
              <a:buFontTx/>
              <a:buNone/>
              <a:tabLst/>
              <a:defRPr/>
            </a:pPr>
            <a:r>
              <a:rPr kumimoji="0" lang="en-US" altLang="en-US" sz="2800" b="1" i="0" u="none" strike="noStrike" kern="0" cap="none" spc="0" normalizeH="0" baseline="0" noProof="0" dirty="0">
                <a:ln>
                  <a:noFill/>
                </a:ln>
                <a:solidFill>
                  <a:srgbClr val="000000"/>
                </a:solidFill>
                <a:effectLst/>
                <a:uLnTx/>
                <a:uFillTx/>
                <a:latin typeface="Arial"/>
                <a:cs typeface="Arial"/>
                <a:sym typeface="Arial"/>
              </a:rPr>
              <a:t>       how you can effectively reach them</a:t>
            </a:r>
          </a:p>
          <a:p>
            <a:pPr marL="0" marR="0" lvl="0" indent="0" algn="l" defTabSz="914400" rtl="0" eaLnBrk="1" fontAlgn="auto" latinLnBrk="0" hangingPunct="1">
              <a:lnSpc>
                <a:spcPct val="80000"/>
              </a:lnSpc>
              <a:spcBef>
                <a:spcPts val="600"/>
              </a:spcBef>
              <a:spcAft>
                <a:spcPts val="0"/>
              </a:spcAft>
              <a:buClr>
                <a:srgbClr val="000000"/>
              </a:buClr>
              <a:buSzPct val="100000"/>
              <a:buFontTx/>
              <a:buNone/>
              <a:tabLst/>
              <a:defRPr/>
            </a:pPr>
            <a:endParaRPr kumimoji="0" lang="en-US" altLang="en-US" sz="2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600"/>
              </a:spcBef>
              <a:spcAft>
                <a:spcPts val="0"/>
              </a:spcAft>
              <a:buClr>
                <a:srgbClr val="000000"/>
              </a:buClr>
              <a:buSzPct val="100000"/>
              <a:buFontTx/>
              <a:buNone/>
              <a:tabLst/>
              <a:defRPr/>
            </a:pPr>
            <a:endParaRPr kumimoji="0" lang="en-US" altLang="en-US" sz="2800" b="1"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80000"/>
              </a:lnSpc>
              <a:spcBef>
                <a:spcPts val="600"/>
              </a:spcBef>
              <a:spcAft>
                <a:spcPts val="0"/>
              </a:spcAft>
              <a:buClr>
                <a:srgbClr val="000000"/>
              </a:buClr>
              <a:buSzPct val="100000"/>
              <a:buFont typeface="Arial" panose="020B0604020202020204"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  D</a:t>
            </a:r>
            <a:r>
              <a:rPr kumimoji="0" lang="en-US" altLang="en-US" sz="2800" b="1" i="0" u="none" strike="noStrike" kern="0" cap="none" spc="0" normalizeH="0" baseline="0" noProof="0" dirty="0">
                <a:ln>
                  <a:noFill/>
                </a:ln>
                <a:solidFill>
                  <a:srgbClr val="000000"/>
                </a:solidFill>
                <a:effectLst/>
                <a:uLnTx/>
                <a:uFillTx/>
                <a:latin typeface="Arial"/>
                <a:cs typeface="Arial"/>
                <a:sym typeface="Arial"/>
              </a:rPr>
              <a:t>iscover what resources </a:t>
            </a: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are available to you</a:t>
            </a:r>
            <a:endParaRPr lang="en-CA" dirty="0"/>
          </a:p>
        </p:txBody>
      </p:sp>
    </p:spTree>
    <p:extLst>
      <p:ext uri="{BB962C8B-B14F-4D97-AF65-F5344CB8AC3E}">
        <p14:creationId xmlns:p14="http://schemas.microsoft.com/office/powerpoint/2010/main" val="217390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 consistent voice and visual identity are essential components of a strong brand. By using the design elements in this guide you ensure that our brand is presented in a unified way, helping to build awareness and recognition of Rotary and Rotaract</a:t>
            </a:r>
            <a:r>
              <a:rPr lang="en-US" sz="4000" dirty="0"/>
              <a:t>. </a:t>
            </a:r>
            <a:endParaRPr lang="en-CA" sz="4000" dirty="0"/>
          </a:p>
          <a:p>
            <a:pPr marL="0" marR="0" lvl="0" indent="0" defTabSz="914400" eaLnBrk="1" fontAlgn="auto" latinLnBrk="0" hangingPunct="1">
              <a:lnSpc>
                <a:spcPct val="100000"/>
              </a:lnSpc>
              <a:spcBef>
                <a:spcPts val="0"/>
              </a:spcBef>
              <a:spcAft>
                <a:spcPts val="0"/>
              </a:spcAft>
              <a:buClrTx/>
              <a:buSzTx/>
              <a:buFontTx/>
              <a:buNone/>
              <a:tabLst/>
              <a:defRPr/>
            </a:pPr>
            <a:r>
              <a:rPr lang="en-US" sz="1200" dirty="0"/>
              <a:t>Your club logo is made up of the Masterbrand Signature (MBS) plus the club name. This logo must be used instead of the MBS alone. No other words should appear above or below the MBS. </a:t>
            </a:r>
            <a:endParaRPr lang="en-CA" sz="1200" dirty="0"/>
          </a:p>
          <a:p>
            <a:endParaRPr lang="en-CA" dirty="0"/>
          </a:p>
        </p:txBody>
      </p:sp>
    </p:spTree>
    <p:extLst>
      <p:ext uri="{BB962C8B-B14F-4D97-AF65-F5344CB8AC3E}">
        <p14:creationId xmlns:p14="http://schemas.microsoft.com/office/powerpoint/2010/main" val="2070117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4314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The People of Action message provides a simple, consistent answer to the question, “What is Rotary?” and rallies us around a single idea: telling — and showing — the world that we are people of action.</a:t>
            </a:r>
            <a:endParaRPr lang="en-CA" sz="1200"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36493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CA" altLang="en-US" sz="2400" b="1" i="0" u="none" strike="noStrike" kern="0" cap="none" spc="0" normalizeH="0" baseline="0" noProof="0" dirty="0">
                <a:ln>
                  <a:noFill/>
                </a:ln>
                <a:solidFill>
                  <a:srgbClr val="333333"/>
                </a:solidFill>
                <a:effectLst/>
                <a:uLnTx/>
                <a:uFillTx/>
                <a:latin typeface="Arial"/>
                <a:cs typeface="Arial"/>
                <a:sym typeface="Arial"/>
              </a:rPr>
              <a:t>Still going strong - our public image campaign:</a:t>
            </a: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 </a:t>
            </a:r>
            <a:r>
              <a:rPr kumimoji="0" lang="en-CA" altLang="en-US" sz="2800" b="1" i="0" u="none" strike="noStrike" kern="0" cap="none" spc="0" normalizeH="0" baseline="0" noProof="0" dirty="0">
                <a:ln>
                  <a:noFill/>
                </a:ln>
                <a:solidFill>
                  <a:srgbClr val="333333"/>
                </a:solidFill>
                <a:effectLst/>
                <a:uLnTx/>
                <a:uFillTx/>
                <a:latin typeface="Arial"/>
                <a:cs typeface="Arial"/>
                <a:sym typeface="Arial"/>
              </a:rPr>
              <a:t>People of Action</a:t>
            </a:r>
          </a:p>
          <a:p>
            <a:pPr marL="0" marR="0" lvl="0" indent="0" algn="ctr" defTabSz="914400" rtl="0" eaLnBrk="1" fontAlgn="auto" latinLnBrk="0" hangingPunct="1">
              <a:lnSpc>
                <a:spcPct val="90000"/>
              </a:lnSpc>
              <a:spcBef>
                <a:spcPts val="500"/>
              </a:spcBef>
              <a:spcAft>
                <a:spcPts val="0"/>
              </a:spcAft>
              <a:buClr>
                <a:srgbClr val="333399"/>
              </a:buClr>
              <a:buSzPct val="100000"/>
              <a:buFont typeface="Arial"/>
              <a:buNone/>
              <a:tabLst/>
              <a:defRPr/>
            </a:pPr>
            <a:endParaRPr kumimoji="0" lang="en-CA" altLang="en-US" sz="2800" b="1"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000000"/>
              </a:buClr>
              <a:buSzPct val="100000"/>
              <a:buFont typeface="Arial"/>
              <a:buNone/>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It is a </a:t>
            </a:r>
            <a:r>
              <a:rPr kumimoji="0" lang="en-CA" altLang="en-US" sz="2400" b="1" i="0" u="none" strike="noStrike" kern="0" cap="none" spc="0" normalizeH="0" baseline="0" noProof="0" dirty="0">
                <a:ln>
                  <a:noFill/>
                </a:ln>
                <a:solidFill>
                  <a:srgbClr val="333333"/>
                </a:solidFill>
                <a:effectLst/>
                <a:uLnTx/>
                <a:uFillTx/>
                <a:latin typeface="Arial"/>
                <a:cs typeface="Arial"/>
                <a:sym typeface="Arial"/>
              </a:rPr>
              <a:t>multi year campaign </a:t>
            </a: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that narrows the gap between public awareness and public understanding of ROTARY</a:t>
            </a:r>
          </a:p>
          <a:p>
            <a:pPr marL="228600" marR="0" lvl="1" indent="0" algn="l" defTabSz="914400" rtl="0" eaLnBrk="1" fontAlgn="auto" latinLnBrk="0" hangingPunct="1">
              <a:lnSpc>
                <a:spcPct val="90000"/>
              </a:lnSpc>
              <a:spcBef>
                <a:spcPts val="500"/>
              </a:spcBef>
              <a:spcAft>
                <a:spcPts val="0"/>
              </a:spcAft>
              <a:buClr>
                <a:srgbClr val="000000"/>
              </a:buClr>
              <a:buSzPct val="100000"/>
              <a:buFont typeface="Arial"/>
              <a:buNone/>
              <a:tabLst/>
              <a:defRPr/>
            </a:pPr>
            <a:endParaRPr kumimoji="0" lang="en-CA"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000000"/>
              </a:buClr>
              <a:buSzPct val="100000"/>
              <a:buFont typeface="Arial"/>
              <a:buNone/>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Download ads and materials TODAY</a:t>
            </a:r>
          </a:p>
          <a:p>
            <a:pPr marL="0" marR="0" lvl="0" indent="0" algn="l" defTabSz="914400" rtl="0" eaLnBrk="1" fontAlgn="auto" latinLnBrk="0" hangingPunct="1">
              <a:lnSpc>
                <a:spcPct val="90000"/>
              </a:lnSpc>
              <a:spcBef>
                <a:spcPts val="500"/>
              </a:spcBef>
              <a:spcAft>
                <a:spcPts val="0"/>
              </a:spcAft>
              <a:buClrTx/>
              <a:buSzPct val="100000"/>
              <a:buFont typeface="Arial"/>
              <a:buNone/>
              <a:tabLst/>
              <a:defRPr/>
            </a:pPr>
            <a:endParaRPr kumimoji="0" lang="en-CA"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000000"/>
              </a:buClr>
              <a:buSzPct val="100000"/>
              <a:buFont typeface="Arial"/>
              <a:buNone/>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This is our </a:t>
            </a:r>
            <a:r>
              <a:rPr kumimoji="0" lang="en-CA" altLang="en-US" sz="2400" b="1" i="0" u="none" strike="noStrike" kern="0" cap="none" spc="0" normalizeH="0" baseline="0" noProof="0" dirty="0">
                <a:ln>
                  <a:noFill/>
                </a:ln>
                <a:solidFill>
                  <a:srgbClr val="333333"/>
                </a:solidFill>
                <a:effectLst/>
                <a:uLnTx/>
                <a:uFillTx/>
                <a:latin typeface="Arial"/>
                <a:cs typeface="Arial"/>
                <a:sym typeface="Arial"/>
              </a:rPr>
              <a:t>global brand strengthening</a:t>
            </a: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 initiative</a:t>
            </a:r>
          </a:p>
          <a:p>
            <a:endParaRPr lang="en-CA" dirty="0"/>
          </a:p>
        </p:txBody>
      </p:sp>
    </p:spTree>
    <p:extLst>
      <p:ext uri="{BB962C8B-B14F-4D97-AF65-F5344CB8AC3E}">
        <p14:creationId xmlns:p14="http://schemas.microsoft.com/office/powerpoint/2010/main" val="1021505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500"/>
              </a:spcBef>
              <a:spcAft>
                <a:spcPts val="0"/>
              </a:spcAft>
              <a:buClr>
                <a:srgbClr val="333399"/>
              </a:buClr>
              <a:buSzPct val="100000"/>
              <a:buFont typeface="Arial"/>
              <a:buChar char="•"/>
              <a:tabLst/>
              <a:defRPr/>
            </a:pPr>
            <a:r>
              <a:rPr kumimoji="0" lang="en-CA" altLang="en-US" sz="2200" b="1" i="0" u="none" strike="noStrike" kern="0" cap="none" spc="0" normalizeH="0" baseline="0" noProof="0" dirty="0">
                <a:ln>
                  <a:noFill/>
                </a:ln>
                <a:solidFill>
                  <a:srgbClr val="333333"/>
                </a:solidFill>
                <a:effectLst/>
                <a:uLnTx/>
                <a:uFillTx/>
                <a:latin typeface="Arial"/>
                <a:cs typeface="Arial"/>
                <a:sym typeface="Arial"/>
              </a:rPr>
              <a:t>People of Action:</a:t>
            </a: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 campaign materials now available in The Rotary Brand Center:</a:t>
            </a: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Times New Roman" panose="02020603050405020304" pitchFamily="18" charset="0"/>
              <a:buChar char="–"/>
              <a:tabLst/>
              <a:defRPr/>
            </a:pP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     Videos</a:t>
            </a: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Times New Roman" panose="02020603050405020304" pitchFamily="18" charset="0"/>
              <a:buChar char="–"/>
              <a:tabLst/>
              <a:defRPr/>
            </a:pP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     Print Ads</a:t>
            </a: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Times New Roman" panose="02020603050405020304" pitchFamily="18" charset="0"/>
              <a:buChar char="–"/>
              <a:tabLst/>
              <a:defRPr/>
            </a:pP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     Outdoor Ads</a:t>
            </a: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Times New Roman" panose="02020603050405020304" pitchFamily="18" charset="0"/>
              <a:buChar char="–"/>
              <a:tabLst/>
              <a:defRPr/>
            </a:pP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     Online Ads</a:t>
            </a: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Times New Roman" panose="02020603050405020304" pitchFamily="18" charset="0"/>
              <a:buChar char="–"/>
              <a:tabLst/>
              <a:defRPr/>
            </a:pP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     Radio ads and scripts</a:t>
            </a: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Times New Roman" panose="02020603050405020304" pitchFamily="18" charset="0"/>
              <a:buChar char="–"/>
              <a:tabLst/>
              <a:defRPr/>
            </a:pP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     Campaign style guide and guidelines</a:t>
            </a: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Times New Roman" panose="02020603050405020304" pitchFamily="18" charset="0"/>
              <a:buChar char="–"/>
              <a:tabLst/>
              <a:defRPr/>
            </a:pPr>
            <a:endParaRPr kumimoji="0" lang="en-CA" altLang="en-US" sz="22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Arial"/>
              <a:buChar char="•"/>
              <a:tabLst/>
              <a:defRPr/>
            </a:pP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Templates created for you to customize with local images and content</a:t>
            </a:r>
          </a:p>
          <a:p>
            <a:pPr marL="228600" marR="0" lvl="0" indent="-228600" algn="l" defTabSz="914400" rtl="0" eaLnBrk="1" fontAlgn="auto" latinLnBrk="0" hangingPunct="1">
              <a:lnSpc>
                <a:spcPct val="90000"/>
              </a:lnSpc>
              <a:spcBef>
                <a:spcPts val="500"/>
              </a:spcBef>
              <a:spcAft>
                <a:spcPts val="0"/>
              </a:spcAft>
              <a:buClrTx/>
              <a:buSzPct val="100000"/>
              <a:buFont typeface="Arial"/>
              <a:buChar char="•"/>
              <a:tabLst/>
              <a:defRPr/>
            </a:pPr>
            <a:endParaRPr kumimoji="0" lang="en-CA" altLang="en-US" sz="22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500"/>
              </a:spcBef>
              <a:spcAft>
                <a:spcPts val="0"/>
              </a:spcAft>
              <a:buClr>
                <a:srgbClr val="000000"/>
              </a:buClr>
              <a:buSzPct val="100000"/>
              <a:buFont typeface="Arial"/>
              <a:buChar char="•"/>
              <a:tabLst/>
              <a:defRPr/>
            </a:pPr>
            <a:r>
              <a:rPr kumimoji="0" lang="en-CA" altLang="en-US" sz="2200" b="0" i="0" u="none" strike="noStrike" kern="0" cap="none" spc="0" normalizeH="0" baseline="0" noProof="0" dirty="0">
                <a:ln>
                  <a:noFill/>
                </a:ln>
                <a:solidFill>
                  <a:srgbClr val="333333"/>
                </a:solidFill>
                <a:effectLst/>
                <a:uLnTx/>
                <a:uFillTx/>
                <a:latin typeface="Arial"/>
                <a:cs typeface="Arial"/>
                <a:sym typeface="Arial"/>
              </a:rPr>
              <a:t>Use an ad specific to YOUR story</a:t>
            </a:r>
            <a:r>
              <a:rPr kumimoji="0" lang="en-CA" altLang="en-US" sz="2200" b="0" i="0" u="none" strike="noStrike" kern="0" cap="none" spc="0" normalizeH="0" baseline="0" noProof="0" dirty="0">
                <a:ln>
                  <a:noFill/>
                </a:ln>
                <a:solidFill>
                  <a:srgbClr val="333399"/>
                </a:solidFill>
                <a:effectLst/>
                <a:uLnTx/>
                <a:uFillTx/>
                <a:latin typeface="Arial"/>
                <a:cs typeface="Arial"/>
                <a:sym typeface="Arial"/>
              </a:rPr>
              <a:t>     </a:t>
            </a:r>
          </a:p>
          <a:p>
            <a:endParaRPr lang="en-CA" dirty="0"/>
          </a:p>
        </p:txBody>
      </p:sp>
    </p:spTree>
    <p:extLst>
      <p:ext uri="{BB962C8B-B14F-4D97-AF65-F5344CB8AC3E}">
        <p14:creationId xmlns:p14="http://schemas.microsoft.com/office/powerpoint/2010/main" val="2868574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An effective </a:t>
            </a:r>
            <a:r>
              <a:rPr kumimoji="0" lang="en-US" altLang="en-US" sz="1800" b="1" i="0" u="none" strike="noStrike" kern="0" cap="none" spc="0" normalizeH="0" baseline="0" noProof="0" dirty="0">
                <a:ln>
                  <a:noFill/>
                </a:ln>
                <a:solidFill>
                  <a:srgbClr val="333333"/>
                </a:solidFill>
                <a:effectLst/>
                <a:uLnTx/>
                <a:uFillTx/>
                <a:latin typeface="Arial"/>
                <a:cs typeface="Arial"/>
                <a:sym typeface="Arial"/>
              </a:rPr>
              <a:t>media crisis plan</a:t>
            </a: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 is based , first and foremost, </a:t>
            </a:r>
          </a:p>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    on the principles of </a:t>
            </a:r>
            <a:r>
              <a:rPr kumimoji="0" lang="en-US" altLang="en-US" sz="1800" b="1" i="0" u="none" strike="noStrike" kern="0" cap="none" spc="0" normalizeH="0" baseline="0" noProof="0" dirty="0">
                <a:ln>
                  <a:noFill/>
                </a:ln>
                <a:solidFill>
                  <a:srgbClr val="333333"/>
                </a:solidFill>
                <a:effectLst/>
                <a:uLnTx/>
                <a:uFillTx/>
                <a:latin typeface="Arial"/>
                <a:cs typeface="Arial"/>
                <a:sym typeface="Arial"/>
              </a:rPr>
              <a:t>truth, transparency, and sincerity</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endParaRPr kumimoji="0" lang="en-US" altLang="en-US" sz="1800" b="1"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800"/>
              </a:spcBef>
              <a:spcAft>
                <a:spcPts val="0"/>
              </a:spcAft>
              <a:buClr>
                <a:srgbClr val="333399"/>
              </a:buClr>
              <a:buSzPct val="100000"/>
              <a:buFont typeface="Arial" panose="020B0604020202020204" pitchFamily="34" charset="0"/>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It is a “How To” guide of what to do:</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What to Do When Reporters Call</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What to Do If A Crisis Develops</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What To Do When the Media Contact You</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How to Maintain The Proper Attitude During Interviews</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What Mistakes To Avoid</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How Actions Speak Volumes</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How To Obtain Media Assistance From</a:t>
            </a:r>
          </a:p>
          <a:p>
            <a:pPr marL="228600" marR="0" lvl="1" indent="0" algn="l" defTabSz="914400" rtl="0" eaLnBrk="1" fontAlgn="auto" latinLnBrk="0" hangingPunct="1">
              <a:lnSpc>
                <a:spcPct val="90000"/>
              </a:lnSpc>
              <a:spcBef>
                <a:spcPts val="700"/>
              </a:spcBef>
              <a:spcAft>
                <a:spcPts val="0"/>
              </a:spcAft>
              <a:buClr>
                <a:srgbClr val="333399"/>
              </a:buClr>
              <a:buSzPct val="100000"/>
              <a:buFont typeface="Arial"/>
              <a:buNone/>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     RI’s  PR &amp; Media Relations Staff</a:t>
            </a:r>
          </a:p>
          <a:p>
            <a:endParaRPr lang="en-CA" dirty="0"/>
          </a:p>
        </p:txBody>
      </p:sp>
    </p:spTree>
    <p:extLst>
      <p:ext uri="{BB962C8B-B14F-4D97-AF65-F5344CB8AC3E}">
        <p14:creationId xmlns:p14="http://schemas.microsoft.com/office/powerpoint/2010/main" val="905236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700"/>
              </a:spcBef>
              <a:spcAft>
                <a:spcPts val="0"/>
              </a:spcAft>
              <a:buClr>
                <a:srgbClr val="333399"/>
              </a:buClr>
              <a:buSzPct val="100000"/>
              <a:buFont typeface="Arial"/>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Viewable on the rotary.org website. </a:t>
            </a:r>
          </a:p>
          <a:p>
            <a:pPr marL="87313" marR="0" lvl="0" indent="0" algn="l" defTabSz="914400" rtl="0" eaLnBrk="1" fontAlgn="auto" latinLnBrk="0" hangingPunct="1">
              <a:lnSpc>
                <a:spcPct val="90000"/>
              </a:lnSpc>
              <a:spcBef>
                <a:spcPts val="700"/>
              </a:spcBef>
              <a:spcAft>
                <a:spcPts val="0"/>
              </a:spcAft>
              <a:buClrTx/>
              <a:buSzPct val="100000"/>
              <a:buFont typeface="Arial"/>
              <a:buNone/>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700"/>
              </a:spcBef>
              <a:spcAft>
                <a:spcPts val="0"/>
              </a:spcAft>
              <a:buClr>
                <a:srgbClr val="000000"/>
              </a:buClr>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Go to the rotary.org website</a:t>
            </a:r>
          </a:p>
          <a:p>
            <a:pPr marL="502919" marR="0" lvl="1" indent="-274319" algn="l" defTabSz="914400" rtl="0" eaLnBrk="1" fontAlgn="auto" latinLnBrk="0" hangingPunct="1">
              <a:lnSpc>
                <a:spcPct val="90000"/>
              </a:lnSpc>
              <a:spcBef>
                <a:spcPts val="700"/>
              </a:spcBef>
              <a:spcAft>
                <a:spcPts val="0"/>
              </a:spcAft>
              <a:buClr>
                <a:srgbClr val="000000"/>
              </a:buClr>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Get into My Rotary</a:t>
            </a:r>
          </a:p>
          <a:p>
            <a:pPr marL="502919" marR="0" lvl="1" indent="-274319" algn="l" defTabSz="914400" rtl="0" eaLnBrk="1" fontAlgn="auto" latinLnBrk="0" hangingPunct="1">
              <a:lnSpc>
                <a:spcPct val="90000"/>
              </a:lnSpc>
              <a:spcBef>
                <a:spcPts val="700"/>
              </a:spcBef>
              <a:spcAft>
                <a:spcPts val="0"/>
              </a:spcAft>
              <a:buClr>
                <a:srgbClr val="000000"/>
              </a:buClr>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Go to the “News and Features” scroll bar</a:t>
            </a:r>
          </a:p>
          <a:p>
            <a:pPr marL="502919" marR="0" lvl="1" indent="-274319" algn="l" defTabSz="914400" rtl="0" eaLnBrk="1" fontAlgn="auto" latinLnBrk="0" hangingPunct="1">
              <a:lnSpc>
                <a:spcPct val="90000"/>
              </a:lnSpc>
              <a:spcBef>
                <a:spcPts val="700"/>
              </a:spcBef>
              <a:spcAft>
                <a:spcPts val="0"/>
              </a:spcAft>
              <a:buClr>
                <a:srgbClr val="000000"/>
              </a:buClr>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Scroll down through and see </a:t>
            </a:r>
          </a:p>
          <a:p>
            <a:pPr marL="228600" marR="0" lvl="1" indent="0" algn="l" defTabSz="914400" rtl="0" eaLnBrk="1" fontAlgn="auto" latinLnBrk="0" hangingPunct="1">
              <a:lnSpc>
                <a:spcPct val="90000"/>
              </a:lnSpc>
              <a:spcBef>
                <a:spcPts val="700"/>
              </a:spcBef>
              <a:spcAft>
                <a:spcPts val="0"/>
              </a:spcAft>
              <a:buClr>
                <a:srgbClr val="000000"/>
              </a:buClr>
              <a:buSzPct val="100000"/>
              <a:buFont typeface="Arial"/>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All of the resource materials</a:t>
            </a:r>
            <a:endParaRPr kumimoji="0" lang="en-US" altLang="en-US" sz="2000" b="1"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700"/>
              </a:spcBef>
              <a:spcAft>
                <a:spcPts val="0"/>
              </a:spcAft>
              <a:buClr>
                <a:srgbClr val="000000"/>
              </a:buClr>
              <a:buSzPct val="100000"/>
              <a:buFont typeface="Arial"/>
              <a:buNone/>
              <a:tabLst/>
              <a:defRPr/>
            </a:pPr>
            <a:r>
              <a:rPr kumimoji="0" lang="en-US" altLang="en-US" sz="2000" b="1" i="0" u="none" strike="noStrike" kern="0" cap="none" spc="0" normalizeH="0" baseline="0" noProof="0" dirty="0">
                <a:ln>
                  <a:noFill/>
                </a:ln>
                <a:solidFill>
                  <a:srgbClr val="333333"/>
                </a:solidFill>
                <a:effectLst/>
                <a:uLnTx/>
                <a:uFillTx/>
                <a:latin typeface="Arial"/>
                <a:cs typeface="Arial"/>
                <a:sym typeface="Arial"/>
              </a:rPr>
              <a:t>                    </a:t>
            </a: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OR</a:t>
            </a:r>
          </a:p>
          <a:p>
            <a:pPr marL="502919" marR="0" lvl="1" indent="-274319" algn="l" defTabSz="914400" rtl="0" eaLnBrk="1" fontAlgn="auto" latinLnBrk="0" hangingPunct="1">
              <a:lnSpc>
                <a:spcPct val="90000"/>
              </a:lnSpc>
              <a:spcBef>
                <a:spcPts val="700"/>
              </a:spcBef>
              <a:spcAft>
                <a:spcPts val="0"/>
              </a:spcAft>
              <a:buClr>
                <a:srgbClr val="000000"/>
              </a:buClr>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just google: rotary news and features</a:t>
            </a:r>
          </a:p>
          <a:p>
            <a:endParaRPr lang="en-CA" dirty="0"/>
          </a:p>
        </p:txBody>
      </p:sp>
    </p:spTree>
    <p:extLst>
      <p:ext uri="{BB962C8B-B14F-4D97-AF65-F5344CB8AC3E}">
        <p14:creationId xmlns:p14="http://schemas.microsoft.com/office/powerpoint/2010/main" val="356243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ct val="0"/>
              </a:spcBef>
              <a:spcAft>
                <a:spcPts val="0"/>
              </a:spcAft>
              <a:buClrTx/>
              <a:buSzPct val="100000"/>
              <a:buFontTx/>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This is Your Source for:</a:t>
            </a:r>
          </a:p>
          <a:p>
            <a:pPr marL="228600" marR="0" lvl="0" indent="-228600" algn="l" defTabSz="914400" rtl="0" eaLnBrk="1" fontAlgn="auto" latinLnBrk="0" hangingPunct="1">
              <a:lnSpc>
                <a:spcPct val="90000"/>
              </a:lnSpc>
              <a:spcBef>
                <a:spcPct val="0"/>
              </a:spcBef>
              <a:spcAft>
                <a:spcPts val="0"/>
              </a:spcAft>
              <a:buClrTx/>
              <a:buSzPct val="100000"/>
              <a:buFontTx/>
              <a:buNone/>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Rotary:</a:t>
            </a:r>
          </a:p>
          <a:p>
            <a:pPr marL="762000" marR="0" lvl="2" indent="-304800"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News and Features (Press releases ; Fact Sheets ; Feature Articles;</a:t>
            </a:r>
          </a:p>
          <a:p>
            <a:pPr marL="457200" marR="0" lvl="2" indent="0" algn="l" defTabSz="914400" rtl="0" eaLnBrk="1" fontAlgn="auto" latinLnBrk="0" hangingPunct="1">
              <a:lnSpc>
                <a:spcPct val="90000"/>
              </a:lnSpc>
              <a:spcBef>
                <a:spcPts val="700"/>
              </a:spcBef>
              <a:spcAft>
                <a:spcPts val="0"/>
              </a:spcAft>
              <a:buClr>
                <a:srgbClr val="333399"/>
              </a:buClr>
              <a:buSzPct val="100000"/>
              <a:buFont typeface="Arial"/>
              <a:buNone/>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    Rotary at a glance; Rotary and Polio)</a:t>
            </a:r>
          </a:p>
          <a:p>
            <a:pPr marL="762000" marR="0" lvl="2" indent="-304800"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Rotary Magazine issues</a:t>
            </a:r>
          </a:p>
          <a:p>
            <a:pPr marL="762000" marR="0" lvl="2" indent="-304800"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Rotary Press Center  (Rotary Fact Sheets and News Releases) </a:t>
            </a:r>
          </a:p>
          <a:p>
            <a:pPr marL="762000" marR="0" lvl="2" indent="-304800"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Links to all of Rotary’s Social Media Outlets</a:t>
            </a:r>
          </a:p>
          <a:p>
            <a:pPr marL="762000" marR="0" lvl="2" indent="-304800"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Rotary’s Virtual Reality Films </a:t>
            </a:r>
          </a:p>
          <a:p>
            <a:endParaRPr lang="en-CA" dirty="0"/>
          </a:p>
        </p:txBody>
      </p:sp>
    </p:spTree>
    <p:extLst>
      <p:ext uri="{BB962C8B-B14F-4D97-AF65-F5344CB8AC3E}">
        <p14:creationId xmlns:p14="http://schemas.microsoft.com/office/powerpoint/2010/main" val="3111682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80000"/>
              </a:lnSpc>
              <a:spcBef>
                <a:spcPts val="450"/>
              </a:spcBef>
              <a:spcAft>
                <a:spcPts val="0"/>
              </a:spcAft>
              <a:buClr>
                <a:srgbClr val="333399"/>
              </a:buClr>
              <a:buSzPct val="100000"/>
              <a:buFont typeface="Arial" panose="020B0604020202020204" pitchFamily="34" charset="0"/>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log in to “My Rotary” on the</a:t>
            </a:r>
          </a:p>
          <a:p>
            <a:pPr marL="0" marR="0" lvl="0" indent="0" algn="l" defTabSz="914400" rtl="0" eaLnBrk="1" fontAlgn="auto" latinLnBrk="0" hangingPunct="1">
              <a:lnSpc>
                <a:spcPct val="80000"/>
              </a:lnSpc>
              <a:spcBef>
                <a:spcPts val="450"/>
              </a:spcBef>
              <a:spcAft>
                <a:spcPts val="0"/>
              </a:spcAft>
              <a:buClr>
                <a:srgbClr val="333399"/>
              </a:buClr>
              <a:buSzPct val="100000"/>
              <a:buFont typeface="Arial"/>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rotary.org website </a:t>
            </a:r>
          </a:p>
          <a:p>
            <a:pPr marL="0" marR="0" lvl="0" indent="0" algn="l" defTabSz="914400" rtl="0" eaLnBrk="1" fontAlgn="auto" latinLnBrk="0" hangingPunct="1">
              <a:lnSpc>
                <a:spcPct val="80000"/>
              </a:lnSpc>
              <a:spcBef>
                <a:spcPts val="450"/>
              </a:spcBef>
              <a:spcAft>
                <a:spcPts val="0"/>
              </a:spcAft>
              <a:buClr>
                <a:srgbClr val="333399"/>
              </a:buClr>
              <a:buSzPct val="100000"/>
              <a:buFont typeface="Arial"/>
              <a:buNone/>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450"/>
              </a:spcBef>
              <a:spcAft>
                <a:spcPts val="0"/>
              </a:spcAft>
              <a:buClr>
                <a:srgbClr val="333399"/>
              </a:buClr>
              <a:buSzPct val="100000"/>
              <a:buFont typeface="Arial" panose="020B0604020202020204" pitchFamily="34" charset="0"/>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Go to the “Learning &amp; Reference” </a:t>
            </a:r>
          </a:p>
          <a:p>
            <a:pPr marL="0" marR="0" lvl="0" indent="0" algn="l" defTabSz="914400" rtl="0" eaLnBrk="1" fontAlgn="auto" latinLnBrk="0" hangingPunct="1">
              <a:lnSpc>
                <a:spcPct val="80000"/>
              </a:lnSpc>
              <a:spcBef>
                <a:spcPts val="450"/>
              </a:spcBef>
              <a:spcAft>
                <a:spcPts val="0"/>
              </a:spcAft>
              <a:buClr>
                <a:srgbClr val="333399"/>
              </a:buClr>
              <a:buSzPct val="100000"/>
              <a:buFont typeface="Arial"/>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on the scroll bar </a:t>
            </a:r>
          </a:p>
          <a:p>
            <a:pPr marL="0" marR="0" lvl="0" indent="0" algn="l" defTabSz="914400" rtl="0" eaLnBrk="1" fontAlgn="auto" latinLnBrk="0" hangingPunct="1">
              <a:lnSpc>
                <a:spcPct val="80000"/>
              </a:lnSpc>
              <a:spcBef>
                <a:spcPts val="450"/>
              </a:spcBef>
              <a:spcAft>
                <a:spcPts val="0"/>
              </a:spcAft>
              <a:buClr>
                <a:srgbClr val="333399"/>
              </a:buClr>
              <a:buSzPct val="100000"/>
              <a:buFont typeface="Arial"/>
              <a:buNone/>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450"/>
              </a:spcBef>
              <a:spcAft>
                <a:spcPts val="0"/>
              </a:spcAft>
              <a:buClr>
                <a:srgbClr val="333399"/>
              </a:buClr>
              <a:buSzPct val="100000"/>
              <a:buFont typeface="Arial" panose="020B0604020202020204" pitchFamily="34" charset="0"/>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Go to “Learn By Topic” and </a:t>
            </a:r>
          </a:p>
          <a:p>
            <a:pPr marL="0" marR="0" lvl="0" indent="0" algn="l" defTabSz="914400" rtl="0" eaLnBrk="1" fontAlgn="auto" latinLnBrk="0" hangingPunct="1">
              <a:lnSpc>
                <a:spcPct val="80000"/>
              </a:lnSpc>
              <a:spcBef>
                <a:spcPts val="450"/>
              </a:spcBef>
              <a:spcAft>
                <a:spcPts val="0"/>
              </a:spcAft>
              <a:buClr>
                <a:srgbClr val="333399"/>
              </a:buClr>
              <a:buSzPct val="100000"/>
              <a:buFont typeface="Arial"/>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Hit: “Public Relations”</a:t>
            </a:r>
          </a:p>
          <a:p>
            <a:endParaRPr lang="en-CA" dirty="0"/>
          </a:p>
        </p:txBody>
      </p:sp>
    </p:spTree>
    <p:extLst>
      <p:ext uri="{BB962C8B-B14F-4D97-AF65-F5344CB8AC3E}">
        <p14:creationId xmlns:p14="http://schemas.microsoft.com/office/powerpoint/2010/main" val="2644015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is </a:t>
            </a:r>
            <a:r>
              <a:rPr kumimoji="0" lang="en-US" altLang="en-US" sz="2000" b="0" i="0" u="none" strike="noStrike" kern="0" cap="none" spc="0" normalizeH="0" baseline="0" noProof="0" dirty="0" err="1">
                <a:ln>
                  <a:noFill/>
                </a:ln>
                <a:solidFill>
                  <a:srgbClr val="333333"/>
                </a:solidFill>
                <a:effectLst/>
                <a:uLnTx/>
                <a:uFillTx/>
                <a:latin typeface="Arial"/>
                <a:cs typeface="Arial"/>
                <a:sym typeface="Arial"/>
              </a:rPr>
              <a:t>is</a:t>
            </a: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one PR page on the RI website, filled with ideas that can help you create a successful campaign.</a:t>
            </a: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Know your local media – develop a media list, invite journalists to your meetings, ask them to join</a:t>
            </a: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369888" marR="0" lvl="0" indent="-342900" algn="l" defTabSz="914400" rtl="0" eaLnBrk="1" fontAlgn="auto" latinLnBrk="0" hangingPunct="1">
              <a:lnSpc>
                <a:spcPct val="90000"/>
              </a:lnSpc>
              <a:spcBef>
                <a:spcPts val="1000"/>
              </a:spcBef>
              <a:spcAft>
                <a:spcPts val="0"/>
              </a:spcAft>
              <a:buClr>
                <a:srgbClr val="000000"/>
              </a:buClr>
              <a:buSzPct val="45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Write a press release that journalists want to read - Including the five </a:t>
            </a:r>
            <a:r>
              <a:rPr kumimoji="0" lang="en-US" altLang="en-US" sz="2000" b="0" i="0" u="none" strike="noStrike" kern="0" cap="none" spc="0" normalizeH="0" baseline="0" noProof="0" dirty="0" err="1">
                <a:ln>
                  <a:noFill/>
                </a:ln>
                <a:solidFill>
                  <a:srgbClr val="333333"/>
                </a:solidFill>
                <a:effectLst/>
                <a:uLnTx/>
                <a:uFillTx/>
                <a:latin typeface="Arial"/>
                <a:cs typeface="Arial"/>
                <a:sym typeface="Arial"/>
              </a:rPr>
              <a:t>Ws</a:t>
            </a: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in the </a:t>
            </a:r>
            <a:r>
              <a:rPr kumimoji="0" lang="en-US" altLang="en-US" sz="2000" b="1" i="0" u="none" strike="noStrike" kern="0" cap="none" spc="0" normalizeH="0" baseline="0" noProof="0" dirty="0">
                <a:ln>
                  <a:noFill/>
                </a:ln>
                <a:solidFill>
                  <a:srgbClr val="333333"/>
                </a:solidFill>
                <a:effectLst/>
                <a:uLnTx/>
                <a:uFillTx/>
                <a:latin typeface="Arial"/>
                <a:cs typeface="Arial"/>
                <a:sym typeface="Arial"/>
              </a:rPr>
              <a:t>opening paragraph</a:t>
            </a: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of your press release: </a:t>
            </a:r>
            <a:r>
              <a:rPr kumimoji="0" lang="en-US" altLang="en-US" sz="2000" b="1" i="0" u="none" strike="noStrike" kern="0" cap="none" spc="0" normalizeH="0" baseline="0" noProof="0" dirty="0">
                <a:ln>
                  <a:noFill/>
                </a:ln>
                <a:solidFill>
                  <a:srgbClr val="333333"/>
                </a:solidFill>
                <a:effectLst/>
                <a:uLnTx/>
                <a:uFillTx/>
                <a:latin typeface="Arial"/>
                <a:cs typeface="Arial"/>
                <a:sym typeface="Arial"/>
              </a:rPr>
              <a:t>Who, What, Where, When, Why</a:t>
            </a: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Ideas for promoting Rotary – special events, starting a Facebook Page, advertising on Cable TV, placing an ad on a billboard, op eds, letters to the editor, club brochures, Post on your club website and social media outlets, including blogs, Facebook, Twitter, YouTube, Instagram</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Excellent Resources and references</a:t>
            </a:r>
          </a:p>
          <a:p>
            <a:endParaRPr lang="en-CA" dirty="0"/>
          </a:p>
        </p:txBody>
      </p:sp>
    </p:spTree>
    <p:extLst>
      <p:ext uri="{BB962C8B-B14F-4D97-AF65-F5344CB8AC3E}">
        <p14:creationId xmlns:p14="http://schemas.microsoft.com/office/powerpoint/2010/main" val="371501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800"/>
              </a:spcBef>
              <a:spcAft>
                <a:spcPts val="0"/>
              </a:spcAft>
              <a:buClr>
                <a:srgbClr val="333399"/>
              </a:buClr>
              <a:buSzPct val="100000"/>
              <a:buFont typeface="Arial" panose="020B0604020202020204" pitchFamily="34" charset="0"/>
              <a:buChar char="•"/>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Public relations efforts are vital to Rotary’s continued growth and service. </a:t>
            </a:r>
          </a:p>
          <a:p>
            <a:pPr marL="341313" marR="0" lvl="0" indent="-228600" algn="l" defTabSz="914400" rtl="0" eaLnBrk="1" fontAlgn="auto" latinLnBrk="0" hangingPunct="1">
              <a:lnSpc>
                <a:spcPct val="90000"/>
              </a:lnSpc>
              <a:spcBef>
                <a:spcPts val="800"/>
              </a:spcBef>
              <a:spcAft>
                <a:spcPts val="0"/>
              </a:spcAft>
              <a:buClrTx/>
              <a:buSzPct val="100000"/>
              <a:buFont typeface="Arial"/>
              <a:buChar char="•"/>
              <a:tabLst/>
              <a:defRPr/>
            </a:pPr>
            <a:endParaRPr kumimoji="0" lang="en-US" altLang="en-US" sz="3200" b="0" i="0" u="none" strike="noStrike" kern="0" cap="none" spc="0" normalizeH="0" baseline="0" noProof="0" dirty="0">
              <a:ln>
                <a:noFill/>
              </a:ln>
              <a:solidFill>
                <a:srgbClr val="333333"/>
              </a:solidFill>
              <a:effectLst/>
              <a:uLnTx/>
              <a:uFillTx/>
              <a:latin typeface="Arial"/>
              <a:cs typeface="Arial"/>
              <a:sym typeface="Arial"/>
            </a:endParaRPr>
          </a:p>
          <a:p>
            <a:pPr marL="341313" marR="0" lvl="0" indent="-228600" algn="l" defTabSz="914400" rtl="0" eaLnBrk="1" fontAlgn="auto" latinLnBrk="0" hangingPunct="1">
              <a:lnSpc>
                <a:spcPct val="90000"/>
              </a:lnSpc>
              <a:spcBef>
                <a:spcPts val="800"/>
              </a:spcBef>
              <a:spcAft>
                <a:spcPts val="0"/>
              </a:spcAft>
              <a:buClrTx/>
              <a:buSzPct val="100000"/>
              <a:buFont typeface="Arial"/>
              <a:buChar char="•"/>
              <a:tabLst/>
              <a:defRPr/>
            </a:pPr>
            <a:endParaRPr kumimoji="0" lang="en-US" altLang="en-US" sz="32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800"/>
              </a:spcBef>
              <a:spcAft>
                <a:spcPts val="0"/>
              </a:spcAft>
              <a:buClr>
                <a:srgbClr val="333399"/>
              </a:buClr>
              <a:buSzPct val="100000"/>
              <a:buFont typeface="Arial" panose="020B0604020202020204" pitchFamily="34" charset="0"/>
              <a:buChar char="•"/>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Creating a </a:t>
            </a: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positive image</a:t>
            </a: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 for Rotary is the responsibility of </a:t>
            </a: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every</a:t>
            </a: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 Rotarian, both locally and globally</a:t>
            </a:r>
          </a:p>
          <a:p>
            <a:endParaRPr lang="en-CA" dirty="0"/>
          </a:p>
        </p:txBody>
      </p:sp>
    </p:spTree>
    <p:extLst>
      <p:ext uri="{BB962C8B-B14F-4D97-AF65-F5344CB8AC3E}">
        <p14:creationId xmlns:p14="http://schemas.microsoft.com/office/powerpoint/2010/main" val="4258381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is </a:t>
            </a:r>
            <a:r>
              <a:rPr kumimoji="0" lang="en-US" altLang="en-US" sz="2000" b="0" i="0" u="none" strike="noStrike" kern="0" cap="none" spc="0" normalizeH="0" baseline="0" noProof="0" dirty="0" err="1">
                <a:ln>
                  <a:noFill/>
                </a:ln>
                <a:solidFill>
                  <a:srgbClr val="333333"/>
                </a:solidFill>
                <a:effectLst/>
                <a:uLnTx/>
                <a:uFillTx/>
                <a:latin typeface="Arial"/>
                <a:cs typeface="Arial"/>
                <a:sym typeface="Arial"/>
              </a:rPr>
              <a:t>is</a:t>
            </a: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one PR page on the RI website, filled with ideas that can help you create a successful campaign.</a:t>
            </a: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Know your local media – develop a media list, invite journalists to your meetings, ask them to join</a:t>
            </a: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369888" marR="0" lvl="0" indent="-342900" algn="l" defTabSz="914400" rtl="0" eaLnBrk="1" fontAlgn="auto" latinLnBrk="0" hangingPunct="1">
              <a:lnSpc>
                <a:spcPct val="90000"/>
              </a:lnSpc>
              <a:spcBef>
                <a:spcPts val="1000"/>
              </a:spcBef>
              <a:spcAft>
                <a:spcPts val="0"/>
              </a:spcAft>
              <a:buClr>
                <a:srgbClr val="000000"/>
              </a:buClr>
              <a:buSzPct val="45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Write a press release that journalists want to read - Including the five </a:t>
            </a:r>
            <a:r>
              <a:rPr kumimoji="0" lang="en-US" altLang="en-US" sz="2000" b="0" i="0" u="none" strike="noStrike" kern="0" cap="none" spc="0" normalizeH="0" baseline="0" noProof="0" dirty="0" err="1">
                <a:ln>
                  <a:noFill/>
                </a:ln>
                <a:solidFill>
                  <a:srgbClr val="333333"/>
                </a:solidFill>
                <a:effectLst/>
                <a:uLnTx/>
                <a:uFillTx/>
                <a:latin typeface="Arial"/>
                <a:cs typeface="Arial"/>
                <a:sym typeface="Arial"/>
              </a:rPr>
              <a:t>Ws</a:t>
            </a: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in the </a:t>
            </a:r>
            <a:r>
              <a:rPr kumimoji="0" lang="en-US" altLang="en-US" sz="2000" b="1" i="0" u="none" strike="noStrike" kern="0" cap="none" spc="0" normalizeH="0" baseline="0" noProof="0" dirty="0">
                <a:ln>
                  <a:noFill/>
                </a:ln>
                <a:solidFill>
                  <a:srgbClr val="333333"/>
                </a:solidFill>
                <a:effectLst/>
                <a:uLnTx/>
                <a:uFillTx/>
                <a:latin typeface="Arial"/>
                <a:cs typeface="Arial"/>
                <a:sym typeface="Arial"/>
              </a:rPr>
              <a:t>opening paragraph</a:t>
            </a: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 of your press release: </a:t>
            </a:r>
            <a:r>
              <a:rPr kumimoji="0" lang="en-US" altLang="en-US" sz="2000" b="1" i="0" u="none" strike="noStrike" kern="0" cap="none" spc="0" normalizeH="0" baseline="0" noProof="0" dirty="0">
                <a:ln>
                  <a:noFill/>
                </a:ln>
                <a:solidFill>
                  <a:srgbClr val="333333"/>
                </a:solidFill>
                <a:effectLst/>
                <a:uLnTx/>
                <a:uFillTx/>
                <a:latin typeface="Arial"/>
                <a:cs typeface="Arial"/>
                <a:sym typeface="Arial"/>
              </a:rPr>
              <a:t>Who, What, Where, When, Why</a:t>
            </a: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Ideas for promoting Rotary – special events, starting a Facebook Page, advertising on Cable TV, placing an ad on a billboard, op eds, letters to the editor, club brochures, Post on your club website and social media outlets, including blogs, Facebook, Twitter, YouTube, Instagram</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409575" marR="0" lvl="0" indent="-401638" algn="l" defTabSz="914400" rtl="0" eaLnBrk="1" fontAlgn="auto" latinLnBrk="0" hangingPunct="1">
              <a:lnSpc>
                <a:spcPct val="90000"/>
              </a:lnSpc>
              <a:spcBef>
                <a:spcPts val="1000"/>
              </a:spcBef>
              <a:spcAft>
                <a:spcPts val="0"/>
              </a:spcAft>
              <a:buClr>
                <a:srgbClr val="000000"/>
              </a:buClr>
              <a:buSzPct val="45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Excellent Resources and references</a:t>
            </a:r>
          </a:p>
          <a:p>
            <a:endParaRPr lang="en-CA" dirty="0"/>
          </a:p>
        </p:txBody>
      </p:sp>
    </p:spTree>
    <p:extLst>
      <p:ext uri="{BB962C8B-B14F-4D97-AF65-F5344CB8AC3E}">
        <p14:creationId xmlns:p14="http://schemas.microsoft.com/office/powerpoint/2010/main" val="1893164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ct val="0"/>
              </a:spcBef>
              <a:spcAft>
                <a:spcPts val="0"/>
              </a:spcAft>
              <a:buClrTx/>
              <a:buSzPct val="100000"/>
              <a:buFontTx/>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This is Your Source for:</a:t>
            </a:r>
          </a:p>
          <a:p>
            <a:pPr marL="228600" marR="0" lvl="0" indent="-228600" algn="l" defTabSz="914400" rtl="0" eaLnBrk="1" fontAlgn="auto" latinLnBrk="0" hangingPunct="1">
              <a:lnSpc>
                <a:spcPct val="90000"/>
              </a:lnSpc>
              <a:spcBef>
                <a:spcPct val="0"/>
              </a:spcBef>
              <a:spcAft>
                <a:spcPts val="0"/>
              </a:spcAft>
              <a:buClrTx/>
              <a:buSzPct val="100000"/>
              <a:buFontTx/>
              <a:buNone/>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Relations Checklist for your club</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Image Resources</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District 7070 You Tube Channel</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People of Action Campaign</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Image Newsletters</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Promoting Rotary’s Public Image</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Rotary’s Voice &amp; Visual Guide</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Relations Committee Manual</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Promoting Rotary In Your Community</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Our Rotary Identity At A Glance</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What Is Rotary’s New Voice</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Image &amp; Public Image Presentation</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District 7070 Social Media</a:t>
            </a:r>
          </a:p>
          <a:p>
            <a:endParaRPr lang="en-CA" dirty="0"/>
          </a:p>
        </p:txBody>
      </p:sp>
    </p:spTree>
    <p:extLst>
      <p:ext uri="{BB962C8B-B14F-4D97-AF65-F5344CB8AC3E}">
        <p14:creationId xmlns:p14="http://schemas.microsoft.com/office/powerpoint/2010/main" val="1297500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ct val="0"/>
              </a:spcBef>
              <a:spcAft>
                <a:spcPts val="0"/>
              </a:spcAft>
              <a:buClrTx/>
              <a:buSzPct val="100000"/>
              <a:buFontTx/>
              <a:buNone/>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This is Your Source for:</a:t>
            </a:r>
          </a:p>
          <a:p>
            <a:pPr marL="228600" marR="0" lvl="0" indent="-228600" algn="l" defTabSz="914400" rtl="0" eaLnBrk="1" fontAlgn="auto" latinLnBrk="0" hangingPunct="1">
              <a:lnSpc>
                <a:spcPct val="90000"/>
              </a:lnSpc>
              <a:spcBef>
                <a:spcPct val="0"/>
              </a:spcBef>
              <a:spcAft>
                <a:spcPts val="0"/>
              </a:spcAft>
              <a:buClrTx/>
              <a:buSzPct val="100000"/>
              <a:buFontTx/>
              <a:buNone/>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Relations Checklist for your club</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Image Resources</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District 7070 You Tube Channel</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People of Action Campaign</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Image Newsletters</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Promoting Rotary’s Public Image</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Rotary’s Voice &amp; Visual Guide</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Relations Committee Manual</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Promoting Rotary In Your Community</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Our Rotary Identity At A Glance</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What Is Rotary’s New Voice</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Public Image &amp; Public Image Presentation</a:t>
            </a:r>
          </a:p>
          <a:p>
            <a:pPr marL="228600" marR="0" lvl="0" indent="-228600" algn="l" defTabSz="914400" rtl="0" eaLnBrk="1" fontAlgn="auto" latinLnBrk="0" hangingPunct="1">
              <a:lnSpc>
                <a:spcPct val="90000"/>
              </a:lnSpc>
              <a:spcBef>
                <a:spcPct val="0"/>
              </a:spcBef>
              <a:spcAft>
                <a:spcPts val="0"/>
              </a:spcAft>
              <a:buClrTx/>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District 7070 Social Media</a:t>
            </a:r>
          </a:p>
          <a:p>
            <a:endParaRPr lang="en-CA" dirty="0"/>
          </a:p>
        </p:txBody>
      </p:sp>
    </p:spTree>
    <p:extLst>
      <p:ext uri="{BB962C8B-B14F-4D97-AF65-F5344CB8AC3E}">
        <p14:creationId xmlns:p14="http://schemas.microsoft.com/office/powerpoint/2010/main" val="2559961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919" marR="0" lvl="1" indent="-274319" algn="l" defTabSz="914400" rtl="0" eaLnBrk="1" fontAlgn="auto" latinLnBrk="0" hangingPunct="1">
              <a:lnSpc>
                <a:spcPct val="90000"/>
              </a:lnSpc>
              <a:spcBef>
                <a:spcPts val="800"/>
              </a:spcBef>
              <a:spcAft>
                <a:spcPts val="0"/>
              </a:spcAft>
              <a:buClrTx/>
              <a:buSzPct val="100000"/>
              <a:buFont typeface="Arial"/>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What is the difference? Which ones can we control?</a:t>
            </a:r>
          </a:p>
          <a:p>
            <a:pPr marL="502919" marR="0" lvl="1" indent="-274319" algn="l" defTabSz="914400" rtl="0" eaLnBrk="1" fontAlgn="auto" latinLnBrk="0" hangingPunct="1">
              <a:lnSpc>
                <a:spcPct val="90000"/>
              </a:lnSpc>
              <a:spcBef>
                <a:spcPts val="800"/>
              </a:spcBef>
              <a:spcAft>
                <a:spcPts val="0"/>
              </a:spcAft>
              <a:buClrTx/>
              <a:buSzPct val="100000"/>
              <a:buFont typeface="Arial"/>
              <a:buChar char="•"/>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600"/>
              </a:spcBef>
              <a:spcAft>
                <a:spcPts val="0"/>
              </a:spcAft>
              <a:buClrTx/>
              <a:buSzPct val="100000"/>
              <a:buFont typeface="Arial"/>
              <a:buNone/>
              <a:tabLst/>
              <a:defRPr/>
            </a:pP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                                        </a:t>
            </a: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PUBLICITY </a:t>
            </a:r>
          </a:p>
          <a:p>
            <a:pPr marL="502919" marR="0" lvl="1" indent="-274319" algn="l" defTabSz="914400" rtl="0" eaLnBrk="1" fontAlgn="auto" latinLnBrk="0" hangingPunct="1">
              <a:lnSpc>
                <a:spcPct val="90000"/>
              </a:lnSpc>
              <a:spcBef>
                <a:spcPts val="600"/>
              </a:spcBef>
              <a:spcAft>
                <a:spcPts val="0"/>
              </a:spcAft>
              <a:buClrTx/>
              <a:buSzPct val="100000"/>
              <a:buFont typeface="Arial"/>
              <a:buChar char="•"/>
              <a:tabLst/>
              <a:defRPr/>
            </a:pPr>
            <a:endParaRPr kumimoji="0" lang="en-US" altLang="en-US" sz="2400" b="1"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600"/>
              </a:spcBef>
              <a:spcAft>
                <a:spcPts val="0"/>
              </a:spcAft>
              <a:buClrTx/>
              <a:buSzPct val="100000"/>
              <a:buFont typeface="Arial"/>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the activity of </a:t>
            </a: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creating a good opinion</a:t>
            </a: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among people </a:t>
            </a: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about your Rotary Club</a:t>
            </a: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709613" marR="0" lvl="1" indent="-219075" algn="l" defTabSz="914400" rtl="0" eaLnBrk="1" fontAlgn="auto" latinLnBrk="0" hangingPunct="1">
              <a:lnSpc>
                <a:spcPct val="90000"/>
              </a:lnSpc>
              <a:spcBef>
                <a:spcPts val="500"/>
              </a:spcBef>
              <a:spcAft>
                <a:spcPts val="0"/>
              </a:spcAft>
              <a:buClr>
                <a:srgbClr val="333399"/>
              </a:buClr>
              <a:buSzPct val="100000"/>
              <a:buFont typeface="Arial" panose="020B0604020202020204" pitchFamily="34" charset="0"/>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that makes people </a:t>
            </a: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notice</a:t>
            </a: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your Rotary Club</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endParaRPr kumimoji="0" lang="en-US" altLang="en-US" sz="16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endParaRPr kumimoji="0" lang="en-US" altLang="en-US" sz="1800" b="1" i="0" u="none" strike="noStrike" kern="0" cap="none" spc="0" normalizeH="0" baseline="0" noProof="0" dirty="0">
              <a:ln>
                <a:noFill/>
              </a:ln>
              <a:solidFill>
                <a:srgbClr val="333333"/>
              </a:solidFill>
              <a:effectLst/>
              <a:uLnTx/>
              <a:uFillTx/>
              <a:latin typeface="Arial"/>
              <a:cs typeface="Arial"/>
              <a:sym typeface="Arial"/>
            </a:endParaRPr>
          </a:p>
          <a:p>
            <a:endParaRPr lang="en-CA" dirty="0"/>
          </a:p>
        </p:txBody>
      </p:sp>
    </p:spTree>
    <p:extLst>
      <p:ext uri="{BB962C8B-B14F-4D97-AF65-F5344CB8AC3E}">
        <p14:creationId xmlns:p14="http://schemas.microsoft.com/office/powerpoint/2010/main" val="669919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919" marR="0" lvl="1" indent="-274319" algn="l" defTabSz="914400" rtl="0" eaLnBrk="1" fontAlgn="auto" latinLnBrk="0" hangingPunct="1">
              <a:lnSpc>
                <a:spcPct val="90000"/>
              </a:lnSpc>
              <a:spcBef>
                <a:spcPts val="800"/>
              </a:spcBef>
              <a:spcAft>
                <a:spcPts val="0"/>
              </a:spcAft>
              <a:buClrTx/>
              <a:buSzPct val="100000"/>
              <a:buFont typeface="Arial"/>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What is the difference? Which ones can we control?</a:t>
            </a:r>
          </a:p>
          <a:p>
            <a:pPr marL="502919" marR="0" lvl="1" indent="-274319" algn="l" defTabSz="914400" rtl="0" eaLnBrk="1" fontAlgn="auto" latinLnBrk="0" hangingPunct="1">
              <a:lnSpc>
                <a:spcPct val="90000"/>
              </a:lnSpc>
              <a:spcBef>
                <a:spcPts val="800"/>
              </a:spcBef>
              <a:spcAft>
                <a:spcPts val="0"/>
              </a:spcAft>
              <a:buClrTx/>
              <a:buSzPct val="100000"/>
              <a:buFont typeface="Arial"/>
              <a:buChar char="•"/>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800"/>
              </a:spcBef>
              <a:spcAft>
                <a:spcPts val="0"/>
              </a:spcAft>
              <a:buClrTx/>
              <a:buSzPct val="100000"/>
              <a:buFont typeface="Arial"/>
              <a:buNone/>
              <a:tabLst/>
              <a:defRPr/>
            </a:pP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                                        </a:t>
            </a: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PUBLIC RELATIONS</a:t>
            </a:r>
          </a:p>
          <a:p>
            <a:pPr marL="228600" marR="0" lvl="1" indent="0" algn="l" defTabSz="914400" rtl="0" eaLnBrk="1" fontAlgn="auto" latinLnBrk="0" hangingPunct="1">
              <a:lnSpc>
                <a:spcPct val="90000"/>
              </a:lnSpc>
              <a:spcBef>
                <a:spcPts val="700"/>
              </a:spcBef>
              <a:spcAft>
                <a:spcPts val="0"/>
              </a:spcAft>
              <a:buClrTx/>
              <a:buSzPct val="100000"/>
              <a:buFont typeface="Arial"/>
              <a:buNone/>
              <a:tabLst/>
              <a:defRPr/>
            </a:pP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 </a:t>
            </a:r>
          </a:p>
          <a:p>
            <a:pPr marL="709613" marR="0" lvl="1" indent="-219075"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 the relationship between your Rotary Club and the public</a:t>
            </a:r>
          </a:p>
          <a:p>
            <a:endParaRPr lang="en-CA" dirty="0"/>
          </a:p>
        </p:txBody>
      </p:sp>
    </p:spTree>
    <p:extLst>
      <p:ext uri="{BB962C8B-B14F-4D97-AF65-F5344CB8AC3E}">
        <p14:creationId xmlns:p14="http://schemas.microsoft.com/office/powerpoint/2010/main" val="1352452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919" marR="0" lvl="1" indent="-274319" algn="l" defTabSz="914400" rtl="0" eaLnBrk="1" fontAlgn="auto" latinLnBrk="0" hangingPunct="1">
              <a:lnSpc>
                <a:spcPct val="90000"/>
              </a:lnSpc>
              <a:spcBef>
                <a:spcPts val="800"/>
              </a:spcBef>
              <a:spcAft>
                <a:spcPts val="0"/>
              </a:spcAft>
              <a:buClrTx/>
              <a:buSzPct val="100000"/>
              <a:buFont typeface="Arial"/>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What is the difference? Which ones can we control?</a:t>
            </a:r>
          </a:p>
          <a:p>
            <a:pPr marL="502919" marR="0" lvl="1" indent="-274319" algn="l" defTabSz="914400" rtl="0" eaLnBrk="1" fontAlgn="auto" latinLnBrk="0" hangingPunct="1">
              <a:lnSpc>
                <a:spcPct val="90000"/>
              </a:lnSpc>
              <a:spcBef>
                <a:spcPts val="800"/>
              </a:spcBef>
              <a:spcAft>
                <a:spcPts val="0"/>
              </a:spcAft>
              <a:buClrTx/>
              <a:buSzPct val="100000"/>
              <a:buFont typeface="Arial"/>
              <a:buChar char="•"/>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800"/>
              </a:spcBef>
              <a:spcAft>
                <a:spcPts val="0"/>
              </a:spcAft>
              <a:buClrTx/>
              <a:buSzPct val="100000"/>
              <a:buFont typeface="Arial"/>
              <a:buChar char="•"/>
              <a:tabLst/>
              <a:defRPr/>
            </a:pP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                                        </a:t>
            </a: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PUBLIC IMAGE </a:t>
            </a:r>
          </a:p>
          <a:p>
            <a:pPr marL="709613" marR="0" lvl="1" indent="-219075"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is the concept that the ideas and the opinions  that the public have about your Rotary Club </a:t>
            </a: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may or may not be</a:t>
            </a: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 what they really are</a:t>
            </a:r>
          </a:p>
          <a:p>
            <a:endParaRPr lang="en-CA" dirty="0"/>
          </a:p>
        </p:txBody>
      </p:sp>
    </p:spTree>
    <p:extLst>
      <p:ext uri="{BB962C8B-B14F-4D97-AF65-F5344CB8AC3E}">
        <p14:creationId xmlns:p14="http://schemas.microsoft.com/office/powerpoint/2010/main" val="1507863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lvl="0" indent="-544513"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Who are your publics?    </a:t>
            </a:r>
          </a:p>
          <a:p>
            <a:pPr marL="228600" marR="0" lvl="0" indent="-228600" algn="l" defTabSz="914400" rtl="0" eaLnBrk="1" fontAlgn="auto" latinLnBrk="0" hangingPunct="1">
              <a:lnSpc>
                <a:spcPct val="90000"/>
              </a:lnSpc>
              <a:spcBef>
                <a:spcPts val="700"/>
              </a:spcBef>
              <a:spcAft>
                <a:spcPts val="0"/>
              </a:spcAft>
              <a:buClrTx/>
              <a:buSzPct val="100000"/>
              <a:buFont typeface="Arial"/>
              <a:buChar char="•"/>
              <a:tabLst/>
              <a:defRPr/>
            </a:pPr>
            <a:endParaRPr kumimoji="0" lang="en-US" altLang="en-US" sz="3200" b="0" i="0" u="none" strike="noStrike" kern="0" cap="none" spc="0" normalizeH="0" baseline="0" noProof="0" dirty="0">
              <a:ln>
                <a:noFill/>
              </a:ln>
              <a:solidFill>
                <a:srgbClr val="333333"/>
              </a:solidFill>
              <a:effectLst/>
              <a:uLnTx/>
              <a:uFillTx/>
              <a:latin typeface="Arial"/>
              <a:cs typeface="Arial"/>
              <a:sym typeface="Arial"/>
            </a:endParaRPr>
          </a:p>
          <a:p>
            <a:pPr marL="576263" marR="0" lvl="0" indent="-544513"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Who are your target audiences?</a:t>
            </a:r>
          </a:p>
          <a:p>
            <a:endParaRPr lang="en-CA" dirty="0"/>
          </a:p>
        </p:txBody>
      </p:sp>
    </p:spTree>
    <p:extLst>
      <p:ext uri="{BB962C8B-B14F-4D97-AF65-F5344CB8AC3E}">
        <p14:creationId xmlns:p14="http://schemas.microsoft.com/office/powerpoint/2010/main" val="31554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80000"/>
              </a:lnSpc>
              <a:spcBef>
                <a:spcPts val="500"/>
              </a:spcBef>
              <a:spcAft>
                <a:spcPts val="0"/>
              </a:spcAft>
              <a:buClr>
                <a:srgbClr val="333399"/>
              </a:buClr>
              <a:buSzPct val="100000"/>
              <a:buFont typeface="Arial" panose="020B0604020202020204" pitchFamily="34" charset="0"/>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the media</a:t>
            </a:r>
          </a:p>
          <a:p>
            <a:pPr marL="762000" marR="0" lvl="2" indent="-304800" algn="l" defTabSz="914400" rtl="0" eaLnBrk="1" fontAlgn="auto" latinLnBrk="0" hangingPunct="1">
              <a:lnSpc>
                <a:spcPct val="80000"/>
              </a:lnSpc>
              <a:spcBef>
                <a:spcPts val="500"/>
              </a:spcBef>
              <a:spcAft>
                <a:spcPts val="0"/>
              </a:spcAft>
              <a:buClrTx/>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600"/>
              </a:spcBef>
              <a:spcAft>
                <a:spcPts val="0"/>
              </a:spcAft>
              <a:buClr>
                <a:srgbClr val="000000"/>
              </a:buClr>
              <a:buSzPct val="100000"/>
              <a:buFont typeface="Times New Roman" panose="02020603050405020304" pitchFamily="18" charset="0"/>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local government officials</a:t>
            </a:r>
          </a:p>
          <a:p>
            <a:pPr marL="1143000" marR="0" lvl="0" indent="-196850" algn="l" defTabSz="914400" rtl="0" eaLnBrk="1" fontAlgn="auto" latinLnBrk="0" hangingPunct="1">
              <a:lnSpc>
                <a:spcPct val="80000"/>
              </a:lnSpc>
              <a:spcBef>
                <a:spcPts val="500"/>
              </a:spcBef>
              <a:spcAft>
                <a:spcPts val="0"/>
              </a:spcAft>
              <a:buClrTx/>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600"/>
              </a:spcBef>
              <a:spcAft>
                <a:spcPts val="0"/>
              </a:spcAft>
              <a:buClr>
                <a:srgbClr val="000000"/>
              </a:buClr>
              <a:buSzPct val="100000"/>
              <a:buFont typeface="Times New Roman" panose="02020603050405020304" pitchFamily="18" charset="0"/>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the business community</a:t>
            </a:r>
          </a:p>
          <a:p>
            <a:pPr marL="1143000" marR="0" lvl="0" indent="-196850" algn="l" defTabSz="914400" rtl="0" eaLnBrk="1" fontAlgn="auto" latinLnBrk="0" hangingPunct="1">
              <a:lnSpc>
                <a:spcPct val="80000"/>
              </a:lnSpc>
              <a:spcBef>
                <a:spcPts val="500"/>
              </a:spcBef>
              <a:spcAft>
                <a:spcPts val="0"/>
              </a:spcAft>
              <a:buClrTx/>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600"/>
              </a:spcBef>
              <a:spcAft>
                <a:spcPts val="0"/>
              </a:spcAft>
              <a:buClr>
                <a:srgbClr val="000000"/>
              </a:buClr>
              <a:buSzPct val="100000"/>
              <a:buFont typeface="Times New Roman" panose="02020603050405020304" pitchFamily="18" charset="0"/>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civic leaders and other organizations</a:t>
            </a:r>
          </a:p>
          <a:p>
            <a:pPr marL="1143000" marR="0" lvl="0" indent="-196850" algn="l" defTabSz="914400" rtl="0" eaLnBrk="1" fontAlgn="auto" latinLnBrk="0" hangingPunct="1">
              <a:lnSpc>
                <a:spcPct val="80000"/>
              </a:lnSpc>
              <a:spcBef>
                <a:spcPts val="500"/>
              </a:spcBef>
              <a:spcAft>
                <a:spcPts val="0"/>
              </a:spcAft>
              <a:buClrTx/>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600"/>
              </a:spcBef>
              <a:spcAft>
                <a:spcPts val="0"/>
              </a:spcAft>
              <a:buClr>
                <a:srgbClr val="000000"/>
              </a:buClr>
              <a:buSzPct val="100000"/>
              <a:buFont typeface="Times New Roman" panose="02020603050405020304" pitchFamily="18" charset="0"/>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prospective members</a:t>
            </a:r>
          </a:p>
          <a:p>
            <a:pPr marL="1143000" marR="0" lvl="0" indent="-196850" algn="l" defTabSz="914400" rtl="0" eaLnBrk="1" fontAlgn="auto" latinLnBrk="0" hangingPunct="1">
              <a:lnSpc>
                <a:spcPct val="80000"/>
              </a:lnSpc>
              <a:spcBef>
                <a:spcPts val="500"/>
              </a:spcBef>
              <a:spcAft>
                <a:spcPts val="0"/>
              </a:spcAft>
              <a:buClrTx/>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600"/>
              </a:spcBef>
              <a:spcAft>
                <a:spcPts val="0"/>
              </a:spcAft>
              <a:buClr>
                <a:srgbClr val="000000"/>
              </a:buClr>
              <a:buSzPct val="100000"/>
              <a:buFont typeface="Times New Roman" panose="02020603050405020304" pitchFamily="18" charset="0"/>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Your current members</a:t>
            </a:r>
          </a:p>
          <a:p>
            <a:pPr marL="1143000" marR="0" lvl="0" indent="-196850" algn="l" defTabSz="914400" rtl="0" eaLnBrk="1" fontAlgn="auto" latinLnBrk="0" hangingPunct="1">
              <a:lnSpc>
                <a:spcPct val="80000"/>
              </a:lnSpc>
              <a:spcBef>
                <a:spcPts val="500"/>
              </a:spcBef>
              <a:spcAft>
                <a:spcPts val="0"/>
              </a:spcAft>
              <a:buClrTx/>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80000"/>
              </a:lnSpc>
              <a:spcBef>
                <a:spcPts val="600"/>
              </a:spcBef>
              <a:spcAft>
                <a:spcPts val="0"/>
              </a:spcAft>
              <a:buClr>
                <a:srgbClr val="000000"/>
              </a:buClr>
              <a:buSzPct val="100000"/>
              <a:buFont typeface="Times New Roman" panose="02020603050405020304" pitchFamily="18" charset="0"/>
              <a:buChar char="•"/>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people directly affected by Rotary service projects.</a:t>
            </a:r>
            <a:endParaRPr lang="en-CA" dirty="0"/>
          </a:p>
        </p:txBody>
      </p:sp>
    </p:spTree>
    <p:extLst>
      <p:ext uri="{BB962C8B-B14F-4D97-AF65-F5344CB8AC3E}">
        <p14:creationId xmlns:p14="http://schemas.microsoft.com/office/powerpoint/2010/main" val="570886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0" algn="l" defTabSz="914400" rtl="0" eaLnBrk="1" fontAlgn="auto" latinLnBrk="0" hangingPunct="1">
              <a:lnSpc>
                <a:spcPct val="90000"/>
              </a:lnSpc>
              <a:spcBef>
                <a:spcPts val="8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Focus on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“Your Rotary Club”</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and not on your particular members</a:t>
            </a:r>
          </a:p>
          <a:p>
            <a:pPr marL="228600" marR="0" lvl="1" indent="0" algn="l" defTabSz="914400" rtl="0" eaLnBrk="1" fontAlgn="auto" latinLnBrk="0" hangingPunct="1">
              <a:lnSpc>
                <a:spcPct val="90000"/>
              </a:lnSpc>
              <a:spcBef>
                <a:spcPts val="800"/>
              </a:spcBef>
              <a:spcAft>
                <a:spcPts val="0"/>
              </a:spcAft>
              <a:buClr>
                <a:srgbClr val="333399"/>
              </a:buClr>
              <a:buSzPct val="100000"/>
              <a:buFont typeface="Arial"/>
              <a:buNone/>
              <a:tabLst/>
              <a:defRPr/>
            </a:pPr>
            <a:endParaRPr kumimoji="0" lang="en-US" altLang="en-US" sz="28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If you asked someone “on the street”:</a:t>
            </a:r>
          </a:p>
          <a:p>
            <a:pPr marL="467044" marR="0" lvl="1" indent="0" algn="l" defTabSz="914400" rtl="0" eaLnBrk="1" fontAlgn="auto" latinLnBrk="0" hangingPunct="1">
              <a:lnSpc>
                <a:spcPct val="90000"/>
              </a:lnSpc>
              <a:spcBef>
                <a:spcPts val="500"/>
              </a:spcBef>
              <a:spcAft>
                <a:spcPts val="0"/>
              </a:spcAft>
              <a:buClrTx/>
              <a:buSzPct val="100000"/>
              <a:buFont typeface="Arial"/>
              <a:buNone/>
              <a:tabLst/>
              <a:defRPr/>
            </a:pPr>
            <a:endParaRPr kumimoji="0" lang="en-US" altLang="en-US" sz="28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Would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they</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know there is a Rotary Club in your community?</a:t>
            </a: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endParaRPr kumimoji="0" lang="en-US" altLang="en-US" sz="28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Would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they</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know it is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YOUR</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Rotary Club?</a:t>
            </a:r>
          </a:p>
          <a:p>
            <a:pPr marL="467044" marR="0" lvl="1" indent="0" algn="l" defTabSz="914400" rtl="0" eaLnBrk="1" fontAlgn="auto" latinLnBrk="0" hangingPunct="1">
              <a:lnSpc>
                <a:spcPct val="90000"/>
              </a:lnSpc>
              <a:spcBef>
                <a:spcPts val="500"/>
              </a:spcBef>
              <a:spcAft>
                <a:spcPts val="0"/>
              </a:spcAft>
              <a:buClrTx/>
              <a:buSzPct val="100000"/>
              <a:buFont typeface="Arial"/>
              <a:buNone/>
              <a:tabLst/>
              <a:defRPr/>
            </a:pPr>
            <a:endParaRPr kumimoji="0" lang="en-US" altLang="en-US" sz="28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Would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they</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know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what</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your Rotary Club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does</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in your community and beyond?</a:t>
            </a:r>
          </a:p>
          <a:p>
            <a:endParaRPr lang="en-CA" dirty="0"/>
          </a:p>
        </p:txBody>
      </p:sp>
    </p:spTree>
    <p:extLst>
      <p:ext uri="{BB962C8B-B14F-4D97-AF65-F5344CB8AC3E}">
        <p14:creationId xmlns:p14="http://schemas.microsoft.com/office/powerpoint/2010/main" val="3638431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600"/>
              </a:spcBef>
              <a:spcAft>
                <a:spcPts val="0"/>
              </a:spcAft>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3200"/>
            </a:pPr>
            <a:r>
              <a:rPr kumimoji="0" lang="en-US" sz="3200" b="0" i="0" u="none" strike="noStrike" kern="0" cap="none" spc="0" normalizeH="0" baseline="0" noProof="0" dirty="0">
                <a:ln>
                  <a:noFill/>
                </a:ln>
                <a:solidFill>
                  <a:srgbClr val="000000"/>
                </a:solidFill>
                <a:effectLst/>
                <a:uLnTx/>
                <a:uFillTx/>
                <a:latin typeface="Arial"/>
                <a:cs typeface="Arial"/>
                <a:sym typeface="Arial"/>
              </a:rPr>
              <a:t>BREAKOUT ROOM DISCUSSION: 10 minutes</a:t>
            </a:r>
          </a:p>
          <a:p>
            <a:pPr marL="0" marR="0" lvl="0" indent="0" algn="l" defTabSz="914400" rtl="0" eaLnBrk="1" fontAlgn="auto" latinLnBrk="0" hangingPunct="1">
              <a:lnSpc>
                <a:spcPct val="100000"/>
              </a:lnSpc>
              <a:spcBef>
                <a:spcPts val="600"/>
              </a:spcBef>
              <a:spcAft>
                <a:spcPts val="0"/>
              </a:spcAft>
              <a:buClr>
                <a:srgbClr val="333399"/>
              </a:buClr>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cs typeface="Arial"/>
                <a:sym typeface="Arial"/>
              </a:rPr>
              <a:t>Get into 2 Groups -   Group # 1  and # 2</a:t>
            </a:r>
          </a:p>
          <a:p>
            <a:pPr marL="0" marR="0" lvl="0" indent="0" algn="l" defTabSz="914400" rtl="0" eaLnBrk="1" fontAlgn="auto" latinLnBrk="0" hangingPunct="1">
              <a:lnSpc>
                <a:spcPct val="100000"/>
              </a:lnSpc>
              <a:spcBef>
                <a:spcPts val="600"/>
              </a:spcBef>
              <a:spcAft>
                <a:spcPts val="0"/>
              </a:spcAft>
              <a:buClr>
                <a:srgbClr val="333399"/>
              </a:buClr>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cs typeface="Arial"/>
                <a:sym typeface="Arial"/>
              </a:rPr>
              <a:t> When we come back , we will need one Spokesperson to tell us all about what you talked about</a:t>
            </a:r>
          </a:p>
          <a:p>
            <a:pPr marL="0" marR="0" lvl="0" indent="0" algn="l" defTabSz="914400" rtl="0" eaLnBrk="1" fontAlgn="auto" latinLnBrk="0" hangingPunct="1">
              <a:lnSpc>
                <a:spcPct val="100000"/>
              </a:lnSpc>
              <a:spcBef>
                <a:spcPts val="600"/>
              </a:spcBef>
              <a:spcAft>
                <a:spcPts val="0"/>
              </a:spcAft>
              <a:buClr>
                <a:srgbClr val="333399"/>
              </a:buClr>
              <a:buSzTx/>
              <a:buFont typeface="Arial" panose="020B0604020202020204" pitchFamily="34" charset="0"/>
              <a:buChar char="•"/>
              <a:tabLst/>
              <a:defRPr/>
            </a:pPr>
            <a:endParaRPr kumimoji="0" lang="en-US" alt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333399"/>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GROUP # 1</a:t>
            </a:r>
          </a:p>
          <a:p>
            <a:pPr marL="0" marR="0" lvl="0" indent="0" algn="l" defTabSz="914400" rtl="0" eaLnBrk="1" fontAlgn="auto" latinLnBrk="0" hangingPunct="1">
              <a:lnSpc>
                <a:spcPct val="100000"/>
              </a:lnSpc>
              <a:spcBef>
                <a:spcPts val="600"/>
              </a:spcBef>
              <a:spcAft>
                <a:spcPts val="0"/>
              </a:spcAft>
              <a:buClr>
                <a:srgbClr val="3333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Focus on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“Your Rotary Club”</a:t>
            </a:r>
            <a:endParaRPr kumimoji="0" lang="en-US" altLang="en-US" sz="2000" b="0" i="0" u="none" strike="noStrike" kern="0" cap="none" spc="0" normalizeH="0" baseline="0" noProof="0" dirty="0">
              <a:ln>
                <a:noFill/>
              </a:ln>
              <a:solidFill>
                <a:srgbClr val="000000"/>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How does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the public</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know there is a Rotary Club in your community?</a:t>
            </a: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endParaRPr kumimoji="0" lang="en-US" altLang="en-US" sz="28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How does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the public</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know it is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YOUR</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Rotary Club?</a:t>
            </a:r>
          </a:p>
          <a:p>
            <a:pPr marL="467044" marR="0" lvl="1" indent="0" algn="l" defTabSz="914400" rtl="0" eaLnBrk="1" fontAlgn="auto" latinLnBrk="0" hangingPunct="1">
              <a:lnSpc>
                <a:spcPct val="90000"/>
              </a:lnSpc>
              <a:spcBef>
                <a:spcPts val="500"/>
              </a:spcBef>
              <a:spcAft>
                <a:spcPts val="0"/>
              </a:spcAft>
              <a:buClrTx/>
              <a:buSzPct val="100000"/>
              <a:buFont typeface="Arial"/>
              <a:buNone/>
              <a:tabLst/>
              <a:defRPr/>
            </a:pPr>
            <a:endParaRPr kumimoji="0" lang="en-US" altLang="en-US" sz="28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What are some ways to let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the public </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know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what</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your Rotary Club </a:t>
            </a:r>
            <a:r>
              <a:rPr kumimoji="0" lang="en-US" altLang="en-US" sz="2800" b="1" i="0" u="none" strike="noStrike" kern="0" cap="none" spc="0" normalizeH="0" baseline="0" noProof="0" dirty="0">
                <a:ln>
                  <a:noFill/>
                </a:ln>
                <a:solidFill>
                  <a:srgbClr val="333333"/>
                </a:solidFill>
                <a:effectLst/>
                <a:uLnTx/>
                <a:uFillTx/>
                <a:latin typeface="Arial"/>
                <a:cs typeface="Arial"/>
                <a:sym typeface="Arial"/>
              </a:rPr>
              <a:t>does</a:t>
            </a:r>
            <a:r>
              <a:rPr kumimoji="0" lang="en-US" altLang="en-US" sz="2800" b="0" i="0" u="none" strike="noStrike" kern="0" cap="none" spc="0" normalizeH="0" baseline="0" noProof="0" dirty="0">
                <a:ln>
                  <a:noFill/>
                </a:ln>
                <a:solidFill>
                  <a:srgbClr val="333333"/>
                </a:solidFill>
                <a:effectLst/>
                <a:uLnTx/>
                <a:uFillTx/>
                <a:latin typeface="Arial"/>
                <a:cs typeface="Arial"/>
                <a:sym typeface="Arial"/>
              </a:rPr>
              <a:t> in your community and beyond?</a:t>
            </a:r>
          </a:p>
          <a:p>
            <a:endParaRPr lang="en-CA" dirty="0"/>
          </a:p>
        </p:txBody>
      </p:sp>
    </p:spTree>
    <p:extLst>
      <p:ext uri="{BB962C8B-B14F-4D97-AF65-F5344CB8AC3E}">
        <p14:creationId xmlns:p14="http://schemas.microsoft.com/office/powerpoint/2010/main" val="209772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8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"In the promotion of understanding, </a:t>
            </a:r>
          </a:p>
          <a:p>
            <a:pPr marL="0" marR="0" lvl="0" indent="0" algn="l" defTabSz="914400" rtl="0" eaLnBrk="1" fontAlgn="auto" latinLnBrk="0" hangingPunct="1">
              <a:lnSpc>
                <a:spcPct val="90000"/>
              </a:lnSpc>
              <a:spcBef>
                <a:spcPts val="800"/>
              </a:spcBef>
              <a:spcAft>
                <a:spcPts val="0"/>
              </a:spcAft>
              <a:buClr>
                <a:srgbClr val="333399"/>
              </a:buClr>
              <a:buSzPct val="100000"/>
              <a:buFontTx/>
              <a:buNone/>
              <a:tabLst/>
              <a:defRPr/>
            </a:pPr>
            <a:endParaRPr kumimoji="0" lang="en-US" alt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8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  it is important to reach large numbers,</a:t>
            </a:r>
          </a:p>
          <a:p>
            <a:pPr marL="0" marR="0" lvl="0" indent="0" algn="l" defTabSz="914400" rtl="0" eaLnBrk="1" fontAlgn="auto" latinLnBrk="0" hangingPunct="1">
              <a:lnSpc>
                <a:spcPct val="90000"/>
              </a:lnSpc>
              <a:spcBef>
                <a:spcPts val="8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90000"/>
              </a:lnSpc>
              <a:spcBef>
                <a:spcPts val="8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  non-Rotarians as well as Rotarians, </a:t>
            </a:r>
          </a:p>
          <a:p>
            <a:pPr marL="0" marR="0" lvl="0" indent="0" algn="l" defTabSz="914400" rtl="0" eaLnBrk="1" fontAlgn="auto" latinLnBrk="0" hangingPunct="1">
              <a:lnSpc>
                <a:spcPct val="90000"/>
              </a:lnSpc>
              <a:spcBef>
                <a:spcPts val="8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90000"/>
              </a:lnSpc>
              <a:spcBef>
                <a:spcPts val="8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 and you cannot reach large numbers</a:t>
            </a:r>
          </a:p>
          <a:p>
            <a:pPr marL="0" marR="0" lvl="0" indent="0" algn="l" defTabSz="914400" rtl="0" eaLnBrk="1" fontAlgn="auto" latinLnBrk="0" hangingPunct="1">
              <a:lnSpc>
                <a:spcPct val="90000"/>
              </a:lnSpc>
              <a:spcBef>
                <a:spcPts val="8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                      privately.“</a:t>
            </a:r>
          </a:p>
          <a:p>
            <a:endParaRPr lang="en-CA" dirty="0"/>
          </a:p>
        </p:txBody>
      </p:sp>
    </p:spTree>
    <p:extLst>
      <p:ext uri="{BB962C8B-B14F-4D97-AF65-F5344CB8AC3E}">
        <p14:creationId xmlns:p14="http://schemas.microsoft.com/office/powerpoint/2010/main" val="3357788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Visible, sustainable hallmark </a:t>
            </a:r>
            <a:r>
              <a:rPr kumimoji="0" lang="en-US" altLang="en-US" sz="1800" b="1" i="0" u="none" strike="noStrike" kern="0" cap="none" spc="0" normalizeH="0" baseline="0" noProof="0" dirty="0">
                <a:ln>
                  <a:noFill/>
                </a:ln>
                <a:solidFill>
                  <a:srgbClr val="333333"/>
                </a:solidFill>
                <a:effectLst/>
                <a:uLnTx/>
                <a:uFillTx/>
                <a:latin typeface="Arial"/>
                <a:cs typeface="Arial"/>
                <a:sym typeface="Arial"/>
              </a:rPr>
              <a:t>projects</a:t>
            </a:r>
          </a:p>
          <a:p>
            <a:pPr marL="752794" marR="0" lvl="1" indent="-285750" algn="l" defTabSz="914400" rtl="0" eaLnBrk="1" fontAlgn="auto" latinLnBrk="0" hangingPunct="1">
              <a:lnSpc>
                <a:spcPct val="90000"/>
              </a:lnSpc>
              <a:spcBef>
                <a:spcPts val="700"/>
              </a:spcBef>
              <a:spcAft>
                <a:spcPts val="0"/>
              </a:spcAft>
              <a:buClrTx/>
              <a:buSzPct val="100000"/>
              <a:buFont typeface="Arial"/>
              <a:buChar char="•"/>
              <a:tabLst/>
              <a:defRPr/>
            </a:pPr>
            <a:endParaRPr kumimoji="0" lang="en-US" altLang="en-US" sz="18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    Promoting </a:t>
            </a:r>
            <a:r>
              <a:rPr kumimoji="0" lang="en-US" altLang="en-US" sz="1800" b="1" i="0" u="none" strike="noStrike" kern="0" cap="none" spc="0" normalizeH="0" baseline="0" noProof="0" dirty="0">
                <a:ln>
                  <a:noFill/>
                </a:ln>
                <a:solidFill>
                  <a:srgbClr val="333333"/>
                </a:solidFill>
                <a:effectLst/>
                <a:uLnTx/>
                <a:uFillTx/>
                <a:latin typeface="Arial"/>
                <a:cs typeface="Arial"/>
                <a:sym typeface="Arial"/>
              </a:rPr>
              <a:t>club activities and programs</a:t>
            </a: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 in the media (newspaper, radio, TV, magazine, Facebook, </a:t>
            </a:r>
          </a:p>
          <a:p>
            <a:pPr marL="228600" marR="0" lvl="1" indent="0" algn="l" defTabSz="914400" rtl="0" eaLnBrk="1" fontAlgn="auto" latinLnBrk="0" hangingPunct="1">
              <a:lnSpc>
                <a:spcPct val="90000"/>
              </a:lnSpc>
              <a:spcBef>
                <a:spcPts val="700"/>
              </a:spcBef>
              <a:spcAft>
                <a:spcPts val="0"/>
              </a:spcAft>
              <a:buClr>
                <a:srgbClr val="333399"/>
              </a:buClr>
              <a:buSzPct val="100000"/>
              <a:buFont typeface="Arial"/>
              <a:buNone/>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        Twitter, Instagram, </a:t>
            </a:r>
            <a:r>
              <a:rPr kumimoji="0" lang="en-US" altLang="en-US" sz="1800" b="0" i="0" u="none" strike="noStrike" kern="0" cap="none" spc="0" normalizeH="0" baseline="0" noProof="0" dirty="0" err="1">
                <a:ln>
                  <a:noFill/>
                </a:ln>
                <a:solidFill>
                  <a:srgbClr val="333333"/>
                </a:solidFill>
                <a:effectLst/>
                <a:uLnTx/>
                <a:uFillTx/>
                <a:latin typeface="Arial"/>
                <a:cs typeface="Arial"/>
                <a:sym typeface="Arial"/>
              </a:rPr>
              <a:t>etc</a:t>
            </a: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a:t>
            </a:r>
          </a:p>
          <a:p>
            <a:pPr marL="752794" marR="0" lvl="1" indent="-285750" algn="l" defTabSz="914400" rtl="0" eaLnBrk="1" fontAlgn="auto" latinLnBrk="0" hangingPunct="1">
              <a:lnSpc>
                <a:spcPct val="90000"/>
              </a:lnSpc>
              <a:spcBef>
                <a:spcPts val="700"/>
              </a:spcBef>
              <a:spcAft>
                <a:spcPts val="0"/>
              </a:spcAft>
              <a:buClrTx/>
              <a:buSzPct val="100000"/>
              <a:buFont typeface="Arial"/>
              <a:buChar char="•"/>
              <a:tabLst/>
              <a:defRPr/>
            </a:pPr>
            <a:endParaRPr kumimoji="0" lang="en-US" altLang="en-US" sz="18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    Signage in your community</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a:buChar char="•"/>
              <a:tabLst/>
              <a:defRPr/>
            </a:pPr>
            <a:endParaRPr kumimoji="0" lang="en-US" altLang="en-US" sz="18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800"/>
              </a:spcBef>
              <a:spcAft>
                <a:spcPts val="0"/>
              </a:spcAft>
              <a:buClrTx/>
              <a:buSzPct val="100000"/>
              <a:buFont typeface="Arial"/>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        Web presence</a:t>
            </a:r>
          </a:p>
          <a:p>
            <a:pPr marL="502919" marR="0" lvl="1" indent="-274319" algn="l" defTabSz="914400" rtl="0" eaLnBrk="1" fontAlgn="auto" latinLnBrk="0" hangingPunct="1">
              <a:lnSpc>
                <a:spcPct val="90000"/>
              </a:lnSpc>
              <a:spcBef>
                <a:spcPts val="700"/>
              </a:spcBef>
              <a:spcAft>
                <a:spcPts val="0"/>
              </a:spcAft>
              <a:buClrTx/>
              <a:buSzPct val="100000"/>
              <a:buFont typeface="Arial"/>
              <a:buChar char="•"/>
              <a:tabLst/>
              <a:defRPr/>
            </a:pPr>
            <a:endParaRPr kumimoji="0" lang="en-US" altLang="en-US" sz="1800" b="0" i="0" u="none" strike="noStrike" kern="0" cap="none" spc="0" normalizeH="0" baseline="0" noProof="0" dirty="0">
              <a:ln>
                <a:noFill/>
              </a:ln>
              <a:solidFill>
                <a:srgbClr val="333333"/>
              </a:solidFill>
              <a:effectLst/>
              <a:uLnTx/>
              <a:uFillTx/>
              <a:latin typeface="Arial"/>
              <a:cs typeface="Arial"/>
              <a:sym typeface="Arial"/>
            </a:endParaRPr>
          </a:p>
          <a:p>
            <a:pPr marL="774700" marR="0" lvl="1" indent="-285750"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Individual Rotarians keeping Rotary in the forefront of their personal &amp; business life</a:t>
            </a:r>
          </a:p>
          <a:p>
            <a:pPr marL="228600" marR="0" lvl="0" indent="-228600" algn="l" defTabSz="914400" rtl="0" eaLnBrk="1" fontAlgn="auto" latinLnBrk="0" hangingPunct="1">
              <a:lnSpc>
                <a:spcPct val="90000"/>
              </a:lnSpc>
              <a:spcBef>
                <a:spcPts val="700"/>
              </a:spcBef>
              <a:spcAft>
                <a:spcPts val="0"/>
              </a:spcAft>
              <a:buClrTx/>
              <a:buSzPct val="100000"/>
              <a:buFont typeface="Arial"/>
              <a:buChar char="•"/>
              <a:tabLst/>
              <a:defRPr/>
            </a:pPr>
            <a:endParaRPr kumimoji="0" lang="en-US" altLang="en-US" sz="1800" b="0" i="0" u="none" strike="noStrike" kern="0" cap="none" spc="0" normalizeH="0" baseline="0" noProof="0" dirty="0">
              <a:ln>
                <a:noFill/>
              </a:ln>
              <a:solidFill>
                <a:srgbClr val="333333"/>
              </a:solidFill>
              <a:effectLst/>
              <a:uLnTx/>
              <a:uFillTx/>
              <a:latin typeface="Arial"/>
              <a:cs typeface="Arial"/>
              <a:sym typeface="Arial"/>
            </a:endParaRPr>
          </a:p>
          <a:p>
            <a:pPr marL="774700" marR="0" lvl="1" indent="-285750"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Wear your Rotary pin, display the  Four Way Test and Objects of Rotary banners in your office </a:t>
            </a:r>
          </a:p>
          <a:p>
            <a:pPr marL="774700" marR="0" lvl="1" indent="-285750" algn="l" defTabSz="914400" rtl="0" eaLnBrk="1" fontAlgn="auto" latinLnBrk="0" hangingPunct="1">
              <a:lnSpc>
                <a:spcPct val="90000"/>
              </a:lnSpc>
              <a:spcBef>
                <a:spcPts val="700"/>
              </a:spcBef>
              <a:spcAft>
                <a:spcPts val="0"/>
              </a:spcAft>
              <a:buClr>
                <a:srgbClr val="333399"/>
              </a:buClr>
              <a:buSzPct val="100000"/>
              <a:buFont typeface="Arial"/>
              <a:buChar char="•"/>
              <a:tabLst/>
              <a:defRPr/>
            </a:pPr>
            <a:endParaRPr kumimoji="0" lang="en-US" altLang="en-US" sz="1800" b="0" i="0" u="none" strike="noStrike" kern="0" cap="none" spc="0" normalizeH="0" baseline="0" noProof="0" dirty="0">
              <a:ln>
                <a:noFill/>
              </a:ln>
              <a:solidFill>
                <a:srgbClr val="333333"/>
              </a:solidFill>
              <a:effectLst/>
              <a:uLnTx/>
              <a:uFillTx/>
              <a:latin typeface="Arial"/>
              <a:cs typeface="Arial"/>
              <a:sym typeface="Arial"/>
            </a:endParaRPr>
          </a:p>
          <a:p>
            <a:pPr marL="774700" marR="0" lvl="1" indent="-285750"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US" altLang="en-US" sz="1800" b="0" i="0" u="none" strike="noStrike" kern="0" cap="none" spc="0" normalizeH="0" baseline="0" noProof="0" dirty="0">
                <a:ln>
                  <a:noFill/>
                </a:ln>
                <a:solidFill>
                  <a:srgbClr val="333333"/>
                </a:solidFill>
                <a:effectLst/>
                <a:uLnTx/>
                <a:uFillTx/>
                <a:latin typeface="Arial"/>
                <a:cs typeface="Arial"/>
                <a:sym typeface="Arial"/>
              </a:rPr>
              <a:t>Use a “Rotary” Zoom Background</a:t>
            </a:r>
          </a:p>
          <a:p>
            <a:endParaRPr lang="en-CA" dirty="0"/>
          </a:p>
        </p:txBody>
      </p:sp>
    </p:spTree>
    <p:extLst>
      <p:ext uri="{BB962C8B-B14F-4D97-AF65-F5344CB8AC3E}">
        <p14:creationId xmlns:p14="http://schemas.microsoft.com/office/powerpoint/2010/main" val="2514895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800"/>
              </a:spcBef>
              <a:spcAft>
                <a:spcPts val="0"/>
              </a:spcAft>
              <a:buClr>
                <a:srgbClr val="333399"/>
              </a:buClr>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News Releases, Club Bulletins, Club Brochure</a:t>
            </a:r>
          </a:p>
          <a:p>
            <a:pPr marL="228600" marR="0" lvl="0" indent="-228600" algn="l" defTabSz="914400" rtl="0" eaLnBrk="1" fontAlgn="auto" latinLnBrk="0" hangingPunct="1">
              <a:lnSpc>
                <a:spcPct val="90000"/>
              </a:lnSpc>
              <a:spcBef>
                <a:spcPts val="800"/>
              </a:spcBef>
              <a:spcAft>
                <a:spcPts val="0"/>
              </a:spcAft>
              <a:buClr>
                <a:srgbClr val="333399"/>
              </a:buClr>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Your District Newsletter</a:t>
            </a:r>
          </a:p>
          <a:p>
            <a:pPr marL="228600" marR="0" lvl="0" indent="-228600" algn="l" defTabSz="914400" rtl="0" eaLnBrk="1" fontAlgn="auto" latinLnBrk="0" hangingPunct="1">
              <a:lnSpc>
                <a:spcPct val="90000"/>
              </a:lnSpc>
              <a:spcBef>
                <a:spcPts val="800"/>
              </a:spcBef>
              <a:spcAft>
                <a:spcPts val="0"/>
              </a:spcAft>
              <a:buClr>
                <a:srgbClr val="333399"/>
              </a:buClr>
              <a:buSzPct val="10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Websites: Rotary International; District Website Your Club’s  website</a:t>
            </a:r>
          </a:p>
          <a:p>
            <a:pPr marL="228600" marR="0" lvl="0" indent="-228600" algn="l" defTabSz="914400" rtl="0" eaLnBrk="1" fontAlgn="auto" latinLnBrk="0" hangingPunct="1">
              <a:lnSpc>
                <a:spcPct val="90000"/>
              </a:lnSpc>
              <a:spcBef>
                <a:spcPts val="800"/>
              </a:spcBef>
              <a:spcAft>
                <a:spcPts val="0"/>
              </a:spcAft>
              <a:buClr>
                <a:srgbClr val="333399"/>
              </a:buClr>
              <a:buSzPct val="100000"/>
              <a:buFont typeface="Arial"/>
              <a:buChar char="•"/>
              <a:tabLst/>
              <a:defRPr/>
            </a:pPr>
            <a:endParaRPr kumimoji="0" lang="en-US" altLang="en-US" sz="2000" b="0" i="0" u="none" strike="noStrike" kern="0" cap="none" spc="0" normalizeH="0" baseline="0" noProof="0" dirty="0">
              <a:ln>
                <a:noFill/>
              </a:ln>
              <a:solidFill>
                <a:srgbClr val="333333"/>
              </a:solidFill>
              <a:effectLst/>
              <a:uLnTx/>
              <a:uFillTx/>
              <a:latin typeface="Arial"/>
              <a:cs typeface="Arial"/>
              <a:sym typeface="Arial"/>
            </a:endParaRPr>
          </a:p>
          <a:p>
            <a:pPr marL="228600" marR="0" lvl="0" indent="-228600" algn="l" defTabSz="914400" rtl="0" eaLnBrk="1" fontAlgn="auto" latinLnBrk="0" hangingPunct="1">
              <a:lnSpc>
                <a:spcPct val="90000"/>
              </a:lnSpc>
              <a:spcBef>
                <a:spcPts val="800"/>
              </a:spcBef>
              <a:spcAft>
                <a:spcPts val="0"/>
              </a:spcAft>
              <a:buClr>
                <a:srgbClr val="7A6300"/>
              </a:buClr>
              <a:buSzPct val="8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Electronic Media:</a:t>
            </a:r>
          </a:p>
          <a:p>
            <a:pPr marL="502919" marR="0" lvl="1" indent="-274319" algn="l" defTabSz="914400" rtl="0" eaLnBrk="1" fontAlgn="auto" latinLnBrk="0" hangingPunct="1">
              <a:lnSpc>
                <a:spcPct val="90000"/>
              </a:lnSpc>
              <a:spcBef>
                <a:spcPts val="700"/>
              </a:spcBef>
              <a:spcAft>
                <a:spcPts val="0"/>
              </a:spcAft>
              <a:buClr>
                <a:srgbClr val="7A6300"/>
              </a:buClr>
              <a:buSzPct val="8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Does Your Club have a Twitter Account, a Facebook Page, an Instagram Account (Rotary International does and so does our District) </a:t>
            </a:r>
          </a:p>
          <a:p>
            <a:pPr marL="502919" marR="0" lvl="1" indent="-274319" algn="l" defTabSz="914400" rtl="0" eaLnBrk="1" fontAlgn="auto" latinLnBrk="0" hangingPunct="1">
              <a:lnSpc>
                <a:spcPct val="90000"/>
              </a:lnSpc>
              <a:spcBef>
                <a:spcPts val="700"/>
              </a:spcBef>
              <a:spcAft>
                <a:spcPts val="0"/>
              </a:spcAft>
              <a:buClr>
                <a:srgbClr val="7A6300"/>
              </a:buClr>
              <a:buSzPct val="8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Do you send videos to You Tube (Rotary International does; our District has a Channel)</a:t>
            </a:r>
          </a:p>
          <a:p>
            <a:pPr marL="502919" marR="0" lvl="1" indent="-274319" algn="l" defTabSz="914400" rtl="0" eaLnBrk="1" fontAlgn="auto" latinLnBrk="0" hangingPunct="1">
              <a:lnSpc>
                <a:spcPct val="90000"/>
              </a:lnSpc>
              <a:spcBef>
                <a:spcPts val="700"/>
              </a:spcBef>
              <a:spcAft>
                <a:spcPts val="0"/>
              </a:spcAft>
              <a:buClr>
                <a:srgbClr val="7A6300"/>
              </a:buClr>
              <a:buSzPct val="80000"/>
              <a:buFont typeface="Arial"/>
              <a:buChar char="•"/>
              <a:tabLst/>
              <a:defRPr/>
            </a:pPr>
            <a:r>
              <a:rPr kumimoji="0" lang="en-US" altLang="en-US" sz="2000" b="0" i="0" u="none" strike="noStrike" kern="0" cap="none" spc="0" normalizeH="0" baseline="0" noProof="0" dirty="0">
                <a:ln>
                  <a:noFill/>
                </a:ln>
                <a:solidFill>
                  <a:srgbClr val="333333"/>
                </a:solidFill>
                <a:effectLst/>
                <a:uLnTx/>
                <a:uFillTx/>
                <a:latin typeface="Arial"/>
                <a:cs typeface="Arial"/>
                <a:sym typeface="Arial"/>
              </a:rPr>
              <a:t>Is your Rotary Club LinkedIn? (Rotary is)</a:t>
            </a:r>
          </a:p>
          <a:p>
            <a:endParaRPr lang="en-CA" dirty="0"/>
          </a:p>
        </p:txBody>
      </p:sp>
    </p:spTree>
    <p:extLst>
      <p:ext uri="{BB962C8B-B14F-4D97-AF65-F5344CB8AC3E}">
        <p14:creationId xmlns:p14="http://schemas.microsoft.com/office/powerpoint/2010/main" val="2528576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6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We have just skimmed the surface of Public Image and Public Relations</a:t>
            </a:r>
          </a:p>
          <a:p>
            <a:pPr marL="608013" marR="0" lvl="0" indent="0" algn="l" defTabSz="914400" rtl="0" eaLnBrk="1" fontAlgn="auto" latinLnBrk="0" hangingPunct="1">
              <a:lnSpc>
                <a:spcPct val="90000"/>
              </a:lnSpc>
              <a:spcBef>
                <a:spcPts val="600"/>
              </a:spcBef>
              <a:spcAft>
                <a:spcPts val="0"/>
              </a:spcAft>
              <a:buClrTx/>
              <a:buSzPct val="100000"/>
              <a:buFontTx/>
              <a:buNone/>
              <a:tabLst/>
              <a:defRPr/>
            </a:pPr>
            <a:endParaRPr kumimoji="0" lang="en-US" alt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6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If you would like a copy of this presentation, look on the District website </a:t>
            </a:r>
            <a:r>
              <a:rPr kumimoji="0" lang="en-US" altLang="en-US" sz="2400" b="1" i="0" u="none" strike="noStrike" kern="0" cap="none" spc="0" normalizeH="0" baseline="0" noProof="0" dirty="0">
                <a:ln>
                  <a:noFill/>
                </a:ln>
                <a:solidFill>
                  <a:srgbClr val="000000"/>
                </a:solidFill>
                <a:effectLst/>
                <a:uLnTx/>
                <a:uFillTx/>
                <a:latin typeface="Arial"/>
                <a:cs typeface="Arial"/>
                <a:sym typeface="Arial"/>
              </a:rPr>
              <a:t>www.rotary7070.org </a:t>
            </a: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under the Public Image tab.</a:t>
            </a:r>
          </a:p>
          <a:p>
            <a:pPr marL="608013" marR="0" lvl="0" indent="0" algn="l" defTabSz="914400" rtl="0" eaLnBrk="1" fontAlgn="auto" latinLnBrk="0" hangingPunct="1">
              <a:lnSpc>
                <a:spcPct val="90000"/>
              </a:lnSpc>
              <a:spcBef>
                <a:spcPts val="600"/>
              </a:spcBef>
              <a:spcAft>
                <a:spcPts val="0"/>
              </a:spcAft>
              <a:buClrTx/>
              <a:buSzPct val="100000"/>
              <a:buFontTx/>
              <a:buNone/>
              <a:tabLst/>
              <a:defRPr/>
            </a:pPr>
            <a:endParaRPr kumimoji="0" lang="en-US" alt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600"/>
              </a:spcBef>
              <a:spcAft>
                <a:spcPts val="0"/>
              </a:spcAft>
              <a:buClr>
                <a:srgbClr val="333399"/>
              </a:buClr>
              <a:buSzPct val="100000"/>
              <a:buFontTx/>
              <a:buNone/>
              <a:tabLst/>
              <a:defRPr/>
            </a:pPr>
            <a:r>
              <a:rPr kumimoji="0" lang="en-US" altLang="en-US" sz="2400" b="0" i="0" u="none" strike="noStrike" kern="0" cap="none" spc="0" normalizeH="0" baseline="0" noProof="0" dirty="0">
                <a:ln>
                  <a:noFill/>
                </a:ln>
                <a:solidFill>
                  <a:srgbClr val="000000"/>
                </a:solidFill>
                <a:effectLst/>
                <a:uLnTx/>
                <a:uFillTx/>
                <a:latin typeface="Arial"/>
                <a:cs typeface="Arial"/>
                <a:sym typeface="Arial"/>
              </a:rPr>
              <a:t>     dave.f.andrews99@gmail.com</a:t>
            </a:r>
          </a:p>
          <a:p>
            <a:endParaRPr lang="en-CA" dirty="0"/>
          </a:p>
        </p:txBody>
      </p:sp>
    </p:spTree>
    <p:extLst>
      <p:ext uri="{BB962C8B-B14F-4D97-AF65-F5344CB8AC3E}">
        <p14:creationId xmlns:p14="http://schemas.microsoft.com/office/powerpoint/2010/main" val="302639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0" algn="l" defTabSz="914400" rtl="0" eaLnBrk="1" fontAlgn="auto" latinLnBrk="0" hangingPunct="1">
              <a:lnSpc>
                <a:spcPct val="90000"/>
              </a:lnSpc>
              <a:spcBef>
                <a:spcPts val="700"/>
              </a:spcBef>
              <a:spcAft>
                <a:spcPts val="0"/>
              </a:spcAft>
              <a:buClr>
                <a:srgbClr val="333399"/>
              </a:buClr>
              <a:buSzPct val="100000"/>
              <a:buFont typeface="Arial"/>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Having </a:t>
            </a: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strong</a:t>
            </a: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public relations ensures that </a:t>
            </a:r>
          </a:p>
          <a:p>
            <a:pPr marL="228600" marR="0" lvl="1" indent="0" algn="l" defTabSz="914400" rtl="0" eaLnBrk="1" fontAlgn="auto" latinLnBrk="0" hangingPunct="1">
              <a:lnSpc>
                <a:spcPct val="90000"/>
              </a:lnSpc>
              <a:spcBef>
                <a:spcPts val="700"/>
              </a:spcBef>
              <a:spcAft>
                <a:spcPts val="0"/>
              </a:spcAft>
              <a:buClr>
                <a:srgbClr val="333399"/>
              </a:buClr>
              <a:buSzPct val="100000"/>
              <a:buFont typeface="Arial"/>
              <a:buNone/>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228600" marR="0" lvl="1" indent="0" algn="l" defTabSz="914400" rtl="0" eaLnBrk="1" fontAlgn="auto" latinLnBrk="0" hangingPunct="1">
              <a:lnSpc>
                <a:spcPct val="90000"/>
              </a:lnSpc>
              <a:spcBef>
                <a:spcPts val="700"/>
              </a:spcBef>
              <a:spcAft>
                <a:spcPts val="0"/>
              </a:spcAft>
              <a:buClr>
                <a:srgbClr val="333399"/>
              </a:buClr>
              <a:buSzPct val="100000"/>
              <a:buFont typeface="Arial"/>
              <a:buNone/>
              <a:tabLst/>
              <a:defRPr/>
            </a:pP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communities around the world </a:t>
            </a: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know</a:t>
            </a: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 that…….</a:t>
            </a:r>
          </a:p>
          <a:p>
            <a:pPr marL="228600" marR="0" lvl="1" indent="0" algn="l" defTabSz="914400" rtl="0" eaLnBrk="1" fontAlgn="auto" latinLnBrk="0" hangingPunct="1">
              <a:lnSpc>
                <a:spcPct val="90000"/>
              </a:lnSpc>
              <a:spcBef>
                <a:spcPts val="700"/>
              </a:spcBef>
              <a:spcAft>
                <a:spcPts val="0"/>
              </a:spcAft>
              <a:buClr>
                <a:srgbClr val="333399"/>
              </a:buClr>
              <a:buSzPct val="100000"/>
              <a:buFont typeface="Arial"/>
              <a:buNone/>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a:buChar char="•"/>
              <a:tabLst/>
              <a:defRPr/>
            </a:pPr>
            <a:r>
              <a:rPr kumimoji="0" lang="en-US" altLang="en-US" sz="2400" b="1" i="0" u="none" strike="noStrike" kern="0" cap="none" spc="0" normalizeH="0" baseline="0" noProof="0" dirty="0">
                <a:ln>
                  <a:noFill/>
                </a:ln>
                <a:solidFill>
                  <a:srgbClr val="333333"/>
                </a:solidFill>
                <a:effectLst/>
                <a:uLnTx/>
                <a:uFillTx/>
                <a:latin typeface="Arial"/>
                <a:cs typeface="Arial"/>
                <a:sym typeface="Arial"/>
              </a:rPr>
              <a:t>Rotary is a credible organization that meets real needs</a:t>
            </a:r>
            <a:r>
              <a:rPr kumimoji="0" lang="en-US" altLang="en-US" sz="2400" b="0" i="0" u="none" strike="noStrike" kern="0" cap="none" spc="0" normalizeH="0" baseline="0" noProof="0" dirty="0">
                <a:ln>
                  <a:noFill/>
                </a:ln>
                <a:solidFill>
                  <a:srgbClr val="333333"/>
                </a:solidFill>
                <a:effectLst/>
                <a:uLnTx/>
                <a:uFillTx/>
                <a:latin typeface="Arial"/>
                <a:cs typeface="Arial"/>
                <a:sym typeface="Arial"/>
              </a:rPr>
              <a:t>.</a:t>
            </a: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a:buChar char="•"/>
              <a:tabLst/>
              <a:defRPr/>
            </a:pPr>
            <a:endParaRPr kumimoji="0" lang="en-US" altLang="en-US" sz="24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600"/>
              </a:spcBef>
              <a:spcAft>
                <a:spcPts val="0"/>
              </a:spcAft>
              <a:buClr>
                <a:srgbClr val="333399"/>
              </a:buClr>
              <a:buSzPct val="100000"/>
              <a:buFont typeface="Arial"/>
              <a:buChar char="•"/>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Worldwide, more than </a:t>
            </a:r>
            <a:r>
              <a:rPr kumimoji="0" lang="en-CA" altLang="en-US" sz="2400" b="1" i="0" u="none" strike="noStrike" kern="0" cap="none" spc="0" normalizeH="0" baseline="0" noProof="0" dirty="0">
                <a:ln>
                  <a:noFill/>
                </a:ln>
                <a:solidFill>
                  <a:srgbClr val="333333"/>
                </a:solidFill>
                <a:effectLst/>
                <a:uLnTx/>
                <a:uFillTx/>
                <a:latin typeface="Arial"/>
                <a:cs typeface="Arial"/>
                <a:sym typeface="Arial"/>
              </a:rPr>
              <a:t>2 million </a:t>
            </a:r>
            <a:r>
              <a:rPr kumimoji="0" lang="en-CA" altLang="en-US" sz="2400" b="1" i="0" u="none" strike="noStrike" kern="0" cap="none" spc="0" normalizeH="0" baseline="0" noProof="0" dirty="0" err="1">
                <a:ln>
                  <a:noFill/>
                </a:ln>
                <a:solidFill>
                  <a:srgbClr val="333333"/>
                </a:solidFill>
                <a:effectLst/>
                <a:uLnTx/>
                <a:uFillTx/>
                <a:latin typeface="Arial"/>
                <a:cs typeface="Arial"/>
                <a:sym typeface="Arial"/>
              </a:rPr>
              <a:t>nonprofits</a:t>
            </a: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 compete for </a:t>
            </a:r>
          </a:p>
          <a:p>
            <a:pPr marL="228600" marR="0" lvl="1" indent="0" algn="l" defTabSz="914400" rtl="0" eaLnBrk="1" fontAlgn="auto" latinLnBrk="0" hangingPunct="1">
              <a:lnSpc>
                <a:spcPct val="90000"/>
              </a:lnSpc>
              <a:spcBef>
                <a:spcPts val="600"/>
              </a:spcBef>
              <a:spcAft>
                <a:spcPts val="0"/>
              </a:spcAft>
              <a:buClr>
                <a:srgbClr val="333399"/>
              </a:buClr>
              <a:buSzPct val="100000"/>
              <a:buFont typeface="Arial"/>
              <a:buNone/>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    limited volunteer hours, donor money, and other resources. </a:t>
            </a:r>
          </a:p>
          <a:p>
            <a:pPr marL="924244" marR="0" lvl="1" indent="-457200" algn="l" defTabSz="914400" rtl="0" eaLnBrk="1" fontAlgn="auto" latinLnBrk="0" hangingPunct="1">
              <a:lnSpc>
                <a:spcPct val="90000"/>
              </a:lnSpc>
              <a:spcBef>
                <a:spcPts val="600"/>
              </a:spcBef>
              <a:spcAft>
                <a:spcPts val="0"/>
              </a:spcAft>
              <a:buClrTx/>
              <a:buSzPct val="100000"/>
              <a:buFont typeface="Arial"/>
              <a:buChar char="•"/>
              <a:tabLst/>
              <a:defRPr/>
            </a:pPr>
            <a:endParaRPr kumimoji="0" lang="en-CA" altLang="en-US" sz="2400" b="0" i="0" u="none" strike="noStrike" kern="0" cap="none" spc="0" normalizeH="0" baseline="0" noProof="0" dirty="0">
              <a:ln>
                <a:noFill/>
              </a:ln>
              <a:solidFill>
                <a:srgbClr val="333333"/>
              </a:solidFill>
              <a:effectLst/>
              <a:uLnTx/>
              <a:uFillTx/>
              <a:latin typeface="Arial"/>
              <a:cs typeface="Arial"/>
              <a:sym typeface="Arial"/>
            </a:endParaRPr>
          </a:p>
          <a:p>
            <a:pPr marL="502919" marR="0" lvl="1" indent="-274319" algn="l" defTabSz="914400" rtl="0" eaLnBrk="1" fontAlgn="auto" latinLnBrk="0" hangingPunct="1">
              <a:lnSpc>
                <a:spcPct val="90000"/>
              </a:lnSpc>
              <a:spcBef>
                <a:spcPts val="600"/>
              </a:spcBef>
              <a:spcAft>
                <a:spcPts val="0"/>
              </a:spcAft>
              <a:buClr>
                <a:srgbClr val="333399"/>
              </a:buClr>
              <a:buSzPct val="100000"/>
              <a:buFont typeface="Arial"/>
              <a:buChar char="•"/>
              <a:tabLst/>
              <a:defRPr/>
            </a:pP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Rotary has a great story to tell, but we need to tell it more </a:t>
            </a:r>
            <a:r>
              <a:rPr kumimoji="0" lang="en-CA" altLang="en-US" sz="2400" b="1" i="0" u="none" strike="noStrike" kern="0" cap="none" spc="0" normalizeH="0" baseline="0" noProof="0" dirty="0">
                <a:ln>
                  <a:noFill/>
                </a:ln>
                <a:solidFill>
                  <a:srgbClr val="333333"/>
                </a:solidFill>
                <a:effectLst/>
                <a:uLnTx/>
                <a:uFillTx/>
                <a:latin typeface="Arial"/>
                <a:cs typeface="Arial"/>
                <a:sym typeface="Arial"/>
              </a:rPr>
              <a:t>simply and consistently</a:t>
            </a:r>
            <a:r>
              <a:rPr kumimoji="0" lang="en-CA" altLang="en-US" sz="2400" b="0" i="0" u="none" strike="noStrike" kern="0" cap="none" spc="0" normalizeH="0" baseline="0" noProof="0" dirty="0">
                <a:ln>
                  <a:noFill/>
                </a:ln>
                <a:solidFill>
                  <a:srgbClr val="333333"/>
                </a:solidFill>
                <a:effectLst/>
                <a:uLnTx/>
                <a:uFillTx/>
                <a:latin typeface="Arial"/>
                <a:cs typeface="Arial"/>
                <a:sym typeface="Arial"/>
              </a:rPr>
              <a:t>.</a:t>
            </a:r>
            <a:r>
              <a:rPr kumimoji="0" lang="en-CA" altLang="en-US" sz="700" b="0" i="0" u="none" strike="noStrike" kern="0" cap="none" spc="0" normalizeH="0" baseline="0" noProof="0" dirty="0">
                <a:ln>
                  <a:noFill/>
                </a:ln>
                <a:solidFill>
                  <a:srgbClr val="333333"/>
                </a:solidFill>
                <a:effectLst/>
                <a:uLnTx/>
                <a:uFillTx/>
                <a:latin typeface="Arial"/>
                <a:cs typeface="Arial"/>
                <a:sym typeface="Arial"/>
              </a:rPr>
              <a:t> </a:t>
            </a:r>
          </a:p>
          <a:p>
            <a:endParaRPr lang="en-CA" dirty="0"/>
          </a:p>
        </p:txBody>
      </p:sp>
    </p:spTree>
    <p:extLst>
      <p:ext uri="{BB962C8B-B14F-4D97-AF65-F5344CB8AC3E}">
        <p14:creationId xmlns:p14="http://schemas.microsoft.com/office/powerpoint/2010/main" val="118482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600"/>
              </a:spcBef>
              <a:spcAft>
                <a:spcPts val="0"/>
              </a:spcAft>
              <a:buClr>
                <a:srgbClr val="333399"/>
              </a:buClr>
              <a:buSzPct val="100000"/>
              <a:buFont typeface="Arial"/>
              <a:buNone/>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To create and implement a plan</a:t>
            </a:r>
          </a:p>
          <a:p>
            <a:pPr marL="488950" marR="0" lvl="0" indent="0" algn="l" defTabSz="914400" rtl="0" eaLnBrk="1" fontAlgn="auto" latinLnBrk="0" hangingPunct="1">
              <a:lnSpc>
                <a:spcPct val="90000"/>
              </a:lnSpc>
              <a:spcBef>
                <a:spcPts val="700"/>
              </a:spcBef>
              <a:spcAft>
                <a:spcPts val="0"/>
              </a:spcAft>
              <a:buClrTx/>
              <a:buSzPct val="100000"/>
              <a:buFont typeface="Arial"/>
              <a:buNone/>
              <a:tabLst/>
              <a:defRPr/>
            </a:pPr>
            <a:endParaRPr kumimoji="0" lang="en-US" altLang="en-US" sz="3200" b="0" i="0" u="none" strike="noStrike" kern="0" cap="none" spc="0" normalizeH="0" baseline="0" noProof="0" dirty="0">
              <a:ln>
                <a:noFill/>
              </a:ln>
              <a:solidFill>
                <a:srgbClr val="333333"/>
              </a:solidFill>
              <a:effectLst/>
              <a:uLnTx/>
              <a:uFillTx/>
              <a:latin typeface="Arial"/>
              <a:cs typeface="Arial"/>
              <a:sym typeface="Arial"/>
            </a:endParaRPr>
          </a:p>
          <a:p>
            <a:pPr marL="914400" marR="0" lvl="0" indent="-457200" algn="l" defTabSz="914400" rtl="0" eaLnBrk="1" fontAlgn="auto" latinLnBrk="0" hangingPunct="1">
              <a:lnSpc>
                <a:spcPct val="90000"/>
              </a:lnSpc>
              <a:spcBef>
                <a:spcPts val="700"/>
              </a:spcBef>
              <a:spcAft>
                <a:spcPts val="0"/>
              </a:spcAft>
              <a:buClr>
                <a:srgbClr val="000000"/>
              </a:buClr>
              <a:buSzPct val="100000"/>
              <a:buFont typeface="Arial"/>
              <a:buChar char="•"/>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to </a:t>
            </a: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tell Rotary’s story </a:t>
            </a: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to the public and</a:t>
            </a:r>
          </a:p>
          <a:p>
            <a:pPr marL="488950" marR="0" lvl="0" indent="0" algn="l" defTabSz="914400" rtl="0" eaLnBrk="1" fontAlgn="auto" latinLnBrk="0" hangingPunct="1">
              <a:lnSpc>
                <a:spcPct val="90000"/>
              </a:lnSpc>
              <a:spcBef>
                <a:spcPts val="700"/>
              </a:spcBef>
              <a:spcAft>
                <a:spcPts val="0"/>
              </a:spcAft>
              <a:buClrTx/>
              <a:buSzPct val="100000"/>
              <a:buFont typeface="Arial"/>
              <a:buNone/>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 </a:t>
            </a:r>
          </a:p>
          <a:p>
            <a:pPr marL="914400" marR="0" lvl="0" indent="-457200" algn="l" defTabSz="914400" rtl="0" eaLnBrk="1" fontAlgn="auto" latinLnBrk="0" hangingPunct="1">
              <a:lnSpc>
                <a:spcPct val="90000"/>
              </a:lnSpc>
              <a:spcBef>
                <a:spcPts val="700"/>
              </a:spcBef>
              <a:spcAft>
                <a:spcPts val="0"/>
              </a:spcAft>
              <a:buClr>
                <a:srgbClr val="000000"/>
              </a:buClr>
              <a:buSzPct val="100000"/>
              <a:buFont typeface="Arial"/>
              <a:buChar char="•"/>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to </a:t>
            </a:r>
            <a:r>
              <a:rPr kumimoji="0" lang="en-US" altLang="en-US" sz="3200" b="1" i="0" u="none" strike="noStrike" kern="0" cap="none" spc="0" normalizeH="0" baseline="0" noProof="0" dirty="0">
                <a:ln>
                  <a:noFill/>
                </a:ln>
                <a:solidFill>
                  <a:srgbClr val="333333"/>
                </a:solidFill>
                <a:effectLst/>
                <a:uLnTx/>
                <a:uFillTx/>
                <a:latin typeface="Arial"/>
                <a:cs typeface="Arial"/>
                <a:sym typeface="Arial"/>
              </a:rPr>
              <a:t>promote your club’s projects </a:t>
            </a: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and</a:t>
            </a:r>
          </a:p>
          <a:p>
            <a:pPr marL="488950" marR="0" lvl="0" indent="0" algn="l" defTabSz="914400" rtl="0" eaLnBrk="1" fontAlgn="auto" latinLnBrk="0" hangingPunct="1">
              <a:lnSpc>
                <a:spcPct val="90000"/>
              </a:lnSpc>
              <a:spcBef>
                <a:spcPts val="700"/>
              </a:spcBef>
              <a:spcAft>
                <a:spcPts val="0"/>
              </a:spcAft>
              <a:buClrTx/>
              <a:buSzPct val="100000"/>
              <a:buFont typeface="Arial"/>
              <a:buNone/>
              <a:tabLst/>
              <a:defRPr/>
            </a:pPr>
            <a:r>
              <a:rPr kumimoji="0" lang="en-US" altLang="en-US" sz="3200" b="0" i="0" u="none" strike="noStrike" kern="0" cap="none" spc="0" normalizeH="0" baseline="0" noProof="0" dirty="0">
                <a:ln>
                  <a:noFill/>
                </a:ln>
                <a:solidFill>
                  <a:srgbClr val="333333"/>
                </a:solidFill>
                <a:effectLst/>
                <a:uLnTx/>
                <a:uFillTx/>
                <a:latin typeface="Arial"/>
                <a:cs typeface="Arial"/>
                <a:sym typeface="Arial"/>
              </a:rPr>
              <a:t>            activities. </a:t>
            </a:r>
          </a:p>
          <a:p>
            <a:endParaRPr lang="en-CA" dirty="0"/>
          </a:p>
        </p:txBody>
      </p:sp>
    </p:spTree>
    <p:extLst>
      <p:ext uri="{BB962C8B-B14F-4D97-AF65-F5344CB8AC3E}">
        <p14:creationId xmlns:p14="http://schemas.microsoft.com/office/powerpoint/2010/main" val="286695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0" algn="l" defTabSz="914400" rtl="0" eaLnBrk="1" fontAlgn="auto" latinLnBrk="0" hangingPunct="1">
              <a:lnSpc>
                <a:spcPct val="90000"/>
              </a:lnSpc>
              <a:spcBef>
                <a:spcPts val="800"/>
              </a:spcBef>
              <a:spcAft>
                <a:spcPts val="0"/>
              </a:spcAft>
              <a:buClrTx/>
              <a:buSzPct val="100000"/>
              <a:buFont typeface="Arial"/>
              <a:buNone/>
              <a:tabLst/>
              <a:defRPr/>
            </a:pP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When your Rotary Club has a </a:t>
            </a:r>
            <a:r>
              <a:rPr kumimoji="0" lang="en-US" altLang="en-US" sz="3300" b="1" i="0" u="none" strike="noStrike" kern="0" cap="none" spc="0" normalizeH="0" baseline="0" noProof="0" dirty="0">
                <a:ln>
                  <a:noFill/>
                </a:ln>
                <a:solidFill>
                  <a:srgbClr val="000000"/>
                </a:solidFill>
                <a:effectLst/>
                <a:uLnTx/>
                <a:uFillTx/>
                <a:latin typeface="Arial"/>
                <a:cs typeface="Arial"/>
                <a:sym typeface="Arial"/>
              </a:rPr>
              <a:t>positive  public image</a:t>
            </a: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a:t>
            </a:r>
          </a:p>
          <a:p>
            <a:pPr marL="502919" marR="0" lvl="1" indent="-274319" algn="l" defTabSz="914400" rtl="0" eaLnBrk="1" fontAlgn="auto" latinLnBrk="0" hangingPunct="1">
              <a:lnSpc>
                <a:spcPct val="90000"/>
              </a:lnSpc>
              <a:spcBef>
                <a:spcPts val="800"/>
              </a:spcBef>
              <a:spcAft>
                <a:spcPts val="0"/>
              </a:spcAft>
              <a:buClrTx/>
              <a:buSzPct val="100000"/>
              <a:buFont typeface="Arial"/>
              <a:buChar char="•"/>
              <a:tabLst/>
              <a:defRPr/>
            </a:pPr>
            <a:endParaRPr kumimoji="0" lang="en-US" altLang="en-US" sz="3300" b="0" i="0" u="none" strike="noStrike" kern="0" cap="none" spc="0" normalizeH="0" baseline="0" noProof="0" dirty="0">
              <a:ln>
                <a:noFill/>
              </a:ln>
              <a:solidFill>
                <a:srgbClr val="000000"/>
              </a:solidFill>
              <a:effectLst/>
              <a:uLnTx/>
              <a:uFillTx/>
              <a:latin typeface="Arial"/>
              <a:cs typeface="Arial"/>
              <a:sym typeface="Arial"/>
            </a:endParaRPr>
          </a:p>
          <a:p>
            <a:pPr marL="709613" marR="0" lvl="1" indent="-219075"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  your </a:t>
            </a:r>
            <a:r>
              <a:rPr kumimoji="0" lang="en-US" altLang="en-US" sz="3300" b="1" i="0" u="none" strike="noStrike" kern="0" cap="none" spc="0" normalizeH="0" baseline="0" noProof="0" dirty="0">
                <a:ln>
                  <a:noFill/>
                </a:ln>
                <a:solidFill>
                  <a:srgbClr val="000000"/>
                </a:solidFill>
                <a:effectLst/>
                <a:uLnTx/>
                <a:uFillTx/>
                <a:latin typeface="Arial"/>
                <a:cs typeface="Arial"/>
                <a:sym typeface="Arial"/>
              </a:rPr>
              <a:t>current</a:t>
            </a: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 members are </a:t>
            </a:r>
            <a:r>
              <a:rPr kumimoji="0" lang="en-US" altLang="en-US" sz="3300" b="1" i="0" u="none" strike="noStrike" kern="0" cap="none" spc="0" normalizeH="0" baseline="0" noProof="0" dirty="0">
                <a:ln>
                  <a:noFill/>
                </a:ln>
                <a:solidFill>
                  <a:srgbClr val="000000"/>
                </a:solidFill>
                <a:effectLst/>
                <a:uLnTx/>
                <a:uFillTx/>
                <a:latin typeface="Arial"/>
                <a:cs typeface="Arial"/>
                <a:sym typeface="Arial"/>
              </a:rPr>
              <a:t>motivated</a:t>
            </a: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 to be </a:t>
            </a:r>
            <a:r>
              <a:rPr kumimoji="0" lang="en-US" altLang="en-US" sz="3300" b="1" i="0" u="none" strike="noStrike" kern="0" cap="none" spc="0" normalizeH="0" baseline="0" noProof="0" dirty="0">
                <a:ln>
                  <a:noFill/>
                </a:ln>
                <a:solidFill>
                  <a:srgbClr val="000000"/>
                </a:solidFill>
                <a:effectLst/>
                <a:uLnTx/>
                <a:uFillTx/>
                <a:latin typeface="Arial"/>
                <a:cs typeface="Arial"/>
                <a:sym typeface="Arial"/>
              </a:rPr>
              <a:t>active</a:t>
            </a:r>
          </a:p>
          <a:p>
            <a:pPr marL="490538" marR="0" lvl="1" indent="0" algn="l" defTabSz="914400" rtl="0" eaLnBrk="1" fontAlgn="auto" latinLnBrk="0" hangingPunct="1">
              <a:lnSpc>
                <a:spcPct val="90000"/>
              </a:lnSpc>
              <a:spcBef>
                <a:spcPts val="700"/>
              </a:spcBef>
              <a:spcAft>
                <a:spcPts val="0"/>
              </a:spcAft>
              <a:buClr>
                <a:srgbClr val="333399"/>
              </a:buClr>
              <a:buSzPct val="100000"/>
              <a:buFont typeface="Arial"/>
              <a:buNone/>
              <a:tabLst/>
              <a:defRPr/>
            </a:pP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 </a:t>
            </a:r>
          </a:p>
          <a:p>
            <a:pPr marL="914400" marR="0" lvl="4" indent="0" algn="l" defTabSz="914400" rtl="0" eaLnBrk="1" fontAlgn="auto" latinLnBrk="0" hangingPunct="1">
              <a:lnSpc>
                <a:spcPct val="90000"/>
              </a:lnSpc>
              <a:spcBef>
                <a:spcPts val="900"/>
              </a:spcBef>
              <a:spcAft>
                <a:spcPts val="0"/>
              </a:spcAft>
              <a:buClrTx/>
              <a:buSzPct val="100000"/>
              <a:buFont typeface="Arial"/>
              <a:buNone/>
              <a:tabLst/>
              <a:defRPr/>
            </a:pP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                             AND</a:t>
            </a:r>
          </a:p>
          <a:p>
            <a:pPr marL="914400" marR="0" lvl="4" indent="0" algn="l" defTabSz="914400" rtl="0" eaLnBrk="1" fontAlgn="auto" latinLnBrk="0" hangingPunct="1">
              <a:lnSpc>
                <a:spcPct val="90000"/>
              </a:lnSpc>
              <a:spcBef>
                <a:spcPts val="900"/>
              </a:spcBef>
              <a:spcAft>
                <a:spcPts val="0"/>
              </a:spcAft>
              <a:buClrTx/>
              <a:buSzPct val="100000"/>
              <a:buFont typeface="Arial"/>
              <a:buNone/>
              <a:tabLst/>
              <a:defRPr/>
            </a:pPr>
            <a:endParaRPr kumimoji="0" lang="en-US" altLang="en-US" sz="3300" b="0" i="0" u="none" strike="noStrike" kern="0" cap="none" spc="0" normalizeH="0" baseline="0" noProof="0" dirty="0">
              <a:ln>
                <a:noFill/>
              </a:ln>
              <a:solidFill>
                <a:srgbClr val="000000"/>
              </a:solidFill>
              <a:effectLst/>
              <a:uLnTx/>
              <a:uFillTx/>
              <a:latin typeface="Arial"/>
              <a:cs typeface="Arial"/>
              <a:sym typeface="Arial"/>
            </a:endParaRPr>
          </a:p>
          <a:p>
            <a:pPr marL="709613" marR="0" lvl="1" indent="-219075"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  </a:t>
            </a:r>
            <a:r>
              <a:rPr kumimoji="0" lang="en-US" altLang="en-US" sz="3300" b="1" i="0" u="none" strike="noStrike" kern="0" cap="none" spc="0" normalizeH="0" baseline="0" noProof="0" dirty="0">
                <a:ln>
                  <a:noFill/>
                </a:ln>
                <a:solidFill>
                  <a:srgbClr val="000000"/>
                </a:solidFill>
                <a:effectLst/>
                <a:uLnTx/>
                <a:uFillTx/>
                <a:latin typeface="Arial"/>
                <a:cs typeface="Arial"/>
                <a:sym typeface="Arial"/>
              </a:rPr>
              <a:t>prospective</a:t>
            </a: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 members are </a:t>
            </a:r>
            <a:r>
              <a:rPr kumimoji="0" lang="en-US" altLang="en-US" sz="3300" b="1" i="0" u="none" strike="noStrike" kern="0" cap="none" spc="0" normalizeH="0" baseline="0" noProof="0" dirty="0">
                <a:ln>
                  <a:noFill/>
                </a:ln>
                <a:solidFill>
                  <a:srgbClr val="000000"/>
                </a:solidFill>
                <a:effectLst/>
                <a:uLnTx/>
                <a:uFillTx/>
                <a:latin typeface="Arial"/>
                <a:cs typeface="Arial"/>
                <a:sym typeface="Arial"/>
              </a:rPr>
              <a:t>eager</a:t>
            </a: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 </a:t>
            </a:r>
            <a:r>
              <a:rPr kumimoji="0" lang="en-US" altLang="en-US" sz="3300" b="1" i="0" u="none" strike="noStrike" kern="0" cap="none" spc="0" normalizeH="0" baseline="0" noProof="0" dirty="0">
                <a:ln>
                  <a:noFill/>
                </a:ln>
                <a:solidFill>
                  <a:srgbClr val="000000"/>
                </a:solidFill>
                <a:effectLst/>
                <a:uLnTx/>
                <a:uFillTx/>
                <a:latin typeface="Arial"/>
                <a:cs typeface="Arial"/>
                <a:sym typeface="Arial"/>
              </a:rPr>
              <a:t>to join </a:t>
            </a:r>
            <a:r>
              <a:rPr kumimoji="0" lang="en-US" altLang="en-US" sz="3300" b="0" i="0" u="none" strike="noStrike" kern="0" cap="none" spc="0" normalizeH="0" baseline="0" noProof="0" dirty="0">
                <a:ln>
                  <a:noFill/>
                </a:ln>
                <a:solidFill>
                  <a:srgbClr val="000000"/>
                </a:solidFill>
                <a:effectLst/>
                <a:uLnTx/>
                <a:uFillTx/>
                <a:latin typeface="Arial"/>
                <a:cs typeface="Arial"/>
                <a:sym typeface="Arial"/>
              </a:rPr>
              <a:t>your club.</a:t>
            </a:r>
          </a:p>
          <a:p>
            <a:endParaRPr lang="en-CA" dirty="0"/>
          </a:p>
        </p:txBody>
      </p:sp>
    </p:spTree>
    <p:extLst>
      <p:ext uri="{BB962C8B-B14F-4D97-AF65-F5344CB8AC3E}">
        <p14:creationId xmlns:p14="http://schemas.microsoft.com/office/powerpoint/2010/main" val="127257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800"/>
              </a:spcBef>
              <a:spcAft>
                <a:spcPts val="0"/>
              </a:spcAft>
              <a:buClr>
                <a:srgbClr val="333399"/>
              </a:buClr>
              <a:buSzPct val="100000"/>
              <a:buFont typeface="Arial"/>
              <a:buNone/>
              <a:tabLst/>
              <a:defRPr/>
            </a:pP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This </a:t>
            </a:r>
            <a:r>
              <a:rPr kumimoji="0" lang="en-US" altLang="en-US" sz="2800" b="0" i="0" u="none" strike="noStrike" kern="0" cap="none" spc="0" normalizeH="0" baseline="0" noProof="0" dirty="0" err="1">
                <a:ln>
                  <a:noFill/>
                </a:ln>
                <a:solidFill>
                  <a:srgbClr val="000000"/>
                </a:solidFill>
                <a:effectLst/>
                <a:uLnTx/>
                <a:uFillTx/>
                <a:latin typeface="Arial"/>
                <a:cs typeface="Arial"/>
                <a:sym typeface="Arial"/>
              </a:rPr>
              <a:t>powerpoint</a:t>
            </a: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 presentation, in its entirety,  can be seen on the ‘www.rotary7070.org’ District website</a:t>
            </a:r>
          </a:p>
          <a:p>
            <a:pPr marL="341313" marR="0" lvl="0" indent="-228600" algn="l" defTabSz="914400" rtl="0" eaLnBrk="1" fontAlgn="auto" latinLnBrk="0" hangingPunct="1">
              <a:lnSpc>
                <a:spcPct val="90000"/>
              </a:lnSpc>
              <a:spcBef>
                <a:spcPts val="800"/>
              </a:spcBef>
              <a:spcAft>
                <a:spcPts val="0"/>
              </a:spcAft>
              <a:buClrTx/>
              <a:buSzPct val="100000"/>
              <a:buFont typeface="Arial"/>
              <a:buChar char="•"/>
              <a:tabLst/>
              <a:defRPr/>
            </a:pPr>
            <a:endParaRPr kumimoji="0" lang="en-US" altLang="en-US" sz="2800" b="0" i="0" u="none" strike="noStrike" kern="0" cap="none" spc="0" normalizeH="0" baseline="0" noProof="0" dirty="0">
              <a:ln>
                <a:noFill/>
              </a:ln>
              <a:solidFill>
                <a:srgbClr val="000000"/>
              </a:solidFill>
              <a:effectLst/>
              <a:uLnTx/>
              <a:uFillTx/>
              <a:latin typeface="Arial"/>
              <a:cs typeface="Arial"/>
              <a:sym typeface="Arial"/>
            </a:endParaRP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Go to the “PUBLIC IMAGE” tab at the top of the page</a:t>
            </a:r>
          </a:p>
          <a:p>
            <a:pPr marL="741363" marR="0" lvl="1" indent="-274319" algn="l" defTabSz="914400" rtl="0" eaLnBrk="1" fontAlgn="auto" latinLnBrk="0" hangingPunct="1">
              <a:lnSpc>
                <a:spcPct val="90000"/>
              </a:lnSpc>
              <a:spcBef>
                <a:spcPts val="700"/>
              </a:spcBef>
              <a:spcAft>
                <a:spcPts val="0"/>
              </a:spcAft>
              <a:buClrTx/>
              <a:buSzPct val="100000"/>
              <a:buFont typeface="Arial"/>
              <a:buChar char="•"/>
              <a:tabLst/>
              <a:defRPr/>
            </a:pPr>
            <a:endParaRPr kumimoji="0" lang="en-US" altLang="en-US" sz="2800" b="0" i="0" u="none" strike="noStrike" kern="0" cap="none" spc="0" normalizeH="0" baseline="0" noProof="0" dirty="0">
              <a:ln>
                <a:noFill/>
              </a:ln>
              <a:solidFill>
                <a:srgbClr val="000000"/>
              </a:solidFill>
              <a:effectLst/>
              <a:uLnTx/>
              <a:uFillTx/>
              <a:latin typeface="Arial"/>
              <a:cs typeface="Arial"/>
              <a:sym typeface="Arial"/>
            </a:endParaRPr>
          </a:p>
          <a:p>
            <a:pPr marL="502919" marR="0" lvl="1" indent="-274319" algn="l" defTabSz="914400" rtl="0" eaLnBrk="1" fontAlgn="auto" latinLnBrk="0" hangingPunct="1">
              <a:lnSpc>
                <a:spcPct val="90000"/>
              </a:lnSpc>
              <a:spcBef>
                <a:spcPts val="700"/>
              </a:spcBef>
              <a:spcAft>
                <a:spcPts val="0"/>
              </a:spcAft>
              <a:buClr>
                <a:srgbClr val="333399"/>
              </a:buClr>
              <a:buSzPct val="100000"/>
              <a:buFont typeface="Arial" panose="020B0604020202020204"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cs typeface="Arial"/>
                <a:sym typeface="Arial"/>
              </a:rPr>
              <a:t>Scroll down and click on the tab “Public Image and Public Relations Presentation”</a:t>
            </a:r>
          </a:p>
          <a:p>
            <a:endParaRPr lang="en-CA" dirty="0"/>
          </a:p>
        </p:txBody>
      </p:sp>
    </p:spTree>
    <p:extLst>
      <p:ext uri="{BB962C8B-B14F-4D97-AF65-F5344CB8AC3E}">
        <p14:creationId xmlns:p14="http://schemas.microsoft.com/office/powerpoint/2010/main" val="311756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ts val="600"/>
              </a:spcBef>
              <a:buClr>
                <a:srgbClr val="333399"/>
              </a:buClr>
              <a:buSzPct val="100000"/>
              <a:buNone/>
              <a:defRPr/>
            </a:pPr>
            <a:r>
              <a:rPr lang="en-US" altLang="en-US" sz="1200" b="1" dirty="0"/>
              <a:t>There are a number </a:t>
            </a:r>
            <a:r>
              <a:rPr lang="en-US" altLang="en-US" sz="1200" dirty="0"/>
              <a:t>of the resource materials that will help YOU and your Rotary Club tell Rotary's story.</a:t>
            </a:r>
          </a:p>
          <a:p>
            <a:pPr eaLnBrk="1" hangingPunct="1">
              <a:spcBef>
                <a:spcPts val="600"/>
              </a:spcBef>
              <a:defRPr/>
            </a:pPr>
            <a:endParaRPr lang="en-US" altLang="en-US" sz="1200" dirty="0"/>
          </a:p>
          <a:p>
            <a:pPr>
              <a:spcBef>
                <a:spcPts val="600"/>
              </a:spcBef>
            </a:pPr>
            <a:r>
              <a:rPr lang="en-US" altLang="en-US" sz="1200" dirty="0"/>
              <a:t>Take a look at them when you go home. </a:t>
            </a:r>
          </a:p>
          <a:p>
            <a:pPr>
              <a:spcBef>
                <a:spcPts val="600"/>
              </a:spcBef>
            </a:pPr>
            <a:endParaRPr lang="en-US" altLang="en-US" sz="1200" dirty="0"/>
          </a:p>
          <a:p>
            <a:pPr>
              <a:spcBef>
                <a:spcPts val="600"/>
              </a:spcBef>
            </a:pPr>
            <a:r>
              <a:rPr lang="en-US" altLang="en-US" sz="1200" dirty="0"/>
              <a:t>All available online.</a:t>
            </a:r>
          </a:p>
          <a:p>
            <a:pPr marL="0" indent="0">
              <a:spcBef>
                <a:spcPts val="600"/>
              </a:spcBef>
              <a:buNone/>
            </a:pPr>
            <a:r>
              <a:rPr lang="en-US" altLang="en-US" sz="1200" dirty="0"/>
              <a:t> </a:t>
            </a:r>
          </a:p>
          <a:p>
            <a:pPr>
              <a:spcBef>
                <a:spcPts val="600"/>
              </a:spcBef>
            </a:pPr>
            <a:r>
              <a:rPr lang="en-US" altLang="en-US" sz="1200" dirty="0"/>
              <a:t>To help your club carry out EFFECTIVE Public Relations practices  </a:t>
            </a:r>
          </a:p>
          <a:p>
            <a:pPr marL="341313" eaLnBrk="1" hangingPunct="1">
              <a:spcBef>
                <a:spcPts val="600"/>
              </a:spcBef>
              <a:buSzPct val="100000"/>
              <a:defRPr/>
            </a:pPr>
            <a:endParaRPr lang="en-US" altLang="en-US" sz="1200" dirty="0"/>
          </a:p>
          <a:p>
            <a:pPr eaLnBrk="1" hangingPunct="1">
              <a:spcBef>
                <a:spcPts val="600"/>
              </a:spcBef>
              <a:buClr>
                <a:srgbClr val="333399"/>
              </a:buClr>
              <a:buSzPct val="100000"/>
              <a:buFont typeface="Arial" panose="020B0604020202020204" pitchFamily="34" charset="0"/>
              <a:buChar char="•"/>
              <a:defRPr/>
            </a:pPr>
            <a:r>
              <a:rPr lang="en-US" altLang="en-US" sz="1200" dirty="0"/>
              <a:t>These resources really are the cornerstones you can use to create a </a:t>
            </a:r>
            <a:r>
              <a:rPr lang="en-US" altLang="en-US" sz="1200" b="1" dirty="0"/>
              <a:t>positive Public Image</a:t>
            </a:r>
            <a:r>
              <a:rPr lang="en-US" altLang="en-US" sz="1200" dirty="0"/>
              <a:t> for Rotary, and your Rotary Club.         </a:t>
            </a:r>
          </a:p>
          <a:p>
            <a:endParaRPr lang="en-CA" dirty="0"/>
          </a:p>
        </p:txBody>
      </p:sp>
    </p:spTree>
    <p:extLst>
      <p:ext uri="{BB962C8B-B14F-4D97-AF65-F5344CB8AC3E}">
        <p14:creationId xmlns:p14="http://schemas.microsoft.com/office/powerpoint/2010/main" val="3630500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6_Title and Content">
    <p:spTree>
      <p:nvGrpSpPr>
        <p:cNvPr id="1" name=""/>
        <p:cNvGrpSpPr/>
        <p:nvPr/>
      </p:nvGrpSpPr>
      <p:grpSpPr>
        <a:xfrm>
          <a:off x="0" y="0"/>
          <a:ext cx="0" cy="0"/>
          <a:chOff x="0" y="0"/>
          <a:chExt cx="0" cy="0"/>
        </a:xfrm>
      </p:grpSpPr>
      <p:grpSp>
        <p:nvGrpSpPr>
          <p:cNvPr id="67" name="Group 45"/>
          <p:cNvGrpSpPr/>
          <p:nvPr/>
        </p:nvGrpSpPr>
        <p:grpSpPr>
          <a:xfrm>
            <a:off x="6369636" y="6984916"/>
            <a:ext cx="4984164" cy="430863"/>
            <a:chOff x="0" y="0"/>
            <a:chExt cx="4984163" cy="430861"/>
          </a:xfrm>
        </p:grpSpPr>
        <p:grpSp>
          <p:nvGrpSpPr>
            <p:cNvPr id="64" name="Group 69"/>
            <p:cNvGrpSpPr/>
            <p:nvPr/>
          </p:nvGrpSpPr>
          <p:grpSpPr>
            <a:xfrm>
              <a:off x="1288796" y="-1"/>
              <a:ext cx="3695368" cy="430863"/>
              <a:chOff x="0" y="0"/>
              <a:chExt cx="3695366" cy="430861"/>
            </a:xfrm>
          </p:grpSpPr>
          <p:grpSp>
            <p:nvGrpSpPr>
              <p:cNvPr id="42" name="Rectangle 72"/>
              <p:cNvGrpSpPr/>
              <p:nvPr/>
            </p:nvGrpSpPr>
            <p:grpSpPr>
              <a:xfrm>
                <a:off x="-1" y="0"/>
                <a:ext cx="893203" cy="202251"/>
                <a:chOff x="0" y="0"/>
                <a:chExt cx="893201" cy="202249"/>
              </a:xfrm>
            </p:grpSpPr>
            <p:sp>
              <p:nvSpPr>
                <p:cNvPr id="40"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41"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45" name="Rectangle 73"/>
              <p:cNvGrpSpPr/>
              <p:nvPr/>
            </p:nvGrpSpPr>
            <p:grpSpPr>
              <a:xfrm>
                <a:off x="934054" y="0"/>
                <a:ext cx="893203" cy="202251"/>
                <a:chOff x="0" y="0"/>
                <a:chExt cx="893201" cy="202249"/>
              </a:xfrm>
            </p:grpSpPr>
            <p:sp>
              <p:nvSpPr>
                <p:cNvPr id="43"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48" name="Rectangle 74"/>
              <p:cNvGrpSpPr/>
              <p:nvPr/>
            </p:nvGrpSpPr>
            <p:grpSpPr>
              <a:xfrm>
                <a:off x="1868109" y="0"/>
                <a:ext cx="893203" cy="202251"/>
                <a:chOff x="0" y="0"/>
                <a:chExt cx="893201" cy="202249"/>
              </a:xfrm>
            </p:grpSpPr>
            <p:sp>
              <p:nvSpPr>
                <p:cNvPr id="46"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51" name="Rectangle 75"/>
              <p:cNvGrpSpPr/>
              <p:nvPr/>
            </p:nvGrpSpPr>
            <p:grpSpPr>
              <a:xfrm>
                <a:off x="1868109" y="228611"/>
                <a:ext cx="893203" cy="202251"/>
                <a:chOff x="0" y="0"/>
                <a:chExt cx="893201" cy="202249"/>
              </a:xfrm>
            </p:grpSpPr>
            <p:sp>
              <p:nvSpPr>
                <p:cNvPr id="49"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0"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54" name="Rectangle 76"/>
              <p:cNvGrpSpPr/>
              <p:nvPr/>
            </p:nvGrpSpPr>
            <p:grpSpPr>
              <a:xfrm>
                <a:off x="2802164" y="228611"/>
                <a:ext cx="893203" cy="202251"/>
                <a:chOff x="0" y="0"/>
                <a:chExt cx="893201" cy="202249"/>
              </a:xfrm>
            </p:grpSpPr>
            <p:sp>
              <p:nvSpPr>
                <p:cNvPr id="52"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57" name="Rectangle 77"/>
              <p:cNvGrpSpPr/>
              <p:nvPr/>
            </p:nvGrpSpPr>
            <p:grpSpPr>
              <a:xfrm>
                <a:off x="2802164" y="0"/>
                <a:ext cx="893203" cy="202251"/>
                <a:chOff x="0" y="0"/>
                <a:chExt cx="893201" cy="202249"/>
              </a:xfrm>
            </p:grpSpPr>
            <p:sp>
              <p:nvSpPr>
                <p:cNvPr id="55"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60" name="Rectangle 78"/>
              <p:cNvGrpSpPr/>
              <p:nvPr/>
            </p:nvGrpSpPr>
            <p:grpSpPr>
              <a:xfrm>
                <a:off x="-1" y="228611"/>
                <a:ext cx="893203" cy="202251"/>
                <a:chOff x="0" y="0"/>
                <a:chExt cx="893201" cy="202249"/>
              </a:xfrm>
            </p:grpSpPr>
            <p:sp>
              <p:nvSpPr>
                <p:cNvPr id="58"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63" name="Rectangle 79"/>
              <p:cNvGrpSpPr/>
              <p:nvPr/>
            </p:nvGrpSpPr>
            <p:grpSpPr>
              <a:xfrm>
                <a:off x="934054" y="228611"/>
                <a:ext cx="893203" cy="202251"/>
                <a:chOff x="0" y="0"/>
                <a:chExt cx="893201" cy="202249"/>
              </a:xfrm>
            </p:grpSpPr>
            <p:sp>
              <p:nvSpPr>
                <p:cNvPr id="61"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65"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66"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68" name="Body Level One…"/>
          <p:cNvSpPr txBox="1">
            <a:spLocks noGrp="1"/>
          </p:cNvSpPr>
          <p:nvPr>
            <p:ph type="body" sz="quarter" idx="1" hasCustomPrompt="1"/>
          </p:nvPr>
        </p:nvSpPr>
        <p:spPr>
          <a:xfrm>
            <a:off x="342900" y="4120062"/>
            <a:ext cx="11506200" cy="465668"/>
          </a:xfrm>
          <a:prstGeom prst="rect">
            <a:avLst/>
          </a:prstGeom>
        </p:spPr>
        <p:txBody>
          <a:bodyPr/>
          <a:lstStyle>
            <a:lvl1pPr marL="0" indent="0" algn="ctr">
              <a:buSzTx/>
              <a:buFontTx/>
              <a:buNone/>
              <a:defRPr sz="3200" b="1">
                <a:solidFill>
                  <a:srgbClr val="005DAA"/>
                </a:solidFill>
              </a:defRPr>
            </a:lvl1pPr>
            <a:lvl2pPr marL="0" indent="457200" algn="ctr">
              <a:buSzTx/>
              <a:buFontTx/>
              <a:buNone/>
              <a:defRPr sz="3200" b="1">
                <a:solidFill>
                  <a:srgbClr val="005DAA"/>
                </a:solidFill>
              </a:defRPr>
            </a:lvl2pPr>
            <a:lvl3pPr marL="0" indent="914400" algn="ctr">
              <a:buSzTx/>
              <a:buFontTx/>
              <a:buNone/>
              <a:defRPr sz="3200" b="1">
                <a:solidFill>
                  <a:srgbClr val="005DAA"/>
                </a:solidFill>
              </a:defRPr>
            </a:lvl3pPr>
            <a:lvl4pPr marL="0" indent="1371600" algn="ctr">
              <a:buSzTx/>
              <a:buFontTx/>
              <a:buNone/>
              <a:defRPr sz="3200" b="1">
                <a:solidFill>
                  <a:srgbClr val="005DAA"/>
                </a:solidFill>
              </a:defRPr>
            </a:lvl4pPr>
            <a:lvl5pPr marL="0" indent="1828800" algn="ctr">
              <a:buSzTx/>
              <a:buFontTx/>
              <a:buNone/>
              <a:defRPr sz="3200" b="1">
                <a:solidFill>
                  <a:srgbClr val="005DAA"/>
                </a:solidFill>
              </a:defRPr>
            </a:lvl5pPr>
          </a:lstStyle>
          <a:p>
            <a:r>
              <a:t>Type your Rotary club name here</a:t>
            </a:r>
          </a:p>
          <a:p>
            <a:pPr lvl="1"/>
            <a:endParaRPr/>
          </a:p>
          <a:p>
            <a:pPr lvl="2"/>
            <a:endParaRPr/>
          </a:p>
          <a:p>
            <a:pPr lvl="3"/>
            <a:endParaRPr/>
          </a:p>
          <a:p>
            <a:pPr lvl="4"/>
            <a:endParaRPr/>
          </a:p>
        </p:txBody>
      </p:sp>
      <p:sp>
        <p:nvSpPr>
          <p:cNvPr id="69" name="Title Text"/>
          <p:cNvSpPr txBox="1">
            <a:spLocks noGrp="1"/>
          </p:cNvSpPr>
          <p:nvPr>
            <p:ph type="title"/>
          </p:nvPr>
        </p:nvSpPr>
        <p:spPr>
          <a:xfrm>
            <a:off x="342900" y="3298132"/>
            <a:ext cx="11506200" cy="821932"/>
          </a:xfrm>
          <a:prstGeom prst="rect">
            <a:avLst/>
          </a:prstGeom>
        </p:spPr>
        <p:txBody>
          <a:bodyPr lIns="0" tIns="0" rIns="0" bIns="0" anchor="b"/>
          <a:lstStyle>
            <a:lvl1pPr algn="ctr">
              <a:defRPr sz="4800" cap="all">
                <a:solidFill>
                  <a:srgbClr val="005DAA"/>
                </a:solidFill>
              </a:defRPr>
            </a:lvl1pPr>
          </a:lstStyle>
          <a:p>
            <a:r>
              <a:t>Title Text</a:t>
            </a:r>
          </a:p>
        </p:txBody>
      </p:sp>
      <p:pic>
        <p:nvPicPr>
          <p:cNvPr id="70" name="Picture 1" descr="Picture 1"/>
          <p:cNvPicPr>
            <a:picLocks noChangeAspect="1"/>
          </p:cNvPicPr>
          <p:nvPr/>
        </p:nvPicPr>
        <p:blipFill>
          <a:blip r:embed="rId2"/>
          <a:stretch>
            <a:fillRect/>
          </a:stretch>
        </p:blipFill>
        <p:spPr>
          <a:xfrm>
            <a:off x="10019503" y="5818392"/>
            <a:ext cx="1883774" cy="716365"/>
          </a:xfrm>
          <a:prstGeom prst="rect">
            <a:avLst/>
          </a:prstGeom>
          <a:ln w="12700">
            <a:miter lim="400000"/>
          </a:ln>
        </p:spPr>
      </p:pic>
      <p:pic>
        <p:nvPicPr>
          <p:cNvPr id="71" name="Picture 4" descr="Picture 4"/>
          <p:cNvPicPr>
            <a:picLocks noChangeAspect="1"/>
          </p:cNvPicPr>
          <p:nvPr/>
        </p:nvPicPr>
        <p:blipFill>
          <a:blip r:embed="rId3"/>
          <a:stretch>
            <a:fillRect/>
          </a:stretch>
        </p:blipFill>
        <p:spPr>
          <a:xfrm>
            <a:off x="485503" y="323243"/>
            <a:ext cx="2609627" cy="2619982"/>
          </a:xfrm>
          <a:prstGeom prst="rect">
            <a:avLst/>
          </a:prstGeom>
          <a:ln w="12700">
            <a:miter lim="400000"/>
          </a:ln>
        </p:spPr>
      </p:pic>
      <p:sp>
        <p:nvSpPr>
          <p:cNvPr id="72"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grpSp>
        <p:nvGrpSpPr>
          <p:cNvPr id="421" name="Group 45"/>
          <p:cNvGrpSpPr/>
          <p:nvPr/>
        </p:nvGrpSpPr>
        <p:grpSpPr>
          <a:xfrm>
            <a:off x="6369636" y="6984916"/>
            <a:ext cx="4984164" cy="430863"/>
            <a:chOff x="0" y="0"/>
            <a:chExt cx="4984163" cy="430861"/>
          </a:xfrm>
        </p:grpSpPr>
        <p:grpSp>
          <p:nvGrpSpPr>
            <p:cNvPr id="418" name="Group 69"/>
            <p:cNvGrpSpPr/>
            <p:nvPr/>
          </p:nvGrpSpPr>
          <p:grpSpPr>
            <a:xfrm>
              <a:off x="1288796" y="-1"/>
              <a:ext cx="3695368" cy="430863"/>
              <a:chOff x="0" y="0"/>
              <a:chExt cx="3695366" cy="430861"/>
            </a:xfrm>
          </p:grpSpPr>
          <p:grpSp>
            <p:nvGrpSpPr>
              <p:cNvPr id="396" name="Rectangle 72"/>
              <p:cNvGrpSpPr/>
              <p:nvPr/>
            </p:nvGrpSpPr>
            <p:grpSpPr>
              <a:xfrm>
                <a:off x="-1" y="0"/>
                <a:ext cx="893203" cy="202251"/>
                <a:chOff x="0" y="0"/>
                <a:chExt cx="893201" cy="202249"/>
              </a:xfrm>
            </p:grpSpPr>
            <p:sp>
              <p:nvSpPr>
                <p:cNvPr id="394"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395"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399" name="Rectangle 73"/>
              <p:cNvGrpSpPr/>
              <p:nvPr/>
            </p:nvGrpSpPr>
            <p:grpSpPr>
              <a:xfrm>
                <a:off x="934054" y="0"/>
                <a:ext cx="893203" cy="202251"/>
                <a:chOff x="0" y="0"/>
                <a:chExt cx="893201" cy="202249"/>
              </a:xfrm>
            </p:grpSpPr>
            <p:sp>
              <p:nvSpPr>
                <p:cNvPr id="397"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8"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402" name="Rectangle 74"/>
              <p:cNvGrpSpPr/>
              <p:nvPr/>
            </p:nvGrpSpPr>
            <p:grpSpPr>
              <a:xfrm>
                <a:off x="1868109" y="0"/>
                <a:ext cx="893203" cy="202251"/>
                <a:chOff x="0" y="0"/>
                <a:chExt cx="893201" cy="202249"/>
              </a:xfrm>
            </p:grpSpPr>
            <p:sp>
              <p:nvSpPr>
                <p:cNvPr id="400"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01"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405" name="Rectangle 75"/>
              <p:cNvGrpSpPr/>
              <p:nvPr/>
            </p:nvGrpSpPr>
            <p:grpSpPr>
              <a:xfrm>
                <a:off x="1868109" y="228611"/>
                <a:ext cx="893203" cy="202251"/>
                <a:chOff x="0" y="0"/>
                <a:chExt cx="893201" cy="202249"/>
              </a:xfrm>
            </p:grpSpPr>
            <p:sp>
              <p:nvSpPr>
                <p:cNvPr id="403"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04"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408" name="Rectangle 76"/>
              <p:cNvGrpSpPr/>
              <p:nvPr/>
            </p:nvGrpSpPr>
            <p:grpSpPr>
              <a:xfrm>
                <a:off x="2802164" y="228611"/>
                <a:ext cx="893203" cy="202251"/>
                <a:chOff x="0" y="0"/>
                <a:chExt cx="893201" cy="202249"/>
              </a:xfrm>
            </p:grpSpPr>
            <p:sp>
              <p:nvSpPr>
                <p:cNvPr id="406"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07"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411" name="Rectangle 77"/>
              <p:cNvGrpSpPr/>
              <p:nvPr/>
            </p:nvGrpSpPr>
            <p:grpSpPr>
              <a:xfrm>
                <a:off x="2802164" y="0"/>
                <a:ext cx="893203" cy="202251"/>
                <a:chOff x="0" y="0"/>
                <a:chExt cx="893201" cy="202249"/>
              </a:xfrm>
            </p:grpSpPr>
            <p:sp>
              <p:nvSpPr>
                <p:cNvPr id="409"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10"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414" name="Rectangle 78"/>
              <p:cNvGrpSpPr/>
              <p:nvPr/>
            </p:nvGrpSpPr>
            <p:grpSpPr>
              <a:xfrm>
                <a:off x="-1" y="228611"/>
                <a:ext cx="893203" cy="202251"/>
                <a:chOff x="0" y="0"/>
                <a:chExt cx="893201" cy="202249"/>
              </a:xfrm>
            </p:grpSpPr>
            <p:sp>
              <p:nvSpPr>
                <p:cNvPr id="412"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13"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417" name="Rectangle 79"/>
              <p:cNvGrpSpPr/>
              <p:nvPr/>
            </p:nvGrpSpPr>
            <p:grpSpPr>
              <a:xfrm>
                <a:off x="934054" y="228611"/>
                <a:ext cx="893203" cy="202251"/>
                <a:chOff x="0" y="0"/>
                <a:chExt cx="893201" cy="202249"/>
              </a:xfrm>
            </p:grpSpPr>
            <p:sp>
              <p:nvSpPr>
                <p:cNvPr id="415"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16"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419"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420"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422" name="Rectangle 6"/>
          <p:cNvSpPr/>
          <p:nvPr/>
        </p:nvSpPr>
        <p:spPr>
          <a:xfrm>
            <a:off x="0" y="1540042"/>
            <a:ext cx="12192000" cy="5317958"/>
          </a:xfrm>
          <a:prstGeom prst="rect">
            <a:avLst/>
          </a:prstGeom>
          <a:solidFill>
            <a:srgbClr val="01B4E7"/>
          </a:solidFill>
          <a:ln w="12700">
            <a:miter lim="400000"/>
          </a:ln>
        </p:spPr>
        <p:txBody>
          <a:bodyPr lIns="45719" rIns="45719" anchor="ctr"/>
          <a:lstStyle/>
          <a:p>
            <a:pPr algn="ctr">
              <a:defRPr>
                <a:solidFill>
                  <a:srgbClr val="FFFFFF"/>
                </a:solidFill>
              </a:defRPr>
            </a:pPr>
            <a:endParaRPr/>
          </a:p>
        </p:txBody>
      </p:sp>
      <p:sp>
        <p:nvSpPr>
          <p:cNvPr id="423" name="Slide Number"/>
          <p:cNvSpPr txBox="1">
            <a:spLocks noGrp="1"/>
          </p:cNvSpPr>
          <p:nvPr>
            <p:ph type="sldNum" sz="quarter" idx="2"/>
          </p:nvPr>
        </p:nvSpPr>
        <p:spPr>
          <a:xfrm>
            <a:off x="11799811" y="6406785"/>
            <a:ext cx="273656" cy="264255"/>
          </a:xfrm>
          <a:prstGeom prst="rect">
            <a:avLst/>
          </a:prstGeom>
        </p:spPr>
        <p:txBody>
          <a:bodyPr/>
          <a:lstStyle>
            <a:lvl1pPr>
              <a:defRPr>
                <a:solidFill>
                  <a:srgbClr val="888888"/>
                </a:solidFill>
              </a:defRPr>
            </a:lvl1pPr>
          </a:lstStyle>
          <a:p>
            <a:fld id="{86CB4B4D-7CA3-9044-876B-883B54F8677D}" type="slidenum">
              <a:t>‹#›</a:t>
            </a:fld>
            <a:endParaRPr/>
          </a:p>
        </p:txBody>
      </p:sp>
      <p:sp>
        <p:nvSpPr>
          <p:cNvPr id="424" name="Title Text"/>
          <p:cNvSpPr txBox="1">
            <a:spLocks noGrp="1"/>
          </p:cNvSpPr>
          <p:nvPr>
            <p:ph type="title"/>
          </p:nvPr>
        </p:nvSpPr>
        <p:spPr>
          <a:xfrm>
            <a:off x="381000" y="1"/>
            <a:ext cx="11506200" cy="1540043"/>
          </a:xfrm>
          <a:prstGeom prst="rect">
            <a:avLst/>
          </a:prstGeom>
        </p:spPr>
        <p:txBody>
          <a:bodyPr lIns="0" tIns="0" rIns="0" bIns="0" anchor="b"/>
          <a:lstStyle>
            <a:lvl1pPr>
              <a:defRPr cap="all">
                <a:solidFill>
                  <a:srgbClr val="48595D"/>
                </a:solidFill>
              </a:defRPr>
            </a:lvl1pPr>
          </a:lstStyle>
          <a:p>
            <a:r>
              <a:t>Title Text</a:t>
            </a:r>
          </a:p>
        </p:txBody>
      </p:sp>
      <p:sp>
        <p:nvSpPr>
          <p:cNvPr id="425" name="Slide Number Placeholder 5"/>
          <p:cNvSpPr txBox="1"/>
          <p:nvPr/>
        </p:nvSpPr>
        <p:spPr>
          <a:xfrm>
            <a:off x="11695852" y="77105"/>
            <a:ext cx="331895" cy="442055"/>
          </a:xfrm>
          <a:prstGeom prst="rect">
            <a:avLst/>
          </a:prstGeom>
          <a:ln w="12700">
            <a:miter lim="400000"/>
          </a:ln>
        </p:spPr>
        <p:txBody>
          <a:bodyPr lIns="45719" rIns="45719" anchor="ctr">
            <a:spAutoFit/>
          </a:bodyPr>
          <a:lstStyle/>
          <a:p>
            <a:pPr algn="r">
              <a:defRPr sz="1200"/>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grpSp>
        <p:nvGrpSpPr>
          <p:cNvPr id="459" name="Group 45"/>
          <p:cNvGrpSpPr/>
          <p:nvPr/>
        </p:nvGrpSpPr>
        <p:grpSpPr>
          <a:xfrm>
            <a:off x="6369636" y="6984916"/>
            <a:ext cx="4984164" cy="430863"/>
            <a:chOff x="0" y="0"/>
            <a:chExt cx="4984163" cy="430861"/>
          </a:xfrm>
        </p:grpSpPr>
        <p:grpSp>
          <p:nvGrpSpPr>
            <p:cNvPr id="456" name="Group 69"/>
            <p:cNvGrpSpPr/>
            <p:nvPr/>
          </p:nvGrpSpPr>
          <p:grpSpPr>
            <a:xfrm>
              <a:off x="1288796" y="-1"/>
              <a:ext cx="3695368" cy="430863"/>
              <a:chOff x="0" y="0"/>
              <a:chExt cx="3695366" cy="430861"/>
            </a:xfrm>
          </p:grpSpPr>
          <p:grpSp>
            <p:nvGrpSpPr>
              <p:cNvPr id="434" name="Rectangle 72"/>
              <p:cNvGrpSpPr/>
              <p:nvPr/>
            </p:nvGrpSpPr>
            <p:grpSpPr>
              <a:xfrm>
                <a:off x="-1" y="0"/>
                <a:ext cx="893203" cy="202251"/>
                <a:chOff x="0" y="0"/>
                <a:chExt cx="893201" cy="202249"/>
              </a:xfrm>
            </p:grpSpPr>
            <p:sp>
              <p:nvSpPr>
                <p:cNvPr id="432"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433"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437" name="Rectangle 73"/>
              <p:cNvGrpSpPr/>
              <p:nvPr/>
            </p:nvGrpSpPr>
            <p:grpSpPr>
              <a:xfrm>
                <a:off x="934054" y="0"/>
                <a:ext cx="893203" cy="202251"/>
                <a:chOff x="0" y="0"/>
                <a:chExt cx="893201" cy="202249"/>
              </a:xfrm>
            </p:grpSpPr>
            <p:sp>
              <p:nvSpPr>
                <p:cNvPr id="435"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6"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440" name="Rectangle 74"/>
              <p:cNvGrpSpPr/>
              <p:nvPr/>
            </p:nvGrpSpPr>
            <p:grpSpPr>
              <a:xfrm>
                <a:off x="1868109" y="0"/>
                <a:ext cx="893203" cy="202251"/>
                <a:chOff x="0" y="0"/>
                <a:chExt cx="893201" cy="202249"/>
              </a:xfrm>
            </p:grpSpPr>
            <p:sp>
              <p:nvSpPr>
                <p:cNvPr id="438"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9"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443" name="Rectangle 75"/>
              <p:cNvGrpSpPr/>
              <p:nvPr/>
            </p:nvGrpSpPr>
            <p:grpSpPr>
              <a:xfrm>
                <a:off x="1868109" y="228611"/>
                <a:ext cx="893203" cy="202251"/>
                <a:chOff x="0" y="0"/>
                <a:chExt cx="893201" cy="202249"/>
              </a:xfrm>
            </p:grpSpPr>
            <p:sp>
              <p:nvSpPr>
                <p:cNvPr id="441"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2"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446" name="Rectangle 76"/>
              <p:cNvGrpSpPr/>
              <p:nvPr/>
            </p:nvGrpSpPr>
            <p:grpSpPr>
              <a:xfrm>
                <a:off x="2802164" y="228611"/>
                <a:ext cx="893203" cy="202251"/>
                <a:chOff x="0" y="0"/>
                <a:chExt cx="893201" cy="202249"/>
              </a:xfrm>
            </p:grpSpPr>
            <p:sp>
              <p:nvSpPr>
                <p:cNvPr id="444"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5"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449" name="Rectangle 77"/>
              <p:cNvGrpSpPr/>
              <p:nvPr/>
            </p:nvGrpSpPr>
            <p:grpSpPr>
              <a:xfrm>
                <a:off x="2802164" y="0"/>
                <a:ext cx="893203" cy="202251"/>
                <a:chOff x="0" y="0"/>
                <a:chExt cx="893201" cy="202249"/>
              </a:xfrm>
            </p:grpSpPr>
            <p:sp>
              <p:nvSpPr>
                <p:cNvPr id="447"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8"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452" name="Rectangle 78"/>
              <p:cNvGrpSpPr/>
              <p:nvPr/>
            </p:nvGrpSpPr>
            <p:grpSpPr>
              <a:xfrm>
                <a:off x="-1" y="228611"/>
                <a:ext cx="893203" cy="202251"/>
                <a:chOff x="0" y="0"/>
                <a:chExt cx="893201" cy="202249"/>
              </a:xfrm>
            </p:grpSpPr>
            <p:sp>
              <p:nvSpPr>
                <p:cNvPr id="450"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1"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455" name="Rectangle 79"/>
              <p:cNvGrpSpPr/>
              <p:nvPr/>
            </p:nvGrpSpPr>
            <p:grpSpPr>
              <a:xfrm>
                <a:off x="934054" y="228611"/>
                <a:ext cx="893203" cy="202251"/>
                <a:chOff x="0" y="0"/>
                <a:chExt cx="893201" cy="202249"/>
              </a:xfrm>
            </p:grpSpPr>
            <p:sp>
              <p:nvSpPr>
                <p:cNvPr id="453"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4"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457"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458"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460" name="Rectangle 6"/>
          <p:cNvSpPr/>
          <p:nvPr/>
        </p:nvSpPr>
        <p:spPr>
          <a:xfrm>
            <a:off x="0" y="-1"/>
            <a:ext cx="12192000" cy="1540044"/>
          </a:xfrm>
          <a:prstGeom prst="rect">
            <a:avLst/>
          </a:prstGeom>
          <a:solidFill>
            <a:srgbClr val="01B4E7"/>
          </a:solidFill>
          <a:ln w="12700">
            <a:miter lim="400000"/>
          </a:ln>
        </p:spPr>
        <p:txBody>
          <a:bodyPr lIns="45719" rIns="45719" anchor="ctr"/>
          <a:lstStyle/>
          <a:p>
            <a:pPr algn="ctr">
              <a:defRPr>
                <a:solidFill>
                  <a:srgbClr val="FFFFFF"/>
                </a:solidFill>
              </a:defRPr>
            </a:pPr>
            <a:endParaRPr/>
          </a:p>
        </p:txBody>
      </p:sp>
      <p:sp>
        <p:nvSpPr>
          <p:cNvPr id="461" name="Title Text"/>
          <p:cNvSpPr txBox="1">
            <a:spLocks noGrp="1"/>
          </p:cNvSpPr>
          <p:nvPr>
            <p:ph type="title"/>
          </p:nvPr>
        </p:nvSpPr>
        <p:spPr>
          <a:xfrm>
            <a:off x="381000" y="1"/>
            <a:ext cx="11506200" cy="1540043"/>
          </a:xfrm>
          <a:prstGeom prst="rect">
            <a:avLst/>
          </a:prstGeom>
        </p:spPr>
        <p:txBody>
          <a:bodyPr lIns="0" tIns="0" rIns="0" bIns="0" anchor="b"/>
          <a:lstStyle>
            <a:lvl1pPr>
              <a:defRPr cap="all">
                <a:solidFill>
                  <a:srgbClr val="FFFFFF"/>
                </a:solidFill>
              </a:defRPr>
            </a:lvl1pPr>
          </a:lstStyle>
          <a:p>
            <a:r>
              <a:t>Title Text</a:t>
            </a:r>
          </a:p>
        </p:txBody>
      </p:sp>
      <p:sp>
        <p:nvSpPr>
          <p:cNvPr id="46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496" name="Group 45"/>
          <p:cNvGrpSpPr/>
          <p:nvPr/>
        </p:nvGrpSpPr>
        <p:grpSpPr>
          <a:xfrm>
            <a:off x="6369636" y="6984916"/>
            <a:ext cx="4984164" cy="430863"/>
            <a:chOff x="0" y="0"/>
            <a:chExt cx="4984163" cy="430861"/>
          </a:xfrm>
        </p:grpSpPr>
        <p:grpSp>
          <p:nvGrpSpPr>
            <p:cNvPr id="493" name="Group 69"/>
            <p:cNvGrpSpPr/>
            <p:nvPr/>
          </p:nvGrpSpPr>
          <p:grpSpPr>
            <a:xfrm>
              <a:off x="1288796" y="-1"/>
              <a:ext cx="3695368" cy="430863"/>
              <a:chOff x="0" y="0"/>
              <a:chExt cx="3695366" cy="430861"/>
            </a:xfrm>
          </p:grpSpPr>
          <p:grpSp>
            <p:nvGrpSpPr>
              <p:cNvPr id="471" name="Rectangle 72"/>
              <p:cNvGrpSpPr/>
              <p:nvPr/>
            </p:nvGrpSpPr>
            <p:grpSpPr>
              <a:xfrm>
                <a:off x="-1" y="0"/>
                <a:ext cx="893203" cy="202251"/>
                <a:chOff x="0" y="0"/>
                <a:chExt cx="893201" cy="202249"/>
              </a:xfrm>
            </p:grpSpPr>
            <p:sp>
              <p:nvSpPr>
                <p:cNvPr id="469"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470"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474" name="Rectangle 73"/>
              <p:cNvGrpSpPr/>
              <p:nvPr/>
            </p:nvGrpSpPr>
            <p:grpSpPr>
              <a:xfrm>
                <a:off x="934054" y="0"/>
                <a:ext cx="893203" cy="202251"/>
                <a:chOff x="0" y="0"/>
                <a:chExt cx="893201" cy="202249"/>
              </a:xfrm>
            </p:grpSpPr>
            <p:sp>
              <p:nvSpPr>
                <p:cNvPr id="472"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3"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477" name="Rectangle 74"/>
              <p:cNvGrpSpPr/>
              <p:nvPr/>
            </p:nvGrpSpPr>
            <p:grpSpPr>
              <a:xfrm>
                <a:off x="1868109" y="0"/>
                <a:ext cx="893203" cy="202251"/>
                <a:chOff x="0" y="0"/>
                <a:chExt cx="893201" cy="202249"/>
              </a:xfrm>
            </p:grpSpPr>
            <p:sp>
              <p:nvSpPr>
                <p:cNvPr id="475"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6"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480" name="Rectangle 75"/>
              <p:cNvGrpSpPr/>
              <p:nvPr/>
            </p:nvGrpSpPr>
            <p:grpSpPr>
              <a:xfrm>
                <a:off x="1868109" y="228611"/>
                <a:ext cx="893203" cy="202251"/>
                <a:chOff x="0" y="0"/>
                <a:chExt cx="893201" cy="202249"/>
              </a:xfrm>
            </p:grpSpPr>
            <p:sp>
              <p:nvSpPr>
                <p:cNvPr id="478"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9"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483" name="Rectangle 76"/>
              <p:cNvGrpSpPr/>
              <p:nvPr/>
            </p:nvGrpSpPr>
            <p:grpSpPr>
              <a:xfrm>
                <a:off x="2802164" y="228611"/>
                <a:ext cx="893203" cy="202251"/>
                <a:chOff x="0" y="0"/>
                <a:chExt cx="893201" cy="202249"/>
              </a:xfrm>
            </p:grpSpPr>
            <p:sp>
              <p:nvSpPr>
                <p:cNvPr id="481"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2"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486" name="Rectangle 77"/>
              <p:cNvGrpSpPr/>
              <p:nvPr/>
            </p:nvGrpSpPr>
            <p:grpSpPr>
              <a:xfrm>
                <a:off x="2802164" y="0"/>
                <a:ext cx="893203" cy="202251"/>
                <a:chOff x="0" y="0"/>
                <a:chExt cx="893201" cy="202249"/>
              </a:xfrm>
            </p:grpSpPr>
            <p:sp>
              <p:nvSpPr>
                <p:cNvPr id="484"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5"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489" name="Rectangle 78"/>
              <p:cNvGrpSpPr/>
              <p:nvPr/>
            </p:nvGrpSpPr>
            <p:grpSpPr>
              <a:xfrm>
                <a:off x="-1" y="228611"/>
                <a:ext cx="893203" cy="202251"/>
                <a:chOff x="0" y="0"/>
                <a:chExt cx="893201" cy="202249"/>
              </a:xfrm>
            </p:grpSpPr>
            <p:sp>
              <p:nvSpPr>
                <p:cNvPr id="487"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8"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492" name="Rectangle 79"/>
              <p:cNvGrpSpPr/>
              <p:nvPr/>
            </p:nvGrpSpPr>
            <p:grpSpPr>
              <a:xfrm>
                <a:off x="934054" y="228611"/>
                <a:ext cx="893203" cy="202251"/>
                <a:chOff x="0" y="0"/>
                <a:chExt cx="893201" cy="202249"/>
              </a:xfrm>
            </p:grpSpPr>
            <p:sp>
              <p:nvSpPr>
                <p:cNvPr id="490"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1"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494"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495"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497" name="Rectangle 7"/>
          <p:cNvSpPr/>
          <p:nvPr/>
        </p:nvSpPr>
        <p:spPr>
          <a:xfrm>
            <a:off x="0" y="0"/>
            <a:ext cx="6096000" cy="6858000"/>
          </a:xfrm>
          <a:prstGeom prst="rect">
            <a:avLst/>
          </a:prstGeom>
          <a:solidFill>
            <a:srgbClr val="01B4E7"/>
          </a:solidFill>
          <a:ln w="12700">
            <a:miter lim="400000"/>
          </a:ln>
        </p:spPr>
        <p:txBody>
          <a:bodyPr lIns="45719" rIns="45719" anchor="ctr"/>
          <a:lstStyle/>
          <a:p>
            <a:pPr algn="ctr">
              <a:defRPr>
                <a:solidFill>
                  <a:srgbClr val="FFFFFF"/>
                </a:solidFill>
              </a:defRPr>
            </a:pPr>
            <a:endParaRPr/>
          </a:p>
        </p:txBody>
      </p:sp>
      <p:sp>
        <p:nvSpPr>
          <p:cNvPr id="498" name="Body Level One…"/>
          <p:cNvSpPr txBox="1">
            <a:spLocks noGrp="1"/>
          </p:cNvSpPr>
          <p:nvPr>
            <p:ph type="body" sz="half" idx="1"/>
          </p:nvPr>
        </p:nvSpPr>
        <p:spPr>
          <a:xfrm>
            <a:off x="6350000" y="2141538"/>
            <a:ext cx="5537200" cy="3141662"/>
          </a:xfrm>
          <a:prstGeom prst="rect">
            <a:avLst/>
          </a:prstGeom>
        </p:spPr>
        <p:txBody>
          <a:bodyPr/>
          <a:lstStyle>
            <a:lvl1pPr marL="0" indent="0">
              <a:buSzTx/>
              <a:buFontTx/>
              <a:buNone/>
              <a:defRPr sz="2200"/>
            </a:lvl1pPr>
            <a:lvl2pPr marL="266347" indent="-207610">
              <a:buFontTx/>
              <a:defRPr sz="2200"/>
            </a:lvl2pPr>
            <a:lvl3pPr marL="1193800" indent="-279400">
              <a:buFontTx/>
              <a:defRPr sz="2200"/>
            </a:lvl3pPr>
            <a:lvl4pPr marL="1685925" indent="-314325">
              <a:buFontTx/>
              <a:defRPr sz="2200"/>
            </a:lvl4pPr>
            <a:lvl5pPr marL="2143125" indent="-314325">
              <a:buFontTx/>
              <a:defRPr sz="2200"/>
            </a:lvl5pPr>
          </a:lstStyle>
          <a:p>
            <a:r>
              <a:t>Body Level One</a:t>
            </a:r>
          </a:p>
          <a:p>
            <a:pPr lvl="1"/>
            <a:r>
              <a:t>Body Level Two</a:t>
            </a:r>
          </a:p>
          <a:p>
            <a:pPr lvl="2"/>
            <a:r>
              <a:t>Body Level Three</a:t>
            </a:r>
          </a:p>
          <a:p>
            <a:pPr lvl="3"/>
            <a:r>
              <a:t>Body Level Four</a:t>
            </a:r>
          </a:p>
          <a:p>
            <a:pPr lvl="4"/>
            <a:r>
              <a:t>Body Level Five</a:t>
            </a:r>
          </a:p>
        </p:txBody>
      </p:sp>
      <p:sp>
        <p:nvSpPr>
          <p:cNvPr id="499" name="Text Placeholder 11"/>
          <p:cNvSpPr>
            <a:spLocks noGrp="1"/>
          </p:cNvSpPr>
          <p:nvPr>
            <p:ph type="body" sz="quarter" idx="21" hasCustomPrompt="1"/>
          </p:nvPr>
        </p:nvSpPr>
        <p:spPr>
          <a:xfrm>
            <a:off x="558800" y="2141538"/>
            <a:ext cx="4978400" cy="1135063"/>
          </a:xfrm>
          <a:prstGeom prst="rect">
            <a:avLst/>
          </a:prstGeom>
          <a:ln w="25400">
            <a:solidFill>
              <a:srgbClr val="F8FAFE">
                <a:alpha val="50000"/>
              </a:srgbClr>
            </a:solidFill>
            <a:round/>
          </a:ln>
        </p:spPr>
        <p:txBody>
          <a:bodyPr anchor="b"/>
          <a:lstStyle>
            <a:lvl1pPr marL="0" indent="0">
              <a:buSzTx/>
              <a:buFontTx/>
              <a:buNone/>
              <a:defRPr sz="4400" b="1" cap="all">
                <a:solidFill>
                  <a:srgbClr val="FFFFFF"/>
                </a:solidFill>
              </a:defRPr>
            </a:lvl1pPr>
          </a:lstStyle>
          <a:p>
            <a:r>
              <a:t>Title</a:t>
            </a:r>
          </a:p>
        </p:txBody>
      </p:sp>
      <p:sp>
        <p:nvSpPr>
          <p:cNvPr id="500"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grpSp>
        <p:nvGrpSpPr>
          <p:cNvPr id="534" name="Group 45"/>
          <p:cNvGrpSpPr/>
          <p:nvPr/>
        </p:nvGrpSpPr>
        <p:grpSpPr>
          <a:xfrm>
            <a:off x="6369636" y="6984916"/>
            <a:ext cx="4984164" cy="430863"/>
            <a:chOff x="0" y="0"/>
            <a:chExt cx="4984163" cy="430861"/>
          </a:xfrm>
        </p:grpSpPr>
        <p:grpSp>
          <p:nvGrpSpPr>
            <p:cNvPr id="531" name="Group 69"/>
            <p:cNvGrpSpPr/>
            <p:nvPr/>
          </p:nvGrpSpPr>
          <p:grpSpPr>
            <a:xfrm>
              <a:off x="1288796" y="-1"/>
              <a:ext cx="3695368" cy="430863"/>
              <a:chOff x="0" y="0"/>
              <a:chExt cx="3695366" cy="430861"/>
            </a:xfrm>
          </p:grpSpPr>
          <p:grpSp>
            <p:nvGrpSpPr>
              <p:cNvPr id="509" name="Rectangle 72"/>
              <p:cNvGrpSpPr/>
              <p:nvPr/>
            </p:nvGrpSpPr>
            <p:grpSpPr>
              <a:xfrm>
                <a:off x="-1" y="0"/>
                <a:ext cx="893203" cy="202251"/>
                <a:chOff x="0" y="0"/>
                <a:chExt cx="893201" cy="202249"/>
              </a:xfrm>
            </p:grpSpPr>
            <p:sp>
              <p:nvSpPr>
                <p:cNvPr id="507"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508"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512" name="Rectangle 73"/>
              <p:cNvGrpSpPr/>
              <p:nvPr/>
            </p:nvGrpSpPr>
            <p:grpSpPr>
              <a:xfrm>
                <a:off x="934054" y="0"/>
                <a:ext cx="893203" cy="202251"/>
                <a:chOff x="0" y="0"/>
                <a:chExt cx="893201" cy="202249"/>
              </a:xfrm>
            </p:grpSpPr>
            <p:sp>
              <p:nvSpPr>
                <p:cNvPr id="510"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1"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515" name="Rectangle 74"/>
              <p:cNvGrpSpPr/>
              <p:nvPr/>
            </p:nvGrpSpPr>
            <p:grpSpPr>
              <a:xfrm>
                <a:off x="1868109" y="0"/>
                <a:ext cx="893203" cy="202251"/>
                <a:chOff x="0" y="0"/>
                <a:chExt cx="893201" cy="202249"/>
              </a:xfrm>
            </p:grpSpPr>
            <p:sp>
              <p:nvSpPr>
                <p:cNvPr id="513"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4"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518" name="Rectangle 75"/>
              <p:cNvGrpSpPr/>
              <p:nvPr/>
            </p:nvGrpSpPr>
            <p:grpSpPr>
              <a:xfrm>
                <a:off x="1868109" y="228611"/>
                <a:ext cx="893203" cy="202251"/>
                <a:chOff x="0" y="0"/>
                <a:chExt cx="893201" cy="202249"/>
              </a:xfrm>
            </p:grpSpPr>
            <p:sp>
              <p:nvSpPr>
                <p:cNvPr id="516"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7"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521" name="Rectangle 76"/>
              <p:cNvGrpSpPr/>
              <p:nvPr/>
            </p:nvGrpSpPr>
            <p:grpSpPr>
              <a:xfrm>
                <a:off x="2802164" y="228611"/>
                <a:ext cx="893203" cy="202251"/>
                <a:chOff x="0" y="0"/>
                <a:chExt cx="893201" cy="202249"/>
              </a:xfrm>
            </p:grpSpPr>
            <p:sp>
              <p:nvSpPr>
                <p:cNvPr id="519"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0"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524" name="Rectangle 77"/>
              <p:cNvGrpSpPr/>
              <p:nvPr/>
            </p:nvGrpSpPr>
            <p:grpSpPr>
              <a:xfrm>
                <a:off x="2802164" y="0"/>
                <a:ext cx="893203" cy="202251"/>
                <a:chOff x="0" y="0"/>
                <a:chExt cx="893201" cy="202249"/>
              </a:xfrm>
            </p:grpSpPr>
            <p:sp>
              <p:nvSpPr>
                <p:cNvPr id="522"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3"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527" name="Rectangle 78"/>
              <p:cNvGrpSpPr/>
              <p:nvPr/>
            </p:nvGrpSpPr>
            <p:grpSpPr>
              <a:xfrm>
                <a:off x="-1" y="228611"/>
                <a:ext cx="893203" cy="202251"/>
                <a:chOff x="0" y="0"/>
                <a:chExt cx="893201" cy="202249"/>
              </a:xfrm>
            </p:grpSpPr>
            <p:sp>
              <p:nvSpPr>
                <p:cNvPr id="525"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6"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530" name="Rectangle 79"/>
              <p:cNvGrpSpPr/>
              <p:nvPr/>
            </p:nvGrpSpPr>
            <p:grpSpPr>
              <a:xfrm>
                <a:off x="934054" y="228611"/>
                <a:ext cx="893203" cy="202251"/>
                <a:chOff x="0" y="0"/>
                <a:chExt cx="893201" cy="202249"/>
              </a:xfrm>
            </p:grpSpPr>
            <p:sp>
              <p:nvSpPr>
                <p:cNvPr id="528"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9"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532"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533"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535" name="Rectangle 7"/>
          <p:cNvSpPr/>
          <p:nvPr/>
        </p:nvSpPr>
        <p:spPr>
          <a:xfrm>
            <a:off x="6096000" y="0"/>
            <a:ext cx="6096000" cy="6858000"/>
          </a:xfrm>
          <a:prstGeom prst="rect">
            <a:avLst/>
          </a:prstGeom>
          <a:solidFill>
            <a:srgbClr val="01B4E7"/>
          </a:solidFill>
          <a:ln w="12700">
            <a:miter lim="400000"/>
          </a:ln>
        </p:spPr>
        <p:txBody>
          <a:bodyPr lIns="45719" rIns="45719" anchor="ctr"/>
          <a:lstStyle/>
          <a:p>
            <a:pPr algn="ctr">
              <a:defRPr>
                <a:solidFill>
                  <a:srgbClr val="FFFFFF"/>
                </a:solidFill>
              </a:defRPr>
            </a:pPr>
            <a:endParaRPr/>
          </a:p>
        </p:txBody>
      </p:sp>
      <p:sp>
        <p:nvSpPr>
          <p:cNvPr id="536" name="Picture Placeholder 2"/>
          <p:cNvSpPr>
            <a:spLocks noGrp="1"/>
          </p:cNvSpPr>
          <p:nvPr>
            <p:ph type="pic" sz="half" idx="21"/>
          </p:nvPr>
        </p:nvSpPr>
        <p:spPr>
          <a:xfrm>
            <a:off x="6519863" y="398463"/>
            <a:ext cx="5265738" cy="6019801"/>
          </a:xfrm>
          <a:prstGeom prst="rect">
            <a:avLst/>
          </a:prstGeom>
        </p:spPr>
        <p:txBody>
          <a:bodyPr lIns="91439" rIns="91439">
            <a:noAutofit/>
          </a:bodyPr>
          <a:lstStyle/>
          <a:p>
            <a:endParaRPr/>
          </a:p>
        </p:txBody>
      </p:sp>
      <p:sp>
        <p:nvSpPr>
          <p:cNvPr id="537" name="Body Level One…"/>
          <p:cNvSpPr txBox="1">
            <a:spLocks noGrp="1"/>
          </p:cNvSpPr>
          <p:nvPr>
            <p:ph type="body" sz="quarter" idx="1" hasCustomPrompt="1"/>
          </p:nvPr>
        </p:nvSpPr>
        <p:spPr>
          <a:xfrm>
            <a:off x="558800" y="2141538"/>
            <a:ext cx="4978400" cy="1135063"/>
          </a:xfrm>
          <a:prstGeom prst="rect">
            <a:avLst/>
          </a:prstGeom>
          <a:ln w="25400">
            <a:solidFill>
              <a:srgbClr val="999999">
                <a:alpha val="50000"/>
              </a:srgbClr>
            </a:solidFill>
            <a:round/>
          </a:ln>
        </p:spPr>
        <p:txBody>
          <a:bodyPr anchor="b"/>
          <a:lstStyle>
            <a:lvl1pPr marL="0" indent="0">
              <a:buSzTx/>
              <a:buFontTx/>
              <a:buNone/>
              <a:defRPr sz="4400" b="1" cap="all">
                <a:solidFill>
                  <a:srgbClr val="333333"/>
                </a:solidFill>
              </a:defRPr>
            </a:lvl1pPr>
            <a:lvl2pPr marL="0" indent="0">
              <a:buSzTx/>
              <a:buFontTx/>
              <a:buNone/>
              <a:defRPr sz="4400" b="1" cap="all">
                <a:solidFill>
                  <a:srgbClr val="333333"/>
                </a:solidFill>
              </a:defRPr>
            </a:lvl2pPr>
            <a:lvl3pPr marL="1473200" indent="-558800">
              <a:buFontTx/>
              <a:defRPr sz="4400" b="1" cap="all">
                <a:solidFill>
                  <a:srgbClr val="333333"/>
                </a:solidFill>
              </a:defRPr>
            </a:lvl3pPr>
            <a:lvl4pPr marL="2000250" indent="-628650">
              <a:buFontTx/>
              <a:defRPr sz="4400" b="1" cap="all">
                <a:solidFill>
                  <a:srgbClr val="333333"/>
                </a:solidFill>
              </a:defRPr>
            </a:lvl4pPr>
            <a:lvl5pPr marL="2457450" indent="-628650">
              <a:buFontTx/>
              <a:defRPr sz="4400" b="1" cap="all">
                <a:solidFill>
                  <a:srgbClr val="333333"/>
                </a:solidFill>
              </a:defRPr>
            </a:lvl5pPr>
          </a:lstStyle>
          <a:p>
            <a:r>
              <a:t>Title</a:t>
            </a:r>
          </a:p>
          <a:p>
            <a:pPr lvl="1"/>
            <a:endParaRPr/>
          </a:p>
          <a:p>
            <a:pPr lvl="2"/>
            <a:endParaRPr/>
          </a:p>
          <a:p>
            <a:pPr lvl="3"/>
            <a:endParaRPr/>
          </a:p>
          <a:p>
            <a:pPr lvl="4"/>
            <a:endParaRPr/>
          </a:p>
        </p:txBody>
      </p:sp>
      <p:sp>
        <p:nvSpPr>
          <p:cNvPr id="5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grpSp>
        <p:nvGrpSpPr>
          <p:cNvPr id="572" name="Group 45"/>
          <p:cNvGrpSpPr/>
          <p:nvPr/>
        </p:nvGrpSpPr>
        <p:grpSpPr>
          <a:xfrm>
            <a:off x="6369636" y="6984916"/>
            <a:ext cx="4984164" cy="430863"/>
            <a:chOff x="0" y="0"/>
            <a:chExt cx="4984163" cy="430861"/>
          </a:xfrm>
        </p:grpSpPr>
        <p:grpSp>
          <p:nvGrpSpPr>
            <p:cNvPr id="569" name="Group 69"/>
            <p:cNvGrpSpPr/>
            <p:nvPr/>
          </p:nvGrpSpPr>
          <p:grpSpPr>
            <a:xfrm>
              <a:off x="1288796" y="-1"/>
              <a:ext cx="3695368" cy="430863"/>
              <a:chOff x="0" y="0"/>
              <a:chExt cx="3695366" cy="430861"/>
            </a:xfrm>
          </p:grpSpPr>
          <p:grpSp>
            <p:nvGrpSpPr>
              <p:cNvPr id="547" name="Rectangle 72"/>
              <p:cNvGrpSpPr/>
              <p:nvPr/>
            </p:nvGrpSpPr>
            <p:grpSpPr>
              <a:xfrm>
                <a:off x="-1" y="0"/>
                <a:ext cx="893203" cy="202251"/>
                <a:chOff x="0" y="0"/>
                <a:chExt cx="893201" cy="202249"/>
              </a:xfrm>
            </p:grpSpPr>
            <p:sp>
              <p:nvSpPr>
                <p:cNvPr id="545"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546"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550" name="Rectangle 73"/>
              <p:cNvGrpSpPr/>
              <p:nvPr/>
            </p:nvGrpSpPr>
            <p:grpSpPr>
              <a:xfrm>
                <a:off x="934054" y="0"/>
                <a:ext cx="893203" cy="202251"/>
                <a:chOff x="0" y="0"/>
                <a:chExt cx="893201" cy="202249"/>
              </a:xfrm>
            </p:grpSpPr>
            <p:sp>
              <p:nvSpPr>
                <p:cNvPr id="548"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9"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553" name="Rectangle 74"/>
              <p:cNvGrpSpPr/>
              <p:nvPr/>
            </p:nvGrpSpPr>
            <p:grpSpPr>
              <a:xfrm>
                <a:off x="1868109" y="0"/>
                <a:ext cx="893203" cy="202251"/>
                <a:chOff x="0" y="0"/>
                <a:chExt cx="893201" cy="202249"/>
              </a:xfrm>
            </p:grpSpPr>
            <p:sp>
              <p:nvSpPr>
                <p:cNvPr id="551"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52"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556" name="Rectangle 75"/>
              <p:cNvGrpSpPr/>
              <p:nvPr/>
            </p:nvGrpSpPr>
            <p:grpSpPr>
              <a:xfrm>
                <a:off x="1868109" y="228611"/>
                <a:ext cx="893203" cy="202251"/>
                <a:chOff x="0" y="0"/>
                <a:chExt cx="893201" cy="202249"/>
              </a:xfrm>
            </p:grpSpPr>
            <p:sp>
              <p:nvSpPr>
                <p:cNvPr id="554"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55"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559" name="Rectangle 76"/>
              <p:cNvGrpSpPr/>
              <p:nvPr/>
            </p:nvGrpSpPr>
            <p:grpSpPr>
              <a:xfrm>
                <a:off x="2802164" y="228611"/>
                <a:ext cx="893203" cy="202251"/>
                <a:chOff x="0" y="0"/>
                <a:chExt cx="893201" cy="202249"/>
              </a:xfrm>
            </p:grpSpPr>
            <p:sp>
              <p:nvSpPr>
                <p:cNvPr id="557"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58"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562" name="Rectangle 77"/>
              <p:cNvGrpSpPr/>
              <p:nvPr/>
            </p:nvGrpSpPr>
            <p:grpSpPr>
              <a:xfrm>
                <a:off x="2802164" y="0"/>
                <a:ext cx="893203" cy="202251"/>
                <a:chOff x="0" y="0"/>
                <a:chExt cx="893201" cy="202249"/>
              </a:xfrm>
            </p:grpSpPr>
            <p:sp>
              <p:nvSpPr>
                <p:cNvPr id="560"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1"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565" name="Rectangle 78"/>
              <p:cNvGrpSpPr/>
              <p:nvPr/>
            </p:nvGrpSpPr>
            <p:grpSpPr>
              <a:xfrm>
                <a:off x="-1" y="228611"/>
                <a:ext cx="893203" cy="202251"/>
                <a:chOff x="0" y="0"/>
                <a:chExt cx="893201" cy="202249"/>
              </a:xfrm>
            </p:grpSpPr>
            <p:sp>
              <p:nvSpPr>
                <p:cNvPr id="563"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4"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568" name="Rectangle 79"/>
              <p:cNvGrpSpPr/>
              <p:nvPr/>
            </p:nvGrpSpPr>
            <p:grpSpPr>
              <a:xfrm>
                <a:off x="934054" y="228611"/>
                <a:ext cx="893203" cy="202251"/>
                <a:chOff x="0" y="0"/>
                <a:chExt cx="893201" cy="202249"/>
              </a:xfrm>
            </p:grpSpPr>
            <p:sp>
              <p:nvSpPr>
                <p:cNvPr id="566"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7"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570"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571"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573" name="Picture Placeholder 8"/>
          <p:cNvSpPr>
            <a:spLocks noGrp="1"/>
          </p:cNvSpPr>
          <p:nvPr>
            <p:ph type="pic" idx="21"/>
          </p:nvPr>
        </p:nvSpPr>
        <p:spPr>
          <a:xfrm>
            <a:off x="-1" y="0"/>
            <a:ext cx="6096003" cy="6858000"/>
          </a:xfrm>
          <a:prstGeom prst="rect">
            <a:avLst/>
          </a:prstGeom>
        </p:spPr>
        <p:txBody>
          <a:bodyPr lIns="91439" rIns="91439">
            <a:noAutofit/>
          </a:bodyPr>
          <a:lstStyle/>
          <a:p>
            <a:endParaRPr/>
          </a:p>
        </p:txBody>
      </p:sp>
      <p:sp>
        <p:nvSpPr>
          <p:cNvPr id="574" name="Body Level One…"/>
          <p:cNvSpPr txBox="1">
            <a:spLocks noGrp="1"/>
          </p:cNvSpPr>
          <p:nvPr>
            <p:ph type="body" idx="1" hasCustomPrompt="1"/>
          </p:nvPr>
        </p:nvSpPr>
        <p:spPr>
          <a:xfrm>
            <a:off x="6096001" y="0"/>
            <a:ext cx="6096001" cy="6858000"/>
          </a:xfrm>
          <a:prstGeom prst="rect">
            <a:avLst/>
          </a:prstGeom>
          <a:solidFill>
            <a:srgbClr val="48595D"/>
          </a:solidFill>
        </p:spPr>
        <p:txBody>
          <a:bodyPr anchor="b"/>
          <a:lstStyle>
            <a:lvl1pPr marL="0" indent="0" algn="r">
              <a:buSzTx/>
              <a:buFontTx/>
              <a:buNone/>
              <a:defRPr>
                <a:solidFill>
                  <a:srgbClr val="000000">
                    <a:alpha val="0"/>
                  </a:srgbClr>
                </a:solidFill>
              </a:defRPr>
            </a:lvl1pPr>
            <a:lvl2pPr algn="r">
              <a:buFontTx/>
              <a:defRPr>
                <a:solidFill>
                  <a:srgbClr val="000000">
                    <a:alpha val="0"/>
                  </a:srgbClr>
                </a:solidFill>
              </a:defRPr>
            </a:lvl2pPr>
            <a:lvl3pPr algn="r">
              <a:buFontTx/>
              <a:defRPr>
                <a:solidFill>
                  <a:srgbClr val="000000">
                    <a:alpha val="0"/>
                  </a:srgbClr>
                </a:solidFill>
              </a:defRPr>
            </a:lvl3pPr>
            <a:lvl4pPr algn="r">
              <a:buFontTx/>
              <a:defRPr>
                <a:solidFill>
                  <a:srgbClr val="000000">
                    <a:alpha val="0"/>
                  </a:srgbClr>
                </a:solidFill>
              </a:defRPr>
            </a:lvl4pPr>
            <a:lvl5pPr algn="r">
              <a:buFontTx/>
              <a:defRPr>
                <a:solidFill>
                  <a:srgbClr val="000000">
                    <a:alpha val="0"/>
                  </a:srgbClr>
                </a:solidFill>
              </a:defRPr>
            </a:lvl5pPr>
          </a:lstStyle>
          <a:p>
            <a:r>
              <a:t>c</a:t>
            </a:r>
          </a:p>
          <a:p>
            <a:pPr lvl="1"/>
            <a:endParaRPr/>
          </a:p>
          <a:p>
            <a:pPr lvl="2"/>
            <a:endParaRPr/>
          </a:p>
          <a:p>
            <a:pPr lvl="3"/>
            <a:endParaRPr/>
          </a:p>
          <a:p>
            <a:pPr lvl="4"/>
            <a:endParaRPr/>
          </a:p>
        </p:txBody>
      </p:sp>
      <p:sp>
        <p:nvSpPr>
          <p:cNvPr id="575" name="Text Placeholder 11"/>
          <p:cNvSpPr>
            <a:spLocks noGrp="1"/>
          </p:cNvSpPr>
          <p:nvPr>
            <p:ph type="body" sz="quarter" idx="22" hasCustomPrompt="1"/>
          </p:nvPr>
        </p:nvSpPr>
        <p:spPr>
          <a:xfrm>
            <a:off x="6879770" y="2141538"/>
            <a:ext cx="4978401" cy="1135063"/>
          </a:xfrm>
          <a:prstGeom prst="rect">
            <a:avLst/>
          </a:prstGeom>
          <a:ln w="25400">
            <a:solidFill>
              <a:srgbClr val="F8FAFE">
                <a:alpha val="50000"/>
              </a:srgbClr>
            </a:solidFill>
            <a:round/>
          </a:ln>
        </p:spPr>
        <p:txBody>
          <a:bodyPr anchor="b"/>
          <a:lstStyle>
            <a:lvl1pPr marL="0" indent="0">
              <a:buSzTx/>
              <a:buFontTx/>
              <a:buNone/>
              <a:defRPr sz="4400" b="1" cap="all">
                <a:solidFill>
                  <a:srgbClr val="FFFFFF"/>
                </a:solidFill>
              </a:defRPr>
            </a:lvl1pPr>
          </a:lstStyle>
          <a:p>
            <a:r>
              <a:t>Title</a:t>
            </a:r>
          </a:p>
        </p:txBody>
      </p:sp>
      <p:sp>
        <p:nvSpPr>
          <p:cNvPr id="5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4_Title and Content">
    <p:spTree>
      <p:nvGrpSpPr>
        <p:cNvPr id="1" name=""/>
        <p:cNvGrpSpPr/>
        <p:nvPr/>
      </p:nvGrpSpPr>
      <p:grpSpPr>
        <a:xfrm>
          <a:off x="0" y="0"/>
          <a:ext cx="0" cy="0"/>
          <a:chOff x="0" y="0"/>
          <a:chExt cx="0" cy="0"/>
        </a:xfrm>
      </p:grpSpPr>
      <p:grpSp>
        <p:nvGrpSpPr>
          <p:cNvPr id="610" name="Group 45"/>
          <p:cNvGrpSpPr/>
          <p:nvPr/>
        </p:nvGrpSpPr>
        <p:grpSpPr>
          <a:xfrm>
            <a:off x="6369636" y="6984916"/>
            <a:ext cx="4984164" cy="430863"/>
            <a:chOff x="0" y="0"/>
            <a:chExt cx="4984163" cy="430861"/>
          </a:xfrm>
        </p:grpSpPr>
        <p:grpSp>
          <p:nvGrpSpPr>
            <p:cNvPr id="607" name="Group 69"/>
            <p:cNvGrpSpPr/>
            <p:nvPr/>
          </p:nvGrpSpPr>
          <p:grpSpPr>
            <a:xfrm>
              <a:off x="1288796" y="-1"/>
              <a:ext cx="3695368" cy="430863"/>
              <a:chOff x="0" y="0"/>
              <a:chExt cx="3695366" cy="430861"/>
            </a:xfrm>
          </p:grpSpPr>
          <p:grpSp>
            <p:nvGrpSpPr>
              <p:cNvPr id="585" name="Rectangle 72"/>
              <p:cNvGrpSpPr/>
              <p:nvPr/>
            </p:nvGrpSpPr>
            <p:grpSpPr>
              <a:xfrm>
                <a:off x="-1" y="0"/>
                <a:ext cx="893203" cy="202251"/>
                <a:chOff x="0" y="0"/>
                <a:chExt cx="893201" cy="202249"/>
              </a:xfrm>
            </p:grpSpPr>
            <p:sp>
              <p:nvSpPr>
                <p:cNvPr id="583"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584"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588" name="Rectangle 73"/>
              <p:cNvGrpSpPr/>
              <p:nvPr/>
            </p:nvGrpSpPr>
            <p:grpSpPr>
              <a:xfrm>
                <a:off x="934054" y="0"/>
                <a:ext cx="893203" cy="202251"/>
                <a:chOff x="0" y="0"/>
                <a:chExt cx="893201" cy="202249"/>
              </a:xfrm>
            </p:grpSpPr>
            <p:sp>
              <p:nvSpPr>
                <p:cNvPr id="586"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87"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591" name="Rectangle 74"/>
              <p:cNvGrpSpPr/>
              <p:nvPr/>
            </p:nvGrpSpPr>
            <p:grpSpPr>
              <a:xfrm>
                <a:off x="1868109" y="0"/>
                <a:ext cx="893203" cy="202251"/>
                <a:chOff x="0" y="0"/>
                <a:chExt cx="893201" cy="202249"/>
              </a:xfrm>
            </p:grpSpPr>
            <p:sp>
              <p:nvSpPr>
                <p:cNvPr id="589"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0"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594" name="Rectangle 75"/>
              <p:cNvGrpSpPr/>
              <p:nvPr/>
            </p:nvGrpSpPr>
            <p:grpSpPr>
              <a:xfrm>
                <a:off x="1868109" y="228611"/>
                <a:ext cx="893203" cy="202251"/>
                <a:chOff x="0" y="0"/>
                <a:chExt cx="893201" cy="202249"/>
              </a:xfrm>
            </p:grpSpPr>
            <p:sp>
              <p:nvSpPr>
                <p:cNvPr id="592"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3"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597" name="Rectangle 76"/>
              <p:cNvGrpSpPr/>
              <p:nvPr/>
            </p:nvGrpSpPr>
            <p:grpSpPr>
              <a:xfrm>
                <a:off x="2802164" y="228611"/>
                <a:ext cx="893203" cy="202251"/>
                <a:chOff x="0" y="0"/>
                <a:chExt cx="893201" cy="202249"/>
              </a:xfrm>
            </p:grpSpPr>
            <p:sp>
              <p:nvSpPr>
                <p:cNvPr id="595"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6"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600" name="Rectangle 77"/>
              <p:cNvGrpSpPr/>
              <p:nvPr/>
            </p:nvGrpSpPr>
            <p:grpSpPr>
              <a:xfrm>
                <a:off x="2802164" y="0"/>
                <a:ext cx="893203" cy="202251"/>
                <a:chOff x="0" y="0"/>
                <a:chExt cx="893201" cy="202249"/>
              </a:xfrm>
            </p:grpSpPr>
            <p:sp>
              <p:nvSpPr>
                <p:cNvPr id="598"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9"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603" name="Rectangle 78"/>
              <p:cNvGrpSpPr/>
              <p:nvPr/>
            </p:nvGrpSpPr>
            <p:grpSpPr>
              <a:xfrm>
                <a:off x="-1" y="228611"/>
                <a:ext cx="893203" cy="202251"/>
                <a:chOff x="0" y="0"/>
                <a:chExt cx="893201" cy="202249"/>
              </a:xfrm>
            </p:grpSpPr>
            <p:sp>
              <p:nvSpPr>
                <p:cNvPr id="601"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02"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606" name="Rectangle 79"/>
              <p:cNvGrpSpPr/>
              <p:nvPr/>
            </p:nvGrpSpPr>
            <p:grpSpPr>
              <a:xfrm>
                <a:off x="934054" y="228611"/>
                <a:ext cx="893203" cy="202251"/>
                <a:chOff x="0" y="0"/>
                <a:chExt cx="893201" cy="202249"/>
              </a:xfrm>
            </p:grpSpPr>
            <p:sp>
              <p:nvSpPr>
                <p:cNvPr id="604"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05"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608"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609"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611" name="Picture Placeholder 8"/>
          <p:cNvSpPr>
            <a:spLocks noGrp="1"/>
          </p:cNvSpPr>
          <p:nvPr>
            <p:ph type="pic" idx="21"/>
          </p:nvPr>
        </p:nvSpPr>
        <p:spPr>
          <a:xfrm>
            <a:off x="-1" y="0"/>
            <a:ext cx="6096003" cy="6858000"/>
          </a:xfrm>
          <a:prstGeom prst="rect">
            <a:avLst/>
          </a:prstGeom>
        </p:spPr>
        <p:txBody>
          <a:bodyPr lIns="91439" rIns="91439">
            <a:noAutofit/>
          </a:bodyPr>
          <a:lstStyle/>
          <a:p>
            <a:endParaRPr/>
          </a:p>
        </p:txBody>
      </p:sp>
      <p:sp>
        <p:nvSpPr>
          <p:cNvPr id="612" name="Body Level One…"/>
          <p:cNvSpPr txBox="1">
            <a:spLocks noGrp="1"/>
          </p:cNvSpPr>
          <p:nvPr>
            <p:ph type="body" idx="1" hasCustomPrompt="1"/>
          </p:nvPr>
        </p:nvSpPr>
        <p:spPr>
          <a:xfrm>
            <a:off x="6096001" y="0"/>
            <a:ext cx="6096001" cy="6858000"/>
          </a:xfrm>
          <a:prstGeom prst="rect">
            <a:avLst/>
          </a:prstGeom>
          <a:solidFill>
            <a:srgbClr val="00B4E6"/>
          </a:solidFill>
        </p:spPr>
        <p:txBody>
          <a:bodyPr anchor="b"/>
          <a:lstStyle>
            <a:lvl1pPr marL="0" indent="0" algn="r">
              <a:buSzTx/>
              <a:buFontTx/>
              <a:buNone/>
              <a:defRPr>
                <a:solidFill>
                  <a:srgbClr val="000000">
                    <a:alpha val="0"/>
                  </a:srgbClr>
                </a:solidFill>
              </a:defRPr>
            </a:lvl1pPr>
            <a:lvl2pPr algn="r">
              <a:buFontTx/>
              <a:defRPr>
                <a:solidFill>
                  <a:srgbClr val="000000">
                    <a:alpha val="0"/>
                  </a:srgbClr>
                </a:solidFill>
              </a:defRPr>
            </a:lvl2pPr>
            <a:lvl3pPr algn="r">
              <a:buFontTx/>
              <a:defRPr>
                <a:solidFill>
                  <a:srgbClr val="000000">
                    <a:alpha val="0"/>
                  </a:srgbClr>
                </a:solidFill>
              </a:defRPr>
            </a:lvl3pPr>
            <a:lvl4pPr algn="r">
              <a:buFontTx/>
              <a:defRPr>
                <a:solidFill>
                  <a:srgbClr val="000000">
                    <a:alpha val="0"/>
                  </a:srgbClr>
                </a:solidFill>
              </a:defRPr>
            </a:lvl4pPr>
            <a:lvl5pPr algn="r">
              <a:buFontTx/>
              <a:defRPr>
                <a:solidFill>
                  <a:srgbClr val="000000">
                    <a:alpha val="0"/>
                  </a:srgbClr>
                </a:solidFill>
              </a:defRPr>
            </a:lvl5pPr>
          </a:lstStyle>
          <a:p>
            <a:r>
              <a:t>c</a:t>
            </a:r>
          </a:p>
          <a:p>
            <a:pPr lvl="1"/>
            <a:endParaRPr/>
          </a:p>
          <a:p>
            <a:pPr lvl="2"/>
            <a:endParaRPr/>
          </a:p>
          <a:p>
            <a:pPr lvl="3"/>
            <a:endParaRPr/>
          </a:p>
          <a:p>
            <a:pPr lvl="4"/>
            <a:endParaRPr/>
          </a:p>
        </p:txBody>
      </p:sp>
      <p:sp>
        <p:nvSpPr>
          <p:cNvPr id="613" name="Text Placeholder 11"/>
          <p:cNvSpPr>
            <a:spLocks noGrp="1"/>
          </p:cNvSpPr>
          <p:nvPr>
            <p:ph type="body" sz="quarter" idx="22" hasCustomPrompt="1"/>
          </p:nvPr>
        </p:nvSpPr>
        <p:spPr>
          <a:xfrm>
            <a:off x="6879770" y="2141538"/>
            <a:ext cx="4978401" cy="1135063"/>
          </a:xfrm>
          <a:prstGeom prst="rect">
            <a:avLst/>
          </a:prstGeom>
          <a:ln w="25400">
            <a:solidFill>
              <a:srgbClr val="F8FAFE">
                <a:alpha val="50000"/>
              </a:srgbClr>
            </a:solidFill>
            <a:round/>
          </a:ln>
        </p:spPr>
        <p:txBody>
          <a:bodyPr anchor="b"/>
          <a:lstStyle>
            <a:lvl1pPr marL="0" indent="0">
              <a:buSzTx/>
              <a:buFontTx/>
              <a:buNone/>
              <a:defRPr sz="4400" b="1" cap="all">
                <a:solidFill>
                  <a:srgbClr val="FFFFFF"/>
                </a:solidFill>
              </a:defRPr>
            </a:lvl1pPr>
          </a:lstStyle>
          <a:p>
            <a:r>
              <a:t>Title</a:t>
            </a:r>
          </a:p>
        </p:txBody>
      </p:sp>
      <p:sp>
        <p:nvSpPr>
          <p:cNvPr id="6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grpSp>
        <p:nvGrpSpPr>
          <p:cNvPr id="648" name="Group 45"/>
          <p:cNvGrpSpPr/>
          <p:nvPr/>
        </p:nvGrpSpPr>
        <p:grpSpPr>
          <a:xfrm>
            <a:off x="6369636" y="6984916"/>
            <a:ext cx="4984164" cy="430863"/>
            <a:chOff x="0" y="0"/>
            <a:chExt cx="4984163" cy="430861"/>
          </a:xfrm>
        </p:grpSpPr>
        <p:grpSp>
          <p:nvGrpSpPr>
            <p:cNvPr id="645" name="Group 69"/>
            <p:cNvGrpSpPr/>
            <p:nvPr/>
          </p:nvGrpSpPr>
          <p:grpSpPr>
            <a:xfrm>
              <a:off x="1288796" y="-1"/>
              <a:ext cx="3695368" cy="430863"/>
              <a:chOff x="0" y="0"/>
              <a:chExt cx="3695366" cy="430861"/>
            </a:xfrm>
          </p:grpSpPr>
          <p:grpSp>
            <p:nvGrpSpPr>
              <p:cNvPr id="623" name="Rectangle 72"/>
              <p:cNvGrpSpPr/>
              <p:nvPr/>
            </p:nvGrpSpPr>
            <p:grpSpPr>
              <a:xfrm>
                <a:off x="-1" y="0"/>
                <a:ext cx="893203" cy="202251"/>
                <a:chOff x="0" y="0"/>
                <a:chExt cx="893201" cy="202249"/>
              </a:xfrm>
            </p:grpSpPr>
            <p:sp>
              <p:nvSpPr>
                <p:cNvPr id="621"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622"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626" name="Rectangle 73"/>
              <p:cNvGrpSpPr/>
              <p:nvPr/>
            </p:nvGrpSpPr>
            <p:grpSpPr>
              <a:xfrm>
                <a:off x="934054" y="0"/>
                <a:ext cx="893203" cy="202251"/>
                <a:chOff x="0" y="0"/>
                <a:chExt cx="893201" cy="202249"/>
              </a:xfrm>
            </p:grpSpPr>
            <p:sp>
              <p:nvSpPr>
                <p:cNvPr id="624"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5"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629" name="Rectangle 74"/>
              <p:cNvGrpSpPr/>
              <p:nvPr/>
            </p:nvGrpSpPr>
            <p:grpSpPr>
              <a:xfrm>
                <a:off x="1868109" y="0"/>
                <a:ext cx="893203" cy="202251"/>
                <a:chOff x="0" y="0"/>
                <a:chExt cx="893201" cy="202249"/>
              </a:xfrm>
            </p:grpSpPr>
            <p:sp>
              <p:nvSpPr>
                <p:cNvPr id="627"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8"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632" name="Rectangle 75"/>
              <p:cNvGrpSpPr/>
              <p:nvPr/>
            </p:nvGrpSpPr>
            <p:grpSpPr>
              <a:xfrm>
                <a:off x="1868109" y="228611"/>
                <a:ext cx="893203" cy="202251"/>
                <a:chOff x="0" y="0"/>
                <a:chExt cx="893201" cy="202249"/>
              </a:xfrm>
            </p:grpSpPr>
            <p:sp>
              <p:nvSpPr>
                <p:cNvPr id="630"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1"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635" name="Rectangle 76"/>
              <p:cNvGrpSpPr/>
              <p:nvPr/>
            </p:nvGrpSpPr>
            <p:grpSpPr>
              <a:xfrm>
                <a:off x="2802164" y="228611"/>
                <a:ext cx="893203" cy="202251"/>
                <a:chOff x="0" y="0"/>
                <a:chExt cx="893201" cy="202249"/>
              </a:xfrm>
            </p:grpSpPr>
            <p:sp>
              <p:nvSpPr>
                <p:cNvPr id="633"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4"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638" name="Rectangle 77"/>
              <p:cNvGrpSpPr/>
              <p:nvPr/>
            </p:nvGrpSpPr>
            <p:grpSpPr>
              <a:xfrm>
                <a:off x="2802164" y="0"/>
                <a:ext cx="893203" cy="202251"/>
                <a:chOff x="0" y="0"/>
                <a:chExt cx="893201" cy="202249"/>
              </a:xfrm>
            </p:grpSpPr>
            <p:sp>
              <p:nvSpPr>
                <p:cNvPr id="636"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7"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641" name="Rectangle 78"/>
              <p:cNvGrpSpPr/>
              <p:nvPr/>
            </p:nvGrpSpPr>
            <p:grpSpPr>
              <a:xfrm>
                <a:off x="-1" y="228611"/>
                <a:ext cx="893203" cy="202251"/>
                <a:chOff x="0" y="0"/>
                <a:chExt cx="893201" cy="202249"/>
              </a:xfrm>
            </p:grpSpPr>
            <p:sp>
              <p:nvSpPr>
                <p:cNvPr id="639"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40"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644" name="Rectangle 79"/>
              <p:cNvGrpSpPr/>
              <p:nvPr/>
            </p:nvGrpSpPr>
            <p:grpSpPr>
              <a:xfrm>
                <a:off x="934054" y="228611"/>
                <a:ext cx="893203" cy="202251"/>
                <a:chOff x="0" y="0"/>
                <a:chExt cx="893201" cy="202249"/>
              </a:xfrm>
            </p:grpSpPr>
            <p:sp>
              <p:nvSpPr>
                <p:cNvPr id="642"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43"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646"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647"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649" name="Freeform: Shape 9"/>
          <p:cNvSpPr/>
          <p:nvPr/>
        </p:nvSpPr>
        <p:spPr>
          <a:xfrm>
            <a:off x="0" y="1540042"/>
            <a:ext cx="12192000" cy="53179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9224"/>
                </a:lnTo>
                <a:close/>
              </a:path>
            </a:pathLst>
          </a:custGeom>
          <a:solidFill>
            <a:srgbClr val="48595D"/>
          </a:solidFill>
          <a:ln w="12700">
            <a:miter lim="400000"/>
          </a:ln>
        </p:spPr>
        <p:txBody>
          <a:bodyPr lIns="45719" rIns="45719" anchor="ctr"/>
          <a:lstStyle/>
          <a:p>
            <a:pPr algn="ctr">
              <a:defRPr>
                <a:solidFill>
                  <a:srgbClr val="FFFFFF"/>
                </a:solidFill>
              </a:defRPr>
            </a:pPr>
            <a:endParaRPr/>
          </a:p>
        </p:txBody>
      </p:sp>
      <p:sp>
        <p:nvSpPr>
          <p:cNvPr id="650" name="Body Level One…"/>
          <p:cNvSpPr txBox="1">
            <a:spLocks noGrp="1"/>
          </p:cNvSpPr>
          <p:nvPr>
            <p:ph type="body" idx="1"/>
          </p:nvPr>
        </p:nvSpPr>
        <p:spPr>
          <a:xfrm>
            <a:off x="380999" y="2142066"/>
            <a:ext cx="11506200" cy="4034897"/>
          </a:xfrm>
          <a:prstGeom prst="rect">
            <a:avLst/>
          </a:prstGeom>
        </p:spPr>
        <p:txBody>
          <a:bodyPr/>
          <a:lstStyle>
            <a:lvl1pPr>
              <a:defRPr sz="2400">
                <a:solidFill>
                  <a:srgbClr val="FFFFFF"/>
                </a:solidFill>
              </a:defRPr>
            </a:lvl1pPr>
            <a:lvl2pPr marL="502919" indent="-274319">
              <a:defRPr sz="2400">
                <a:solidFill>
                  <a:srgbClr val="FFFFFF"/>
                </a:solidFill>
              </a:defRPr>
            </a:lvl2pPr>
            <a:lvl3pPr marL="762000" indent="-304800">
              <a:defRPr sz="2400">
                <a:solidFill>
                  <a:srgbClr val="FFFFFF"/>
                </a:solidFill>
              </a:defRPr>
            </a:lvl3pPr>
            <a:lvl4pPr marL="1028700" indent="-342900">
              <a:defRPr sz="2400">
                <a:solidFill>
                  <a:srgbClr val="FFFFFF"/>
                </a:solidFill>
              </a:defRPr>
            </a:lvl4pPr>
            <a:lvl5pPr marL="1257300" indent="-342900">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51" name="Title Text"/>
          <p:cNvSpPr txBox="1">
            <a:spLocks noGrp="1"/>
          </p:cNvSpPr>
          <p:nvPr>
            <p:ph type="title"/>
          </p:nvPr>
        </p:nvSpPr>
        <p:spPr>
          <a:xfrm>
            <a:off x="381000" y="1"/>
            <a:ext cx="11506200" cy="1540043"/>
          </a:xfrm>
          <a:prstGeom prst="rect">
            <a:avLst/>
          </a:prstGeom>
        </p:spPr>
        <p:txBody>
          <a:bodyPr lIns="0" tIns="0" rIns="0" bIns="0" anchor="b"/>
          <a:lstStyle>
            <a:lvl1pPr>
              <a:defRPr cap="all">
                <a:solidFill>
                  <a:srgbClr val="48595D"/>
                </a:solidFill>
              </a:defRPr>
            </a:lvl1pPr>
          </a:lstStyle>
          <a:p>
            <a:r>
              <a:t>Title Text</a:t>
            </a:r>
          </a:p>
        </p:txBody>
      </p:sp>
      <p:sp>
        <p:nvSpPr>
          <p:cNvPr id="65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grpSp>
        <p:nvGrpSpPr>
          <p:cNvPr id="686" name="Group 45"/>
          <p:cNvGrpSpPr/>
          <p:nvPr/>
        </p:nvGrpSpPr>
        <p:grpSpPr>
          <a:xfrm>
            <a:off x="6369636" y="6984916"/>
            <a:ext cx="4984164" cy="430863"/>
            <a:chOff x="0" y="0"/>
            <a:chExt cx="4984163" cy="430861"/>
          </a:xfrm>
        </p:grpSpPr>
        <p:grpSp>
          <p:nvGrpSpPr>
            <p:cNvPr id="683" name="Group 69"/>
            <p:cNvGrpSpPr/>
            <p:nvPr/>
          </p:nvGrpSpPr>
          <p:grpSpPr>
            <a:xfrm>
              <a:off x="1288796" y="-1"/>
              <a:ext cx="3695368" cy="430863"/>
              <a:chOff x="0" y="0"/>
              <a:chExt cx="3695366" cy="430861"/>
            </a:xfrm>
          </p:grpSpPr>
          <p:grpSp>
            <p:nvGrpSpPr>
              <p:cNvPr id="661" name="Rectangle 72"/>
              <p:cNvGrpSpPr/>
              <p:nvPr/>
            </p:nvGrpSpPr>
            <p:grpSpPr>
              <a:xfrm>
                <a:off x="-1" y="0"/>
                <a:ext cx="893203" cy="202251"/>
                <a:chOff x="0" y="0"/>
                <a:chExt cx="893201" cy="202249"/>
              </a:xfrm>
            </p:grpSpPr>
            <p:sp>
              <p:nvSpPr>
                <p:cNvPr id="659"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660"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664" name="Rectangle 73"/>
              <p:cNvGrpSpPr/>
              <p:nvPr/>
            </p:nvGrpSpPr>
            <p:grpSpPr>
              <a:xfrm>
                <a:off x="934054" y="0"/>
                <a:ext cx="893203" cy="202251"/>
                <a:chOff x="0" y="0"/>
                <a:chExt cx="893201" cy="202249"/>
              </a:xfrm>
            </p:grpSpPr>
            <p:sp>
              <p:nvSpPr>
                <p:cNvPr id="662"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63"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667" name="Rectangle 74"/>
              <p:cNvGrpSpPr/>
              <p:nvPr/>
            </p:nvGrpSpPr>
            <p:grpSpPr>
              <a:xfrm>
                <a:off x="1868109" y="0"/>
                <a:ext cx="893203" cy="202251"/>
                <a:chOff x="0" y="0"/>
                <a:chExt cx="893201" cy="202249"/>
              </a:xfrm>
            </p:grpSpPr>
            <p:sp>
              <p:nvSpPr>
                <p:cNvPr id="665"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66"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670" name="Rectangle 75"/>
              <p:cNvGrpSpPr/>
              <p:nvPr/>
            </p:nvGrpSpPr>
            <p:grpSpPr>
              <a:xfrm>
                <a:off x="1868109" y="228611"/>
                <a:ext cx="893203" cy="202251"/>
                <a:chOff x="0" y="0"/>
                <a:chExt cx="893201" cy="202249"/>
              </a:xfrm>
            </p:grpSpPr>
            <p:sp>
              <p:nvSpPr>
                <p:cNvPr id="668"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69"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673" name="Rectangle 76"/>
              <p:cNvGrpSpPr/>
              <p:nvPr/>
            </p:nvGrpSpPr>
            <p:grpSpPr>
              <a:xfrm>
                <a:off x="2802164" y="228611"/>
                <a:ext cx="893203" cy="202251"/>
                <a:chOff x="0" y="0"/>
                <a:chExt cx="893201" cy="202249"/>
              </a:xfrm>
            </p:grpSpPr>
            <p:sp>
              <p:nvSpPr>
                <p:cNvPr id="671"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2"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676" name="Rectangle 77"/>
              <p:cNvGrpSpPr/>
              <p:nvPr/>
            </p:nvGrpSpPr>
            <p:grpSpPr>
              <a:xfrm>
                <a:off x="2802164" y="0"/>
                <a:ext cx="893203" cy="202251"/>
                <a:chOff x="0" y="0"/>
                <a:chExt cx="893201" cy="202249"/>
              </a:xfrm>
            </p:grpSpPr>
            <p:sp>
              <p:nvSpPr>
                <p:cNvPr id="674"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5"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679" name="Rectangle 78"/>
              <p:cNvGrpSpPr/>
              <p:nvPr/>
            </p:nvGrpSpPr>
            <p:grpSpPr>
              <a:xfrm>
                <a:off x="-1" y="228611"/>
                <a:ext cx="893203" cy="202251"/>
                <a:chOff x="0" y="0"/>
                <a:chExt cx="893201" cy="202249"/>
              </a:xfrm>
            </p:grpSpPr>
            <p:sp>
              <p:nvSpPr>
                <p:cNvPr id="677"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8"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682" name="Rectangle 79"/>
              <p:cNvGrpSpPr/>
              <p:nvPr/>
            </p:nvGrpSpPr>
            <p:grpSpPr>
              <a:xfrm>
                <a:off x="934054" y="228611"/>
                <a:ext cx="893203" cy="202251"/>
                <a:chOff x="0" y="0"/>
                <a:chExt cx="893201" cy="202249"/>
              </a:xfrm>
            </p:grpSpPr>
            <p:sp>
              <p:nvSpPr>
                <p:cNvPr id="680"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1"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684"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685"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687" name="Rectangle 6"/>
          <p:cNvSpPr/>
          <p:nvPr/>
        </p:nvSpPr>
        <p:spPr>
          <a:xfrm>
            <a:off x="0" y="0"/>
            <a:ext cx="12192000" cy="6858000"/>
          </a:xfrm>
          <a:prstGeom prst="rect">
            <a:avLst/>
          </a:prstGeom>
          <a:solidFill>
            <a:srgbClr val="48595D"/>
          </a:solidFill>
          <a:ln w="12700">
            <a:miter lim="400000"/>
          </a:ln>
        </p:spPr>
        <p:txBody>
          <a:bodyPr lIns="45719" rIns="45719" anchor="ctr"/>
          <a:lstStyle/>
          <a:p>
            <a:pPr algn="ctr">
              <a:defRPr>
                <a:solidFill>
                  <a:srgbClr val="FFFFFF"/>
                </a:solidFill>
              </a:defRPr>
            </a:pPr>
            <a:endParaRPr/>
          </a:p>
        </p:txBody>
      </p:sp>
      <p:sp>
        <p:nvSpPr>
          <p:cNvPr id="688" name="Body Level One…"/>
          <p:cNvSpPr txBox="1">
            <a:spLocks noGrp="1"/>
          </p:cNvSpPr>
          <p:nvPr>
            <p:ph type="body" idx="1"/>
          </p:nvPr>
        </p:nvSpPr>
        <p:spPr>
          <a:xfrm>
            <a:off x="380999" y="2142066"/>
            <a:ext cx="11506200" cy="4034897"/>
          </a:xfrm>
          <a:prstGeom prst="rect">
            <a:avLst/>
          </a:prstGeom>
        </p:spPr>
        <p:txBody>
          <a:bodyPr/>
          <a:lstStyle>
            <a:lvl1pPr>
              <a:defRPr sz="2400">
                <a:solidFill>
                  <a:srgbClr val="FFFFFF"/>
                </a:solidFill>
              </a:defRPr>
            </a:lvl1pPr>
            <a:lvl2pPr marL="502919" indent="-274319">
              <a:defRPr sz="2400">
                <a:solidFill>
                  <a:srgbClr val="FFFFFF"/>
                </a:solidFill>
              </a:defRPr>
            </a:lvl2pPr>
            <a:lvl3pPr marL="762000" indent="-304800">
              <a:defRPr sz="2400">
                <a:solidFill>
                  <a:srgbClr val="FFFFFF"/>
                </a:solidFill>
              </a:defRPr>
            </a:lvl3pPr>
            <a:lvl4pPr marL="1028700" indent="-342900">
              <a:defRPr sz="2400">
                <a:solidFill>
                  <a:srgbClr val="FFFFFF"/>
                </a:solidFill>
              </a:defRPr>
            </a:lvl4pPr>
            <a:lvl5pPr marL="1257300" indent="-342900">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89" name="PHOTO HEADER WITH TEXT Subhead"/>
          <p:cNvSpPr txBox="1">
            <a:spLocks noGrp="1"/>
          </p:cNvSpPr>
          <p:nvPr>
            <p:ph type="title" hasCustomPrompt="1"/>
          </p:nvPr>
        </p:nvSpPr>
        <p:spPr>
          <a:xfrm>
            <a:off x="0" y="1"/>
            <a:ext cx="12192000" cy="939800"/>
          </a:xfrm>
          <a:prstGeom prst="rect">
            <a:avLst/>
          </a:prstGeom>
        </p:spPr>
        <p:txBody>
          <a:bodyPr lIns="91439" tIns="91439" rIns="91439" bIns="91439" anchor="t"/>
          <a:lstStyle>
            <a:lvl1pPr indent="398463">
              <a:defRPr cap="all">
                <a:solidFill>
                  <a:srgbClr val="01B4E7"/>
                </a:solidFill>
              </a:defRPr>
            </a:lvl1pPr>
          </a:lstStyle>
          <a:p>
            <a:r>
              <a:t>PHOTO HEADER WITH TEXT Subhead</a:t>
            </a:r>
          </a:p>
        </p:txBody>
      </p:sp>
      <p:sp>
        <p:nvSpPr>
          <p:cNvPr id="6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grpSp>
        <p:nvGrpSpPr>
          <p:cNvPr id="724" name="Group 45"/>
          <p:cNvGrpSpPr/>
          <p:nvPr/>
        </p:nvGrpSpPr>
        <p:grpSpPr>
          <a:xfrm>
            <a:off x="6369636" y="6984916"/>
            <a:ext cx="4984164" cy="430863"/>
            <a:chOff x="0" y="0"/>
            <a:chExt cx="4984163" cy="430861"/>
          </a:xfrm>
        </p:grpSpPr>
        <p:grpSp>
          <p:nvGrpSpPr>
            <p:cNvPr id="721" name="Group 69"/>
            <p:cNvGrpSpPr/>
            <p:nvPr/>
          </p:nvGrpSpPr>
          <p:grpSpPr>
            <a:xfrm>
              <a:off x="1288796" y="-1"/>
              <a:ext cx="3695368" cy="430863"/>
              <a:chOff x="0" y="0"/>
              <a:chExt cx="3695366" cy="430861"/>
            </a:xfrm>
          </p:grpSpPr>
          <p:grpSp>
            <p:nvGrpSpPr>
              <p:cNvPr id="699" name="Rectangle 72"/>
              <p:cNvGrpSpPr/>
              <p:nvPr/>
            </p:nvGrpSpPr>
            <p:grpSpPr>
              <a:xfrm>
                <a:off x="-1" y="0"/>
                <a:ext cx="893203" cy="202251"/>
                <a:chOff x="0" y="0"/>
                <a:chExt cx="893201" cy="202249"/>
              </a:xfrm>
            </p:grpSpPr>
            <p:sp>
              <p:nvSpPr>
                <p:cNvPr id="697"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698"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702" name="Rectangle 73"/>
              <p:cNvGrpSpPr/>
              <p:nvPr/>
            </p:nvGrpSpPr>
            <p:grpSpPr>
              <a:xfrm>
                <a:off x="934054" y="0"/>
                <a:ext cx="893203" cy="202251"/>
                <a:chOff x="0" y="0"/>
                <a:chExt cx="893201" cy="202249"/>
              </a:xfrm>
            </p:grpSpPr>
            <p:sp>
              <p:nvSpPr>
                <p:cNvPr id="700"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01"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705" name="Rectangle 74"/>
              <p:cNvGrpSpPr/>
              <p:nvPr/>
            </p:nvGrpSpPr>
            <p:grpSpPr>
              <a:xfrm>
                <a:off x="1868109" y="0"/>
                <a:ext cx="893203" cy="202251"/>
                <a:chOff x="0" y="0"/>
                <a:chExt cx="893201" cy="202249"/>
              </a:xfrm>
            </p:grpSpPr>
            <p:sp>
              <p:nvSpPr>
                <p:cNvPr id="703"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04"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708" name="Rectangle 75"/>
              <p:cNvGrpSpPr/>
              <p:nvPr/>
            </p:nvGrpSpPr>
            <p:grpSpPr>
              <a:xfrm>
                <a:off x="1868109" y="228611"/>
                <a:ext cx="893203" cy="202251"/>
                <a:chOff x="0" y="0"/>
                <a:chExt cx="893201" cy="202249"/>
              </a:xfrm>
            </p:grpSpPr>
            <p:sp>
              <p:nvSpPr>
                <p:cNvPr id="706"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07"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711" name="Rectangle 76"/>
              <p:cNvGrpSpPr/>
              <p:nvPr/>
            </p:nvGrpSpPr>
            <p:grpSpPr>
              <a:xfrm>
                <a:off x="2802164" y="228611"/>
                <a:ext cx="893203" cy="202251"/>
                <a:chOff x="0" y="0"/>
                <a:chExt cx="893201" cy="202249"/>
              </a:xfrm>
            </p:grpSpPr>
            <p:sp>
              <p:nvSpPr>
                <p:cNvPr id="709"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0"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714" name="Rectangle 77"/>
              <p:cNvGrpSpPr/>
              <p:nvPr/>
            </p:nvGrpSpPr>
            <p:grpSpPr>
              <a:xfrm>
                <a:off x="2802164" y="0"/>
                <a:ext cx="893203" cy="202251"/>
                <a:chOff x="0" y="0"/>
                <a:chExt cx="893201" cy="202249"/>
              </a:xfrm>
            </p:grpSpPr>
            <p:sp>
              <p:nvSpPr>
                <p:cNvPr id="712"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3"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717" name="Rectangle 78"/>
              <p:cNvGrpSpPr/>
              <p:nvPr/>
            </p:nvGrpSpPr>
            <p:grpSpPr>
              <a:xfrm>
                <a:off x="-1" y="228611"/>
                <a:ext cx="893203" cy="202251"/>
                <a:chOff x="0" y="0"/>
                <a:chExt cx="893201" cy="202249"/>
              </a:xfrm>
            </p:grpSpPr>
            <p:sp>
              <p:nvSpPr>
                <p:cNvPr id="715"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6"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720" name="Rectangle 79"/>
              <p:cNvGrpSpPr/>
              <p:nvPr/>
            </p:nvGrpSpPr>
            <p:grpSpPr>
              <a:xfrm>
                <a:off x="934054" y="228611"/>
                <a:ext cx="893203" cy="202251"/>
                <a:chOff x="0" y="0"/>
                <a:chExt cx="893201" cy="202249"/>
              </a:xfrm>
            </p:grpSpPr>
            <p:sp>
              <p:nvSpPr>
                <p:cNvPr id="718"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9"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722"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723"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725" name="Picture Placeholder 4"/>
          <p:cNvSpPr>
            <a:spLocks noGrp="1"/>
          </p:cNvSpPr>
          <p:nvPr>
            <p:ph type="pic" sz="half" idx="21"/>
          </p:nvPr>
        </p:nvSpPr>
        <p:spPr>
          <a:xfrm>
            <a:off x="1" y="1"/>
            <a:ext cx="12192001" cy="2403334"/>
          </a:xfrm>
          <a:prstGeom prst="rect">
            <a:avLst/>
          </a:prstGeom>
        </p:spPr>
        <p:txBody>
          <a:bodyPr lIns="91439" rIns="91439">
            <a:noAutofit/>
          </a:bodyPr>
          <a:lstStyle/>
          <a:p>
            <a:endParaRPr/>
          </a:p>
        </p:txBody>
      </p:sp>
      <p:sp>
        <p:nvSpPr>
          <p:cNvPr id="726" name="Rectangle 6"/>
          <p:cNvSpPr/>
          <p:nvPr/>
        </p:nvSpPr>
        <p:spPr>
          <a:xfrm>
            <a:off x="0" y="2403335"/>
            <a:ext cx="12192000" cy="4454665"/>
          </a:xfrm>
          <a:prstGeom prst="rect">
            <a:avLst/>
          </a:prstGeom>
          <a:solidFill>
            <a:srgbClr val="48595D"/>
          </a:solidFill>
          <a:ln w="12700">
            <a:miter lim="400000"/>
          </a:ln>
        </p:spPr>
        <p:txBody>
          <a:bodyPr lIns="45719" rIns="45719" anchor="ctr"/>
          <a:lstStyle/>
          <a:p>
            <a:pPr algn="ctr">
              <a:defRPr>
                <a:solidFill>
                  <a:srgbClr val="FFFFFF"/>
                </a:solidFill>
              </a:defRPr>
            </a:pPr>
            <a:endParaRPr/>
          </a:p>
        </p:txBody>
      </p:sp>
      <p:sp>
        <p:nvSpPr>
          <p:cNvPr id="727" name="Body Level One…"/>
          <p:cNvSpPr txBox="1">
            <a:spLocks noGrp="1"/>
          </p:cNvSpPr>
          <p:nvPr>
            <p:ph type="body" idx="1"/>
          </p:nvPr>
        </p:nvSpPr>
        <p:spPr>
          <a:xfrm>
            <a:off x="380999" y="2667653"/>
            <a:ext cx="11506200" cy="3773629"/>
          </a:xfrm>
          <a:prstGeom prst="rect">
            <a:avLst/>
          </a:prstGeom>
        </p:spPr>
        <p:txBody>
          <a:bodyPr/>
          <a:lstStyle>
            <a:lvl1pPr>
              <a:defRPr sz="2400">
                <a:solidFill>
                  <a:srgbClr val="FFFFFF"/>
                </a:solidFill>
              </a:defRPr>
            </a:lvl1pPr>
            <a:lvl2pPr marL="502919" indent="-274319">
              <a:defRPr sz="2400">
                <a:solidFill>
                  <a:srgbClr val="FFFFFF"/>
                </a:solidFill>
              </a:defRPr>
            </a:lvl2pPr>
            <a:lvl3pPr marL="762000" indent="-304800">
              <a:defRPr sz="2400">
                <a:solidFill>
                  <a:srgbClr val="FFFFFF"/>
                </a:solidFill>
              </a:defRPr>
            </a:lvl3pPr>
            <a:lvl4pPr marL="1028700" indent="-342900">
              <a:defRPr sz="2400">
                <a:solidFill>
                  <a:srgbClr val="FFFFFF"/>
                </a:solidFill>
              </a:defRPr>
            </a:lvl4pPr>
            <a:lvl5pPr marL="1257300" indent="-342900">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28" name="Text Placeholder 11"/>
          <p:cNvSpPr>
            <a:spLocks noGrp="1"/>
          </p:cNvSpPr>
          <p:nvPr>
            <p:ph type="body" sz="half" idx="22"/>
          </p:nvPr>
        </p:nvSpPr>
        <p:spPr>
          <a:xfrm>
            <a:off x="0" y="0"/>
            <a:ext cx="12192000" cy="2419070"/>
          </a:xfrm>
          <a:prstGeom prst="rect">
            <a:avLst/>
          </a:prstGeom>
          <a:solidFill>
            <a:srgbClr val="48595D">
              <a:alpha val="70000"/>
            </a:srgbClr>
          </a:solidFill>
        </p:spPr>
        <p:txBody>
          <a:bodyPr/>
          <a:lstStyle/>
          <a:p>
            <a:pPr marL="0" indent="0">
              <a:buSzTx/>
              <a:buFontTx/>
              <a:buNone/>
              <a:defRPr sz="4400" b="1">
                <a:solidFill>
                  <a:srgbClr val="FFFFFF"/>
                </a:solidFill>
              </a:defRPr>
            </a:pPr>
            <a:endParaRPr/>
          </a:p>
        </p:txBody>
      </p:sp>
      <p:sp>
        <p:nvSpPr>
          <p:cNvPr id="7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grpSp>
        <p:nvGrpSpPr>
          <p:cNvPr id="763" name="Group 45"/>
          <p:cNvGrpSpPr/>
          <p:nvPr/>
        </p:nvGrpSpPr>
        <p:grpSpPr>
          <a:xfrm>
            <a:off x="6369636" y="6984916"/>
            <a:ext cx="4984164" cy="430863"/>
            <a:chOff x="0" y="0"/>
            <a:chExt cx="4984163" cy="430861"/>
          </a:xfrm>
        </p:grpSpPr>
        <p:grpSp>
          <p:nvGrpSpPr>
            <p:cNvPr id="760" name="Group 69"/>
            <p:cNvGrpSpPr/>
            <p:nvPr/>
          </p:nvGrpSpPr>
          <p:grpSpPr>
            <a:xfrm>
              <a:off x="1288796" y="-1"/>
              <a:ext cx="3695368" cy="430863"/>
              <a:chOff x="0" y="0"/>
              <a:chExt cx="3695366" cy="430861"/>
            </a:xfrm>
          </p:grpSpPr>
          <p:grpSp>
            <p:nvGrpSpPr>
              <p:cNvPr id="738" name="Rectangle 72"/>
              <p:cNvGrpSpPr/>
              <p:nvPr/>
            </p:nvGrpSpPr>
            <p:grpSpPr>
              <a:xfrm>
                <a:off x="-1" y="0"/>
                <a:ext cx="893203" cy="202251"/>
                <a:chOff x="0" y="0"/>
                <a:chExt cx="893201" cy="202249"/>
              </a:xfrm>
            </p:grpSpPr>
            <p:sp>
              <p:nvSpPr>
                <p:cNvPr id="736"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737"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741" name="Rectangle 73"/>
              <p:cNvGrpSpPr/>
              <p:nvPr/>
            </p:nvGrpSpPr>
            <p:grpSpPr>
              <a:xfrm>
                <a:off x="934054" y="0"/>
                <a:ext cx="893203" cy="202251"/>
                <a:chOff x="0" y="0"/>
                <a:chExt cx="893201" cy="202249"/>
              </a:xfrm>
            </p:grpSpPr>
            <p:sp>
              <p:nvSpPr>
                <p:cNvPr id="739"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40"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744" name="Rectangle 74"/>
              <p:cNvGrpSpPr/>
              <p:nvPr/>
            </p:nvGrpSpPr>
            <p:grpSpPr>
              <a:xfrm>
                <a:off x="1868109" y="0"/>
                <a:ext cx="893203" cy="202251"/>
                <a:chOff x="0" y="0"/>
                <a:chExt cx="893201" cy="202249"/>
              </a:xfrm>
            </p:grpSpPr>
            <p:sp>
              <p:nvSpPr>
                <p:cNvPr id="742"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43"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747" name="Rectangle 75"/>
              <p:cNvGrpSpPr/>
              <p:nvPr/>
            </p:nvGrpSpPr>
            <p:grpSpPr>
              <a:xfrm>
                <a:off x="1868109" y="228611"/>
                <a:ext cx="893203" cy="202251"/>
                <a:chOff x="0" y="0"/>
                <a:chExt cx="893201" cy="202249"/>
              </a:xfrm>
            </p:grpSpPr>
            <p:sp>
              <p:nvSpPr>
                <p:cNvPr id="745"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46"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750" name="Rectangle 76"/>
              <p:cNvGrpSpPr/>
              <p:nvPr/>
            </p:nvGrpSpPr>
            <p:grpSpPr>
              <a:xfrm>
                <a:off x="2802164" y="228611"/>
                <a:ext cx="893203" cy="202251"/>
                <a:chOff x="0" y="0"/>
                <a:chExt cx="893201" cy="202249"/>
              </a:xfrm>
            </p:grpSpPr>
            <p:sp>
              <p:nvSpPr>
                <p:cNvPr id="748"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49"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753" name="Rectangle 77"/>
              <p:cNvGrpSpPr/>
              <p:nvPr/>
            </p:nvGrpSpPr>
            <p:grpSpPr>
              <a:xfrm>
                <a:off x="2802164" y="0"/>
                <a:ext cx="893203" cy="202251"/>
                <a:chOff x="0" y="0"/>
                <a:chExt cx="893201" cy="202249"/>
              </a:xfrm>
            </p:grpSpPr>
            <p:sp>
              <p:nvSpPr>
                <p:cNvPr id="751"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52"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756" name="Rectangle 78"/>
              <p:cNvGrpSpPr/>
              <p:nvPr/>
            </p:nvGrpSpPr>
            <p:grpSpPr>
              <a:xfrm>
                <a:off x="-1" y="228611"/>
                <a:ext cx="893203" cy="202251"/>
                <a:chOff x="0" y="0"/>
                <a:chExt cx="893201" cy="202249"/>
              </a:xfrm>
            </p:grpSpPr>
            <p:sp>
              <p:nvSpPr>
                <p:cNvPr id="754"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55"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759" name="Rectangle 79"/>
              <p:cNvGrpSpPr/>
              <p:nvPr/>
            </p:nvGrpSpPr>
            <p:grpSpPr>
              <a:xfrm>
                <a:off x="934054" y="228611"/>
                <a:ext cx="893203" cy="202251"/>
                <a:chOff x="0" y="0"/>
                <a:chExt cx="893201" cy="202249"/>
              </a:xfrm>
            </p:grpSpPr>
            <p:sp>
              <p:nvSpPr>
                <p:cNvPr id="757"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58"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761"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762"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764" name="Picture Placeholder 14"/>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765" name="Body Level One…"/>
          <p:cNvSpPr txBox="1">
            <a:spLocks noGrp="1"/>
          </p:cNvSpPr>
          <p:nvPr>
            <p:ph type="body" idx="1" hasCustomPrompt="1"/>
          </p:nvPr>
        </p:nvSpPr>
        <p:spPr>
          <a:xfrm>
            <a:off x="0" y="0"/>
            <a:ext cx="12192000" cy="6858000"/>
          </a:xfrm>
          <a:prstGeom prst="rect">
            <a:avLst/>
          </a:prstGeom>
          <a:solidFill>
            <a:srgbClr val="48595D">
              <a:alpha val="70000"/>
            </a:srgbClr>
          </a:solidFill>
        </p:spPr>
        <p:txBody>
          <a:bodyPr lIns="0" tIns="0" rIns="0" bIns="0" anchor="b"/>
          <a:lstStyle>
            <a:lvl1pPr marL="0" indent="457200">
              <a:buSzTx/>
              <a:buFontTx/>
              <a:buNone/>
              <a:defRPr sz="6600" b="1" cap="all">
                <a:solidFill>
                  <a:srgbClr val="FFFFFF">
                    <a:alpha val="0"/>
                  </a:srgbClr>
                </a:solidFill>
              </a:defRPr>
            </a:lvl1pPr>
            <a:lvl2pPr marL="0" indent="0">
              <a:buSzTx/>
              <a:buFontTx/>
              <a:buNone/>
              <a:defRPr sz="6600" b="1" cap="all">
                <a:solidFill>
                  <a:srgbClr val="FFFFFF">
                    <a:alpha val="0"/>
                  </a:srgbClr>
                </a:solidFill>
              </a:defRPr>
            </a:lvl2pPr>
            <a:lvl3pPr marL="1752600" indent="-838200">
              <a:buFontTx/>
              <a:defRPr sz="6600" b="1" cap="all">
                <a:solidFill>
                  <a:srgbClr val="FFFFFF">
                    <a:alpha val="0"/>
                  </a:srgbClr>
                </a:solidFill>
              </a:defRPr>
            </a:lvl3pPr>
            <a:lvl4pPr marL="2314575" indent="-942975">
              <a:buFontTx/>
              <a:defRPr sz="6600" b="1" cap="all">
                <a:solidFill>
                  <a:srgbClr val="FFFFFF">
                    <a:alpha val="0"/>
                  </a:srgbClr>
                </a:solidFill>
              </a:defRPr>
            </a:lvl4pPr>
            <a:lvl5pPr marL="2771775" indent="-942975">
              <a:buFontTx/>
              <a:defRPr sz="6600" b="1" cap="all">
                <a:solidFill>
                  <a:srgbClr val="FFFFFF">
                    <a:alpha val="0"/>
                  </a:srgbClr>
                </a:solidFill>
              </a:defRPr>
            </a:lvl5pPr>
          </a:lstStyle>
          <a:p>
            <a:r>
              <a:t> </a:t>
            </a:r>
          </a:p>
          <a:p>
            <a:pPr lvl="1"/>
            <a:endParaRPr/>
          </a:p>
          <a:p>
            <a:pPr lvl="2"/>
            <a:endParaRPr/>
          </a:p>
          <a:p>
            <a:pPr lvl="3"/>
            <a:endParaRPr/>
          </a:p>
          <a:p>
            <a:pPr lvl="4"/>
            <a:endParaRPr/>
          </a:p>
        </p:txBody>
      </p:sp>
      <p:sp>
        <p:nvSpPr>
          <p:cNvPr id="766" name="Text Placeholder 7"/>
          <p:cNvSpPr>
            <a:spLocks noGrp="1"/>
          </p:cNvSpPr>
          <p:nvPr>
            <p:ph type="body" sz="quarter" idx="22"/>
          </p:nvPr>
        </p:nvSpPr>
        <p:spPr>
          <a:xfrm>
            <a:off x="719137" y="1358899"/>
            <a:ext cx="3860801" cy="2434169"/>
          </a:xfrm>
          <a:prstGeom prst="rect">
            <a:avLst/>
          </a:prstGeom>
          <a:ln w="50800">
            <a:solidFill>
              <a:srgbClr val="FFFFFF"/>
            </a:solidFill>
            <a:round/>
          </a:ln>
        </p:spPr>
        <p:txBody>
          <a:bodyPr anchor="ctr"/>
          <a:lstStyle/>
          <a:p>
            <a:pPr marL="0" lvl="1" indent="228600">
              <a:spcBef>
                <a:spcPts val="500"/>
              </a:spcBef>
              <a:buSzTx/>
              <a:buFontTx/>
              <a:buNone/>
              <a:defRPr sz="3300">
                <a:solidFill>
                  <a:srgbClr val="FFFFFF"/>
                </a:solidFill>
              </a:defRPr>
            </a:pPr>
            <a:endParaRPr/>
          </a:p>
        </p:txBody>
      </p:sp>
      <p:sp>
        <p:nvSpPr>
          <p:cNvPr id="767" name="Text Placeholder 7"/>
          <p:cNvSpPr>
            <a:spLocks noGrp="1"/>
          </p:cNvSpPr>
          <p:nvPr>
            <p:ph type="body" sz="quarter" idx="23"/>
          </p:nvPr>
        </p:nvSpPr>
        <p:spPr>
          <a:xfrm>
            <a:off x="719137" y="3793068"/>
            <a:ext cx="3860801" cy="651933"/>
          </a:xfrm>
          <a:prstGeom prst="rect">
            <a:avLst/>
          </a:prstGeom>
          <a:ln w="50800">
            <a:solidFill>
              <a:srgbClr val="FFFFFF"/>
            </a:solidFill>
            <a:round/>
          </a:ln>
        </p:spPr>
        <p:txBody>
          <a:bodyPr lIns="0" tIns="0" rIns="0" bIns="0" anchor="ctr"/>
          <a:lstStyle/>
          <a:p>
            <a:pPr marL="0" indent="0">
              <a:buSzTx/>
              <a:buFontTx/>
              <a:buNone/>
              <a:defRPr sz="3300">
                <a:solidFill>
                  <a:srgbClr val="FFFFFF"/>
                </a:solidFill>
              </a:defRPr>
            </a:pPr>
            <a:endParaRPr/>
          </a:p>
        </p:txBody>
      </p:sp>
      <p:sp>
        <p:nvSpPr>
          <p:cNvPr id="7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5_Title and Content">
    <p:spTree>
      <p:nvGrpSpPr>
        <p:cNvPr id="1" name=""/>
        <p:cNvGrpSpPr/>
        <p:nvPr/>
      </p:nvGrpSpPr>
      <p:grpSpPr>
        <a:xfrm>
          <a:off x="0" y="0"/>
          <a:ext cx="0" cy="0"/>
          <a:chOff x="0" y="0"/>
          <a:chExt cx="0" cy="0"/>
        </a:xfrm>
      </p:grpSpPr>
      <p:grpSp>
        <p:nvGrpSpPr>
          <p:cNvPr id="106" name="Group 45"/>
          <p:cNvGrpSpPr/>
          <p:nvPr/>
        </p:nvGrpSpPr>
        <p:grpSpPr>
          <a:xfrm>
            <a:off x="6369636" y="6984916"/>
            <a:ext cx="4984164" cy="430863"/>
            <a:chOff x="0" y="0"/>
            <a:chExt cx="4984163" cy="430861"/>
          </a:xfrm>
        </p:grpSpPr>
        <p:grpSp>
          <p:nvGrpSpPr>
            <p:cNvPr id="103" name="Group 69"/>
            <p:cNvGrpSpPr/>
            <p:nvPr/>
          </p:nvGrpSpPr>
          <p:grpSpPr>
            <a:xfrm>
              <a:off x="1288796" y="-1"/>
              <a:ext cx="3695368" cy="430863"/>
              <a:chOff x="0" y="0"/>
              <a:chExt cx="3695366" cy="430861"/>
            </a:xfrm>
          </p:grpSpPr>
          <p:grpSp>
            <p:nvGrpSpPr>
              <p:cNvPr id="81" name="Rectangle 72"/>
              <p:cNvGrpSpPr/>
              <p:nvPr/>
            </p:nvGrpSpPr>
            <p:grpSpPr>
              <a:xfrm>
                <a:off x="-1" y="0"/>
                <a:ext cx="893203" cy="202251"/>
                <a:chOff x="0" y="0"/>
                <a:chExt cx="893201" cy="202249"/>
              </a:xfrm>
            </p:grpSpPr>
            <p:sp>
              <p:nvSpPr>
                <p:cNvPr id="79"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80"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84" name="Rectangle 73"/>
              <p:cNvGrpSpPr/>
              <p:nvPr/>
            </p:nvGrpSpPr>
            <p:grpSpPr>
              <a:xfrm>
                <a:off x="934054" y="0"/>
                <a:ext cx="893203" cy="202251"/>
                <a:chOff x="0" y="0"/>
                <a:chExt cx="893201" cy="202249"/>
              </a:xfrm>
            </p:grpSpPr>
            <p:sp>
              <p:nvSpPr>
                <p:cNvPr id="82"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87" name="Rectangle 74"/>
              <p:cNvGrpSpPr/>
              <p:nvPr/>
            </p:nvGrpSpPr>
            <p:grpSpPr>
              <a:xfrm>
                <a:off x="1868109" y="0"/>
                <a:ext cx="893203" cy="202251"/>
                <a:chOff x="0" y="0"/>
                <a:chExt cx="893201" cy="202249"/>
              </a:xfrm>
            </p:grpSpPr>
            <p:sp>
              <p:nvSpPr>
                <p:cNvPr id="85"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90" name="Rectangle 75"/>
              <p:cNvGrpSpPr/>
              <p:nvPr/>
            </p:nvGrpSpPr>
            <p:grpSpPr>
              <a:xfrm>
                <a:off x="1868109" y="228611"/>
                <a:ext cx="893203" cy="202251"/>
                <a:chOff x="0" y="0"/>
                <a:chExt cx="893201" cy="202249"/>
              </a:xfrm>
            </p:grpSpPr>
            <p:sp>
              <p:nvSpPr>
                <p:cNvPr id="88"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93" name="Rectangle 76"/>
              <p:cNvGrpSpPr/>
              <p:nvPr/>
            </p:nvGrpSpPr>
            <p:grpSpPr>
              <a:xfrm>
                <a:off x="2802164" y="228611"/>
                <a:ext cx="893203" cy="202251"/>
                <a:chOff x="0" y="0"/>
                <a:chExt cx="893201" cy="202249"/>
              </a:xfrm>
            </p:grpSpPr>
            <p:sp>
              <p:nvSpPr>
                <p:cNvPr id="91"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2"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96" name="Rectangle 77"/>
              <p:cNvGrpSpPr/>
              <p:nvPr/>
            </p:nvGrpSpPr>
            <p:grpSpPr>
              <a:xfrm>
                <a:off x="2802164" y="0"/>
                <a:ext cx="893203" cy="202251"/>
                <a:chOff x="0" y="0"/>
                <a:chExt cx="893201" cy="202249"/>
              </a:xfrm>
            </p:grpSpPr>
            <p:sp>
              <p:nvSpPr>
                <p:cNvPr id="94"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99" name="Rectangle 78"/>
              <p:cNvGrpSpPr/>
              <p:nvPr/>
            </p:nvGrpSpPr>
            <p:grpSpPr>
              <a:xfrm>
                <a:off x="-1" y="228611"/>
                <a:ext cx="893203" cy="202251"/>
                <a:chOff x="0" y="0"/>
                <a:chExt cx="893201" cy="202249"/>
              </a:xfrm>
            </p:grpSpPr>
            <p:sp>
              <p:nvSpPr>
                <p:cNvPr id="97"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8"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102" name="Rectangle 79"/>
              <p:cNvGrpSpPr/>
              <p:nvPr/>
            </p:nvGrpSpPr>
            <p:grpSpPr>
              <a:xfrm>
                <a:off x="934054" y="228611"/>
                <a:ext cx="893203" cy="202251"/>
                <a:chOff x="0" y="0"/>
                <a:chExt cx="893201" cy="202249"/>
              </a:xfrm>
            </p:grpSpPr>
            <p:sp>
              <p:nvSpPr>
                <p:cNvPr id="100"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1"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104"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105"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107" name="Body Level One…"/>
          <p:cNvSpPr txBox="1">
            <a:spLocks noGrp="1"/>
          </p:cNvSpPr>
          <p:nvPr>
            <p:ph type="body" idx="1"/>
          </p:nvPr>
        </p:nvSpPr>
        <p:spPr>
          <a:xfrm>
            <a:off x="4485502" y="0"/>
            <a:ext cx="6957560" cy="6858000"/>
          </a:xfrm>
          <a:prstGeom prst="rect">
            <a:avLst/>
          </a:prstGeom>
        </p:spPr>
        <p:txBody>
          <a:bodyPr anchor="ctr"/>
          <a:lstStyle>
            <a:lvl1pPr marL="0" indent="0">
              <a:buSzTx/>
              <a:buFontTx/>
              <a:buNone/>
              <a:defRPr sz="2000">
                <a:solidFill>
                  <a:srgbClr val="48595D"/>
                </a:solidFill>
              </a:defRPr>
            </a:lvl1pPr>
            <a:lvl2pPr marL="457200" indent="-228600">
              <a:buFontTx/>
              <a:defRPr sz="2000">
                <a:solidFill>
                  <a:srgbClr val="48595D"/>
                </a:solidFill>
              </a:defRPr>
            </a:lvl2pPr>
            <a:lvl3pPr marL="711200" indent="-254000">
              <a:buFontTx/>
              <a:defRPr sz="2000">
                <a:solidFill>
                  <a:srgbClr val="48595D"/>
                </a:solidFill>
              </a:defRPr>
            </a:lvl3pPr>
            <a:lvl4pPr marL="971550" indent="-285750">
              <a:buFontTx/>
              <a:defRPr sz="2000">
                <a:solidFill>
                  <a:srgbClr val="48595D"/>
                </a:solidFill>
              </a:defRPr>
            </a:lvl4pPr>
            <a:lvl5pPr marL="1200150" indent="-285750">
              <a:buFontTx/>
              <a:defRPr sz="2000">
                <a:solidFill>
                  <a:srgbClr val="48595D"/>
                </a:solidFill>
              </a:defRPr>
            </a:lvl5pPr>
          </a:lstStyle>
          <a:p>
            <a:r>
              <a:t>Body Level One</a:t>
            </a:r>
          </a:p>
          <a:p>
            <a:pPr lvl="1"/>
            <a:r>
              <a:t>Body Level Two</a:t>
            </a:r>
          </a:p>
          <a:p>
            <a:pPr lvl="2"/>
            <a:r>
              <a:t>Body Level Three</a:t>
            </a:r>
          </a:p>
          <a:p>
            <a:pPr lvl="3"/>
            <a:r>
              <a:t>Body Level Four</a:t>
            </a:r>
          </a:p>
          <a:p>
            <a:pPr lvl="4"/>
            <a:r>
              <a:t>Body Level Five</a:t>
            </a:r>
          </a:p>
        </p:txBody>
      </p:sp>
      <p:sp>
        <p:nvSpPr>
          <p:cNvPr id="108" name="Title Text"/>
          <p:cNvSpPr txBox="1">
            <a:spLocks noGrp="1"/>
          </p:cNvSpPr>
          <p:nvPr>
            <p:ph type="title"/>
          </p:nvPr>
        </p:nvSpPr>
        <p:spPr>
          <a:xfrm>
            <a:off x="411455" y="0"/>
            <a:ext cx="3903563" cy="6858000"/>
          </a:xfrm>
          <a:prstGeom prst="rect">
            <a:avLst/>
          </a:prstGeom>
        </p:spPr>
        <p:txBody>
          <a:bodyPr lIns="0" tIns="0" rIns="0" bIns="0"/>
          <a:lstStyle>
            <a:lvl1pPr>
              <a:defRPr sz="3600">
                <a:solidFill>
                  <a:srgbClr val="D91B5C"/>
                </a:solidFill>
              </a:defRPr>
            </a:lvl1pPr>
          </a:lstStyle>
          <a:p>
            <a:r>
              <a:t>Title Text</a:t>
            </a:r>
          </a:p>
        </p:txBody>
      </p:sp>
      <p:sp>
        <p:nvSpPr>
          <p:cNvPr id="109"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grpSp>
        <p:nvGrpSpPr>
          <p:cNvPr id="802" name="Group 45"/>
          <p:cNvGrpSpPr/>
          <p:nvPr/>
        </p:nvGrpSpPr>
        <p:grpSpPr>
          <a:xfrm>
            <a:off x="6369636" y="6984916"/>
            <a:ext cx="4984164" cy="430863"/>
            <a:chOff x="0" y="0"/>
            <a:chExt cx="4984163" cy="430861"/>
          </a:xfrm>
        </p:grpSpPr>
        <p:grpSp>
          <p:nvGrpSpPr>
            <p:cNvPr id="799" name="Group 69"/>
            <p:cNvGrpSpPr/>
            <p:nvPr/>
          </p:nvGrpSpPr>
          <p:grpSpPr>
            <a:xfrm>
              <a:off x="1288796" y="-1"/>
              <a:ext cx="3695368" cy="430863"/>
              <a:chOff x="0" y="0"/>
              <a:chExt cx="3695366" cy="430861"/>
            </a:xfrm>
          </p:grpSpPr>
          <p:grpSp>
            <p:nvGrpSpPr>
              <p:cNvPr id="777" name="Rectangle 72"/>
              <p:cNvGrpSpPr/>
              <p:nvPr/>
            </p:nvGrpSpPr>
            <p:grpSpPr>
              <a:xfrm>
                <a:off x="-1" y="0"/>
                <a:ext cx="893203" cy="202251"/>
                <a:chOff x="0" y="0"/>
                <a:chExt cx="893201" cy="202249"/>
              </a:xfrm>
            </p:grpSpPr>
            <p:sp>
              <p:nvSpPr>
                <p:cNvPr id="775"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776"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780" name="Rectangle 73"/>
              <p:cNvGrpSpPr/>
              <p:nvPr/>
            </p:nvGrpSpPr>
            <p:grpSpPr>
              <a:xfrm>
                <a:off x="934054" y="0"/>
                <a:ext cx="893203" cy="202251"/>
                <a:chOff x="0" y="0"/>
                <a:chExt cx="893201" cy="202249"/>
              </a:xfrm>
            </p:grpSpPr>
            <p:sp>
              <p:nvSpPr>
                <p:cNvPr id="778"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79"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783" name="Rectangle 74"/>
              <p:cNvGrpSpPr/>
              <p:nvPr/>
            </p:nvGrpSpPr>
            <p:grpSpPr>
              <a:xfrm>
                <a:off x="1868109" y="0"/>
                <a:ext cx="893203" cy="202251"/>
                <a:chOff x="0" y="0"/>
                <a:chExt cx="893201" cy="202249"/>
              </a:xfrm>
            </p:grpSpPr>
            <p:sp>
              <p:nvSpPr>
                <p:cNvPr id="781"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2"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786" name="Rectangle 75"/>
              <p:cNvGrpSpPr/>
              <p:nvPr/>
            </p:nvGrpSpPr>
            <p:grpSpPr>
              <a:xfrm>
                <a:off x="1868109" y="228611"/>
                <a:ext cx="893203" cy="202251"/>
                <a:chOff x="0" y="0"/>
                <a:chExt cx="893201" cy="202249"/>
              </a:xfrm>
            </p:grpSpPr>
            <p:sp>
              <p:nvSpPr>
                <p:cNvPr id="784"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5"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789" name="Rectangle 76"/>
              <p:cNvGrpSpPr/>
              <p:nvPr/>
            </p:nvGrpSpPr>
            <p:grpSpPr>
              <a:xfrm>
                <a:off x="2802164" y="228611"/>
                <a:ext cx="893203" cy="202251"/>
                <a:chOff x="0" y="0"/>
                <a:chExt cx="893201" cy="202249"/>
              </a:xfrm>
            </p:grpSpPr>
            <p:sp>
              <p:nvSpPr>
                <p:cNvPr id="787"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8"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792" name="Rectangle 77"/>
              <p:cNvGrpSpPr/>
              <p:nvPr/>
            </p:nvGrpSpPr>
            <p:grpSpPr>
              <a:xfrm>
                <a:off x="2802164" y="0"/>
                <a:ext cx="893203" cy="202251"/>
                <a:chOff x="0" y="0"/>
                <a:chExt cx="893201" cy="202249"/>
              </a:xfrm>
            </p:grpSpPr>
            <p:sp>
              <p:nvSpPr>
                <p:cNvPr id="790"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1"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795" name="Rectangle 78"/>
              <p:cNvGrpSpPr/>
              <p:nvPr/>
            </p:nvGrpSpPr>
            <p:grpSpPr>
              <a:xfrm>
                <a:off x="-1" y="228611"/>
                <a:ext cx="893203" cy="202251"/>
                <a:chOff x="0" y="0"/>
                <a:chExt cx="893201" cy="202249"/>
              </a:xfrm>
            </p:grpSpPr>
            <p:sp>
              <p:nvSpPr>
                <p:cNvPr id="793"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4"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798" name="Rectangle 79"/>
              <p:cNvGrpSpPr/>
              <p:nvPr/>
            </p:nvGrpSpPr>
            <p:grpSpPr>
              <a:xfrm>
                <a:off x="934054" y="228611"/>
                <a:ext cx="893203" cy="202251"/>
                <a:chOff x="0" y="0"/>
                <a:chExt cx="893201" cy="202249"/>
              </a:xfrm>
            </p:grpSpPr>
            <p:sp>
              <p:nvSpPr>
                <p:cNvPr id="796"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7"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800"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801"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803" name="Picture Placeholder 10"/>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804" name="Body Level One…"/>
          <p:cNvSpPr txBox="1">
            <a:spLocks noGrp="1"/>
          </p:cNvSpPr>
          <p:nvPr>
            <p:ph type="body" idx="1" hasCustomPrompt="1"/>
          </p:nvPr>
        </p:nvSpPr>
        <p:spPr>
          <a:xfrm>
            <a:off x="0" y="0"/>
            <a:ext cx="12192000" cy="6858000"/>
          </a:xfrm>
          <a:prstGeom prst="rect">
            <a:avLst/>
          </a:prstGeom>
          <a:solidFill>
            <a:srgbClr val="48595D">
              <a:alpha val="70000"/>
            </a:srgbClr>
          </a:solidFill>
        </p:spPr>
        <p:txBody>
          <a:bodyPr lIns="0" tIns="0" rIns="0" bIns="0" anchor="b"/>
          <a:lstStyle>
            <a:lvl1pPr marL="0" indent="457200">
              <a:buSzTx/>
              <a:buFontTx/>
              <a:buNone/>
              <a:defRPr sz="6600" b="1" cap="all">
                <a:solidFill>
                  <a:srgbClr val="FFFFFF">
                    <a:alpha val="0"/>
                  </a:srgbClr>
                </a:solidFill>
              </a:defRPr>
            </a:lvl1pPr>
            <a:lvl2pPr marL="0" indent="0">
              <a:buSzTx/>
              <a:buFontTx/>
              <a:buNone/>
              <a:defRPr sz="6600" b="1" cap="all">
                <a:solidFill>
                  <a:srgbClr val="FFFFFF">
                    <a:alpha val="0"/>
                  </a:srgbClr>
                </a:solidFill>
              </a:defRPr>
            </a:lvl2pPr>
            <a:lvl3pPr marL="1752600" indent="-838200">
              <a:buFontTx/>
              <a:defRPr sz="6600" b="1" cap="all">
                <a:solidFill>
                  <a:srgbClr val="FFFFFF">
                    <a:alpha val="0"/>
                  </a:srgbClr>
                </a:solidFill>
              </a:defRPr>
            </a:lvl3pPr>
            <a:lvl4pPr marL="2314575" indent="-942975">
              <a:buFontTx/>
              <a:defRPr sz="6600" b="1" cap="all">
                <a:solidFill>
                  <a:srgbClr val="FFFFFF">
                    <a:alpha val="0"/>
                  </a:srgbClr>
                </a:solidFill>
              </a:defRPr>
            </a:lvl4pPr>
            <a:lvl5pPr marL="2771775" indent="-942975">
              <a:buFontTx/>
              <a:defRPr sz="6600" b="1" cap="all">
                <a:solidFill>
                  <a:srgbClr val="FFFFFF">
                    <a:alpha val="0"/>
                  </a:srgbClr>
                </a:solidFill>
              </a:defRPr>
            </a:lvl5pPr>
          </a:lstStyle>
          <a:p>
            <a:r>
              <a:t> </a:t>
            </a:r>
          </a:p>
          <a:p>
            <a:pPr lvl="1"/>
            <a:endParaRPr/>
          </a:p>
          <a:p>
            <a:pPr lvl="2"/>
            <a:endParaRPr/>
          </a:p>
          <a:p>
            <a:pPr lvl="3"/>
            <a:endParaRPr/>
          </a:p>
          <a:p>
            <a:pPr lvl="4"/>
            <a:endParaRPr/>
          </a:p>
        </p:txBody>
      </p:sp>
      <p:sp>
        <p:nvSpPr>
          <p:cNvPr id="805" name="Text Placeholder 11"/>
          <p:cNvSpPr>
            <a:spLocks noGrp="1"/>
          </p:cNvSpPr>
          <p:nvPr>
            <p:ph type="body" sz="quarter" idx="22" hasCustomPrompt="1"/>
          </p:nvPr>
        </p:nvSpPr>
        <p:spPr>
          <a:xfrm>
            <a:off x="296331" y="2141538"/>
            <a:ext cx="5906349" cy="1135063"/>
          </a:xfrm>
          <a:prstGeom prst="rect">
            <a:avLst/>
          </a:prstGeom>
          <a:ln w="25400">
            <a:solidFill>
              <a:srgbClr val="F8FAFE">
                <a:alpha val="50000"/>
              </a:srgbClr>
            </a:solidFill>
            <a:round/>
          </a:ln>
        </p:spPr>
        <p:txBody>
          <a:bodyPr anchor="b"/>
          <a:lstStyle>
            <a:lvl1pPr marL="0" indent="0">
              <a:buSzTx/>
              <a:buFontTx/>
              <a:buNone/>
              <a:defRPr sz="4400" b="1" cap="all">
                <a:solidFill>
                  <a:srgbClr val="FFFFFF"/>
                </a:solidFill>
              </a:defRPr>
            </a:lvl1pPr>
          </a:lstStyle>
          <a:p>
            <a:r>
              <a:t>Title</a:t>
            </a:r>
          </a:p>
        </p:txBody>
      </p:sp>
      <p:sp>
        <p:nvSpPr>
          <p:cNvPr id="8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13" name="Slide Number"/>
          <p:cNvSpPr txBox="1">
            <a:spLocks noGrp="1"/>
          </p:cNvSpPr>
          <p:nvPr>
            <p:ph type="sldNum" sz="quarter" idx="2"/>
          </p:nvPr>
        </p:nvSpPr>
        <p:spPr>
          <a:xfrm>
            <a:off x="8077200" y="6245225"/>
            <a:ext cx="360573" cy="352822"/>
          </a:xfrm>
          <a:prstGeom prst="rect">
            <a:avLst/>
          </a:prstGeom>
        </p:spPr>
        <p:txBody>
          <a:bodyPr lIns="46799" tIns="46799" rIns="46799" bIns="46799" anchor="t"/>
          <a:lstStyle>
            <a:lvl1pPr algn="l">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3_Title and Content">
    <p:spTree>
      <p:nvGrpSpPr>
        <p:cNvPr id="1" name=""/>
        <p:cNvGrpSpPr/>
        <p:nvPr/>
      </p:nvGrpSpPr>
      <p:grpSpPr>
        <a:xfrm>
          <a:off x="0" y="0"/>
          <a:ext cx="0" cy="0"/>
          <a:chOff x="0" y="0"/>
          <a:chExt cx="0" cy="0"/>
        </a:xfrm>
      </p:grpSpPr>
      <p:grpSp>
        <p:nvGrpSpPr>
          <p:cNvPr id="847" name="Group 45"/>
          <p:cNvGrpSpPr/>
          <p:nvPr/>
        </p:nvGrpSpPr>
        <p:grpSpPr>
          <a:xfrm>
            <a:off x="6369636" y="6984916"/>
            <a:ext cx="4984164" cy="430863"/>
            <a:chOff x="0" y="0"/>
            <a:chExt cx="4984163" cy="430861"/>
          </a:xfrm>
        </p:grpSpPr>
        <p:grpSp>
          <p:nvGrpSpPr>
            <p:cNvPr id="844" name="Group 69"/>
            <p:cNvGrpSpPr/>
            <p:nvPr/>
          </p:nvGrpSpPr>
          <p:grpSpPr>
            <a:xfrm>
              <a:off x="1288796" y="-1"/>
              <a:ext cx="3695368" cy="430863"/>
              <a:chOff x="0" y="0"/>
              <a:chExt cx="3695366" cy="430861"/>
            </a:xfrm>
          </p:grpSpPr>
          <p:grpSp>
            <p:nvGrpSpPr>
              <p:cNvPr id="822" name="Rectangle 72"/>
              <p:cNvGrpSpPr/>
              <p:nvPr/>
            </p:nvGrpSpPr>
            <p:grpSpPr>
              <a:xfrm>
                <a:off x="-1" y="0"/>
                <a:ext cx="893203" cy="202251"/>
                <a:chOff x="0" y="0"/>
                <a:chExt cx="893201" cy="202249"/>
              </a:xfrm>
            </p:grpSpPr>
            <p:sp>
              <p:nvSpPr>
                <p:cNvPr id="820"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821"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825" name="Rectangle 73"/>
              <p:cNvGrpSpPr/>
              <p:nvPr/>
            </p:nvGrpSpPr>
            <p:grpSpPr>
              <a:xfrm>
                <a:off x="934054" y="0"/>
                <a:ext cx="893203" cy="202251"/>
                <a:chOff x="0" y="0"/>
                <a:chExt cx="893201" cy="202249"/>
              </a:xfrm>
            </p:grpSpPr>
            <p:sp>
              <p:nvSpPr>
                <p:cNvPr id="823"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24"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828" name="Rectangle 74"/>
              <p:cNvGrpSpPr/>
              <p:nvPr/>
            </p:nvGrpSpPr>
            <p:grpSpPr>
              <a:xfrm>
                <a:off x="1868109" y="0"/>
                <a:ext cx="893203" cy="202251"/>
                <a:chOff x="0" y="0"/>
                <a:chExt cx="893201" cy="202249"/>
              </a:xfrm>
            </p:grpSpPr>
            <p:sp>
              <p:nvSpPr>
                <p:cNvPr id="826"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27"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831" name="Rectangle 75"/>
              <p:cNvGrpSpPr/>
              <p:nvPr/>
            </p:nvGrpSpPr>
            <p:grpSpPr>
              <a:xfrm>
                <a:off x="1868109" y="228611"/>
                <a:ext cx="893203" cy="202251"/>
                <a:chOff x="0" y="0"/>
                <a:chExt cx="893201" cy="202249"/>
              </a:xfrm>
            </p:grpSpPr>
            <p:sp>
              <p:nvSpPr>
                <p:cNvPr id="829"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0"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834" name="Rectangle 76"/>
              <p:cNvGrpSpPr/>
              <p:nvPr/>
            </p:nvGrpSpPr>
            <p:grpSpPr>
              <a:xfrm>
                <a:off x="2802164" y="228611"/>
                <a:ext cx="893203" cy="202251"/>
                <a:chOff x="0" y="0"/>
                <a:chExt cx="893201" cy="202249"/>
              </a:xfrm>
            </p:grpSpPr>
            <p:sp>
              <p:nvSpPr>
                <p:cNvPr id="832"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3"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837" name="Rectangle 77"/>
              <p:cNvGrpSpPr/>
              <p:nvPr/>
            </p:nvGrpSpPr>
            <p:grpSpPr>
              <a:xfrm>
                <a:off x="2802164" y="0"/>
                <a:ext cx="893203" cy="202251"/>
                <a:chOff x="0" y="0"/>
                <a:chExt cx="893201" cy="202249"/>
              </a:xfrm>
            </p:grpSpPr>
            <p:sp>
              <p:nvSpPr>
                <p:cNvPr id="835"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6"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840" name="Rectangle 78"/>
              <p:cNvGrpSpPr/>
              <p:nvPr/>
            </p:nvGrpSpPr>
            <p:grpSpPr>
              <a:xfrm>
                <a:off x="-1" y="228611"/>
                <a:ext cx="893203" cy="202251"/>
                <a:chOff x="0" y="0"/>
                <a:chExt cx="893201" cy="202249"/>
              </a:xfrm>
            </p:grpSpPr>
            <p:sp>
              <p:nvSpPr>
                <p:cNvPr id="838"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9"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843" name="Rectangle 79"/>
              <p:cNvGrpSpPr/>
              <p:nvPr/>
            </p:nvGrpSpPr>
            <p:grpSpPr>
              <a:xfrm>
                <a:off x="934054" y="228611"/>
                <a:ext cx="893203" cy="202251"/>
                <a:chOff x="0" y="0"/>
                <a:chExt cx="893201" cy="202249"/>
              </a:xfrm>
            </p:grpSpPr>
            <p:sp>
              <p:nvSpPr>
                <p:cNvPr id="841"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2"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845"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846"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848"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7_Title and Content">
    <p:spTree>
      <p:nvGrpSpPr>
        <p:cNvPr id="1" name=""/>
        <p:cNvGrpSpPr/>
        <p:nvPr/>
      </p:nvGrpSpPr>
      <p:grpSpPr>
        <a:xfrm>
          <a:off x="0" y="0"/>
          <a:ext cx="0" cy="0"/>
          <a:chOff x="0" y="0"/>
          <a:chExt cx="0" cy="0"/>
        </a:xfrm>
      </p:grpSpPr>
      <p:grpSp>
        <p:nvGrpSpPr>
          <p:cNvPr id="143" name="Group 45"/>
          <p:cNvGrpSpPr/>
          <p:nvPr/>
        </p:nvGrpSpPr>
        <p:grpSpPr>
          <a:xfrm>
            <a:off x="6369636" y="6984916"/>
            <a:ext cx="4984164" cy="430863"/>
            <a:chOff x="0" y="0"/>
            <a:chExt cx="4984163" cy="430861"/>
          </a:xfrm>
        </p:grpSpPr>
        <p:grpSp>
          <p:nvGrpSpPr>
            <p:cNvPr id="140" name="Group 69"/>
            <p:cNvGrpSpPr/>
            <p:nvPr/>
          </p:nvGrpSpPr>
          <p:grpSpPr>
            <a:xfrm>
              <a:off x="1288796" y="-1"/>
              <a:ext cx="3695368" cy="430863"/>
              <a:chOff x="0" y="0"/>
              <a:chExt cx="3695366" cy="430861"/>
            </a:xfrm>
          </p:grpSpPr>
          <p:grpSp>
            <p:nvGrpSpPr>
              <p:cNvPr id="118" name="Rectangle 72"/>
              <p:cNvGrpSpPr/>
              <p:nvPr/>
            </p:nvGrpSpPr>
            <p:grpSpPr>
              <a:xfrm>
                <a:off x="-1" y="0"/>
                <a:ext cx="893203" cy="202251"/>
                <a:chOff x="0" y="0"/>
                <a:chExt cx="893201" cy="202249"/>
              </a:xfrm>
            </p:grpSpPr>
            <p:sp>
              <p:nvSpPr>
                <p:cNvPr id="116"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117"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121" name="Rectangle 73"/>
              <p:cNvGrpSpPr/>
              <p:nvPr/>
            </p:nvGrpSpPr>
            <p:grpSpPr>
              <a:xfrm>
                <a:off x="934054" y="0"/>
                <a:ext cx="893203" cy="202251"/>
                <a:chOff x="0" y="0"/>
                <a:chExt cx="893201" cy="202249"/>
              </a:xfrm>
            </p:grpSpPr>
            <p:sp>
              <p:nvSpPr>
                <p:cNvPr id="119"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0"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124" name="Rectangle 74"/>
              <p:cNvGrpSpPr/>
              <p:nvPr/>
            </p:nvGrpSpPr>
            <p:grpSpPr>
              <a:xfrm>
                <a:off x="1868109" y="0"/>
                <a:ext cx="893203" cy="202251"/>
                <a:chOff x="0" y="0"/>
                <a:chExt cx="893201" cy="202249"/>
              </a:xfrm>
            </p:grpSpPr>
            <p:sp>
              <p:nvSpPr>
                <p:cNvPr id="122"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3"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127" name="Rectangle 75"/>
              <p:cNvGrpSpPr/>
              <p:nvPr/>
            </p:nvGrpSpPr>
            <p:grpSpPr>
              <a:xfrm>
                <a:off x="1868109" y="228611"/>
                <a:ext cx="893203" cy="202251"/>
                <a:chOff x="0" y="0"/>
                <a:chExt cx="893201" cy="202249"/>
              </a:xfrm>
            </p:grpSpPr>
            <p:sp>
              <p:nvSpPr>
                <p:cNvPr id="125"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6"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130" name="Rectangle 76"/>
              <p:cNvGrpSpPr/>
              <p:nvPr/>
            </p:nvGrpSpPr>
            <p:grpSpPr>
              <a:xfrm>
                <a:off x="2802164" y="228611"/>
                <a:ext cx="893203" cy="202251"/>
                <a:chOff x="0" y="0"/>
                <a:chExt cx="893201" cy="202249"/>
              </a:xfrm>
            </p:grpSpPr>
            <p:sp>
              <p:nvSpPr>
                <p:cNvPr id="128"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9"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133" name="Rectangle 77"/>
              <p:cNvGrpSpPr/>
              <p:nvPr/>
            </p:nvGrpSpPr>
            <p:grpSpPr>
              <a:xfrm>
                <a:off x="2802164" y="0"/>
                <a:ext cx="893203" cy="202251"/>
                <a:chOff x="0" y="0"/>
                <a:chExt cx="893201" cy="202249"/>
              </a:xfrm>
            </p:grpSpPr>
            <p:sp>
              <p:nvSpPr>
                <p:cNvPr id="131"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2"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136" name="Rectangle 78"/>
              <p:cNvGrpSpPr/>
              <p:nvPr/>
            </p:nvGrpSpPr>
            <p:grpSpPr>
              <a:xfrm>
                <a:off x="-1" y="228611"/>
                <a:ext cx="893203" cy="202251"/>
                <a:chOff x="0" y="0"/>
                <a:chExt cx="893201" cy="202249"/>
              </a:xfrm>
            </p:grpSpPr>
            <p:sp>
              <p:nvSpPr>
                <p:cNvPr id="134"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5"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139" name="Rectangle 79"/>
              <p:cNvGrpSpPr/>
              <p:nvPr/>
            </p:nvGrpSpPr>
            <p:grpSpPr>
              <a:xfrm>
                <a:off x="934054" y="228611"/>
                <a:ext cx="893203" cy="202251"/>
                <a:chOff x="0" y="0"/>
                <a:chExt cx="893201" cy="202249"/>
              </a:xfrm>
            </p:grpSpPr>
            <p:sp>
              <p:nvSpPr>
                <p:cNvPr id="137"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8"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141"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142"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144" name="Body Level One…"/>
          <p:cNvSpPr txBox="1">
            <a:spLocks noGrp="1"/>
          </p:cNvSpPr>
          <p:nvPr>
            <p:ph type="body" sz="half" idx="1"/>
          </p:nvPr>
        </p:nvSpPr>
        <p:spPr>
          <a:xfrm>
            <a:off x="3136392" y="679621"/>
            <a:ext cx="4517136" cy="4955061"/>
          </a:xfrm>
          <a:prstGeom prst="rect">
            <a:avLst/>
          </a:prstGeom>
        </p:spPr>
        <p:txBody>
          <a:bodyPr numCol="2"/>
          <a:lstStyle>
            <a:lvl1pPr marL="0" indent="0">
              <a:lnSpc>
                <a:spcPct val="100000"/>
              </a:lnSpc>
              <a:spcBef>
                <a:spcPts val="0"/>
              </a:spcBef>
              <a:buSzTx/>
              <a:buFontTx/>
              <a:buNone/>
              <a:defRPr sz="1200">
                <a:solidFill>
                  <a:srgbClr val="48595D"/>
                </a:solidFill>
              </a:defRPr>
            </a:lvl1pPr>
            <a:lvl2pPr marL="457200" indent="-228600">
              <a:lnSpc>
                <a:spcPct val="100000"/>
              </a:lnSpc>
              <a:spcBef>
                <a:spcPts val="0"/>
              </a:spcBef>
              <a:buFontTx/>
              <a:defRPr sz="1200">
                <a:solidFill>
                  <a:srgbClr val="48595D"/>
                </a:solidFill>
              </a:defRPr>
            </a:lvl2pPr>
            <a:lvl3pPr marL="685800" indent="-228600">
              <a:lnSpc>
                <a:spcPct val="100000"/>
              </a:lnSpc>
              <a:spcBef>
                <a:spcPts val="0"/>
              </a:spcBef>
              <a:buFontTx/>
              <a:defRPr sz="1200">
                <a:solidFill>
                  <a:srgbClr val="48595D"/>
                </a:solidFill>
              </a:defRPr>
            </a:lvl3pPr>
            <a:lvl4pPr marL="914400" indent="-228600">
              <a:lnSpc>
                <a:spcPct val="100000"/>
              </a:lnSpc>
              <a:spcBef>
                <a:spcPts val="0"/>
              </a:spcBef>
              <a:buFontTx/>
              <a:defRPr sz="1200">
                <a:solidFill>
                  <a:srgbClr val="48595D"/>
                </a:solidFill>
              </a:defRPr>
            </a:lvl4pPr>
            <a:lvl5pPr marL="1143000" indent="-228600">
              <a:lnSpc>
                <a:spcPct val="100000"/>
              </a:lnSpc>
              <a:spcBef>
                <a:spcPts val="0"/>
              </a:spcBef>
              <a:buFontTx/>
              <a:defRPr sz="1200">
                <a:solidFill>
                  <a:srgbClr val="48595D"/>
                </a:solidFill>
              </a:defRPr>
            </a:lvl5pPr>
          </a:lstStyle>
          <a:p>
            <a:r>
              <a:t>Body Level One</a:t>
            </a:r>
          </a:p>
          <a:p>
            <a:pPr lvl="1"/>
            <a:r>
              <a:t>Body Level Two</a:t>
            </a:r>
          </a:p>
          <a:p>
            <a:pPr lvl="2"/>
            <a:r>
              <a:t>Body Level Three</a:t>
            </a:r>
          </a:p>
          <a:p>
            <a:pPr lvl="3"/>
            <a:r>
              <a:t>Body Level Four</a:t>
            </a:r>
          </a:p>
          <a:p>
            <a:pPr lvl="4"/>
            <a:r>
              <a:t>Body Level Five</a:t>
            </a:r>
          </a:p>
        </p:txBody>
      </p:sp>
      <p:sp>
        <p:nvSpPr>
          <p:cNvPr id="145" name="Title Text"/>
          <p:cNvSpPr txBox="1">
            <a:spLocks noGrp="1"/>
          </p:cNvSpPr>
          <p:nvPr>
            <p:ph type="title"/>
          </p:nvPr>
        </p:nvSpPr>
        <p:spPr>
          <a:xfrm>
            <a:off x="466344" y="0"/>
            <a:ext cx="2377440" cy="6858000"/>
          </a:xfrm>
          <a:prstGeom prst="rect">
            <a:avLst/>
          </a:prstGeom>
        </p:spPr>
        <p:txBody>
          <a:bodyPr lIns="0" tIns="0" rIns="0" bIns="0"/>
          <a:lstStyle>
            <a:lvl1pPr>
              <a:defRPr sz="3600">
                <a:solidFill>
                  <a:srgbClr val="D91B5C"/>
                </a:solidFill>
              </a:defRPr>
            </a:lvl1pPr>
          </a:lstStyle>
          <a:p>
            <a:r>
              <a:t>Title Text</a:t>
            </a:r>
          </a:p>
        </p:txBody>
      </p:sp>
      <p:sp>
        <p:nvSpPr>
          <p:cNvPr id="146" name="Picture Placeholder 2"/>
          <p:cNvSpPr>
            <a:spLocks noGrp="1"/>
          </p:cNvSpPr>
          <p:nvPr>
            <p:ph type="pic" sz="half" idx="21"/>
          </p:nvPr>
        </p:nvSpPr>
        <p:spPr>
          <a:xfrm>
            <a:off x="7794889" y="1"/>
            <a:ext cx="4141738" cy="6858000"/>
          </a:xfrm>
          <a:prstGeom prst="rect">
            <a:avLst/>
          </a:prstGeom>
        </p:spPr>
        <p:txBody>
          <a:bodyPr lIns="91439" rIns="91439">
            <a:noAutofit/>
          </a:bodyPr>
          <a:lstStyle/>
          <a:p>
            <a:endParaRPr/>
          </a:p>
        </p:txBody>
      </p:sp>
      <p:sp>
        <p:nvSpPr>
          <p:cNvPr id="147"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grpSp>
        <p:nvGrpSpPr>
          <p:cNvPr id="181" name="Group 45"/>
          <p:cNvGrpSpPr/>
          <p:nvPr/>
        </p:nvGrpSpPr>
        <p:grpSpPr>
          <a:xfrm>
            <a:off x="6369636" y="6984916"/>
            <a:ext cx="4984164" cy="430863"/>
            <a:chOff x="0" y="0"/>
            <a:chExt cx="4984163" cy="430861"/>
          </a:xfrm>
        </p:grpSpPr>
        <p:grpSp>
          <p:nvGrpSpPr>
            <p:cNvPr id="178" name="Group 69"/>
            <p:cNvGrpSpPr/>
            <p:nvPr/>
          </p:nvGrpSpPr>
          <p:grpSpPr>
            <a:xfrm>
              <a:off x="1288796" y="-1"/>
              <a:ext cx="3695368" cy="430863"/>
              <a:chOff x="0" y="0"/>
              <a:chExt cx="3695366" cy="430861"/>
            </a:xfrm>
          </p:grpSpPr>
          <p:grpSp>
            <p:nvGrpSpPr>
              <p:cNvPr id="156" name="Rectangle 72"/>
              <p:cNvGrpSpPr/>
              <p:nvPr/>
            </p:nvGrpSpPr>
            <p:grpSpPr>
              <a:xfrm>
                <a:off x="-1" y="0"/>
                <a:ext cx="893203" cy="202251"/>
                <a:chOff x="0" y="0"/>
                <a:chExt cx="893201" cy="202249"/>
              </a:xfrm>
            </p:grpSpPr>
            <p:sp>
              <p:nvSpPr>
                <p:cNvPr id="154"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155"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159" name="Rectangle 73"/>
              <p:cNvGrpSpPr/>
              <p:nvPr/>
            </p:nvGrpSpPr>
            <p:grpSpPr>
              <a:xfrm>
                <a:off x="934054" y="0"/>
                <a:ext cx="893203" cy="202251"/>
                <a:chOff x="0" y="0"/>
                <a:chExt cx="893201" cy="202249"/>
              </a:xfrm>
            </p:grpSpPr>
            <p:sp>
              <p:nvSpPr>
                <p:cNvPr id="157"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8"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162" name="Rectangle 74"/>
              <p:cNvGrpSpPr/>
              <p:nvPr/>
            </p:nvGrpSpPr>
            <p:grpSpPr>
              <a:xfrm>
                <a:off x="1868109" y="0"/>
                <a:ext cx="893203" cy="202251"/>
                <a:chOff x="0" y="0"/>
                <a:chExt cx="893201" cy="202249"/>
              </a:xfrm>
            </p:grpSpPr>
            <p:sp>
              <p:nvSpPr>
                <p:cNvPr id="160"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1"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165" name="Rectangle 75"/>
              <p:cNvGrpSpPr/>
              <p:nvPr/>
            </p:nvGrpSpPr>
            <p:grpSpPr>
              <a:xfrm>
                <a:off x="1868109" y="228611"/>
                <a:ext cx="893203" cy="202251"/>
                <a:chOff x="0" y="0"/>
                <a:chExt cx="893201" cy="202249"/>
              </a:xfrm>
            </p:grpSpPr>
            <p:sp>
              <p:nvSpPr>
                <p:cNvPr id="163"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4"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168" name="Rectangle 76"/>
              <p:cNvGrpSpPr/>
              <p:nvPr/>
            </p:nvGrpSpPr>
            <p:grpSpPr>
              <a:xfrm>
                <a:off x="2802164" y="228611"/>
                <a:ext cx="893203" cy="202251"/>
                <a:chOff x="0" y="0"/>
                <a:chExt cx="893201" cy="202249"/>
              </a:xfrm>
            </p:grpSpPr>
            <p:sp>
              <p:nvSpPr>
                <p:cNvPr id="166"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7"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171" name="Rectangle 77"/>
              <p:cNvGrpSpPr/>
              <p:nvPr/>
            </p:nvGrpSpPr>
            <p:grpSpPr>
              <a:xfrm>
                <a:off x="2802164" y="0"/>
                <a:ext cx="893203" cy="202251"/>
                <a:chOff x="0" y="0"/>
                <a:chExt cx="893201" cy="202249"/>
              </a:xfrm>
            </p:grpSpPr>
            <p:sp>
              <p:nvSpPr>
                <p:cNvPr id="169"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0"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174" name="Rectangle 78"/>
              <p:cNvGrpSpPr/>
              <p:nvPr/>
            </p:nvGrpSpPr>
            <p:grpSpPr>
              <a:xfrm>
                <a:off x="-1" y="228611"/>
                <a:ext cx="893203" cy="202251"/>
                <a:chOff x="0" y="0"/>
                <a:chExt cx="893201" cy="202249"/>
              </a:xfrm>
            </p:grpSpPr>
            <p:sp>
              <p:nvSpPr>
                <p:cNvPr id="172"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3"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177" name="Rectangle 79"/>
              <p:cNvGrpSpPr/>
              <p:nvPr/>
            </p:nvGrpSpPr>
            <p:grpSpPr>
              <a:xfrm>
                <a:off x="934054" y="228611"/>
                <a:ext cx="893203" cy="202251"/>
                <a:chOff x="0" y="0"/>
                <a:chExt cx="893201" cy="202249"/>
              </a:xfrm>
            </p:grpSpPr>
            <p:sp>
              <p:nvSpPr>
                <p:cNvPr id="175"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6"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179"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180"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182" name="Picture Placeholder 8"/>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183" name="Body Level One…"/>
          <p:cNvSpPr txBox="1">
            <a:spLocks noGrp="1"/>
          </p:cNvSpPr>
          <p:nvPr>
            <p:ph type="body" idx="1" hasCustomPrompt="1"/>
          </p:nvPr>
        </p:nvSpPr>
        <p:spPr>
          <a:xfrm>
            <a:off x="0" y="0"/>
            <a:ext cx="12192000" cy="6858000"/>
          </a:xfrm>
          <a:prstGeom prst="rect">
            <a:avLst/>
          </a:prstGeom>
          <a:solidFill>
            <a:srgbClr val="48595D">
              <a:alpha val="70000"/>
            </a:srgbClr>
          </a:solidFill>
        </p:spPr>
        <p:txBody>
          <a:bodyPr lIns="0" tIns="0" rIns="0" bIns="0" anchor="b"/>
          <a:lstStyle>
            <a:lvl1pPr marL="0" indent="457200">
              <a:buSzTx/>
              <a:buFontTx/>
              <a:buNone/>
              <a:defRPr sz="6600" b="1" cap="all">
                <a:solidFill>
                  <a:srgbClr val="FFFFFF"/>
                </a:solidFill>
              </a:defRPr>
            </a:lvl1pPr>
            <a:lvl2pPr marL="0" indent="0">
              <a:buSzTx/>
              <a:buFontTx/>
              <a:buNone/>
              <a:defRPr sz="6600" b="1" cap="all">
                <a:solidFill>
                  <a:srgbClr val="FFFFFF"/>
                </a:solidFill>
              </a:defRPr>
            </a:lvl2pPr>
            <a:lvl3pPr marL="1752600" indent="-838200">
              <a:buFontTx/>
              <a:defRPr sz="6600" b="1" cap="all">
                <a:solidFill>
                  <a:srgbClr val="FFFFFF"/>
                </a:solidFill>
              </a:defRPr>
            </a:lvl3pPr>
            <a:lvl4pPr marL="2314575" indent="-942975">
              <a:buFontTx/>
              <a:defRPr sz="6600" b="1" cap="all">
                <a:solidFill>
                  <a:srgbClr val="FFFFFF"/>
                </a:solidFill>
              </a:defRPr>
            </a:lvl4pPr>
            <a:lvl5pPr marL="2771775" indent="-942975">
              <a:buFontTx/>
              <a:defRPr sz="6600" b="1" cap="all">
                <a:solidFill>
                  <a:srgbClr val="FFFFFF"/>
                </a:solidFill>
              </a:defRPr>
            </a:lvl5pPr>
          </a:lstStyle>
          <a:p>
            <a:r>
              <a:t>Title</a:t>
            </a:r>
          </a:p>
          <a:p>
            <a:pPr lvl="1"/>
            <a:endParaRPr/>
          </a:p>
          <a:p>
            <a:pPr lvl="2"/>
            <a:endParaRPr/>
          </a:p>
          <a:p>
            <a:pPr lvl="3"/>
            <a:endParaRPr/>
          </a:p>
          <a:p>
            <a:pPr lvl="4"/>
            <a:endParaRP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grpSp>
        <p:nvGrpSpPr>
          <p:cNvPr id="218" name="Group 45"/>
          <p:cNvGrpSpPr/>
          <p:nvPr/>
        </p:nvGrpSpPr>
        <p:grpSpPr>
          <a:xfrm>
            <a:off x="6369636" y="6984916"/>
            <a:ext cx="4984164" cy="430863"/>
            <a:chOff x="0" y="0"/>
            <a:chExt cx="4984163" cy="430861"/>
          </a:xfrm>
        </p:grpSpPr>
        <p:grpSp>
          <p:nvGrpSpPr>
            <p:cNvPr id="215" name="Group 69"/>
            <p:cNvGrpSpPr/>
            <p:nvPr/>
          </p:nvGrpSpPr>
          <p:grpSpPr>
            <a:xfrm>
              <a:off x="1288796" y="-1"/>
              <a:ext cx="3695368" cy="430863"/>
              <a:chOff x="0" y="0"/>
              <a:chExt cx="3695366" cy="430861"/>
            </a:xfrm>
          </p:grpSpPr>
          <p:grpSp>
            <p:nvGrpSpPr>
              <p:cNvPr id="193" name="Rectangle 72"/>
              <p:cNvGrpSpPr/>
              <p:nvPr/>
            </p:nvGrpSpPr>
            <p:grpSpPr>
              <a:xfrm>
                <a:off x="-1" y="0"/>
                <a:ext cx="893203" cy="202251"/>
                <a:chOff x="0" y="0"/>
                <a:chExt cx="893201" cy="202249"/>
              </a:xfrm>
            </p:grpSpPr>
            <p:sp>
              <p:nvSpPr>
                <p:cNvPr id="191"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192"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196" name="Rectangle 73"/>
              <p:cNvGrpSpPr/>
              <p:nvPr/>
            </p:nvGrpSpPr>
            <p:grpSpPr>
              <a:xfrm>
                <a:off x="934054" y="0"/>
                <a:ext cx="893203" cy="202251"/>
                <a:chOff x="0" y="0"/>
                <a:chExt cx="893201" cy="202249"/>
              </a:xfrm>
            </p:grpSpPr>
            <p:sp>
              <p:nvSpPr>
                <p:cNvPr id="194"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5"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199" name="Rectangle 74"/>
              <p:cNvGrpSpPr/>
              <p:nvPr/>
            </p:nvGrpSpPr>
            <p:grpSpPr>
              <a:xfrm>
                <a:off x="1868109" y="0"/>
                <a:ext cx="893203" cy="202251"/>
                <a:chOff x="0" y="0"/>
                <a:chExt cx="893201" cy="202249"/>
              </a:xfrm>
            </p:grpSpPr>
            <p:sp>
              <p:nvSpPr>
                <p:cNvPr id="197"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8"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202" name="Rectangle 75"/>
              <p:cNvGrpSpPr/>
              <p:nvPr/>
            </p:nvGrpSpPr>
            <p:grpSpPr>
              <a:xfrm>
                <a:off x="1868109" y="228611"/>
                <a:ext cx="893203" cy="202251"/>
                <a:chOff x="0" y="0"/>
                <a:chExt cx="893201" cy="202249"/>
              </a:xfrm>
            </p:grpSpPr>
            <p:sp>
              <p:nvSpPr>
                <p:cNvPr id="200"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1"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205" name="Rectangle 76"/>
              <p:cNvGrpSpPr/>
              <p:nvPr/>
            </p:nvGrpSpPr>
            <p:grpSpPr>
              <a:xfrm>
                <a:off x="2802164" y="228611"/>
                <a:ext cx="893203" cy="202251"/>
                <a:chOff x="0" y="0"/>
                <a:chExt cx="893201" cy="202249"/>
              </a:xfrm>
            </p:grpSpPr>
            <p:sp>
              <p:nvSpPr>
                <p:cNvPr id="203"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4"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208" name="Rectangle 77"/>
              <p:cNvGrpSpPr/>
              <p:nvPr/>
            </p:nvGrpSpPr>
            <p:grpSpPr>
              <a:xfrm>
                <a:off x="2802164" y="0"/>
                <a:ext cx="893203" cy="202251"/>
                <a:chOff x="0" y="0"/>
                <a:chExt cx="893201" cy="202249"/>
              </a:xfrm>
            </p:grpSpPr>
            <p:sp>
              <p:nvSpPr>
                <p:cNvPr id="206"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7"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211" name="Rectangle 78"/>
              <p:cNvGrpSpPr/>
              <p:nvPr/>
            </p:nvGrpSpPr>
            <p:grpSpPr>
              <a:xfrm>
                <a:off x="-1" y="228611"/>
                <a:ext cx="893203" cy="202251"/>
                <a:chOff x="0" y="0"/>
                <a:chExt cx="893201" cy="202249"/>
              </a:xfrm>
            </p:grpSpPr>
            <p:sp>
              <p:nvSpPr>
                <p:cNvPr id="209"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0"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214" name="Rectangle 79"/>
              <p:cNvGrpSpPr/>
              <p:nvPr/>
            </p:nvGrpSpPr>
            <p:grpSpPr>
              <a:xfrm>
                <a:off x="934054" y="228611"/>
                <a:ext cx="893203" cy="202251"/>
                <a:chOff x="0" y="0"/>
                <a:chExt cx="893201" cy="202249"/>
              </a:xfrm>
            </p:grpSpPr>
            <p:sp>
              <p:nvSpPr>
                <p:cNvPr id="212"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3"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216"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217"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219" name="Picture Placeholder 25"/>
          <p:cNvSpPr>
            <a:spLocks noGrp="1"/>
          </p:cNvSpPr>
          <p:nvPr>
            <p:ph type="pic" idx="21"/>
          </p:nvPr>
        </p:nvSpPr>
        <p:spPr>
          <a:xfrm>
            <a:off x="0" y="0"/>
            <a:ext cx="12192000" cy="5043714"/>
          </a:xfrm>
          <a:prstGeom prst="rect">
            <a:avLst/>
          </a:prstGeom>
        </p:spPr>
        <p:txBody>
          <a:bodyPr lIns="91439" rIns="91439">
            <a:noAutofit/>
          </a:bodyPr>
          <a:lstStyle/>
          <a:p>
            <a:endParaRPr/>
          </a:p>
        </p:txBody>
      </p:sp>
      <p:grpSp>
        <p:nvGrpSpPr>
          <p:cNvPr id="222" name="Rectangle 23"/>
          <p:cNvGrpSpPr/>
          <p:nvPr/>
        </p:nvGrpSpPr>
        <p:grpSpPr>
          <a:xfrm>
            <a:off x="0" y="-1"/>
            <a:ext cx="12192000" cy="5043715"/>
            <a:chOff x="0" y="0"/>
            <a:chExt cx="12192000" cy="5043713"/>
          </a:xfrm>
        </p:grpSpPr>
        <p:sp>
          <p:nvSpPr>
            <p:cNvPr id="220" name="Rectangle"/>
            <p:cNvSpPr/>
            <p:nvPr/>
          </p:nvSpPr>
          <p:spPr>
            <a:xfrm>
              <a:off x="0" y="-1"/>
              <a:ext cx="12192000" cy="5043715"/>
            </a:xfrm>
            <a:prstGeom prst="rect">
              <a:avLst/>
            </a:prstGeom>
            <a:solidFill>
              <a:srgbClr val="000000">
                <a:alpha val="50000"/>
              </a:srgbClr>
            </a:solidFill>
            <a:ln w="12700" cap="flat">
              <a:noFill/>
              <a:miter lim="400000"/>
            </a:ln>
            <a:effectLst/>
          </p:spPr>
          <p:txBody>
            <a:bodyPr wrap="square" lIns="45719" tIns="45719" rIns="45719" bIns="45719" numCol="1" anchor="b">
              <a:noAutofit/>
            </a:bodyPr>
            <a:lstStyle/>
            <a:p>
              <a:pPr>
                <a:defRPr>
                  <a:solidFill>
                    <a:srgbClr val="FFFFFF"/>
                  </a:solidFill>
                </a:defRPr>
              </a:pPr>
              <a:endParaRPr/>
            </a:p>
          </p:txBody>
        </p:sp>
        <p:sp>
          <p:nvSpPr>
            <p:cNvPr id="221" name="z"/>
            <p:cNvSpPr txBox="1"/>
            <p:nvPr/>
          </p:nvSpPr>
          <p:spPr>
            <a:xfrm>
              <a:off x="45719" y="4693051"/>
              <a:ext cx="12100561"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defRPr>
                  <a:solidFill>
                    <a:srgbClr val="FFFFFF">
                      <a:alpha val="0"/>
                    </a:srgbClr>
                  </a:solidFill>
                </a:defRPr>
              </a:lvl1pPr>
            </a:lstStyle>
            <a:p>
              <a:r>
                <a:t>z</a:t>
              </a:r>
            </a:p>
          </p:txBody>
        </p:sp>
      </p:grpSp>
      <p:sp>
        <p:nvSpPr>
          <p:cNvPr id="223" name="Rectangle 26"/>
          <p:cNvSpPr/>
          <p:nvPr/>
        </p:nvSpPr>
        <p:spPr>
          <a:xfrm>
            <a:off x="0" y="5043713"/>
            <a:ext cx="12192000" cy="1814287"/>
          </a:xfrm>
          <a:prstGeom prst="rect">
            <a:avLst/>
          </a:prstGeom>
          <a:solidFill>
            <a:srgbClr val="48595D"/>
          </a:solidFill>
          <a:ln w="12700">
            <a:miter lim="400000"/>
          </a:ln>
        </p:spPr>
        <p:txBody>
          <a:bodyPr lIns="45719" rIns="45719" anchor="ctr"/>
          <a:lstStyle/>
          <a:p>
            <a:pPr algn="ctr">
              <a:defRPr>
                <a:solidFill>
                  <a:srgbClr val="FFFFFF"/>
                </a:solidFill>
              </a:defRPr>
            </a:pPr>
            <a:endParaRPr/>
          </a:p>
        </p:txBody>
      </p:sp>
      <p:sp>
        <p:nvSpPr>
          <p:cNvPr id="224" name="Body Level One…"/>
          <p:cNvSpPr txBox="1">
            <a:spLocks noGrp="1"/>
          </p:cNvSpPr>
          <p:nvPr>
            <p:ph type="body" sz="quarter" idx="1" hasCustomPrompt="1"/>
          </p:nvPr>
        </p:nvSpPr>
        <p:spPr>
          <a:xfrm>
            <a:off x="296333" y="5297713"/>
            <a:ext cx="9733038" cy="635001"/>
          </a:xfrm>
          <a:prstGeom prst="rect">
            <a:avLst/>
          </a:prstGeom>
        </p:spPr>
        <p:txBody>
          <a:bodyPr/>
          <a:lstStyle>
            <a:lvl1pPr marL="0" indent="0">
              <a:buSzTx/>
              <a:buFontTx/>
              <a:buNone/>
              <a:defRPr sz="4400" b="1" cap="all">
                <a:solidFill>
                  <a:srgbClr val="01B0E3"/>
                </a:solidFill>
              </a:defRPr>
            </a:lvl1pPr>
            <a:lvl2pPr marL="0" indent="0">
              <a:buSzTx/>
              <a:buFontTx/>
              <a:buNone/>
              <a:defRPr sz="4400" b="1" cap="all">
                <a:solidFill>
                  <a:srgbClr val="01B0E3"/>
                </a:solidFill>
              </a:defRPr>
            </a:lvl2pPr>
            <a:lvl3pPr marL="1473200" indent="-558800">
              <a:buFontTx/>
              <a:defRPr sz="4400" b="1" cap="all">
                <a:solidFill>
                  <a:srgbClr val="01B0E3"/>
                </a:solidFill>
              </a:defRPr>
            </a:lvl3pPr>
            <a:lvl4pPr marL="2000250" indent="-628650">
              <a:buFontTx/>
              <a:defRPr sz="4400" b="1" cap="all">
                <a:solidFill>
                  <a:srgbClr val="01B0E3"/>
                </a:solidFill>
              </a:defRPr>
            </a:lvl4pPr>
            <a:lvl5pPr marL="2457450" indent="-628650">
              <a:buFontTx/>
              <a:defRPr sz="4400" b="1" cap="all">
                <a:solidFill>
                  <a:srgbClr val="01B0E3"/>
                </a:solidFill>
              </a:defRPr>
            </a:lvl5pPr>
          </a:lstStyle>
          <a:p>
            <a:r>
              <a:t>Title OF PRESENTATION</a:t>
            </a:r>
          </a:p>
          <a:p>
            <a:pPr lvl="1"/>
            <a:endParaRPr/>
          </a:p>
          <a:p>
            <a:pPr lvl="2"/>
            <a:endParaRPr/>
          </a:p>
          <a:p>
            <a:pPr lvl="3"/>
            <a:endParaRPr/>
          </a:p>
          <a:p>
            <a:pPr lvl="4"/>
            <a:endParaRP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6" name="Picture 13" descr="Picture 13"/>
          <p:cNvPicPr>
            <a:picLocks noChangeAspect="1"/>
          </p:cNvPicPr>
          <p:nvPr/>
        </p:nvPicPr>
        <p:blipFill>
          <a:blip r:embed="rId2"/>
          <a:stretch>
            <a:fillRect/>
          </a:stretch>
        </p:blipFill>
        <p:spPr>
          <a:xfrm>
            <a:off x="10060999" y="5878557"/>
            <a:ext cx="1872086" cy="703132"/>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grpSp>
        <p:nvGrpSpPr>
          <p:cNvPr id="260" name="Group 45"/>
          <p:cNvGrpSpPr/>
          <p:nvPr/>
        </p:nvGrpSpPr>
        <p:grpSpPr>
          <a:xfrm>
            <a:off x="6369636" y="6984916"/>
            <a:ext cx="4984164" cy="430863"/>
            <a:chOff x="0" y="0"/>
            <a:chExt cx="4984163" cy="430861"/>
          </a:xfrm>
        </p:grpSpPr>
        <p:grpSp>
          <p:nvGrpSpPr>
            <p:cNvPr id="257" name="Group 69"/>
            <p:cNvGrpSpPr/>
            <p:nvPr/>
          </p:nvGrpSpPr>
          <p:grpSpPr>
            <a:xfrm>
              <a:off x="1288796" y="-1"/>
              <a:ext cx="3695368" cy="430863"/>
              <a:chOff x="0" y="0"/>
              <a:chExt cx="3695366" cy="430861"/>
            </a:xfrm>
          </p:grpSpPr>
          <p:grpSp>
            <p:nvGrpSpPr>
              <p:cNvPr id="235" name="Rectangle 72"/>
              <p:cNvGrpSpPr/>
              <p:nvPr/>
            </p:nvGrpSpPr>
            <p:grpSpPr>
              <a:xfrm>
                <a:off x="-1" y="0"/>
                <a:ext cx="893203" cy="202251"/>
                <a:chOff x="0" y="0"/>
                <a:chExt cx="893201" cy="202249"/>
              </a:xfrm>
            </p:grpSpPr>
            <p:sp>
              <p:nvSpPr>
                <p:cNvPr id="233"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234"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238" name="Rectangle 73"/>
              <p:cNvGrpSpPr/>
              <p:nvPr/>
            </p:nvGrpSpPr>
            <p:grpSpPr>
              <a:xfrm>
                <a:off x="934054" y="0"/>
                <a:ext cx="893203" cy="202251"/>
                <a:chOff x="0" y="0"/>
                <a:chExt cx="893201" cy="202249"/>
              </a:xfrm>
            </p:grpSpPr>
            <p:sp>
              <p:nvSpPr>
                <p:cNvPr id="236"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7"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241" name="Rectangle 74"/>
              <p:cNvGrpSpPr/>
              <p:nvPr/>
            </p:nvGrpSpPr>
            <p:grpSpPr>
              <a:xfrm>
                <a:off x="1868109" y="0"/>
                <a:ext cx="893203" cy="202251"/>
                <a:chOff x="0" y="0"/>
                <a:chExt cx="893201" cy="202249"/>
              </a:xfrm>
            </p:grpSpPr>
            <p:sp>
              <p:nvSpPr>
                <p:cNvPr id="239"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0"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244" name="Rectangle 75"/>
              <p:cNvGrpSpPr/>
              <p:nvPr/>
            </p:nvGrpSpPr>
            <p:grpSpPr>
              <a:xfrm>
                <a:off x="1868109" y="228611"/>
                <a:ext cx="893203" cy="202251"/>
                <a:chOff x="0" y="0"/>
                <a:chExt cx="893201" cy="202249"/>
              </a:xfrm>
            </p:grpSpPr>
            <p:sp>
              <p:nvSpPr>
                <p:cNvPr id="242"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247" name="Rectangle 76"/>
              <p:cNvGrpSpPr/>
              <p:nvPr/>
            </p:nvGrpSpPr>
            <p:grpSpPr>
              <a:xfrm>
                <a:off x="2802164" y="228611"/>
                <a:ext cx="893203" cy="202251"/>
                <a:chOff x="0" y="0"/>
                <a:chExt cx="893201" cy="202249"/>
              </a:xfrm>
            </p:grpSpPr>
            <p:sp>
              <p:nvSpPr>
                <p:cNvPr id="245"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6"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250" name="Rectangle 77"/>
              <p:cNvGrpSpPr/>
              <p:nvPr/>
            </p:nvGrpSpPr>
            <p:grpSpPr>
              <a:xfrm>
                <a:off x="2802164" y="0"/>
                <a:ext cx="893203" cy="202251"/>
                <a:chOff x="0" y="0"/>
                <a:chExt cx="893201" cy="202249"/>
              </a:xfrm>
            </p:grpSpPr>
            <p:sp>
              <p:nvSpPr>
                <p:cNvPr id="248"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9"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253" name="Rectangle 78"/>
              <p:cNvGrpSpPr/>
              <p:nvPr/>
            </p:nvGrpSpPr>
            <p:grpSpPr>
              <a:xfrm>
                <a:off x="-1" y="228611"/>
                <a:ext cx="893203" cy="202251"/>
                <a:chOff x="0" y="0"/>
                <a:chExt cx="893201" cy="202249"/>
              </a:xfrm>
            </p:grpSpPr>
            <p:sp>
              <p:nvSpPr>
                <p:cNvPr id="251"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2"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256" name="Rectangle 79"/>
              <p:cNvGrpSpPr/>
              <p:nvPr/>
            </p:nvGrpSpPr>
            <p:grpSpPr>
              <a:xfrm>
                <a:off x="934054" y="228611"/>
                <a:ext cx="893203" cy="202251"/>
                <a:chOff x="0" y="0"/>
                <a:chExt cx="893201" cy="202249"/>
              </a:xfrm>
            </p:grpSpPr>
            <p:sp>
              <p:nvSpPr>
                <p:cNvPr id="254"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5"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258"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259"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261" name="Picture Placeholder 25"/>
          <p:cNvSpPr>
            <a:spLocks noGrp="1"/>
          </p:cNvSpPr>
          <p:nvPr>
            <p:ph type="pic" idx="21"/>
          </p:nvPr>
        </p:nvSpPr>
        <p:spPr>
          <a:xfrm>
            <a:off x="0" y="0"/>
            <a:ext cx="12192000" cy="5043714"/>
          </a:xfrm>
          <a:prstGeom prst="rect">
            <a:avLst/>
          </a:prstGeom>
        </p:spPr>
        <p:txBody>
          <a:bodyPr lIns="91439" rIns="91439">
            <a:noAutofit/>
          </a:bodyPr>
          <a:lstStyle/>
          <a:p>
            <a:endParaRPr/>
          </a:p>
        </p:txBody>
      </p:sp>
      <p:grpSp>
        <p:nvGrpSpPr>
          <p:cNvPr id="264" name="Rectangle 23"/>
          <p:cNvGrpSpPr/>
          <p:nvPr/>
        </p:nvGrpSpPr>
        <p:grpSpPr>
          <a:xfrm>
            <a:off x="0" y="-1"/>
            <a:ext cx="12192000" cy="5043715"/>
            <a:chOff x="0" y="0"/>
            <a:chExt cx="12192000" cy="5043713"/>
          </a:xfrm>
        </p:grpSpPr>
        <p:sp>
          <p:nvSpPr>
            <p:cNvPr id="262" name="Rectangle"/>
            <p:cNvSpPr/>
            <p:nvPr/>
          </p:nvSpPr>
          <p:spPr>
            <a:xfrm>
              <a:off x="0" y="-1"/>
              <a:ext cx="12192000" cy="5043715"/>
            </a:xfrm>
            <a:prstGeom prst="rect">
              <a:avLst/>
            </a:prstGeom>
            <a:solidFill>
              <a:srgbClr val="000000">
                <a:alpha val="50000"/>
              </a:srgbClr>
            </a:solidFill>
            <a:ln w="12700" cap="flat">
              <a:noFill/>
              <a:miter lim="400000"/>
            </a:ln>
            <a:effectLst/>
          </p:spPr>
          <p:txBody>
            <a:bodyPr wrap="square" lIns="45719" tIns="45719" rIns="45719" bIns="45719" numCol="1" anchor="b">
              <a:noAutofit/>
            </a:bodyPr>
            <a:lstStyle/>
            <a:p>
              <a:pPr>
                <a:defRPr>
                  <a:solidFill>
                    <a:srgbClr val="FFFFFF"/>
                  </a:solidFill>
                </a:defRPr>
              </a:pPr>
              <a:endParaRPr/>
            </a:p>
          </p:txBody>
        </p:sp>
        <p:sp>
          <p:nvSpPr>
            <p:cNvPr id="263" name="z"/>
            <p:cNvSpPr txBox="1"/>
            <p:nvPr/>
          </p:nvSpPr>
          <p:spPr>
            <a:xfrm>
              <a:off x="45719" y="4693051"/>
              <a:ext cx="12100561"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defRPr>
                  <a:solidFill>
                    <a:srgbClr val="FFFFFF">
                      <a:alpha val="0"/>
                    </a:srgbClr>
                  </a:solidFill>
                </a:defRPr>
              </a:lvl1pPr>
            </a:lstStyle>
            <a:p>
              <a:r>
                <a:t>z</a:t>
              </a:r>
            </a:p>
          </p:txBody>
        </p:sp>
      </p:grpSp>
      <p:sp>
        <p:nvSpPr>
          <p:cNvPr id="265" name="Rectangle 26"/>
          <p:cNvSpPr/>
          <p:nvPr/>
        </p:nvSpPr>
        <p:spPr>
          <a:xfrm>
            <a:off x="0" y="5043713"/>
            <a:ext cx="12192000" cy="1814287"/>
          </a:xfrm>
          <a:prstGeom prst="rect">
            <a:avLst/>
          </a:prstGeom>
          <a:solidFill>
            <a:srgbClr val="01B4E7"/>
          </a:solidFill>
          <a:ln w="12700">
            <a:miter lim="400000"/>
          </a:ln>
        </p:spPr>
        <p:txBody>
          <a:bodyPr lIns="45719" rIns="45719" anchor="ctr"/>
          <a:lstStyle/>
          <a:p>
            <a:pPr algn="ctr">
              <a:defRPr>
                <a:solidFill>
                  <a:srgbClr val="FFFFFF"/>
                </a:solidFill>
              </a:defRPr>
            </a:pPr>
            <a:endParaRPr/>
          </a:p>
        </p:txBody>
      </p:sp>
      <p:sp>
        <p:nvSpPr>
          <p:cNvPr id="266" name="Body Level One…"/>
          <p:cNvSpPr txBox="1">
            <a:spLocks noGrp="1"/>
          </p:cNvSpPr>
          <p:nvPr>
            <p:ph type="body" sz="quarter" idx="1" hasCustomPrompt="1"/>
          </p:nvPr>
        </p:nvSpPr>
        <p:spPr>
          <a:xfrm>
            <a:off x="296333" y="5297713"/>
            <a:ext cx="9733038" cy="635001"/>
          </a:xfrm>
          <a:prstGeom prst="rect">
            <a:avLst/>
          </a:prstGeom>
        </p:spPr>
        <p:txBody>
          <a:bodyPr/>
          <a:lstStyle>
            <a:lvl1pPr marL="0" indent="0">
              <a:buSzTx/>
              <a:buFontTx/>
              <a:buNone/>
              <a:defRPr sz="4400" b="1" cap="all">
                <a:solidFill>
                  <a:srgbClr val="FFFFFF"/>
                </a:solidFill>
              </a:defRPr>
            </a:lvl1pPr>
            <a:lvl2pPr marL="0" indent="0">
              <a:buSzTx/>
              <a:buFontTx/>
              <a:buNone/>
              <a:defRPr sz="4400" b="1" cap="all">
                <a:solidFill>
                  <a:srgbClr val="FFFFFF"/>
                </a:solidFill>
              </a:defRPr>
            </a:lvl2pPr>
            <a:lvl3pPr marL="1473200" indent="-558800">
              <a:buFontTx/>
              <a:defRPr sz="4400" b="1" cap="all">
                <a:solidFill>
                  <a:srgbClr val="FFFFFF"/>
                </a:solidFill>
              </a:defRPr>
            </a:lvl3pPr>
            <a:lvl4pPr marL="2000250" indent="-628650">
              <a:buFontTx/>
              <a:defRPr sz="4400" b="1" cap="all">
                <a:solidFill>
                  <a:srgbClr val="FFFFFF"/>
                </a:solidFill>
              </a:defRPr>
            </a:lvl4pPr>
            <a:lvl5pPr marL="2457450" indent="-628650">
              <a:buFontTx/>
              <a:defRPr sz="4400" b="1" cap="all">
                <a:solidFill>
                  <a:srgbClr val="FFFFFF"/>
                </a:solidFill>
              </a:defRPr>
            </a:lvl5pPr>
          </a:lstStyle>
          <a:p>
            <a:r>
              <a:t>Title OF PRESENTATION</a:t>
            </a:r>
          </a:p>
          <a:p>
            <a:pPr lvl="1"/>
            <a:endParaRPr/>
          </a:p>
          <a:p>
            <a:pPr lvl="2"/>
            <a:endParaRPr/>
          </a:p>
          <a:p>
            <a:pPr lvl="3"/>
            <a:endParaRPr/>
          </a:p>
          <a:p>
            <a:pPr lvl="4"/>
            <a:endParaRPr/>
          </a:p>
        </p:txBody>
      </p:sp>
      <p:sp>
        <p:nvSpPr>
          <p:cNvPr id="26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8" name="Picture 13" descr="Picture 13"/>
          <p:cNvPicPr>
            <a:picLocks noChangeAspect="1"/>
          </p:cNvPicPr>
          <p:nvPr/>
        </p:nvPicPr>
        <p:blipFill>
          <a:blip r:embed="rId2"/>
          <a:stretch>
            <a:fillRect/>
          </a:stretch>
        </p:blipFill>
        <p:spPr>
          <a:xfrm>
            <a:off x="10060999" y="5878557"/>
            <a:ext cx="1872086" cy="703132"/>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grpSp>
        <p:nvGrpSpPr>
          <p:cNvPr id="309" name="Group 45"/>
          <p:cNvGrpSpPr/>
          <p:nvPr/>
        </p:nvGrpSpPr>
        <p:grpSpPr>
          <a:xfrm>
            <a:off x="6369636" y="6984916"/>
            <a:ext cx="4984164" cy="430863"/>
            <a:chOff x="0" y="0"/>
            <a:chExt cx="4984163" cy="430861"/>
          </a:xfrm>
        </p:grpSpPr>
        <p:grpSp>
          <p:nvGrpSpPr>
            <p:cNvPr id="306" name="Group 69"/>
            <p:cNvGrpSpPr/>
            <p:nvPr/>
          </p:nvGrpSpPr>
          <p:grpSpPr>
            <a:xfrm>
              <a:off x="1288796" y="-1"/>
              <a:ext cx="3695368" cy="430863"/>
              <a:chOff x="0" y="0"/>
              <a:chExt cx="3695366" cy="430861"/>
            </a:xfrm>
          </p:grpSpPr>
          <p:grpSp>
            <p:nvGrpSpPr>
              <p:cNvPr id="284" name="Rectangle 72"/>
              <p:cNvGrpSpPr/>
              <p:nvPr/>
            </p:nvGrpSpPr>
            <p:grpSpPr>
              <a:xfrm>
                <a:off x="-1" y="0"/>
                <a:ext cx="893203" cy="202251"/>
                <a:chOff x="0" y="0"/>
                <a:chExt cx="893201" cy="202249"/>
              </a:xfrm>
            </p:grpSpPr>
            <p:sp>
              <p:nvSpPr>
                <p:cNvPr id="282"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283"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287" name="Rectangle 73"/>
              <p:cNvGrpSpPr/>
              <p:nvPr/>
            </p:nvGrpSpPr>
            <p:grpSpPr>
              <a:xfrm>
                <a:off x="934054" y="0"/>
                <a:ext cx="893203" cy="202251"/>
                <a:chOff x="0" y="0"/>
                <a:chExt cx="893201" cy="202249"/>
              </a:xfrm>
            </p:grpSpPr>
            <p:sp>
              <p:nvSpPr>
                <p:cNvPr id="285"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6"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290" name="Rectangle 74"/>
              <p:cNvGrpSpPr/>
              <p:nvPr/>
            </p:nvGrpSpPr>
            <p:grpSpPr>
              <a:xfrm>
                <a:off x="1868109" y="0"/>
                <a:ext cx="893203" cy="202251"/>
                <a:chOff x="0" y="0"/>
                <a:chExt cx="893201" cy="202249"/>
              </a:xfrm>
            </p:grpSpPr>
            <p:sp>
              <p:nvSpPr>
                <p:cNvPr id="288"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9"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293" name="Rectangle 75"/>
              <p:cNvGrpSpPr/>
              <p:nvPr/>
            </p:nvGrpSpPr>
            <p:grpSpPr>
              <a:xfrm>
                <a:off x="1868109" y="228611"/>
                <a:ext cx="893203" cy="202251"/>
                <a:chOff x="0" y="0"/>
                <a:chExt cx="893201" cy="202249"/>
              </a:xfrm>
            </p:grpSpPr>
            <p:sp>
              <p:nvSpPr>
                <p:cNvPr id="291"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2"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296" name="Rectangle 76"/>
              <p:cNvGrpSpPr/>
              <p:nvPr/>
            </p:nvGrpSpPr>
            <p:grpSpPr>
              <a:xfrm>
                <a:off x="2802164" y="228611"/>
                <a:ext cx="893203" cy="202251"/>
                <a:chOff x="0" y="0"/>
                <a:chExt cx="893201" cy="202249"/>
              </a:xfrm>
            </p:grpSpPr>
            <p:sp>
              <p:nvSpPr>
                <p:cNvPr id="294"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5"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299" name="Rectangle 77"/>
              <p:cNvGrpSpPr/>
              <p:nvPr/>
            </p:nvGrpSpPr>
            <p:grpSpPr>
              <a:xfrm>
                <a:off x="2802164" y="0"/>
                <a:ext cx="893203" cy="202251"/>
                <a:chOff x="0" y="0"/>
                <a:chExt cx="893201" cy="202249"/>
              </a:xfrm>
            </p:grpSpPr>
            <p:sp>
              <p:nvSpPr>
                <p:cNvPr id="297"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8"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302" name="Rectangle 78"/>
              <p:cNvGrpSpPr/>
              <p:nvPr/>
            </p:nvGrpSpPr>
            <p:grpSpPr>
              <a:xfrm>
                <a:off x="-1" y="228611"/>
                <a:ext cx="893203" cy="202251"/>
                <a:chOff x="0" y="0"/>
                <a:chExt cx="893201" cy="202249"/>
              </a:xfrm>
            </p:grpSpPr>
            <p:sp>
              <p:nvSpPr>
                <p:cNvPr id="300"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1"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305" name="Rectangle 79"/>
              <p:cNvGrpSpPr/>
              <p:nvPr/>
            </p:nvGrpSpPr>
            <p:grpSpPr>
              <a:xfrm>
                <a:off x="934054" y="228611"/>
                <a:ext cx="893203" cy="202251"/>
                <a:chOff x="0" y="0"/>
                <a:chExt cx="893201" cy="202249"/>
              </a:xfrm>
            </p:grpSpPr>
            <p:sp>
              <p:nvSpPr>
                <p:cNvPr id="303"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4"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307"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308"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310" name="Rectangle 3"/>
          <p:cNvSpPr/>
          <p:nvPr/>
        </p:nvSpPr>
        <p:spPr>
          <a:xfrm>
            <a:off x="0" y="-1"/>
            <a:ext cx="12192000" cy="6858001"/>
          </a:xfrm>
          <a:prstGeom prst="rect">
            <a:avLst/>
          </a:prstGeom>
          <a:solidFill>
            <a:srgbClr val="48595D"/>
          </a:solidFill>
          <a:ln w="12700">
            <a:miter lim="400000"/>
          </a:ln>
        </p:spPr>
        <p:txBody>
          <a:bodyPr lIns="45719" rIns="45719" anchor="ctr"/>
          <a:lstStyle/>
          <a:p>
            <a:pPr algn="ctr">
              <a:defRPr>
                <a:solidFill>
                  <a:srgbClr val="FFFFFF"/>
                </a:solidFill>
              </a:defRPr>
            </a:pPr>
            <a:endParaRPr/>
          </a:p>
        </p:txBody>
      </p:sp>
      <p:sp>
        <p:nvSpPr>
          <p:cNvPr id="3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345" name="Group 45"/>
          <p:cNvGrpSpPr/>
          <p:nvPr/>
        </p:nvGrpSpPr>
        <p:grpSpPr>
          <a:xfrm>
            <a:off x="6369636" y="6984916"/>
            <a:ext cx="4984164" cy="430863"/>
            <a:chOff x="0" y="0"/>
            <a:chExt cx="4984163" cy="430861"/>
          </a:xfrm>
        </p:grpSpPr>
        <p:grpSp>
          <p:nvGrpSpPr>
            <p:cNvPr id="342" name="Group 69"/>
            <p:cNvGrpSpPr/>
            <p:nvPr/>
          </p:nvGrpSpPr>
          <p:grpSpPr>
            <a:xfrm>
              <a:off x="1288796" y="-1"/>
              <a:ext cx="3695368" cy="430863"/>
              <a:chOff x="0" y="0"/>
              <a:chExt cx="3695366" cy="430861"/>
            </a:xfrm>
          </p:grpSpPr>
          <p:grpSp>
            <p:nvGrpSpPr>
              <p:cNvPr id="320" name="Rectangle 72"/>
              <p:cNvGrpSpPr/>
              <p:nvPr/>
            </p:nvGrpSpPr>
            <p:grpSpPr>
              <a:xfrm>
                <a:off x="-1" y="0"/>
                <a:ext cx="893203" cy="202251"/>
                <a:chOff x="0" y="0"/>
                <a:chExt cx="893201" cy="202249"/>
              </a:xfrm>
            </p:grpSpPr>
            <p:sp>
              <p:nvSpPr>
                <p:cNvPr id="318"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319"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323" name="Rectangle 73"/>
              <p:cNvGrpSpPr/>
              <p:nvPr/>
            </p:nvGrpSpPr>
            <p:grpSpPr>
              <a:xfrm>
                <a:off x="934054" y="0"/>
                <a:ext cx="893203" cy="202251"/>
                <a:chOff x="0" y="0"/>
                <a:chExt cx="893201" cy="202249"/>
              </a:xfrm>
            </p:grpSpPr>
            <p:sp>
              <p:nvSpPr>
                <p:cNvPr id="321"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2"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326" name="Rectangle 74"/>
              <p:cNvGrpSpPr/>
              <p:nvPr/>
            </p:nvGrpSpPr>
            <p:grpSpPr>
              <a:xfrm>
                <a:off x="1868109" y="0"/>
                <a:ext cx="893203" cy="202251"/>
                <a:chOff x="0" y="0"/>
                <a:chExt cx="893201" cy="202249"/>
              </a:xfrm>
            </p:grpSpPr>
            <p:sp>
              <p:nvSpPr>
                <p:cNvPr id="324"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5"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329" name="Rectangle 75"/>
              <p:cNvGrpSpPr/>
              <p:nvPr/>
            </p:nvGrpSpPr>
            <p:grpSpPr>
              <a:xfrm>
                <a:off x="1868109" y="228611"/>
                <a:ext cx="893203" cy="202251"/>
                <a:chOff x="0" y="0"/>
                <a:chExt cx="893201" cy="202249"/>
              </a:xfrm>
            </p:grpSpPr>
            <p:sp>
              <p:nvSpPr>
                <p:cNvPr id="327"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8"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332" name="Rectangle 76"/>
              <p:cNvGrpSpPr/>
              <p:nvPr/>
            </p:nvGrpSpPr>
            <p:grpSpPr>
              <a:xfrm>
                <a:off x="2802164" y="228611"/>
                <a:ext cx="893203" cy="202251"/>
                <a:chOff x="0" y="0"/>
                <a:chExt cx="893201" cy="202249"/>
              </a:xfrm>
            </p:grpSpPr>
            <p:sp>
              <p:nvSpPr>
                <p:cNvPr id="330"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1"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335" name="Rectangle 77"/>
              <p:cNvGrpSpPr/>
              <p:nvPr/>
            </p:nvGrpSpPr>
            <p:grpSpPr>
              <a:xfrm>
                <a:off x="2802164" y="0"/>
                <a:ext cx="893203" cy="202251"/>
                <a:chOff x="0" y="0"/>
                <a:chExt cx="893201" cy="202249"/>
              </a:xfrm>
            </p:grpSpPr>
            <p:sp>
              <p:nvSpPr>
                <p:cNvPr id="333"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4"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338" name="Rectangle 78"/>
              <p:cNvGrpSpPr/>
              <p:nvPr/>
            </p:nvGrpSpPr>
            <p:grpSpPr>
              <a:xfrm>
                <a:off x="-1" y="228611"/>
                <a:ext cx="893203" cy="202251"/>
                <a:chOff x="0" y="0"/>
                <a:chExt cx="893201" cy="202249"/>
              </a:xfrm>
            </p:grpSpPr>
            <p:sp>
              <p:nvSpPr>
                <p:cNvPr id="336"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7"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341" name="Rectangle 79"/>
              <p:cNvGrpSpPr/>
              <p:nvPr/>
            </p:nvGrpSpPr>
            <p:grpSpPr>
              <a:xfrm>
                <a:off x="934054" y="228611"/>
                <a:ext cx="893203" cy="202251"/>
                <a:chOff x="0" y="0"/>
                <a:chExt cx="893201" cy="202249"/>
              </a:xfrm>
            </p:grpSpPr>
            <p:sp>
              <p:nvSpPr>
                <p:cNvPr id="339"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40"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343"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344"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346" name="Rectangle 7"/>
          <p:cNvSpPr/>
          <p:nvPr/>
        </p:nvSpPr>
        <p:spPr>
          <a:xfrm flipV="1">
            <a:off x="0" y="0"/>
            <a:ext cx="12192000" cy="1540043"/>
          </a:xfrm>
          <a:prstGeom prst="rect">
            <a:avLst/>
          </a:prstGeom>
          <a:solidFill>
            <a:srgbClr val="01B4E7"/>
          </a:solidFill>
          <a:ln w="12700">
            <a:miter lim="400000"/>
          </a:ln>
        </p:spPr>
        <p:txBody>
          <a:bodyPr lIns="45719" rIns="45719" anchor="ctr"/>
          <a:lstStyle/>
          <a:p>
            <a:pPr algn="ctr">
              <a:defRPr>
                <a:solidFill>
                  <a:srgbClr val="FFFFFF"/>
                </a:solidFill>
              </a:defRPr>
            </a:pPr>
            <a:endParaRPr/>
          </a:p>
        </p:txBody>
      </p:sp>
      <p:sp>
        <p:nvSpPr>
          <p:cNvPr id="347" name="Title Text"/>
          <p:cNvSpPr txBox="1">
            <a:spLocks noGrp="1"/>
          </p:cNvSpPr>
          <p:nvPr>
            <p:ph type="title"/>
          </p:nvPr>
        </p:nvSpPr>
        <p:spPr>
          <a:xfrm>
            <a:off x="381000" y="1"/>
            <a:ext cx="11506200" cy="1540043"/>
          </a:xfrm>
          <a:prstGeom prst="rect">
            <a:avLst/>
          </a:prstGeom>
        </p:spPr>
        <p:txBody>
          <a:bodyPr lIns="0" tIns="0" rIns="0" bIns="0" anchor="b"/>
          <a:lstStyle>
            <a:lvl1pPr>
              <a:defRPr cap="all">
                <a:solidFill>
                  <a:srgbClr val="FFFFFF"/>
                </a:solidFill>
              </a:defRPr>
            </a:lvl1pPr>
          </a:lstStyle>
          <a:p>
            <a:r>
              <a:t>Title Text</a:t>
            </a:r>
          </a:p>
        </p:txBody>
      </p:sp>
      <p:sp>
        <p:nvSpPr>
          <p:cNvPr id="348" name="Body Level One…"/>
          <p:cNvSpPr txBox="1">
            <a:spLocks noGrp="1"/>
          </p:cNvSpPr>
          <p:nvPr>
            <p:ph type="body" idx="1"/>
          </p:nvPr>
        </p:nvSpPr>
        <p:spPr>
          <a:xfrm>
            <a:off x="380999" y="2142066"/>
            <a:ext cx="11506200" cy="4034897"/>
          </a:xfrm>
          <a:prstGeom prst="rect">
            <a:avLst/>
          </a:prstGeom>
        </p:spPr>
        <p:txBody>
          <a:bodyPr/>
          <a:lstStyle>
            <a:lvl1pPr>
              <a:defRPr sz="2400">
                <a:solidFill>
                  <a:srgbClr val="333333"/>
                </a:solidFill>
              </a:defRPr>
            </a:lvl1pPr>
            <a:lvl2pPr marL="502919" indent="-274319">
              <a:defRPr sz="2400">
                <a:solidFill>
                  <a:srgbClr val="333333"/>
                </a:solidFill>
              </a:defRPr>
            </a:lvl2pPr>
            <a:lvl3pPr marL="762000" indent="-304800">
              <a:defRPr sz="2400">
                <a:solidFill>
                  <a:srgbClr val="333333"/>
                </a:solidFill>
              </a:defRPr>
            </a:lvl3pPr>
            <a:lvl4pPr marL="1028700" indent="-342900">
              <a:defRPr sz="2400">
                <a:solidFill>
                  <a:srgbClr val="333333"/>
                </a:solidFill>
              </a:defRPr>
            </a:lvl4pPr>
            <a:lvl5pPr marL="1257300" indent="-342900">
              <a:defRPr sz="2400">
                <a:solidFill>
                  <a:srgbClr val="333333"/>
                </a:solidFill>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grpSp>
        <p:nvGrpSpPr>
          <p:cNvPr id="383" name="Group 45"/>
          <p:cNvGrpSpPr/>
          <p:nvPr/>
        </p:nvGrpSpPr>
        <p:grpSpPr>
          <a:xfrm>
            <a:off x="6369636" y="6984916"/>
            <a:ext cx="4984164" cy="430863"/>
            <a:chOff x="0" y="0"/>
            <a:chExt cx="4984163" cy="430861"/>
          </a:xfrm>
        </p:grpSpPr>
        <p:grpSp>
          <p:nvGrpSpPr>
            <p:cNvPr id="380" name="Group 69"/>
            <p:cNvGrpSpPr/>
            <p:nvPr/>
          </p:nvGrpSpPr>
          <p:grpSpPr>
            <a:xfrm>
              <a:off x="1288796" y="-1"/>
              <a:ext cx="3695368" cy="430863"/>
              <a:chOff x="0" y="0"/>
              <a:chExt cx="3695366" cy="430861"/>
            </a:xfrm>
          </p:grpSpPr>
          <p:grpSp>
            <p:nvGrpSpPr>
              <p:cNvPr id="358" name="Rectangle 72"/>
              <p:cNvGrpSpPr/>
              <p:nvPr/>
            </p:nvGrpSpPr>
            <p:grpSpPr>
              <a:xfrm>
                <a:off x="-1" y="0"/>
                <a:ext cx="893203" cy="202251"/>
                <a:chOff x="0" y="0"/>
                <a:chExt cx="893201" cy="202249"/>
              </a:xfrm>
            </p:grpSpPr>
            <p:sp>
              <p:nvSpPr>
                <p:cNvPr id="356"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357"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361" name="Rectangle 73"/>
              <p:cNvGrpSpPr/>
              <p:nvPr/>
            </p:nvGrpSpPr>
            <p:grpSpPr>
              <a:xfrm>
                <a:off x="934054" y="0"/>
                <a:ext cx="893203" cy="202251"/>
                <a:chOff x="0" y="0"/>
                <a:chExt cx="893201" cy="202249"/>
              </a:xfrm>
            </p:grpSpPr>
            <p:sp>
              <p:nvSpPr>
                <p:cNvPr id="359"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0"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364" name="Rectangle 74"/>
              <p:cNvGrpSpPr/>
              <p:nvPr/>
            </p:nvGrpSpPr>
            <p:grpSpPr>
              <a:xfrm>
                <a:off x="1868109" y="0"/>
                <a:ext cx="893203" cy="202251"/>
                <a:chOff x="0" y="0"/>
                <a:chExt cx="893201" cy="202249"/>
              </a:xfrm>
            </p:grpSpPr>
            <p:sp>
              <p:nvSpPr>
                <p:cNvPr id="362"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3"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367" name="Rectangle 75"/>
              <p:cNvGrpSpPr/>
              <p:nvPr/>
            </p:nvGrpSpPr>
            <p:grpSpPr>
              <a:xfrm>
                <a:off x="1868109" y="228611"/>
                <a:ext cx="893203" cy="202251"/>
                <a:chOff x="0" y="0"/>
                <a:chExt cx="893201" cy="202249"/>
              </a:xfrm>
            </p:grpSpPr>
            <p:sp>
              <p:nvSpPr>
                <p:cNvPr id="365"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6"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370" name="Rectangle 76"/>
              <p:cNvGrpSpPr/>
              <p:nvPr/>
            </p:nvGrpSpPr>
            <p:grpSpPr>
              <a:xfrm>
                <a:off x="2802164" y="228611"/>
                <a:ext cx="893203" cy="202251"/>
                <a:chOff x="0" y="0"/>
                <a:chExt cx="893201" cy="202249"/>
              </a:xfrm>
            </p:grpSpPr>
            <p:sp>
              <p:nvSpPr>
                <p:cNvPr id="368"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9"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373" name="Rectangle 77"/>
              <p:cNvGrpSpPr/>
              <p:nvPr/>
            </p:nvGrpSpPr>
            <p:grpSpPr>
              <a:xfrm>
                <a:off x="2802164" y="0"/>
                <a:ext cx="893203" cy="202251"/>
                <a:chOff x="0" y="0"/>
                <a:chExt cx="893201" cy="202249"/>
              </a:xfrm>
            </p:grpSpPr>
            <p:sp>
              <p:nvSpPr>
                <p:cNvPr id="371"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2"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376" name="Rectangle 78"/>
              <p:cNvGrpSpPr/>
              <p:nvPr/>
            </p:nvGrpSpPr>
            <p:grpSpPr>
              <a:xfrm>
                <a:off x="-1" y="228611"/>
                <a:ext cx="893203" cy="202251"/>
                <a:chOff x="0" y="0"/>
                <a:chExt cx="893201" cy="202249"/>
              </a:xfrm>
            </p:grpSpPr>
            <p:sp>
              <p:nvSpPr>
                <p:cNvPr id="374"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5"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379" name="Rectangle 79"/>
              <p:cNvGrpSpPr/>
              <p:nvPr/>
            </p:nvGrpSpPr>
            <p:grpSpPr>
              <a:xfrm>
                <a:off x="934054" y="228611"/>
                <a:ext cx="893203" cy="202251"/>
                <a:chOff x="0" y="0"/>
                <a:chExt cx="893201" cy="202249"/>
              </a:xfrm>
            </p:grpSpPr>
            <p:sp>
              <p:nvSpPr>
                <p:cNvPr id="377"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8"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381"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382"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384" name="Rectangle 7"/>
          <p:cNvSpPr/>
          <p:nvPr/>
        </p:nvSpPr>
        <p:spPr>
          <a:xfrm flipV="1">
            <a:off x="0" y="0"/>
            <a:ext cx="12192000" cy="1540043"/>
          </a:xfrm>
          <a:prstGeom prst="rect">
            <a:avLst/>
          </a:prstGeom>
          <a:solidFill>
            <a:srgbClr val="01B4E7"/>
          </a:solidFill>
          <a:ln w="12700">
            <a:miter lim="400000"/>
          </a:ln>
        </p:spPr>
        <p:txBody>
          <a:bodyPr lIns="45719" rIns="45719" anchor="ctr"/>
          <a:lstStyle/>
          <a:p>
            <a:pPr algn="ctr">
              <a:defRPr>
                <a:solidFill>
                  <a:srgbClr val="FFFFFF"/>
                </a:solidFill>
              </a:defRPr>
            </a:pPr>
            <a:endParaRPr/>
          </a:p>
        </p:txBody>
      </p:sp>
      <p:sp>
        <p:nvSpPr>
          <p:cNvPr id="385" name="Title Text"/>
          <p:cNvSpPr txBox="1">
            <a:spLocks noGrp="1"/>
          </p:cNvSpPr>
          <p:nvPr>
            <p:ph type="title"/>
          </p:nvPr>
        </p:nvSpPr>
        <p:spPr>
          <a:xfrm>
            <a:off x="381000" y="1"/>
            <a:ext cx="11506200" cy="1540043"/>
          </a:xfrm>
          <a:prstGeom prst="rect">
            <a:avLst/>
          </a:prstGeom>
        </p:spPr>
        <p:txBody>
          <a:bodyPr lIns="0" tIns="0" rIns="0" bIns="0" anchor="b"/>
          <a:lstStyle>
            <a:lvl1pPr>
              <a:defRPr cap="all">
                <a:solidFill>
                  <a:srgbClr val="FFFFFF"/>
                </a:solidFill>
              </a:defRPr>
            </a:lvl1pPr>
          </a:lstStyle>
          <a:p>
            <a:r>
              <a:t>Title Text</a:t>
            </a:r>
          </a:p>
        </p:txBody>
      </p:sp>
      <p:sp>
        <p:nvSpPr>
          <p:cNvPr id="386" name="Body Level One…"/>
          <p:cNvSpPr txBox="1">
            <a:spLocks noGrp="1"/>
          </p:cNvSpPr>
          <p:nvPr>
            <p:ph type="body" idx="1"/>
          </p:nvPr>
        </p:nvSpPr>
        <p:spPr>
          <a:xfrm>
            <a:off x="380999" y="2436810"/>
            <a:ext cx="11506200" cy="3836990"/>
          </a:xfrm>
          <a:prstGeom prst="rect">
            <a:avLst/>
          </a:prstGeom>
        </p:spPr>
        <p:txBody>
          <a:bodyPr/>
          <a:lstStyle>
            <a:lvl1pPr>
              <a:defRPr sz="2400">
                <a:solidFill>
                  <a:srgbClr val="333333"/>
                </a:solidFill>
              </a:defRPr>
            </a:lvl1pPr>
            <a:lvl2pPr marL="502919" indent="-274319">
              <a:defRPr sz="2400">
                <a:solidFill>
                  <a:srgbClr val="333333"/>
                </a:solidFill>
              </a:defRPr>
            </a:lvl2pPr>
            <a:lvl3pPr marL="762000" indent="-304800">
              <a:defRPr sz="2400">
                <a:solidFill>
                  <a:srgbClr val="333333"/>
                </a:solidFill>
              </a:defRPr>
            </a:lvl3pPr>
            <a:lvl4pPr marL="1028700" indent="-342900">
              <a:defRPr sz="2400">
                <a:solidFill>
                  <a:srgbClr val="333333"/>
                </a:solidFill>
              </a:defRPr>
            </a:lvl4pPr>
            <a:lvl5pPr marL="1257300" indent="-342900">
              <a:defRPr sz="2400">
                <a:solidFill>
                  <a:srgbClr val="333333"/>
                </a:solidFill>
              </a:defRPr>
            </a:lvl5pPr>
          </a:lstStyle>
          <a:p>
            <a:r>
              <a:t>Body Level One</a:t>
            </a:r>
          </a:p>
          <a:p>
            <a:pPr lvl="1"/>
            <a:r>
              <a:t>Body Level Two</a:t>
            </a:r>
          </a:p>
          <a:p>
            <a:pPr lvl="2"/>
            <a:r>
              <a:t>Body Level Three</a:t>
            </a:r>
          </a:p>
          <a:p>
            <a:pPr lvl="3"/>
            <a:r>
              <a:t>Body Level Four</a:t>
            </a:r>
          </a:p>
          <a:p>
            <a:pPr lvl="4"/>
            <a:r>
              <a:t>Body Level Five</a:t>
            </a:r>
          </a:p>
        </p:txBody>
      </p:sp>
      <p:sp>
        <p:nvSpPr>
          <p:cNvPr id="38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 name="Group 45"/>
          <p:cNvGrpSpPr/>
          <p:nvPr/>
        </p:nvGrpSpPr>
        <p:grpSpPr>
          <a:xfrm>
            <a:off x="6369636" y="6984916"/>
            <a:ext cx="4984164" cy="430863"/>
            <a:chOff x="0" y="0"/>
            <a:chExt cx="4984163" cy="430861"/>
          </a:xfrm>
        </p:grpSpPr>
        <p:grpSp>
          <p:nvGrpSpPr>
            <p:cNvPr id="26" name="Group 69"/>
            <p:cNvGrpSpPr/>
            <p:nvPr/>
          </p:nvGrpSpPr>
          <p:grpSpPr>
            <a:xfrm>
              <a:off x="1288796" y="-1"/>
              <a:ext cx="3695368" cy="430863"/>
              <a:chOff x="0" y="0"/>
              <a:chExt cx="3695366" cy="430861"/>
            </a:xfrm>
          </p:grpSpPr>
          <p:grpSp>
            <p:nvGrpSpPr>
              <p:cNvPr id="4" name="Rectangle 72"/>
              <p:cNvGrpSpPr/>
              <p:nvPr/>
            </p:nvGrpSpPr>
            <p:grpSpPr>
              <a:xfrm>
                <a:off x="-1" y="0"/>
                <a:ext cx="893203" cy="202251"/>
                <a:chOff x="0" y="0"/>
                <a:chExt cx="893201" cy="202249"/>
              </a:xfrm>
            </p:grpSpPr>
            <p:sp>
              <p:nvSpPr>
                <p:cNvPr id="2" name="Rectangle"/>
                <p:cNvSpPr/>
                <p:nvPr/>
              </p:nvSpPr>
              <p:spPr>
                <a:xfrm>
                  <a:off x="0" y="0"/>
                  <a:ext cx="893202" cy="202250"/>
                </a:xfrm>
                <a:prstGeom prst="rect">
                  <a:avLst/>
                </a:prstGeom>
                <a:solidFill>
                  <a:schemeClr val="accent1"/>
                </a:solidFill>
                <a:ln w="12700" cap="flat">
                  <a:noFill/>
                  <a:miter lim="400000"/>
                </a:ln>
                <a:effectLst/>
              </p:spPr>
              <p:txBody>
                <a:bodyPr wrap="square" lIns="45719" tIns="45719" rIns="45719" bIns="45719" numCol="1" anchor="t">
                  <a:noAutofit/>
                </a:bodyPr>
                <a:lstStyle/>
                <a:p>
                  <a:pPr algn="ctr">
                    <a:defRPr sz="700">
                      <a:solidFill>
                        <a:srgbClr val="FFFFFF"/>
                      </a:solidFill>
                    </a:defRPr>
                  </a:pPr>
                  <a:endParaRPr/>
                </a:p>
              </p:txBody>
            </p:sp>
            <p:sp>
              <p:nvSpPr>
                <p:cNvPr id="3" name="Royal Blue R23,G69,B143"/>
                <p:cNvSpPr txBox="1"/>
                <p:nvPr/>
              </p:nvSpPr>
              <p:spPr>
                <a:xfrm>
                  <a:off x="188191" y="0"/>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700">
                      <a:solidFill>
                        <a:srgbClr val="FFFFFF"/>
                      </a:solidFill>
                    </a:defRPr>
                  </a:pPr>
                  <a:r>
                    <a:t>Royal Blue</a:t>
                  </a:r>
                  <a:br/>
                  <a:r>
                    <a:rPr sz="600"/>
                    <a:t>R23,G69,B143</a:t>
                  </a:r>
                </a:p>
              </p:txBody>
            </p:sp>
          </p:grpSp>
          <p:grpSp>
            <p:nvGrpSpPr>
              <p:cNvPr id="7" name="Rectangle 73"/>
              <p:cNvGrpSpPr/>
              <p:nvPr/>
            </p:nvGrpSpPr>
            <p:grpSpPr>
              <a:xfrm>
                <a:off x="934054" y="0"/>
                <a:ext cx="893203" cy="202251"/>
                <a:chOff x="0" y="0"/>
                <a:chExt cx="893201" cy="202249"/>
              </a:xfrm>
            </p:grpSpPr>
            <p:sp>
              <p:nvSpPr>
                <p:cNvPr id="5" name="Rectangle"/>
                <p:cNvSpPr/>
                <p:nvPr/>
              </p:nvSpPr>
              <p:spPr>
                <a:xfrm>
                  <a:off x="0" y="0"/>
                  <a:ext cx="893202" cy="202250"/>
                </a:xfrm>
                <a:prstGeom prst="rect">
                  <a:avLst/>
                </a:prstGeom>
                <a:solidFill>
                  <a:srgbClr val="005DA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Azure</a:t>
                  </a:r>
                  <a:br/>
                  <a:r>
                    <a:rPr sz="600"/>
                    <a:t>R0,G93,B170</a:t>
                  </a:r>
                </a:p>
              </p:txBody>
            </p:sp>
          </p:grpSp>
          <p:grpSp>
            <p:nvGrpSpPr>
              <p:cNvPr id="10" name="Rectangle 74"/>
              <p:cNvGrpSpPr/>
              <p:nvPr/>
            </p:nvGrpSpPr>
            <p:grpSpPr>
              <a:xfrm>
                <a:off x="1868109" y="0"/>
                <a:ext cx="893203" cy="202251"/>
                <a:chOff x="0" y="0"/>
                <a:chExt cx="893201" cy="202249"/>
              </a:xfrm>
            </p:grpSpPr>
            <p:sp>
              <p:nvSpPr>
                <p:cNvPr id="8" name="Rectangle"/>
                <p:cNvSpPr/>
                <p:nvPr/>
              </p:nvSpPr>
              <p:spPr>
                <a:xfrm>
                  <a:off x="0" y="0"/>
                  <a:ext cx="893202" cy="202250"/>
                </a:xfrm>
                <a:prstGeom prst="rect">
                  <a:avLst/>
                </a:prstGeom>
                <a:solidFill>
                  <a:srgbClr val="01B4E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Sky Blue  R1,G180,B231"/>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Sky Blue </a:t>
                  </a:r>
                  <a:br/>
                  <a:r>
                    <a:rPr sz="600"/>
                    <a:t>R1,G180,B231</a:t>
                  </a:r>
                </a:p>
              </p:txBody>
            </p:sp>
          </p:grpSp>
          <p:grpSp>
            <p:nvGrpSpPr>
              <p:cNvPr id="13" name="Rectangle 75"/>
              <p:cNvGrpSpPr/>
              <p:nvPr/>
            </p:nvGrpSpPr>
            <p:grpSpPr>
              <a:xfrm>
                <a:off x="1868109" y="228611"/>
                <a:ext cx="893203" cy="202251"/>
                <a:chOff x="0" y="0"/>
                <a:chExt cx="893201" cy="202249"/>
              </a:xfrm>
            </p:grpSpPr>
            <p:sp>
              <p:nvSpPr>
                <p:cNvPr id="11" name="Rectangle"/>
                <p:cNvSpPr/>
                <p:nvPr/>
              </p:nvSpPr>
              <p:spPr>
                <a:xfrm>
                  <a:off x="0" y="0"/>
                  <a:ext cx="893202" cy="20225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Violet</a:t>
                  </a:r>
                  <a:br/>
                  <a:r>
                    <a:rPr sz="600"/>
                    <a:t>R135,G33,B117</a:t>
                  </a:r>
                </a:p>
              </p:txBody>
            </p:sp>
          </p:grpSp>
          <p:grpSp>
            <p:nvGrpSpPr>
              <p:cNvPr id="16" name="Rectangle 76"/>
              <p:cNvGrpSpPr/>
              <p:nvPr/>
            </p:nvGrpSpPr>
            <p:grpSpPr>
              <a:xfrm>
                <a:off x="2802164" y="228611"/>
                <a:ext cx="893203" cy="202251"/>
                <a:chOff x="0" y="0"/>
                <a:chExt cx="893201" cy="202249"/>
              </a:xfrm>
            </p:grpSpPr>
            <p:sp>
              <p:nvSpPr>
                <p:cNvPr id="14" name="Rectangle"/>
                <p:cNvSpPr/>
                <p:nvPr/>
              </p:nvSpPr>
              <p:spPr>
                <a:xfrm>
                  <a:off x="0" y="0"/>
                  <a:ext cx="893202" cy="20225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Orange</a:t>
                  </a:r>
                  <a:br/>
                  <a:r>
                    <a:rPr sz="600"/>
                    <a:t>R255,G118,B0</a:t>
                  </a:r>
                </a:p>
              </p:txBody>
            </p:sp>
          </p:grpSp>
          <p:grpSp>
            <p:nvGrpSpPr>
              <p:cNvPr id="19" name="Rectangle 77"/>
              <p:cNvGrpSpPr/>
              <p:nvPr/>
            </p:nvGrpSpPr>
            <p:grpSpPr>
              <a:xfrm>
                <a:off x="2802164" y="0"/>
                <a:ext cx="893203" cy="202251"/>
                <a:chOff x="0" y="0"/>
                <a:chExt cx="893201" cy="202249"/>
              </a:xfrm>
            </p:grpSpPr>
            <p:sp>
              <p:nvSpPr>
                <p:cNvPr id="17" name="Rectangle"/>
                <p:cNvSpPr/>
                <p:nvPr/>
              </p:nvSpPr>
              <p:spPr>
                <a:xfrm>
                  <a:off x="0" y="0"/>
                  <a:ext cx="893202" cy="20225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pPr>
                  <a:r>
                    <a:t>Gold</a:t>
                  </a:r>
                  <a:br/>
                  <a:r>
                    <a:rPr sz="600"/>
                    <a:t>R247,G168,B27</a:t>
                  </a:r>
                </a:p>
              </p:txBody>
            </p:sp>
          </p:grpSp>
          <p:grpSp>
            <p:nvGrpSpPr>
              <p:cNvPr id="22" name="Rectangle 78"/>
              <p:cNvGrpSpPr/>
              <p:nvPr/>
            </p:nvGrpSpPr>
            <p:grpSpPr>
              <a:xfrm>
                <a:off x="-1" y="228611"/>
                <a:ext cx="893203" cy="202251"/>
                <a:chOff x="0" y="0"/>
                <a:chExt cx="893201" cy="202249"/>
              </a:xfrm>
            </p:grpSpPr>
            <p:sp>
              <p:nvSpPr>
                <p:cNvPr id="20" name="Rectangle"/>
                <p:cNvSpPr/>
                <p:nvPr/>
              </p:nvSpPr>
              <p:spPr>
                <a:xfrm>
                  <a:off x="0" y="0"/>
                  <a:ext cx="893202" cy="202250"/>
                </a:xfrm>
                <a:prstGeom prst="rect">
                  <a:avLst/>
                </a:prstGeom>
                <a:solidFill>
                  <a:srgbClr val="D91B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Cranberry</a:t>
                  </a:r>
                  <a:br/>
                  <a:r>
                    <a:rPr sz="600"/>
                    <a:t>R217,G27, B92</a:t>
                  </a:r>
                </a:p>
              </p:txBody>
            </p:sp>
          </p:grpSp>
          <p:grpSp>
            <p:nvGrpSpPr>
              <p:cNvPr id="25" name="Rectangle 79"/>
              <p:cNvGrpSpPr/>
              <p:nvPr/>
            </p:nvGrpSpPr>
            <p:grpSpPr>
              <a:xfrm>
                <a:off x="934054" y="228611"/>
                <a:ext cx="893203" cy="202251"/>
                <a:chOff x="0" y="0"/>
                <a:chExt cx="893201" cy="202249"/>
              </a:xfrm>
            </p:grpSpPr>
            <p:sp>
              <p:nvSpPr>
                <p:cNvPr id="23" name="Rectangle"/>
                <p:cNvSpPr/>
                <p:nvPr/>
              </p:nvSpPr>
              <p:spPr>
                <a:xfrm>
                  <a:off x="0" y="0"/>
                  <a:ext cx="893202" cy="202250"/>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 name="Turquoise R0,G153,B153"/>
                <p:cNvSpPr txBox="1"/>
                <p:nvPr/>
              </p:nvSpPr>
              <p:spPr>
                <a:xfrm>
                  <a:off x="188191" y="19821"/>
                  <a:ext cx="516820" cy="162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700">
                      <a:solidFill>
                        <a:srgbClr val="FFFFFF"/>
                      </a:solidFill>
                    </a:defRPr>
                  </a:pPr>
                  <a:r>
                    <a:t>Turquoise</a:t>
                  </a:r>
                  <a:br/>
                  <a:r>
                    <a:rPr sz="600"/>
                    <a:t>R0,G153,B153</a:t>
                  </a:r>
                </a:p>
              </p:txBody>
            </p:sp>
          </p:grpSp>
        </p:grpSp>
        <p:sp>
          <p:nvSpPr>
            <p:cNvPr id="27" name="TextBox 70"/>
            <p:cNvSpPr txBox="1"/>
            <p:nvPr/>
          </p:nvSpPr>
          <p:spPr>
            <a:xfrm>
              <a:off x="-1" y="45719"/>
              <a:ext cx="125477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lvl1pPr>
            </a:lstStyle>
            <a:p>
              <a:r>
                <a:t>Rotary Leadership Colors</a:t>
              </a:r>
            </a:p>
          </p:txBody>
        </p:sp>
        <p:sp>
          <p:nvSpPr>
            <p:cNvPr id="28" name="TextBox 71"/>
            <p:cNvSpPr txBox="1"/>
            <p:nvPr/>
          </p:nvSpPr>
          <p:spPr>
            <a:xfrm>
              <a:off x="367028" y="282175"/>
              <a:ext cx="88220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r">
                <a:defRPr sz="800" b="1">
                  <a:solidFill>
                    <a:srgbClr val="595959"/>
                  </a:solidFill>
                </a:defRPr>
              </a:lvl1pPr>
            </a:lstStyle>
            <a:p>
              <a:r>
                <a:t>Secondary Colors</a:t>
              </a:r>
            </a:p>
          </p:txBody>
        </p:sp>
      </p:grpSp>
      <p:sp>
        <p:nvSpPr>
          <p:cNvPr id="30" name="Rectangle 7"/>
          <p:cNvSpPr/>
          <p:nvPr/>
        </p:nvSpPr>
        <p:spPr>
          <a:xfrm>
            <a:off x="0" y="0"/>
            <a:ext cx="12192000" cy="6858000"/>
          </a:xfrm>
          <a:prstGeom prst="rect">
            <a:avLst/>
          </a:prstGeom>
          <a:solidFill>
            <a:srgbClr val="01B4E7"/>
          </a:solidFill>
          <a:ln w="12700">
            <a:miter lim="400000"/>
          </a:ln>
        </p:spPr>
        <p:txBody>
          <a:bodyPr lIns="45719" rIns="45719" anchor="ctr"/>
          <a:lstStyle/>
          <a:p>
            <a:pPr algn="ctr">
              <a:defRPr>
                <a:solidFill>
                  <a:srgbClr val="FFFFFF"/>
                </a:solidFill>
              </a:defRPr>
            </a:pPr>
            <a:endParaRPr/>
          </a:p>
        </p:txBody>
      </p:sp>
      <p:sp>
        <p:nvSpPr>
          <p:cNvPr id="31" name="Slide Number"/>
          <p:cNvSpPr txBox="1">
            <a:spLocks noGrp="1"/>
          </p:cNvSpPr>
          <p:nvPr>
            <p:ph type="sldNum" sz="quarter" idx="2"/>
          </p:nvPr>
        </p:nvSpPr>
        <p:spPr>
          <a:xfrm>
            <a:off x="11799811" y="166005"/>
            <a:ext cx="273656" cy="264255"/>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
        <p:nvSpPr>
          <p:cNvPr id="3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clubrunner.blob.core.windows.net/00000050157/en-ca/files/sitepage/public-image/club-web-presence-assessment/Web_Presence_Assessment-en.pdf" TargetMode="External"/><Relationship Id="rId2" Type="http://schemas.openxmlformats.org/officeDocument/2006/relationships/hyperlink" Target="https://clubrunner.blob.core.windows.net/00000050157/en-ca/files/sitepage/public-image/club-public-image-checklist/Club-public-image-chair-checklist-en---Jan-16--2023.pdf"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Subtitle 9"/>
          <p:cNvSpPr txBox="1">
            <a:spLocks noGrp="1"/>
          </p:cNvSpPr>
          <p:nvPr>
            <p:ph type="subTitle" sz="half" idx="1"/>
          </p:nvPr>
        </p:nvSpPr>
        <p:spPr>
          <a:xfrm>
            <a:off x="342900" y="4120062"/>
            <a:ext cx="11506200" cy="2181553"/>
          </a:xfrm>
          <a:prstGeom prst="rect">
            <a:avLst/>
          </a:prstGeom>
        </p:spPr>
        <p:txBody>
          <a:bodyPr>
            <a:normAutofit/>
          </a:bodyPr>
          <a:lstStyle/>
          <a:p>
            <a:pPr>
              <a:defRPr sz="4700"/>
            </a:pPr>
            <a:r>
              <a:rPr lang="en-US" sz="3600" dirty="0"/>
              <a:t>PUBLIC IMAGE &amp; PUBLIC RELATIONS</a:t>
            </a:r>
          </a:p>
          <a:p>
            <a:pPr>
              <a:defRPr sz="2000"/>
            </a:pPr>
            <a:r>
              <a:rPr lang="en-US" dirty="0"/>
              <a:t>RLI - Part III</a:t>
            </a:r>
          </a:p>
          <a:p>
            <a:pPr>
              <a:defRPr sz="2000"/>
            </a:pPr>
            <a:r>
              <a:rPr lang="en-US" dirty="0"/>
              <a:t>November 15, 2023</a:t>
            </a:r>
          </a:p>
          <a:p>
            <a:pPr>
              <a:defRPr sz="2000"/>
            </a:pPr>
            <a:r>
              <a:rPr lang="en-US" dirty="0"/>
              <a:t>Dave Andrews</a:t>
            </a:r>
          </a:p>
        </p:txBody>
      </p:sp>
      <p:sp>
        <p:nvSpPr>
          <p:cNvPr id="858" name="Title 7"/>
          <p:cNvSpPr txBox="1">
            <a:spLocks noGrp="1"/>
          </p:cNvSpPr>
          <p:nvPr>
            <p:ph type="ctrTitle"/>
          </p:nvPr>
        </p:nvSpPr>
        <p:spPr>
          <a:xfrm>
            <a:off x="342900" y="3298132"/>
            <a:ext cx="11506200" cy="821931"/>
          </a:xfrm>
          <a:prstGeom prst="rect">
            <a:avLst/>
          </a:prstGeom>
        </p:spPr>
        <p:txBody>
          <a:bodyPr/>
          <a:lstStyle/>
          <a:p>
            <a:r>
              <a:rPr lang="en-CA" dirty="0"/>
              <a:t>Rotary Leadership Institute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pPr algn="ctr"/>
            <a:r>
              <a:rPr lang="en-CA" dirty="0"/>
              <a:t>Inserts &amp; online </a:t>
            </a:r>
            <a:r>
              <a:rPr dirty="0"/>
              <a:t>MATERIALS</a:t>
            </a:r>
            <a:r>
              <a:rPr lang="en-US" dirty="0"/>
              <a:t>  </a:t>
            </a:r>
            <a:r>
              <a:rPr dirty="0"/>
              <a:t>RESOURCES</a:t>
            </a:r>
          </a:p>
        </p:txBody>
      </p:sp>
      <p:sp>
        <p:nvSpPr>
          <p:cNvPr id="885" name="Content Placeholder 7"/>
          <p:cNvSpPr txBox="1">
            <a:spLocks noGrp="1"/>
          </p:cNvSpPr>
          <p:nvPr>
            <p:ph type="body" idx="1"/>
          </p:nvPr>
        </p:nvSpPr>
        <p:spPr>
          <a:xfrm>
            <a:off x="342900" y="2045856"/>
            <a:ext cx="11506200" cy="3836990"/>
          </a:xfrm>
          <a:prstGeom prst="rect">
            <a:avLst/>
          </a:prstGeom>
        </p:spPr>
        <p:txBody>
          <a:bodyPr>
            <a:normAutofit fontScale="85000" lnSpcReduction="20000"/>
          </a:bodyPr>
          <a:lstStyle/>
          <a:p>
            <a:pPr marL="0" indent="0" eaLnBrk="1" hangingPunct="1">
              <a:spcBef>
                <a:spcPts val="600"/>
              </a:spcBef>
              <a:buClr>
                <a:srgbClr val="333399"/>
              </a:buClr>
              <a:buSzPct val="100000"/>
              <a:buNone/>
              <a:defRPr/>
            </a:pPr>
            <a:r>
              <a:rPr lang="en-US" altLang="en-US" sz="2800" b="1" dirty="0"/>
              <a:t>There are a number </a:t>
            </a:r>
            <a:r>
              <a:rPr lang="en-US" altLang="en-US" sz="2800" dirty="0"/>
              <a:t>of the resource materials that will help YOU and your Rotary Club tell Rotary's story.</a:t>
            </a:r>
          </a:p>
          <a:p>
            <a:pPr eaLnBrk="1" hangingPunct="1">
              <a:spcBef>
                <a:spcPts val="600"/>
              </a:spcBef>
              <a:defRPr/>
            </a:pPr>
            <a:endParaRPr lang="en-US" altLang="en-US" sz="2800" dirty="0"/>
          </a:p>
          <a:p>
            <a:pPr>
              <a:spcBef>
                <a:spcPts val="600"/>
              </a:spcBef>
            </a:pPr>
            <a:r>
              <a:rPr lang="en-US" altLang="en-US" sz="2800" dirty="0"/>
              <a:t>Take a look at them when you go home. </a:t>
            </a:r>
          </a:p>
          <a:p>
            <a:pPr>
              <a:spcBef>
                <a:spcPts val="600"/>
              </a:spcBef>
            </a:pPr>
            <a:endParaRPr lang="en-US" altLang="en-US" sz="2800" dirty="0"/>
          </a:p>
          <a:p>
            <a:pPr>
              <a:spcBef>
                <a:spcPts val="600"/>
              </a:spcBef>
            </a:pPr>
            <a:r>
              <a:rPr lang="en-US" altLang="en-US" sz="2800" dirty="0"/>
              <a:t>All available online.</a:t>
            </a:r>
          </a:p>
          <a:p>
            <a:pPr marL="0" indent="0">
              <a:spcBef>
                <a:spcPts val="600"/>
              </a:spcBef>
              <a:buNone/>
            </a:pPr>
            <a:r>
              <a:rPr lang="en-US" altLang="en-US" sz="2800" dirty="0"/>
              <a:t> </a:t>
            </a:r>
          </a:p>
          <a:p>
            <a:pPr>
              <a:spcBef>
                <a:spcPts val="600"/>
              </a:spcBef>
            </a:pPr>
            <a:r>
              <a:rPr lang="en-US" altLang="en-US" sz="2800" dirty="0"/>
              <a:t>To help your club carry out EFFECTIVE Public Relations practices  </a:t>
            </a:r>
          </a:p>
          <a:p>
            <a:pPr marL="341313" eaLnBrk="1" hangingPunct="1">
              <a:spcBef>
                <a:spcPts val="600"/>
              </a:spcBef>
              <a:buSzPct val="100000"/>
              <a:defRPr/>
            </a:pPr>
            <a:endParaRPr lang="en-US" altLang="en-US" sz="2800" dirty="0"/>
          </a:p>
          <a:p>
            <a:pPr eaLnBrk="1" hangingPunct="1">
              <a:spcBef>
                <a:spcPts val="600"/>
              </a:spcBef>
              <a:buClr>
                <a:srgbClr val="333399"/>
              </a:buClr>
              <a:buSzPct val="100000"/>
              <a:buFont typeface="Arial" panose="020B0604020202020204" pitchFamily="34" charset="0"/>
              <a:buChar char="•"/>
              <a:defRPr/>
            </a:pPr>
            <a:r>
              <a:rPr lang="en-US" altLang="en-US" sz="2800" dirty="0"/>
              <a:t>These resources really are the cornerstones you can use to create a </a:t>
            </a:r>
            <a:r>
              <a:rPr lang="en-US" altLang="en-US" sz="2800" b="1" dirty="0"/>
              <a:t>positive Public Image</a:t>
            </a:r>
            <a:r>
              <a:rPr lang="en-US" altLang="en-US" sz="2800" dirty="0"/>
              <a:t> for Rotary, and your Rotary Club.         </a:t>
            </a:r>
          </a:p>
          <a:p>
            <a:pPr marL="0" indent="0" eaLnBrk="1" hangingPunct="1">
              <a:buClr>
                <a:srgbClr val="333399"/>
              </a:buClr>
              <a:buNone/>
            </a:pPr>
            <a:r>
              <a:rPr lang="en-US" altLang="en-US" sz="2000" dirty="0"/>
              <a:t>                </a:t>
            </a: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extLst>
      <p:ext uri="{BB962C8B-B14F-4D97-AF65-F5344CB8AC3E}">
        <p14:creationId xmlns:p14="http://schemas.microsoft.com/office/powerpoint/2010/main" val="22832488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r>
              <a:rPr dirty="0"/>
              <a:t>MATERIALS</a:t>
            </a:r>
            <a:r>
              <a:rPr lang="en-US" dirty="0"/>
              <a:t> </a:t>
            </a:r>
            <a:r>
              <a:rPr dirty="0"/>
              <a:t> </a:t>
            </a:r>
            <a:r>
              <a:rPr lang="en-US" dirty="0"/>
              <a:t>/  </a:t>
            </a:r>
            <a:r>
              <a:rPr dirty="0"/>
              <a:t>RESOURCES</a:t>
            </a:r>
          </a:p>
        </p:txBody>
      </p:sp>
      <p:sp>
        <p:nvSpPr>
          <p:cNvPr id="885" name="Content Placeholder 7"/>
          <p:cNvSpPr txBox="1">
            <a:spLocks noGrp="1"/>
          </p:cNvSpPr>
          <p:nvPr>
            <p:ph type="body" idx="1"/>
          </p:nvPr>
        </p:nvSpPr>
        <p:spPr>
          <a:xfrm>
            <a:off x="378369" y="1706048"/>
            <a:ext cx="11506200" cy="3975423"/>
          </a:xfrm>
          <a:prstGeom prst="rect">
            <a:avLst/>
          </a:prstGeom>
        </p:spPr>
        <p:txBody>
          <a:bodyPr>
            <a:normAutofit fontScale="92500" lnSpcReduction="20000"/>
          </a:bodyPr>
          <a:lstStyle/>
          <a:p>
            <a:pPr eaLnBrk="1" hangingPunct="1">
              <a:spcBef>
                <a:spcPct val="0"/>
              </a:spcBef>
              <a:buClrTx/>
              <a:buFontTx/>
              <a:buNone/>
            </a:pPr>
            <a:r>
              <a:rPr lang="en-US" altLang="en-US" sz="2400" dirty="0"/>
              <a:t>1. The Refreshed Rotary Brand Center (Now available with AND without going into My Rotary -  on the RI Website) .Try Googling “Rotary Brand Center”</a:t>
            </a:r>
          </a:p>
          <a:p>
            <a:pPr eaLnBrk="1" hangingPunct="1">
              <a:spcBef>
                <a:spcPct val="0"/>
              </a:spcBef>
              <a:buClrTx/>
              <a:buFontTx/>
              <a:buNone/>
            </a:pPr>
            <a:endParaRPr lang="en-US" altLang="en-US" sz="2400" dirty="0"/>
          </a:p>
          <a:p>
            <a:pPr eaLnBrk="1" hangingPunct="1">
              <a:spcBef>
                <a:spcPts val="500"/>
              </a:spcBef>
              <a:buClrTx/>
              <a:buFontTx/>
              <a:buNone/>
            </a:pPr>
            <a:r>
              <a:rPr lang="en-CA" altLang="en-US" sz="2400" dirty="0"/>
              <a:t> 2. Our Public Image Campaign: </a:t>
            </a:r>
          </a:p>
          <a:p>
            <a:pPr eaLnBrk="1" hangingPunct="1">
              <a:spcBef>
                <a:spcPts val="500"/>
              </a:spcBef>
              <a:buClrTx/>
              <a:buFontTx/>
              <a:buNone/>
            </a:pPr>
            <a:r>
              <a:rPr lang="en-CA" altLang="en-US" sz="2400" dirty="0"/>
              <a:t>     </a:t>
            </a:r>
            <a:r>
              <a:rPr lang="en-CA" altLang="en-US" sz="2400" b="1" dirty="0"/>
              <a:t>People of  Action</a:t>
            </a:r>
            <a:r>
              <a:rPr lang="en-CA" altLang="en-US" sz="2400" dirty="0"/>
              <a:t> ( in the Rotary Brand Center)</a:t>
            </a:r>
          </a:p>
          <a:p>
            <a:pPr eaLnBrk="1" hangingPunct="1">
              <a:spcBef>
                <a:spcPts val="500"/>
              </a:spcBef>
              <a:buClrTx/>
              <a:buFontTx/>
              <a:buNone/>
            </a:pPr>
            <a:endParaRPr lang="en-CA" altLang="en-US" sz="2400" dirty="0"/>
          </a:p>
          <a:p>
            <a:pPr eaLnBrk="1" hangingPunct="1">
              <a:spcBef>
                <a:spcPts val="600"/>
              </a:spcBef>
              <a:buClrTx/>
              <a:buFontTx/>
              <a:buNone/>
              <a:defRPr/>
            </a:pPr>
            <a:r>
              <a:rPr lang="en-US" altLang="en-US" sz="2400" dirty="0"/>
              <a:t>3.   Media Crisis Handbook   515-EN</a:t>
            </a:r>
          </a:p>
          <a:p>
            <a:pPr eaLnBrk="1" hangingPunct="1">
              <a:spcBef>
                <a:spcPts val="600"/>
              </a:spcBef>
              <a:buClrTx/>
              <a:buFontTx/>
              <a:buNone/>
              <a:defRPr/>
            </a:pPr>
            <a:endParaRPr lang="en-US" altLang="en-US" sz="2400" dirty="0"/>
          </a:p>
          <a:p>
            <a:pPr marL="457200" indent="-457200" eaLnBrk="1" hangingPunct="1">
              <a:spcBef>
                <a:spcPts val="600"/>
              </a:spcBef>
              <a:buClrTx/>
              <a:buFontTx/>
              <a:buAutoNum type="arabicPeriod" startAt="4"/>
              <a:defRPr/>
            </a:pPr>
            <a:r>
              <a:rPr lang="en-US" altLang="en-US" sz="2400" dirty="0"/>
              <a:t>Rotary News and Features (My Rotary / News and Features)</a:t>
            </a:r>
          </a:p>
          <a:p>
            <a:pPr marL="457200" indent="-457200" eaLnBrk="1" hangingPunct="1">
              <a:spcBef>
                <a:spcPts val="600"/>
              </a:spcBef>
              <a:buClrTx/>
              <a:buFontTx/>
              <a:buAutoNum type="arabicPeriod" startAt="4"/>
              <a:defRPr/>
            </a:pPr>
            <a:endParaRPr lang="en-US" altLang="en-US" sz="2400" dirty="0"/>
          </a:p>
          <a:p>
            <a:pPr marL="457200" indent="-457200" eaLnBrk="1" hangingPunct="1">
              <a:spcBef>
                <a:spcPts val="600"/>
              </a:spcBef>
              <a:buClrTx/>
              <a:buFontTx/>
              <a:buAutoNum type="arabicPeriod" startAt="4"/>
              <a:defRPr/>
            </a:pPr>
            <a:r>
              <a:rPr lang="en-US" altLang="en-US" dirty="0"/>
              <a:t>Rotary Media Center</a:t>
            </a:r>
            <a:endParaRPr lang="en-US" altLang="en-US" sz="2400" dirty="0"/>
          </a:p>
          <a:p>
            <a:pPr eaLnBrk="1" hangingPunct="1">
              <a:spcBef>
                <a:spcPts val="500"/>
              </a:spcBef>
              <a:buClrTx/>
              <a:buFontTx/>
              <a:buNone/>
            </a:pPr>
            <a:endParaRPr lang="en-CA" altLang="en-US" sz="2400" dirty="0"/>
          </a:p>
          <a:p>
            <a:pPr marL="0" indent="0" eaLnBrk="1" hangingPunct="1">
              <a:buClr>
                <a:srgbClr val="333399"/>
              </a:buClr>
              <a:buNone/>
            </a:pPr>
            <a:r>
              <a:rPr lang="en-US" altLang="en-US" sz="2000" dirty="0"/>
              <a:t>                </a:t>
            </a: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extLst>
      <p:ext uri="{BB962C8B-B14F-4D97-AF65-F5344CB8AC3E}">
        <p14:creationId xmlns:p14="http://schemas.microsoft.com/office/powerpoint/2010/main" val="31508024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r>
              <a:rPr dirty="0"/>
              <a:t>MATERIALS</a:t>
            </a:r>
            <a:r>
              <a:rPr lang="en-US" dirty="0"/>
              <a:t> </a:t>
            </a:r>
            <a:r>
              <a:rPr dirty="0"/>
              <a:t> </a:t>
            </a:r>
            <a:r>
              <a:rPr lang="en-US" dirty="0"/>
              <a:t>/  </a:t>
            </a:r>
            <a:r>
              <a:rPr dirty="0"/>
              <a:t>RESOURCES</a:t>
            </a:r>
          </a:p>
        </p:txBody>
      </p:sp>
      <p:sp>
        <p:nvSpPr>
          <p:cNvPr id="885" name="Content Placeholder 7"/>
          <p:cNvSpPr txBox="1">
            <a:spLocks noGrp="1"/>
          </p:cNvSpPr>
          <p:nvPr>
            <p:ph type="body" idx="1"/>
          </p:nvPr>
        </p:nvSpPr>
        <p:spPr>
          <a:xfrm>
            <a:off x="378369" y="1865376"/>
            <a:ext cx="11506200" cy="4736798"/>
          </a:xfrm>
          <a:prstGeom prst="rect">
            <a:avLst/>
          </a:prstGeom>
        </p:spPr>
        <p:txBody>
          <a:bodyPr>
            <a:normAutofit/>
          </a:bodyPr>
          <a:lstStyle/>
          <a:p>
            <a:pPr eaLnBrk="1" hangingPunct="1">
              <a:lnSpc>
                <a:spcPct val="80000"/>
              </a:lnSpc>
              <a:spcBef>
                <a:spcPts val="600"/>
              </a:spcBef>
              <a:buClrTx/>
              <a:buFontTx/>
              <a:buNone/>
              <a:defRPr/>
            </a:pPr>
            <a:r>
              <a:rPr lang="en-US" altLang="en-US" sz="2400" dirty="0"/>
              <a:t>6.  “Public Relations” page  (My Rotary/ Learning &amp;</a:t>
            </a:r>
          </a:p>
          <a:p>
            <a:pPr eaLnBrk="1" hangingPunct="1">
              <a:lnSpc>
                <a:spcPct val="80000"/>
              </a:lnSpc>
              <a:spcBef>
                <a:spcPts val="600"/>
              </a:spcBef>
              <a:buClrTx/>
              <a:buFontTx/>
              <a:buNone/>
              <a:defRPr/>
            </a:pPr>
            <a:r>
              <a:rPr lang="en-US" altLang="en-US" sz="2400" dirty="0"/>
              <a:t>      reference/Learn by Topic) on the RI rotary.org website</a:t>
            </a:r>
          </a:p>
          <a:p>
            <a:pPr marL="7937" indent="0" eaLnBrk="1" hangingPunct="1">
              <a:lnSpc>
                <a:spcPct val="80000"/>
              </a:lnSpc>
              <a:spcBef>
                <a:spcPts val="600"/>
              </a:spcBef>
              <a:buClrTx/>
              <a:defRPr/>
            </a:pPr>
            <a:endParaRPr lang="en-US" altLang="en-US" sz="2400" dirty="0"/>
          </a:p>
          <a:p>
            <a:pPr marL="7937" indent="0" eaLnBrk="1" hangingPunct="1">
              <a:lnSpc>
                <a:spcPct val="80000"/>
              </a:lnSpc>
              <a:spcBef>
                <a:spcPts val="600"/>
              </a:spcBef>
              <a:buClrTx/>
              <a:buNone/>
              <a:defRPr/>
            </a:pPr>
            <a:r>
              <a:rPr lang="en-US" altLang="en-US" sz="2400" dirty="0"/>
              <a:t>7.   Public Image Tab of the Rotary7070.org website</a:t>
            </a:r>
          </a:p>
          <a:p>
            <a:pPr marL="7937" indent="0" eaLnBrk="1" hangingPunct="1">
              <a:lnSpc>
                <a:spcPct val="80000"/>
              </a:lnSpc>
              <a:spcBef>
                <a:spcPts val="600"/>
              </a:spcBef>
              <a:buClrTx/>
              <a:buNone/>
              <a:defRPr/>
            </a:pPr>
            <a:endParaRPr lang="en-US" dirty="0"/>
          </a:p>
          <a:p>
            <a:pPr marL="465137" indent="-457200" eaLnBrk="1" hangingPunct="1">
              <a:lnSpc>
                <a:spcPct val="80000"/>
              </a:lnSpc>
              <a:spcBef>
                <a:spcPts val="600"/>
              </a:spcBef>
              <a:buClrTx/>
              <a:buFont typeface="+mj-lt"/>
              <a:buAutoNum type="arabicPeriod" startAt="8"/>
              <a:defRPr/>
            </a:pPr>
            <a:r>
              <a:rPr lang="en-US" dirty="0"/>
              <a:t>Rotary Learning Center</a:t>
            </a:r>
          </a:p>
          <a:p>
            <a:pPr marL="465137" indent="-457200" eaLnBrk="1" hangingPunct="1">
              <a:lnSpc>
                <a:spcPct val="80000"/>
              </a:lnSpc>
              <a:spcBef>
                <a:spcPts val="600"/>
              </a:spcBef>
              <a:buClrTx/>
              <a:buFont typeface="+mj-lt"/>
              <a:buAutoNum type="arabicPeriod" startAt="8"/>
              <a:defRPr/>
            </a:pPr>
            <a:endParaRPr lang="en-US" dirty="0"/>
          </a:p>
          <a:p>
            <a:pPr marL="465137" indent="-457200" eaLnBrk="1" hangingPunct="1">
              <a:lnSpc>
                <a:spcPct val="80000"/>
              </a:lnSpc>
              <a:spcBef>
                <a:spcPts val="600"/>
              </a:spcBef>
              <a:buClrTx/>
              <a:buFont typeface="+mj-lt"/>
              <a:buAutoNum type="arabicPeriod" startAt="8"/>
              <a:defRPr/>
            </a:pPr>
            <a:r>
              <a:rPr lang="en-US" dirty="0"/>
              <a:t>Public Image Checklist</a:t>
            </a:r>
          </a:p>
          <a:p>
            <a:pPr marL="465137" indent="-457200" eaLnBrk="1" hangingPunct="1">
              <a:lnSpc>
                <a:spcPct val="80000"/>
              </a:lnSpc>
              <a:spcBef>
                <a:spcPts val="600"/>
              </a:spcBef>
              <a:buClrTx/>
              <a:buFont typeface="+mj-lt"/>
              <a:buAutoNum type="arabicPeriod" startAt="8"/>
              <a:defRPr/>
            </a:pPr>
            <a:endParaRPr lang="en-US" dirty="0"/>
          </a:p>
          <a:p>
            <a:pPr marL="465137" indent="-457200" eaLnBrk="1" hangingPunct="1">
              <a:lnSpc>
                <a:spcPct val="80000"/>
              </a:lnSpc>
              <a:spcBef>
                <a:spcPts val="600"/>
              </a:spcBef>
              <a:buClrTx/>
              <a:buFont typeface="+mj-lt"/>
              <a:buAutoNum type="arabicPeriod" startAt="8"/>
              <a:defRPr/>
            </a:pPr>
            <a:r>
              <a:rPr lang="en-US" dirty="0"/>
              <a:t>Web Presence Checklist</a:t>
            </a:r>
          </a:p>
          <a:p>
            <a:pPr marL="7937" indent="0" eaLnBrk="1" hangingPunct="1">
              <a:lnSpc>
                <a:spcPct val="80000"/>
              </a:lnSpc>
              <a:spcBef>
                <a:spcPts val="600"/>
              </a:spcBef>
              <a:buClrTx/>
              <a:buNone/>
              <a:defRPr/>
            </a:pPr>
            <a:r>
              <a:rPr lang="en-US" dirty="0"/>
              <a:t> </a:t>
            </a:r>
          </a:p>
          <a:p>
            <a:pPr marL="7937" indent="0" eaLnBrk="1" hangingPunct="1">
              <a:lnSpc>
                <a:spcPct val="80000"/>
              </a:lnSpc>
              <a:spcBef>
                <a:spcPts val="600"/>
              </a:spcBef>
              <a:buClrTx/>
              <a:buNone/>
              <a:defRPr/>
            </a:pPr>
            <a:endParaRPr lang="en-US" dirty="0"/>
          </a:p>
          <a:p>
            <a:pPr marL="7937" indent="0" eaLnBrk="1" hangingPunct="1">
              <a:lnSpc>
                <a:spcPct val="80000"/>
              </a:lnSpc>
              <a:spcBef>
                <a:spcPts val="600"/>
              </a:spcBef>
              <a:buClrTx/>
              <a:buNone/>
              <a:defRPr/>
            </a:pP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extLst>
      <p:ext uri="{BB962C8B-B14F-4D97-AF65-F5344CB8AC3E}">
        <p14:creationId xmlns:p14="http://schemas.microsoft.com/office/powerpoint/2010/main" val="21618594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a:t>RESOURCE 1:</a:t>
            </a:r>
            <a:br>
              <a:rPr lang="en-US" altLang="en-US" sz="3200" b="1" dirty="0"/>
            </a:br>
            <a:r>
              <a:rPr lang="en-US" altLang="en-US" sz="3200" b="1" dirty="0"/>
              <a:t> The Rotary Brand Center</a:t>
            </a:r>
            <a:endParaRPr lang="en-US" altLang="en-US" sz="3100" b="1" dirty="0"/>
          </a:p>
        </p:txBody>
      </p:sp>
      <p:sp>
        <p:nvSpPr>
          <p:cNvPr id="885" name="Content Placeholder 7"/>
          <p:cNvSpPr txBox="1">
            <a:spLocks noGrp="1"/>
          </p:cNvSpPr>
          <p:nvPr>
            <p:ph type="body" idx="1"/>
          </p:nvPr>
        </p:nvSpPr>
        <p:spPr>
          <a:xfrm>
            <a:off x="342900" y="1954588"/>
            <a:ext cx="11506200" cy="4342801"/>
          </a:xfrm>
          <a:prstGeom prst="rect">
            <a:avLst/>
          </a:prstGeom>
        </p:spPr>
        <p:txBody>
          <a:bodyPr>
            <a:normAutofit/>
          </a:bodyPr>
          <a:lstStyle/>
          <a:p>
            <a:pPr eaLnBrk="1" hangingPunct="1">
              <a:spcBef>
                <a:spcPct val="0"/>
              </a:spcBef>
              <a:buClrTx/>
              <a:buFontTx/>
              <a:buNone/>
            </a:pPr>
            <a:r>
              <a:rPr lang="en-CA" altLang="en-US" sz="2000" dirty="0"/>
              <a:t>It’s now easier than ever to </a:t>
            </a:r>
            <a:r>
              <a:rPr lang="en-CA" altLang="en-US" sz="2000" b="1" dirty="0"/>
              <a:t>strengthen Rotary’s image</a:t>
            </a:r>
            <a:r>
              <a:rPr lang="en-CA" altLang="en-US" sz="2000" dirty="0"/>
              <a:t> </a:t>
            </a:r>
            <a:r>
              <a:rPr lang="en-CA" altLang="en-US" sz="2000" b="1" dirty="0"/>
              <a:t>in your community</a:t>
            </a:r>
          </a:p>
          <a:p>
            <a:pPr eaLnBrk="1" hangingPunct="1">
              <a:spcBef>
                <a:spcPct val="0"/>
              </a:spcBef>
              <a:buClrTx/>
              <a:buFontTx/>
              <a:buNone/>
            </a:pPr>
            <a:r>
              <a:rPr lang="en-CA" altLang="en-US" sz="2000" dirty="0"/>
              <a:t>with the </a:t>
            </a:r>
            <a:r>
              <a:rPr lang="en-CA" altLang="en-US" sz="2000" b="1" dirty="0"/>
              <a:t>materials</a:t>
            </a:r>
            <a:r>
              <a:rPr lang="en-CA" altLang="en-US" sz="2000" dirty="0"/>
              <a:t> and </a:t>
            </a:r>
            <a:r>
              <a:rPr lang="en-CA" altLang="en-US" sz="2000" b="1" dirty="0"/>
              <a:t>resources</a:t>
            </a:r>
            <a:r>
              <a:rPr lang="en-CA" altLang="en-US" sz="2000" dirty="0"/>
              <a:t> available in the </a:t>
            </a:r>
            <a:r>
              <a:rPr lang="en-US" altLang="en-US" sz="2000" dirty="0"/>
              <a:t> Rotary Brand Center. </a:t>
            </a:r>
          </a:p>
          <a:p>
            <a:pPr eaLnBrk="1" hangingPunct="1">
              <a:spcBef>
                <a:spcPts val="500"/>
              </a:spcBef>
              <a:buClrTx/>
              <a:buFontTx/>
              <a:buNone/>
            </a:pPr>
            <a:endParaRPr lang="en-CA" altLang="en-US" sz="2000" dirty="0"/>
          </a:p>
          <a:p>
            <a:pPr eaLnBrk="1" hangingPunct="1">
              <a:spcBef>
                <a:spcPts val="500"/>
              </a:spcBef>
              <a:buClrTx/>
              <a:buFontTx/>
              <a:buNone/>
            </a:pPr>
            <a:r>
              <a:rPr lang="en-CA" altLang="en-US" sz="2000" dirty="0"/>
              <a:t>Google: rotary brand center </a:t>
            </a:r>
          </a:p>
          <a:p>
            <a:pPr eaLnBrk="1" hangingPunct="1">
              <a:spcBef>
                <a:spcPts val="500"/>
              </a:spcBef>
              <a:buClrTx/>
              <a:buFontTx/>
              <a:buNone/>
            </a:pPr>
            <a:endParaRPr lang="en-CA" altLang="en-US" sz="2000" dirty="0"/>
          </a:p>
          <a:p>
            <a:pPr eaLnBrk="1" hangingPunct="1">
              <a:spcBef>
                <a:spcPts val="500"/>
              </a:spcBef>
              <a:buClrTx/>
              <a:buFontTx/>
              <a:buNone/>
            </a:pPr>
            <a:r>
              <a:rPr lang="en-CA" altLang="en-US" sz="2000" dirty="0"/>
              <a:t>              OR</a:t>
            </a:r>
          </a:p>
          <a:p>
            <a:pPr eaLnBrk="1" hangingPunct="1">
              <a:spcBef>
                <a:spcPts val="500"/>
              </a:spcBef>
              <a:buClrTx/>
              <a:buFontTx/>
              <a:buNone/>
            </a:pPr>
            <a:endParaRPr lang="en-CA" altLang="en-US" sz="2000" dirty="0"/>
          </a:p>
          <a:p>
            <a:pPr eaLnBrk="1" hangingPunct="1">
              <a:spcBef>
                <a:spcPts val="500"/>
              </a:spcBef>
              <a:buClrTx/>
              <a:buFontTx/>
              <a:buNone/>
            </a:pPr>
            <a:r>
              <a:rPr lang="en-CA" altLang="en-US" sz="2000" b="1" dirty="0"/>
              <a:t>sign in to My Rotary</a:t>
            </a:r>
            <a:r>
              <a:rPr lang="en-CA" altLang="en-US" sz="1800" b="1" dirty="0">
                <a:solidFill>
                  <a:srgbClr val="333399"/>
                </a:solidFill>
              </a:rPr>
              <a:t> </a:t>
            </a:r>
          </a:p>
          <a:p>
            <a:pPr eaLnBrk="1" hangingPunct="1">
              <a:spcBef>
                <a:spcPts val="600"/>
              </a:spcBef>
              <a:buClr>
                <a:srgbClr val="333399"/>
              </a:buClr>
              <a:buSzPct val="100000"/>
              <a:buFont typeface="Arial" panose="020B0604020202020204" pitchFamily="34" charset="0"/>
              <a:buChar char="•"/>
              <a:defRPr/>
            </a:pP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3" name="Picture 2">
            <a:extLst>
              <a:ext uri="{FF2B5EF4-FFF2-40B4-BE49-F238E27FC236}">
                <a16:creationId xmlns:a16="http://schemas.microsoft.com/office/drawing/2014/main" id="{D3ED0E37-DD49-748F-8394-B7260561A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0" y="2749916"/>
            <a:ext cx="7438714" cy="3711843"/>
          </a:xfrm>
          <a:prstGeom prst="rect">
            <a:avLst/>
          </a:prstGeom>
        </p:spPr>
      </p:pic>
    </p:spTree>
    <p:extLst>
      <p:ext uri="{BB962C8B-B14F-4D97-AF65-F5344CB8AC3E}">
        <p14:creationId xmlns:p14="http://schemas.microsoft.com/office/powerpoint/2010/main" val="2006080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a:t>RESOURCE 1:</a:t>
            </a:r>
            <a:br>
              <a:rPr lang="en-US" altLang="en-US" sz="3200" b="1" dirty="0"/>
            </a:br>
            <a:r>
              <a:rPr lang="en-US" altLang="en-US" sz="3200" b="1" dirty="0"/>
              <a:t> The Rotary Brand Center</a:t>
            </a:r>
            <a:endParaRPr lang="en-US" altLang="en-US" sz="3100" b="1" dirty="0"/>
          </a:p>
        </p:txBody>
      </p:sp>
      <p:sp>
        <p:nvSpPr>
          <p:cNvPr id="885" name="Content Placeholder 7"/>
          <p:cNvSpPr txBox="1">
            <a:spLocks noGrp="1"/>
          </p:cNvSpPr>
          <p:nvPr>
            <p:ph type="body" idx="1"/>
          </p:nvPr>
        </p:nvSpPr>
        <p:spPr>
          <a:xfrm>
            <a:off x="342900" y="1954588"/>
            <a:ext cx="11506200" cy="4342801"/>
          </a:xfrm>
          <a:prstGeom prst="rect">
            <a:avLst/>
          </a:prstGeom>
        </p:spPr>
        <p:txBody>
          <a:bodyPr>
            <a:normAutofit/>
          </a:bodyPr>
          <a:lstStyle/>
          <a:p>
            <a:pPr eaLnBrk="1" hangingPunct="1">
              <a:spcBef>
                <a:spcPts val="500"/>
              </a:spcBef>
              <a:buClr>
                <a:srgbClr val="333399"/>
              </a:buClr>
              <a:buSzPct val="100000"/>
              <a:buFont typeface="Arial" panose="020B0604020202020204" pitchFamily="34" charset="0"/>
              <a:buChar char="•"/>
              <a:defRPr/>
            </a:pPr>
            <a:r>
              <a:rPr lang="en-CA" altLang="en-US" sz="2800" dirty="0"/>
              <a:t>The Rotary Brand Center:</a:t>
            </a:r>
          </a:p>
          <a:p>
            <a:pPr lvl="1" eaLnBrk="1" hangingPunct="1">
              <a:spcBef>
                <a:spcPts val="500"/>
              </a:spcBef>
              <a:buClr>
                <a:srgbClr val="333399"/>
              </a:buClr>
              <a:buSzPct val="100000"/>
              <a:buFont typeface="Arial" panose="020B0604020202020204" pitchFamily="34" charset="0"/>
              <a:buChar char="–"/>
              <a:defRPr/>
            </a:pPr>
            <a:r>
              <a:rPr lang="en-CA" altLang="en-US" sz="2800" dirty="0"/>
              <a:t>offers a simple and intuitive way to </a:t>
            </a:r>
            <a:r>
              <a:rPr lang="en-CA" altLang="en-US" sz="2800" b="1" dirty="0"/>
              <a:t>customize your club logo</a:t>
            </a:r>
          </a:p>
          <a:p>
            <a:pPr lvl="1" eaLnBrk="1" hangingPunct="1">
              <a:spcBef>
                <a:spcPts val="500"/>
              </a:spcBef>
              <a:buClr>
                <a:srgbClr val="333399"/>
              </a:buClr>
              <a:buSzPct val="100000"/>
              <a:buFont typeface="Arial" panose="020B0604020202020204" pitchFamily="34" charset="0"/>
              <a:buChar char="–"/>
              <a:defRPr/>
            </a:pPr>
            <a:r>
              <a:rPr lang="en-CA" altLang="en-US" sz="2800" b="1" dirty="0"/>
              <a:t>create a marketing brochure</a:t>
            </a:r>
            <a:r>
              <a:rPr lang="en-CA" altLang="en-US" sz="2800" dirty="0"/>
              <a:t> for your Club</a:t>
            </a:r>
          </a:p>
          <a:p>
            <a:pPr lvl="1" eaLnBrk="1" hangingPunct="1">
              <a:spcBef>
                <a:spcPts val="500"/>
              </a:spcBef>
              <a:buClr>
                <a:srgbClr val="333399"/>
              </a:buClr>
              <a:buSzPct val="100000"/>
              <a:buFont typeface="Arial" panose="020B0604020202020204" pitchFamily="34" charset="0"/>
              <a:buChar char="–"/>
              <a:defRPr/>
            </a:pPr>
            <a:r>
              <a:rPr lang="en-CA" altLang="en-US" sz="2800" dirty="0"/>
              <a:t>or give your </a:t>
            </a:r>
            <a:r>
              <a:rPr lang="en-CA" altLang="en-US" sz="2800" b="1" dirty="0"/>
              <a:t>newsletter AND WEBSITE</a:t>
            </a:r>
            <a:r>
              <a:rPr lang="en-CA" altLang="en-US" sz="2800" dirty="0"/>
              <a:t> a fresh look. </a:t>
            </a:r>
          </a:p>
          <a:p>
            <a:pPr marL="741363" lvl="1" eaLnBrk="1" hangingPunct="1">
              <a:spcBef>
                <a:spcPts val="500"/>
              </a:spcBef>
              <a:buSzPct val="100000"/>
              <a:defRPr/>
            </a:pPr>
            <a:endParaRPr lang="en-CA" altLang="en-US" sz="2800" dirty="0"/>
          </a:p>
          <a:p>
            <a:pPr eaLnBrk="1" hangingPunct="1">
              <a:spcBef>
                <a:spcPts val="500"/>
              </a:spcBef>
              <a:buClr>
                <a:srgbClr val="333399"/>
              </a:buClr>
              <a:buSzPct val="100000"/>
              <a:buFont typeface="Arial" panose="020B0604020202020204" pitchFamily="34" charset="0"/>
              <a:buChar char="•"/>
              <a:defRPr/>
            </a:pPr>
            <a:r>
              <a:rPr lang="en-CA" altLang="en-US" sz="2800" dirty="0"/>
              <a:t>You’ll also find guidelines and answers to frequently asked questions as well as information about </a:t>
            </a:r>
            <a:r>
              <a:rPr lang="en-CA" altLang="en-US" sz="2800" b="1" dirty="0"/>
              <a:t>why</a:t>
            </a:r>
            <a:r>
              <a:rPr lang="en-CA" altLang="en-US" sz="2800" dirty="0"/>
              <a:t> telling our story is important.</a:t>
            </a:r>
          </a:p>
          <a:p>
            <a:pPr eaLnBrk="1" hangingPunct="1">
              <a:spcBef>
                <a:spcPts val="600"/>
              </a:spcBef>
              <a:buClr>
                <a:srgbClr val="333399"/>
              </a:buClr>
              <a:buSzPct val="100000"/>
              <a:buFont typeface="Arial" panose="020B0604020202020204" pitchFamily="34" charset="0"/>
              <a:buChar char="•"/>
              <a:defRPr/>
            </a:pP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extLst>
      <p:ext uri="{BB962C8B-B14F-4D97-AF65-F5344CB8AC3E}">
        <p14:creationId xmlns:p14="http://schemas.microsoft.com/office/powerpoint/2010/main" val="38604632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a:t>RESOURCE 1:</a:t>
            </a:r>
            <a:br>
              <a:rPr lang="en-US" altLang="en-US" sz="3200" b="1" dirty="0"/>
            </a:br>
            <a:r>
              <a:rPr lang="en-US" altLang="en-US" sz="3200" b="1" dirty="0"/>
              <a:t> The Rotary Brand Center</a:t>
            </a:r>
            <a:endParaRPr lang="en-US" altLang="en-US" sz="3100" b="1" dirty="0"/>
          </a:p>
        </p:txBody>
      </p:sp>
      <p:sp>
        <p:nvSpPr>
          <p:cNvPr id="885" name="Content Placeholder 7"/>
          <p:cNvSpPr txBox="1">
            <a:spLocks noGrp="1"/>
          </p:cNvSpPr>
          <p:nvPr>
            <p:ph type="body" idx="1"/>
          </p:nvPr>
        </p:nvSpPr>
        <p:spPr>
          <a:xfrm>
            <a:off x="381000" y="1706049"/>
            <a:ext cx="11506200" cy="4342801"/>
          </a:xfrm>
          <a:prstGeom prst="rect">
            <a:avLst/>
          </a:prstGeom>
        </p:spPr>
        <p:txBody>
          <a:bodyPr>
            <a:normAutofit/>
          </a:bodyPr>
          <a:lstStyle/>
          <a:p>
            <a:pPr algn="l"/>
            <a:r>
              <a:rPr lang="en-CA" altLang="en-US" sz="3100" b="1" dirty="0"/>
              <a:t>  </a:t>
            </a:r>
            <a:r>
              <a:rPr lang="en-US" b="0" i="0" dirty="0">
                <a:solidFill>
                  <a:schemeClr val="tx1"/>
                </a:solidFill>
                <a:effectLst/>
                <a:latin typeface="Arial" panose="020B0604020202020204" pitchFamily="34" charset="0"/>
                <a:cs typeface="Arial" panose="020B0604020202020204" pitchFamily="34" charset="0"/>
              </a:rPr>
              <a:t>The Brand Center is organized into three sections:</a:t>
            </a:r>
          </a:p>
          <a:p>
            <a:pPr algn="l"/>
            <a:r>
              <a:rPr lang="en-US" sz="2800" b="1" i="0" dirty="0">
                <a:solidFill>
                  <a:schemeClr val="tx1"/>
                </a:solidFill>
                <a:effectLst/>
                <a:latin typeface="Arial" panose="020B0604020202020204" pitchFamily="34" charset="0"/>
                <a:cs typeface="Arial" panose="020B0604020202020204" pitchFamily="34" charset="0"/>
              </a:rPr>
              <a:t>Our brand </a:t>
            </a:r>
            <a:r>
              <a:rPr lang="en-US" b="1" i="0" dirty="0">
                <a:solidFill>
                  <a:schemeClr val="tx1"/>
                </a:solidFill>
                <a:effectLst/>
                <a:latin typeface="Arial" panose="020B0604020202020204" pitchFamily="34" charset="0"/>
                <a:cs typeface="Arial" panose="020B0604020202020204" pitchFamily="34" charset="0"/>
              </a:rPr>
              <a:t>—</a:t>
            </a:r>
            <a:r>
              <a:rPr lang="en-US" b="0" i="0" dirty="0">
                <a:solidFill>
                  <a:schemeClr val="tx1"/>
                </a:solidFill>
                <a:effectLst/>
                <a:latin typeface="Arial" panose="020B0604020202020204" pitchFamily="34" charset="0"/>
                <a:cs typeface="Arial" panose="020B0604020202020204" pitchFamily="34" charset="0"/>
              </a:rPr>
              <a:t> Learn about the elements that make up our brand, how to promote Rotary and your club, and how to use our People of Action materials to strengthen Rotary's brand.</a:t>
            </a:r>
          </a:p>
          <a:p>
            <a:pPr algn="l"/>
            <a:endParaRPr lang="en-US" b="0" i="0" dirty="0">
              <a:solidFill>
                <a:schemeClr val="tx1"/>
              </a:solidFill>
              <a:effectLst/>
              <a:latin typeface="Arial" panose="020B0604020202020204" pitchFamily="34" charset="0"/>
              <a:cs typeface="Arial" panose="020B0604020202020204" pitchFamily="34" charset="0"/>
            </a:endParaRPr>
          </a:p>
          <a:p>
            <a:pPr algn="l"/>
            <a:r>
              <a:rPr lang="en-US" sz="2800" b="1" i="0" dirty="0">
                <a:solidFill>
                  <a:schemeClr val="tx1"/>
                </a:solidFill>
                <a:effectLst/>
                <a:latin typeface="Arial" panose="020B0604020202020204" pitchFamily="34" charset="0"/>
                <a:cs typeface="Arial" panose="020B0604020202020204" pitchFamily="34" charset="0"/>
              </a:rPr>
              <a:t>Downloads</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 Download ready-made promotional materials, including print and digital ads, images, videos, and audio.</a:t>
            </a:r>
          </a:p>
          <a:p>
            <a:pPr algn="l"/>
            <a:endParaRPr lang="en-US" b="0" i="0" dirty="0">
              <a:solidFill>
                <a:schemeClr val="tx1"/>
              </a:solidFill>
              <a:effectLst/>
              <a:latin typeface="Arial" panose="020B0604020202020204" pitchFamily="34" charset="0"/>
              <a:cs typeface="Arial" panose="020B0604020202020204" pitchFamily="34" charset="0"/>
            </a:endParaRPr>
          </a:p>
          <a:p>
            <a:pPr algn="l"/>
            <a:r>
              <a:rPr lang="en-US" sz="2800" b="1" i="0" dirty="0">
                <a:solidFill>
                  <a:schemeClr val="tx1"/>
                </a:solidFill>
                <a:effectLst/>
                <a:latin typeface="Arial" panose="020B0604020202020204" pitchFamily="34" charset="0"/>
                <a:cs typeface="Arial" panose="020B0604020202020204" pitchFamily="34" charset="0"/>
              </a:rPr>
              <a:t>Templates</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 Create your own club, district, and zone logos and promotional materials with easy-to-use and customizable templates.</a:t>
            </a:r>
          </a:p>
          <a:p>
            <a:pPr eaLnBrk="1" hangingPunct="1">
              <a:spcBef>
                <a:spcPts val="600"/>
              </a:spcBef>
              <a:buClr>
                <a:srgbClr val="333399"/>
              </a:buClr>
              <a:buSzPct val="100000"/>
              <a:buFont typeface="Arial" panose="020B0604020202020204" pitchFamily="34" charset="0"/>
              <a:buChar char="•"/>
              <a:defRPr/>
            </a:pP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extLst>
      <p:ext uri="{BB962C8B-B14F-4D97-AF65-F5344CB8AC3E}">
        <p14:creationId xmlns:p14="http://schemas.microsoft.com/office/powerpoint/2010/main" val="9939438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a:t>RESOURCE 1:</a:t>
            </a:r>
            <a:br>
              <a:rPr lang="en-US" altLang="en-US" sz="3200" b="1" dirty="0"/>
            </a:br>
            <a:r>
              <a:rPr lang="en-US" altLang="en-US" sz="3200" b="1" dirty="0"/>
              <a:t> The Rotary Brand Center</a:t>
            </a:r>
            <a:br>
              <a:rPr lang="en-US" altLang="en-US" sz="3200" b="1" dirty="0"/>
            </a:br>
            <a:r>
              <a:rPr lang="en-US" altLang="en-US" sz="3200" b="1" dirty="0"/>
              <a:t>Find What You Are Looking For</a:t>
            </a:r>
            <a:endParaRPr lang="en-US" altLang="en-US" sz="3100" b="1" dirty="0"/>
          </a:p>
        </p:txBody>
      </p:sp>
      <p:sp>
        <p:nvSpPr>
          <p:cNvPr id="885" name="Content Placeholder 7"/>
          <p:cNvSpPr txBox="1">
            <a:spLocks noGrp="1"/>
          </p:cNvSpPr>
          <p:nvPr>
            <p:ph type="body" idx="1"/>
          </p:nvPr>
        </p:nvSpPr>
        <p:spPr>
          <a:xfrm>
            <a:off x="381000" y="1706049"/>
            <a:ext cx="11506200" cy="4342801"/>
          </a:xfrm>
          <a:prstGeom prst="rect">
            <a:avLst/>
          </a:prstGeom>
        </p:spPr>
        <p:txBody>
          <a:bodyPr>
            <a:normAutofit/>
          </a:bodyPr>
          <a:lstStyle/>
          <a:p>
            <a:pPr marL="0" indent="0" algn="l">
              <a:buNone/>
            </a:pPr>
            <a:r>
              <a:rPr lang="en-CA" altLang="en-US" b="1" dirty="0">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The Brand Center is structured to make it easy for you to promote Rotary and your club in your community. </a:t>
            </a:r>
          </a:p>
          <a:p>
            <a:pPr marL="0" indent="0" algn="l">
              <a:buNone/>
            </a:pPr>
            <a:r>
              <a:rPr lang="en-US" b="0" i="0" dirty="0">
                <a:solidFill>
                  <a:schemeClr val="tx1"/>
                </a:solidFill>
                <a:effectLst/>
                <a:latin typeface="Arial" panose="020B0604020202020204" pitchFamily="34" charset="0"/>
                <a:cs typeface="Arial" panose="020B0604020202020204" pitchFamily="34" charset="0"/>
              </a:rPr>
              <a:t>You'll find quick links to our most popular tools, recommendations for related resources, and more:</a:t>
            </a:r>
          </a:p>
          <a:p>
            <a:pPr marL="0" indent="0" algn="l">
              <a:buNone/>
            </a:pPr>
            <a:endParaRPr lang="en-US" b="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chemeClr val="tx1"/>
                </a:solidFill>
                <a:effectLst/>
                <a:latin typeface="Arial" panose="020B0604020202020204" pitchFamily="34" charset="0"/>
                <a:cs typeface="Arial" panose="020B0604020202020204" pitchFamily="34" charset="0"/>
              </a:rPr>
              <a:t>A quick link in the navigation bar takes you to all our People of Action materials.</a:t>
            </a:r>
          </a:p>
          <a:p>
            <a:pPr algn="l">
              <a:buFont typeface="Arial" panose="020B0604020202020204" pitchFamily="34" charset="0"/>
              <a:buChar char="•"/>
            </a:pPr>
            <a:endParaRPr lang="en-US" b="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chemeClr val="tx1"/>
                </a:solidFill>
                <a:effectLst/>
                <a:latin typeface="Arial" panose="020B0604020202020204" pitchFamily="34" charset="0"/>
                <a:cs typeface="Arial" panose="020B0604020202020204" pitchFamily="34" charset="0"/>
              </a:rPr>
              <a:t>A drop-down menu on the homepage links you to the right tools based on what you're trying to do.</a:t>
            </a:r>
          </a:p>
          <a:p>
            <a:pPr algn="l">
              <a:buFont typeface="Arial" panose="020B0604020202020204" pitchFamily="34" charset="0"/>
              <a:buChar char="•"/>
            </a:pPr>
            <a:endParaRPr lang="en-US" b="0" i="0" dirty="0">
              <a:solidFill>
                <a:schemeClr val="tx1"/>
              </a:solidFill>
              <a:effectLst/>
              <a:latin typeface="Arial" panose="020B0604020202020204" pitchFamily="34" charset="0"/>
              <a:cs typeface="Arial" panose="020B0604020202020204" pitchFamily="34" charset="0"/>
            </a:endParaRPr>
          </a:p>
          <a:p>
            <a:pPr eaLnBrk="1" hangingPunct="1">
              <a:spcBef>
                <a:spcPts val="600"/>
              </a:spcBef>
              <a:buClr>
                <a:srgbClr val="333399"/>
              </a:buClr>
              <a:buSzPct val="100000"/>
              <a:buFont typeface="Arial" panose="020B0604020202020204" pitchFamily="34" charset="0"/>
              <a:buChar char="•"/>
              <a:defRPr/>
            </a:pP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extLst>
      <p:ext uri="{BB962C8B-B14F-4D97-AF65-F5344CB8AC3E}">
        <p14:creationId xmlns:p14="http://schemas.microsoft.com/office/powerpoint/2010/main" val="12798786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a:t>RESOURCE 1:</a:t>
            </a:r>
            <a:br>
              <a:rPr lang="en-US" altLang="en-US" sz="3200" b="1" dirty="0"/>
            </a:br>
            <a:r>
              <a:rPr lang="en-US" altLang="en-US" sz="3200" b="1" dirty="0"/>
              <a:t> The Rotary Brand Center</a:t>
            </a:r>
            <a:br>
              <a:rPr lang="en-US" altLang="en-US" sz="3200" b="1" dirty="0"/>
            </a:br>
            <a:r>
              <a:rPr lang="en-US" altLang="en-US" sz="3200" b="1" dirty="0"/>
              <a:t>Find What You Are Looking For</a:t>
            </a:r>
            <a:endParaRPr lang="en-US" altLang="en-US" sz="3100" b="1" dirty="0"/>
          </a:p>
        </p:txBody>
      </p:sp>
      <p:sp>
        <p:nvSpPr>
          <p:cNvPr id="885" name="Content Placeholder 7"/>
          <p:cNvSpPr txBox="1">
            <a:spLocks noGrp="1"/>
          </p:cNvSpPr>
          <p:nvPr>
            <p:ph type="body" idx="1"/>
          </p:nvPr>
        </p:nvSpPr>
        <p:spPr>
          <a:xfrm>
            <a:off x="381000" y="1706049"/>
            <a:ext cx="11506200" cy="4342801"/>
          </a:xfrm>
          <a:prstGeom prst="rect">
            <a:avLst/>
          </a:prstGeom>
        </p:spPr>
        <p:txBody>
          <a:bodyPr>
            <a:normAutofit/>
          </a:bodyPr>
          <a:lstStyle/>
          <a:p>
            <a:pPr marL="0" indent="0" algn="l">
              <a:buNone/>
            </a:pPr>
            <a:r>
              <a:rPr lang="en-CA" altLang="en-US" b="1" dirty="0">
                <a:latin typeface="Arial" panose="020B0604020202020204" pitchFamily="34" charset="0"/>
                <a:cs typeface="Arial" panose="020B0604020202020204" pitchFamily="34" charset="0"/>
              </a:rPr>
              <a:t>  Boxes Labelled: </a:t>
            </a:r>
          </a:p>
          <a:p>
            <a:pPr marL="0" indent="0" algn="l">
              <a:buNone/>
            </a:pPr>
            <a:endParaRPr lang="en-US" b="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Top downloads</a:t>
            </a:r>
            <a:r>
              <a:rPr lang="en-US" b="0" i="0" dirty="0">
                <a:solidFill>
                  <a:schemeClr val="tx1"/>
                </a:solidFill>
                <a:effectLst/>
                <a:latin typeface="Arial" panose="020B0604020202020204" pitchFamily="34" charset="0"/>
                <a:cs typeface="Arial" panose="020B0604020202020204" pitchFamily="34" charset="0"/>
              </a:rPr>
              <a:t> and </a:t>
            </a:r>
            <a:r>
              <a:rPr lang="en-US" b="1" i="0" dirty="0">
                <a:solidFill>
                  <a:schemeClr val="tx1"/>
                </a:solidFill>
                <a:effectLst/>
                <a:latin typeface="Arial" panose="020B0604020202020204" pitchFamily="34" charset="0"/>
                <a:cs typeface="Arial" panose="020B0604020202020204" pitchFamily="34" charset="0"/>
              </a:rPr>
              <a:t>Top templates</a:t>
            </a:r>
            <a:r>
              <a:rPr lang="en-US" b="0" i="0" dirty="0">
                <a:solidFill>
                  <a:schemeClr val="tx1"/>
                </a:solidFill>
                <a:effectLst/>
                <a:latin typeface="Arial" panose="020B0604020202020204" pitchFamily="34" charset="0"/>
                <a:cs typeface="Arial" panose="020B0604020202020204" pitchFamily="34" charset="0"/>
              </a:rPr>
              <a:t> identify what's popular now.</a:t>
            </a:r>
          </a:p>
          <a:p>
            <a:pPr algn="l">
              <a:buFont typeface="Arial" panose="020B0604020202020204" pitchFamily="34" charset="0"/>
              <a:buChar char="•"/>
            </a:pPr>
            <a:endParaRPr lang="en-US" b="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You might be looking for</a:t>
            </a:r>
            <a:r>
              <a:rPr lang="en-US" b="0" i="0" dirty="0">
                <a:solidFill>
                  <a:schemeClr val="tx1"/>
                </a:solidFill>
                <a:effectLst/>
                <a:latin typeface="Arial" panose="020B0604020202020204" pitchFamily="34" charset="0"/>
                <a:cs typeface="Arial" panose="020B0604020202020204" pitchFamily="34" charset="0"/>
              </a:rPr>
              <a:t> suggest resources that can help.</a:t>
            </a:r>
          </a:p>
          <a:p>
            <a:pPr algn="l">
              <a:buFont typeface="Arial" panose="020B0604020202020204" pitchFamily="34" charset="0"/>
              <a:buChar char="•"/>
            </a:pPr>
            <a:endParaRPr lang="en-US" b="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You might be interested in</a:t>
            </a:r>
            <a:r>
              <a:rPr lang="en-US" b="0" i="0" dirty="0">
                <a:solidFill>
                  <a:schemeClr val="tx1"/>
                </a:solidFill>
                <a:effectLst/>
                <a:latin typeface="Arial" panose="020B0604020202020204" pitchFamily="34" charset="0"/>
                <a:cs typeface="Arial" panose="020B0604020202020204" pitchFamily="34" charset="0"/>
              </a:rPr>
              <a:t> offer related resources to explore.</a:t>
            </a:r>
          </a:p>
          <a:p>
            <a:pPr eaLnBrk="1" hangingPunct="1">
              <a:spcBef>
                <a:spcPts val="600"/>
              </a:spcBef>
              <a:buClr>
                <a:srgbClr val="333399"/>
              </a:buClr>
              <a:buSzPct val="100000"/>
              <a:buFont typeface="Arial" panose="020B0604020202020204" pitchFamily="34" charset="0"/>
              <a:buChar char="•"/>
              <a:defRPr/>
            </a:pP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Tree>
    <p:extLst>
      <p:ext uri="{BB962C8B-B14F-4D97-AF65-F5344CB8AC3E}">
        <p14:creationId xmlns:p14="http://schemas.microsoft.com/office/powerpoint/2010/main" val="13577931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err="1"/>
              <a:t>yOUR</a:t>
            </a:r>
            <a:r>
              <a:rPr lang="en-US" altLang="en-US" sz="3200" b="1" dirty="0"/>
              <a:t> ROTARY LOGO</a:t>
            </a:r>
            <a:br>
              <a:rPr lang="en-US" altLang="en-US" sz="3200" b="1" dirty="0"/>
            </a:br>
            <a:r>
              <a:rPr lang="en-US" altLang="en-US" sz="3200" b="1" dirty="0"/>
              <a:t> </a:t>
            </a:r>
            <a:endParaRPr lang="en-US" altLang="en-US" sz="3100" b="1" dirty="0"/>
          </a:p>
        </p:txBody>
      </p:sp>
      <p:sp>
        <p:nvSpPr>
          <p:cNvPr id="885" name="Content Placeholder 7"/>
          <p:cNvSpPr txBox="1">
            <a:spLocks noGrp="1"/>
          </p:cNvSpPr>
          <p:nvPr>
            <p:ph type="body" idx="1"/>
          </p:nvPr>
        </p:nvSpPr>
        <p:spPr>
          <a:xfrm>
            <a:off x="381000" y="1706049"/>
            <a:ext cx="11506200" cy="4342801"/>
          </a:xfrm>
          <a:prstGeom prst="rect">
            <a:avLst/>
          </a:prstGeom>
        </p:spPr>
        <p:txBody>
          <a:bodyPr>
            <a:normAutofit/>
          </a:bodyPr>
          <a:lstStyle/>
          <a:p>
            <a:pPr marL="0" indent="0" algn="l">
              <a:buNone/>
            </a:pPr>
            <a:r>
              <a:rPr lang="en-CA" altLang="en-US" b="1" dirty="0">
                <a:latin typeface="Arial" panose="020B0604020202020204" pitchFamily="34" charset="0"/>
                <a:cs typeface="Arial" panose="020B0604020202020204" pitchFamily="34" charset="0"/>
              </a:rPr>
              <a:t>  </a:t>
            </a: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pic>
        <p:nvPicPr>
          <p:cNvPr id="1028" name="Picture 4" descr="Your Logos at a Glance">
            <a:extLst>
              <a:ext uri="{FF2B5EF4-FFF2-40B4-BE49-F238E27FC236}">
                <a16:creationId xmlns:a16="http://schemas.microsoft.com/office/drawing/2014/main" id="{330424D8-FD62-EBA1-0D44-E8BA520E5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712" y="1540044"/>
            <a:ext cx="6752463" cy="521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2840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err="1"/>
              <a:t>yOUR</a:t>
            </a:r>
            <a:r>
              <a:rPr lang="en-US" altLang="en-US" sz="3200" b="1" dirty="0"/>
              <a:t> ROTARY LOGO</a:t>
            </a:r>
            <a:br>
              <a:rPr lang="en-US" altLang="en-US" sz="3200" b="1" dirty="0"/>
            </a:br>
            <a:r>
              <a:rPr lang="en-US" altLang="en-US" sz="3200" b="1" dirty="0"/>
              <a:t> </a:t>
            </a:r>
            <a:endParaRPr lang="en-US" altLang="en-US" sz="3100" b="1" dirty="0"/>
          </a:p>
        </p:txBody>
      </p:sp>
      <p:sp>
        <p:nvSpPr>
          <p:cNvPr id="885" name="Content Placeholder 7"/>
          <p:cNvSpPr txBox="1">
            <a:spLocks noGrp="1"/>
          </p:cNvSpPr>
          <p:nvPr>
            <p:ph type="body" idx="1"/>
          </p:nvPr>
        </p:nvSpPr>
        <p:spPr>
          <a:xfrm>
            <a:off x="381000" y="1706049"/>
            <a:ext cx="11506200" cy="4342801"/>
          </a:xfrm>
          <a:prstGeom prst="rect">
            <a:avLst/>
          </a:prstGeom>
        </p:spPr>
        <p:txBody>
          <a:bodyPr>
            <a:normAutofit/>
          </a:bodyPr>
          <a:lstStyle/>
          <a:p>
            <a:pPr marL="0" indent="0" algn="l">
              <a:buNone/>
            </a:pPr>
            <a:r>
              <a:rPr lang="en-CA" altLang="en-US" b="1" dirty="0">
                <a:latin typeface="Arial" panose="020B0604020202020204" pitchFamily="34" charset="0"/>
                <a:cs typeface="Arial" panose="020B0604020202020204" pitchFamily="34" charset="0"/>
              </a:rPr>
              <a:t>  </a:t>
            </a: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3" name="TextBox 2">
            <a:extLst>
              <a:ext uri="{FF2B5EF4-FFF2-40B4-BE49-F238E27FC236}">
                <a16:creationId xmlns:a16="http://schemas.microsoft.com/office/drawing/2014/main" id="{2D872EC7-D277-5F75-1E7B-BFED354F5B36}"/>
              </a:ext>
            </a:extLst>
          </p:cNvPr>
          <p:cNvSpPr txBox="1"/>
          <p:nvPr/>
        </p:nvSpPr>
        <p:spPr>
          <a:xfrm>
            <a:off x="1438656" y="1951672"/>
            <a:ext cx="10131552"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dirty="0"/>
              <a:t>A consistent voice and visual identity are essential components of a strong brand. </a:t>
            </a:r>
          </a:p>
          <a:p>
            <a:endParaRPr lang="en-US" sz="2800" dirty="0"/>
          </a:p>
          <a:p>
            <a:endParaRPr lang="en-US" sz="2800" dirty="0"/>
          </a:p>
          <a:p>
            <a:endParaRPr lang="en-US" sz="2800" dirty="0"/>
          </a:p>
          <a:p>
            <a:r>
              <a:rPr lang="en-US" sz="2800" dirty="0"/>
              <a:t>By using the design elements in the Brand Center,  you ensure that our brand is presented in a unified way, helping to build awareness and recognition of Rotary and Rotaract. </a:t>
            </a:r>
            <a:endParaRPr lang="en-CA" sz="2800" dirty="0"/>
          </a:p>
        </p:txBody>
      </p:sp>
    </p:spTree>
    <p:extLst>
      <p:ext uri="{BB962C8B-B14F-4D97-AF65-F5344CB8AC3E}">
        <p14:creationId xmlns:p14="http://schemas.microsoft.com/office/powerpoint/2010/main" val="7608811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2" name="Text Placeholder 15"/>
          <p:cNvGrpSpPr/>
          <p:nvPr/>
        </p:nvGrpSpPr>
        <p:grpSpPr>
          <a:xfrm>
            <a:off x="921682" y="1585393"/>
            <a:ext cx="9497663" cy="3220122"/>
            <a:chOff x="499816" y="0"/>
            <a:chExt cx="5802233" cy="2431707"/>
          </a:xfrm>
        </p:grpSpPr>
        <p:sp>
          <p:nvSpPr>
            <p:cNvPr id="860" name="Rectangle"/>
            <p:cNvSpPr/>
            <p:nvPr/>
          </p:nvSpPr>
          <p:spPr>
            <a:xfrm>
              <a:off x="499816" y="0"/>
              <a:ext cx="5669929" cy="2431707"/>
            </a:xfrm>
            <a:prstGeom prst="rect">
              <a:avLst/>
            </a:prstGeom>
            <a:noFill/>
            <a:ln w="50800" cap="flat">
              <a:solidFill>
                <a:srgbClr val="005DAA"/>
              </a:solidFill>
              <a:prstDash val="solid"/>
              <a:round/>
            </a:ln>
            <a:effectLst/>
          </p:spPr>
          <p:txBody>
            <a:bodyPr wrap="square" lIns="45719" tIns="45719" rIns="45719" bIns="45719" numCol="1" anchor="t">
              <a:noAutofit/>
            </a:bodyPr>
            <a:lstStyle/>
            <a:p>
              <a:pPr>
                <a:lnSpc>
                  <a:spcPct val="80000"/>
                </a:lnSpc>
                <a:spcBef>
                  <a:spcPts val="1000"/>
                </a:spcBef>
                <a:defRPr sz="2800"/>
              </a:pPr>
              <a:endParaRPr/>
            </a:p>
          </p:txBody>
        </p:sp>
        <p:sp>
          <p:nvSpPr>
            <p:cNvPr id="861" name="“The time we take to serve those who need us can be the turning point, not only in their lives but also in our own”."/>
            <p:cNvSpPr/>
            <p:nvPr/>
          </p:nvSpPr>
          <p:spPr>
            <a:xfrm>
              <a:off x="701173" y="263487"/>
              <a:ext cx="5600876" cy="192908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eaLnBrk="1" hangingPunct="1">
                <a:spcBef>
                  <a:spcPts val="700"/>
                </a:spcBef>
                <a:buClrTx/>
                <a:buFontTx/>
                <a:buNone/>
              </a:pPr>
              <a:r>
                <a:rPr lang="en-CA" altLang="en-US" sz="4000" i="1" dirty="0">
                  <a:solidFill>
                    <a:schemeClr val="accent1">
                      <a:lumMod val="60000"/>
                      <a:lumOff val="40000"/>
                    </a:schemeClr>
                  </a:solidFill>
                </a:rPr>
                <a:t>“As I further my Rotary journey, I will identify opportunities to promote the image of my club and Rotary to the benefit of my community and world”</a:t>
              </a:r>
            </a:p>
          </p:txBody>
        </p:sp>
      </p:grpSp>
      <p:sp>
        <p:nvSpPr>
          <p:cNvPr id="863" name="Slide Number Placeholder 11"/>
          <p:cNvSpPr txBox="1">
            <a:spLocks noGrp="1"/>
          </p:cNvSpPr>
          <p:nvPr>
            <p:ph type="sldNum" sz="quarter" idx="4294967295"/>
          </p:nvPr>
        </p:nvSpPr>
        <p:spPr>
          <a:xfrm>
            <a:off x="11671442" y="165055"/>
            <a:ext cx="188899"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a:solidFill>
                  <a:srgbClr val="000000"/>
                </a:solidFill>
              </a:defRPr>
            </a:lvl1p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err="1"/>
              <a:t>yOUR</a:t>
            </a:r>
            <a:r>
              <a:rPr lang="en-US" altLang="en-US" sz="3200" b="1" dirty="0"/>
              <a:t> ROTARY LOGO</a:t>
            </a:r>
            <a:br>
              <a:rPr lang="en-US" altLang="en-US" sz="3200" b="1" dirty="0"/>
            </a:br>
            <a:r>
              <a:rPr lang="en-US" altLang="en-US" sz="3200" b="1" dirty="0"/>
              <a:t> </a:t>
            </a:r>
            <a:endParaRPr lang="en-US" altLang="en-US" sz="3100" b="1" dirty="0"/>
          </a:p>
        </p:txBody>
      </p:sp>
      <p:sp>
        <p:nvSpPr>
          <p:cNvPr id="885" name="Content Placeholder 7"/>
          <p:cNvSpPr txBox="1">
            <a:spLocks noGrp="1"/>
          </p:cNvSpPr>
          <p:nvPr>
            <p:ph type="body" idx="1"/>
          </p:nvPr>
        </p:nvSpPr>
        <p:spPr>
          <a:xfrm>
            <a:off x="381000" y="1706049"/>
            <a:ext cx="11506200" cy="4342801"/>
          </a:xfrm>
          <a:prstGeom prst="rect">
            <a:avLst/>
          </a:prstGeom>
        </p:spPr>
        <p:txBody>
          <a:bodyPr>
            <a:normAutofit/>
          </a:bodyPr>
          <a:lstStyle/>
          <a:p>
            <a:pPr marL="0" indent="0" algn="l">
              <a:buNone/>
            </a:pPr>
            <a:r>
              <a:rPr lang="en-CA" altLang="en-US" b="1" dirty="0">
                <a:latin typeface="Arial" panose="020B0604020202020204" pitchFamily="34" charset="0"/>
                <a:cs typeface="Arial" panose="020B0604020202020204" pitchFamily="34" charset="0"/>
              </a:rPr>
              <a:t>  </a:t>
            </a: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5" name="TextBox 4">
            <a:extLst>
              <a:ext uri="{FF2B5EF4-FFF2-40B4-BE49-F238E27FC236}">
                <a16:creationId xmlns:a16="http://schemas.microsoft.com/office/drawing/2014/main" id="{4FB42A4E-6A5E-2123-70A7-35D1E85E9CBF}"/>
              </a:ext>
            </a:extLst>
          </p:cNvPr>
          <p:cNvSpPr txBox="1"/>
          <p:nvPr/>
        </p:nvSpPr>
        <p:spPr>
          <a:xfrm>
            <a:off x="1109472" y="2061567"/>
            <a:ext cx="9973056"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dirty="0"/>
              <a:t>Your club logo is made up of the Masterbrand Signature (MBS) plus your club name. </a:t>
            </a:r>
          </a:p>
          <a:p>
            <a:endParaRPr lang="en-US" sz="2800" dirty="0"/>
          </a:p>
          <a:p>
            <a:r>
              <a:rPr lang="en-US" sz="2800" dirty="0"/>
              <a:t>This logo must be used instead of the MBS alone. </a:t>
            </a:r>
          </a:p>
          <a:p>
            <a:endParaRPr lang="en-US" sz="2800" dirty="0"/>
          </a:p>
          <a:p>
            <a:r>
              <a:rPr lang="en-US" sz="2800" dirty="0"/>
              <a:t>No other words should appear above or below the MBS. </a:t>
            </a:r>
            <a:endParaRPr lang="en-CA" sz="2800" dirty="0"/>
          </a:p>
        </p:txBody>
      </p:sp>
    </p:spTree>
    <p:extLst>
      <p:ext uri="{BB962C8B-B14F-4D97-AF65-F5344CB8AC3E}">
        <p14:creationId xmlns:p14="http://schemas.microsoft.com/office/powerpoint/2010/main" val="25486441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err="1"/>
              <a:t>yOUR</a:t>
            </a:r>
            <a:r>
              <a:rPr lang="en-US" altLang="en-US" sz="3200" b="1" dirty="0"/>
              <a:t> ROTARY LOGO</a:t>
            </a:r>
            <a:br>
              <a:rPr lang="en-US" altLang="en-US" sz="3200" b="1" dirty="0"/>
            </a:br>
            <a:r>
              <a:rPr lang="en-US" altLang="en-US" sz="3200" b="1" dirty="0"/>
              <a:t> </a:t>
            </a:r>
            <a:endParaRPr lang="en-US" altLang="en-US" sz="3100" b="1" dirty="0"/>
          </a:p>
        </p:txBody>
      </p:sp>
      <p:sp>
        <p:nvSpPr>
          <p:cNvPr id="885" name="Content Placeholder 7"/>
          <p:cNvSpPr txBox="1">
            <a:spLocks noGrp="1"/>
          </p:cNvSpPr>
          <p:nvPr>
            <p:ph type="body" idx="1"/>
          </p:nvPr>
        </p:nvSpPr>
        <p:spPr>
          <a:xfrm>
            <a:off x="381000" y="1706049"/>
            <a:ext cx="11506200" cy="4342801"/>
          </a:xfrm>
          <a:prstGeom prst="rect">
            <a:avLst/>
          </a:prstGeom>
        </p:spPr>
        <p:txBody>
          <a:bodyPr>
            <a:normAutofit/>
          </a:bodyPr>
          <a:lstStyle/>
          <a:p>
            <a:pPr marL="0" indent="0" algn="l">
              <a:buNone/>
            </a:pPr>
            <a:r>
              <a:rPr lang="en-CA" altLang="en-US" b="1" dirty="0">
                <a:latin typeface="Arial" panose="020B0604020202020204" pitchFamily="34" charset="0"/>
                <a:cs typeface="Arial" panose="020B0604020202020204" pitchFamily="34" charset="0"/>
              </a:rPr>
              <a:t>  </a:t>
            </a: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3" name="TextBox 2">
            <a:extLst>
              <a:ext uri="{FF2B5EF4-FFF2-40B4-BE49-F238E27FC236}">
                <a16:creationId xmlns:a16="http://schemas.microsoft.com/office/drawing/2014/main" id="{2D872EC7-D277-5F75-1E7B-BFED354F5B36}"/>
              </a:ext>
            </a:extLst>
          </p:cNvPr>
          <p:cNvSpPr txBox="1"/>
          <p:nvPr/>
        </p:nvSpPr>
        <p:spPr>
          <a:xfrm>
            <a:off x="1438656" y="1951672"/>
            <a:ext cx="10131552" cy="3847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hangingPunct="1">
              <a:spcBef>
                <a:spcPts val="600"/>
              </a:spcBef>
              <a:buClr>
                <a:srgbClr val="333399"/>
              </a:buClr>
              <a:buSzPct val="100000"/>
              <a:buFont typeface="Arial" panose="020B0604020202020204" pitchFamily="34" charset="0"/>
              <a:buChar char="•"/>
              <a:defRPr/>
            </a:pPr>
            <a:r>
              <a:rPr lang="en-US" altLang="en-US" sz="2800" dirty="0"/>
              <a:t>The word “Rotary” </a:t>
            </a:r>
            <a:r>
              <a:rPr lang="en-US" altLang="en-US" sz="2800" b="1" dirty="0"/>
              <a:t>always</a:t>
            </a:r>
            <a:r>
              <a:rPr lang="en-US" altLang="en-US" sz="2800" dirty="0"/>
              <a:t> appears before our emblem in all of our signatures</a:t>
            </a:r>
          </a:p>
          <a:p>
            <a:pPr marL="341313" hangingPunct="1">
              <a:spcBef>
                <a:spcPts val="600"/>
              </a:spcBef>
              <a:buSzPct val="100000"/>
              <a:defRPr/>
            </a:pPr>
            <a:endParaRPr lang="en-US" altLang="en-US" sz="2800" dirty="0"/>
          </a:p>
          <a:p>
            <a:pPr hangingPunct="1">
              <a:spcBef>
                <a:spcPts val="600"/>
              </a:spcBef>
              <a:buClr>
                <a:srgbClr val="333399"/>
              </a:buClr>
              <a:buSzPct val="100000"/>
              <a:buFont typeface="Arial" panose="020B0604020202020204" pitchFamily="34" charset="0"/>
              <a:buChar char="•"/>
              <a:defRPr/>
            </a:pPr>
            <a:r>
              <a:rPr lang="en-US" altLang="en-US" sz="2800" dirty="0"/>
              <a:t>This </a:t>
            </a:r>
            <a:r>
              <a:rPr lang="en-US" altLang="en-US" sz="2800" b="1" dirty="0"/>
              <a:t>official logo is our </a:t>
            </a:r>
            <a:r>
              <a:rPr lang="en-US" altLang="en-US" sz="2800" b="1" dirty="0" err="1"/>
              <a:t>masterbrand</a:t>
            </a:r>
            <a:r>
              <a:rPr lang="en-US" altLang="en-US" sz="2800" b="1" dirty="0"/>
              <a:t> signature</a:t>
            </a:r>
            <a:r>
              <a:rPr lang="en-US" altLang="en-US" sz="2800" dirty="0"/>
              <a:t>, which should be used wherever possible.</a:t>
            </a:r>
          </a:p>
          <a:p>
            <a:pPr marL="341313" hangingPunct="1">
              <a:spcBef>
                <a:spcPts val="600"/>
              </a:spcBef>
              <a:buSzPct val="100000"/>
              <a:defRPr/>
            </a:pPr>
            <a:endParaRPr lang="en-US" altLang="en-US" sz="2800" dirty="0"/>
          </a:p>
          <a:p>
            <a:pPr hangingPunct="1">
              <a:spcBef>
                <a:spcPts val="600"/>
              </a:spcBef>
              <a:buClr>
                <a:srgbClr val="333399"/>
              </a:buClr>
              <a:buSzPct val="100000"/>
              <a:buFont typeface="Arial" panose="020B0604020202020204" pitchFamily="34" charset="0"/>
              <a:buChar char="•"/>
              <a:defRPr/>
            </a:pPr>
            <a:r>
              <a:rPr lang="en-US" altLang="en-US" sz="2800" dirty="0"/>
              <a:t>The mark of excellence  (the Rotary wheel) should </a:t>
            </a:r>
            <a:r>
              <a:rPr lang="en-US" altLang="en-US" sz="2800" b="1" dirty="0"/>
              <a:t>not</a:t>
            </a:r>
            <a:r>
              <a:rPr lang="en-US" altLang="en-US" sz="2800" dirty="0"/>
              <a:t> appear alone</a:t>
            </a:r>
          </a:p>
        </p:txBody>
      </p:sp>
    </p:spTree>
    <p:extLst>
      <p:ext uri="{BB962C8B-B14F-4D97-AF65-F5344CB8AC3E}">
        <p14:creationId xmlns:p14="http://schemas.microsoft.com/office/powerpoint/2010/main" val="8404160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200" b="1" dirty="0" err="1"/>
              <a:t>yOUR</a:t>
            </a:r>
            <a:r>
              <a:rPr lang="en-US" altLang="en-US" sz="3200" b="1" dirty="0"/>
              <a:t> ROTARY LOGO</a:t>
            </a:r>
            <a:br>
              <a:rPr lang="en-US" altLang="en-US" sz="3200" b="1" dirty="0"/>
            </a:br>
            <a:r>
              <a:rPr lang="en-US" altLang="en-US" sz="3200" b="1" dirty="0"/>
              <a:t> </a:t>
            </a:r>
            <a:endParaRPr lang="en-US" altLang="en-US" sz="3100" b="1" dirty="0"/>
          </a:p>
        </p:txBody>
      </p:sp>
      <p:sp>
        <p:nvSpPr>
          <p:cNvPr id="885" name="Content Placeholder 7"/>
          <p:cNvSpPr txBox="1">
            <a:spLocks noGrp="1"/>
          </p:cNvSpPr>
          <p:nvPr>
            <p:ph type="body" idx="1"/>
          </p:nvPr>
        </p:nvSpPr>
        <p:spPr>
          <a:xfrm>
            <a:off x="381000" y="1706049"/>
            <a:ext cx="11506200" cy="4342801"/>
          </a:xfrm>
          <a:prstGeom prst="rect">
            <a:avLst/>
          </a:prstGeom>
        </p:spPr>
        <p:txBody>
          <a:bodyPr>
            <a:normAutofit/>
          </a:bodyPr>
          <a:lstStyle/>
          <a:p>
            <a:pPr marL="0" indent="0" algn="l">
              <a:buNone/>
            </a:pPr>
            <a:r>
              <a:rPr lang="en-CA" altLang="en-US" b="1" dirty="0">
                <a:latin typeface="Arial" panose="020B0604020202020204" pitchFamily="34" charset="0"/>
                <a:cs typeface="Arial" panose="020B0604020202020204" pitchFamily="34" charset="0"/>
              </a:rPr>
              <a:t>  </a:t>
            </a: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1026" name="Picture 2" descr="Masterbrand Signature (Rotary's Official Logo)">
            <a:extLst>
              <a:ext uri="{FF2B5EF4-FFF2-40B4-BE49-F238E27FC236}">
                <a16:creationId xmlns:a16="http://schemas.microsoft.com/office/drawing/2014/main" id="{BF133A85-4917-9672-D564-4DF79518D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14" y="2057400"/>
            <a:ext cx="4483079" cy="1685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FC5720B-EB97-F0F8-B4B2-15D1E3B1A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60" y="1671526"/>
            <a:ext cx="4368978" cy="1925917"/>
          </a:xfrm>
          <a:prstGeom prst="rect">
            <a:avLst/>
          </a:prstGeom>
        </p:spPr>
      </p:pic>
      <p:pic>
        <p:nvPicPr>
          <p:cNvPr id="9" name="Picture 8">
            <a:extLst>
              <a:ext uri="{FF2B5EF4-FFF2-40B4-BE49-F238E27FC236}">
                <a16:creationId xmlns:a16="http://schemas.microsoft.com/office/drawing/2014/main" id="{9EEAFA1D-1650-53F5-7E53-C8313EA20A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1152" y="3948794"/>
            <a:ext cx="5108448" cy="1838319"/>
          </a:xfrm>
          <a:prstGeom prst="rect">
            <a:avLst/>
          </a:prstGeom>
        </p:spPr>
      </p:pic>
    </p:spTree>
    <p:extLst>
      <p:ext uri="{BB962C8B-B14F-4D97-AF65-F5344CB8AC3E}">
        <p14:creationId xmlns:p14="http://schemas.microsoft.com/office/powerpoint/2010/main" val="237613609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pPr algn="ctr"/>
            <a:r>
              <a:rPr lang="en-US" altLang="en-US" sz="4400" b="1" dirty="0"/>
              <a:t>RESOURCE 2:</a:t>
            </a:r>
            <a:br>
              <a:rPr lang="en-US" altLang="en-US" sz="4400" b="1" dirty="0"/>
            </a:br>
            <a:r>
              <a:rPr lang="en-US" altLang="en-US" sz="4400" b="1" dirty="0"/>
              <a:t> The People of Action</a:t>
            </a:r>
            <a:endParaRPr dirty="0"/>
          </a:p>
        </p:txBody>
      </p:sp>
      <p:sp>
        <p:nvSpPr>
          <p:cNvPr id="885" name="Content Placeholder 7"/>
          <p:cNvSpPr txBox="1">
            <a:spLocks noGrp="1"/>
          </p:cNvSpPr>
          <p:nvPr>
            <p:ph type="body" idx="1"/>
          </p:nvPr>
        </p:nvSpPr>
        <p:spPr>
          <a:xfrm>
            <a:off x="342900" y="2045856"/>
            <a:ext cx="11506200" cy="3836990"/>
          </a:xfrm>
          <a:prstGeom prst="rect">
            <a:avLst/>
          </a:prstGeom>
        </p:spPr>
        <p:txBody>
          <a:bodyPr>
            <a:normAutofit/>
          </a:bodyPr>
          <a:lstStyle/>
          <a:p>
            <a:pPr lvl="1" eaLnBrk="1" hangingPunct="1">
              <a:spcBef>
                <a:spcPts val="500"/>
              </a:spcBef>
              <a:buClr>
                <a:srgbClr val="000000"/>
              </a:buClr>
              <a:buSzPct val="100000"/>
              <a:buFont typeface="Times New Roman" panose="02020603050405020304" pitchFamily="18" charset="0"/>
              <a:buChar char="–"/>
              <a:defRPr/>
            </a:pPr>
            <a:endParaRPr lang="en-CA" altLang="en-US" sz="2400" dirty="0"/>
          </a:p>
          <a:p>
            <a:pPr marL="0" indent="0" eaLnBrk="1" hangingPunct="1">
              <a:buClr>
                <a:srgbClr val="333399"/>
              </a:buClr>
              <a:buNone/>
            </a:pP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5" name="Picture 4">
            <a:extLst>
              <a:ext uri="{FF2B5EF4-FFF2-40B4-BE49-F238E27FC236}">
                <a16:creationId xmlns:a16="http://schemas.microsoft.com/office/drawing/2014/main" id="{33D3928B-F560-474A-996F-109CDDF62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78" y="1747223"/>
            <a:ext cx="2298032" cy="3182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a:extLst>
              <a:ext uri="{FF2B5EF4-FFF2-40B4-BE49-F238E27FC236}">
                <a16:creationId xmlns:a16="http://schemas.microsoft.com/office/drawing/2014/main" id="{4260E9A6-A3A6-424F-B323-623580B96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319" y="1747223"/>
            <a:ext cx="2416719" cy="3182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a:extLst>
              <a:ext uri="{FF2B5EF4-FFF2-40B4-BE49-F238E27FC236}">
                <a16:creationId xmlns:a16="http://schemas.microsoft.com/office/drawing/2014/main" id="{35390045-87B1-4839-8B28-5437EB2BF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2531" y="1747223"/>
            <a:ext cx="2522537" cy="33433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a:extLst>
              <a:ext uri="{FF2B5EF4-FFF2-40B4-BE49-F238E27FC236}">
                <a16:creationId xmlns:a16="http://schemas.microsoft.com/office/drawing/2014/main" id="{04125461-C165-47E9-8505-AAE690DFA6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0334" y="1747223"/>
            <a:ext cx="2478746" cy="33433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a:extLst>
              <a:ext uri="{FF2B5EF4-FFF2-40B4-BE49-F238E27FC236}">
                <a16:creationId xmlns:a16="http://schemas.microsoft.com/office/drawing/2014/main" id="{6933D3BE-B4DE-45BA-ABB1-5814341C4D9F}"/>
              </a:ext>
            </a:extLst>
          </p:cNvPr>
          <p:cNvSpPr txBox="1"/>
          <p:nvPr/>
        </p:nvSpPr>
        <p:spPr>
          <a:xfrm>
            <a:off x="601578" y="5195031"/>
            <a:ext cx="10887502"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i="0" dirty="0">
                <a:solidFill>
                  <a:srgbClr val="000000"/>
                </a:solidFill>
                <a:effectLst/>
                <a:latin typeface="Arial" panose="020B0604020202020204" pitchFamily="34" charset="0"/>
                <a:cs typeface="Arial" panose="020B0604020202020204" pitchFamily="34" charset="0"/>
              </a:rPr>
              <a:t>The People of Action message provides a simple, consistent answer to the question, “What is Rotary?” and rallies us around a single idea: telling — and showing — the world that we are people of action.</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4294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2800" b="1" dirty="0"/>
              <a:t>RESOURCE 2:</a:t>
            </a:r>
            <a:br>
              <a:rPr lang="en-US" altLang="en-US" sz="2800" b="1" dirty="0"/>
            </a:br>
            <a:r>
              <a:rPr lang="en-US" altLang="en-US" sz="2800" b="1" dirty="0"/>
              <a:t> in the Rotary Brand Center</a:t>
            </a:r>
            <a:br>
              <a:rPr lang="en-US" altLang="en-US" sz="2800" b="1" dirty="0"/>
            </a:br>
            <a:r>
              <a:rPr lang="en-US" altLang="en-US" sz="2800" b="1" dirty="0"/>
              <a:t>  people of action</a:t>
            </a:r>
          </a:p>
        </p:txBody>
      </p:sp>
      <p:sp>
        <p:nvSpPr>
          <p:cNvPr id="885" name="Content Placeholder 7"/>
          <p:cNvSpPr txBox="1">
            <a:spLocks noGrp="1"/>
          </p:cNvSpPr>
          <p:nvPr>
            <p:ph type="body" idx="1"/>
          </p:nvPr>
        </p:nvSpPr>
        <p:spPr>
          <a:xfrm>
            <a:off x="342900" y="1954588"/>
            <a:ext cx="11506200" cy="4342801"/>
          </a:xfrm>
          <a:prstGeom prst="rect">
            <a:avLst/>
          </a:prstGeom>
        </p:spPr>
        <p:txBody>
          <a:bodyPr>
            <a:normAutofit/>
          </a:bodyPr>
          <a:lstStyle/>
          <a:p>
            <a:pPr marL="0" indent="0" algn="ctr" eaLnBrk="1" hangingPunct="1">
              <a:spcBef>
                <a:spcPts val="500"/>
              </a:spcBef>
              <a:buClr>
                <a:srgbClr val="333399"/>
              </a:buClr>
              <a:buSzPct val="100000"/>
              <a:buNone/>
              <a:defRPr/>
            </a:pPr>
            <a:r>
              <a:rPr lang="en-CA" altLang="en-US" sz="2400" b="1" dirty="0"/>
              <a:t>Still going strong - our public image campaign:</a:t>
            </a:r>
            <a:r>
              <a:rPr lang="en-CA" altLang="en-US" sz="2400" dirty="0"/>
              <a:t> </a:t>
            </a:r>
            <a:r>
              <a:rPr lang="en-CA" altLang="en-US" sz="2800" b="1" dirty="0"/>
              <a:t>People of Action</a:t>
            </a:r>
          </a:p>
          <a:p>
            <a:pPr marL="0" indent="0" algn="ctr" eaLnBrk="1" hangingPunct="1">
              <a:spcBef>
                <a:spcPts val="500"/>
              </a:spcBef>
              <a:buClr>
                <a:srgbClr val="333399"/>
              </a:buClr>
              <a:buSzPct val="100000"/>
              <a:buNone/>
              <a:defRPr/>
            </a:pPr>
            <a:endParaRPr lang="en-CA" altLang="en-US" sz="2800" b="1" dirty="0"/>
          </a:p>
          <a:p>
            <a:pPr marL="228600" lvl="1" indent="0">
              <a:spcBef>
                <a:spcPts val="500"/>
              </a:spcBef>
              <a:buClr>
                <a:srgbClr val="000000"/>
              </a:buClr>
              <a:buNone/>
              <a:defRPr/>
            </a:pPr>
            <a:r>
              <a:rPr lang="en-CA" altLang="en-US" sz="2400" dirty="0"/>
              <a:t>It is a </a:t>
            </a:r>
            <a:r>
              <a:rPr lang="en-CA" altLang="en-US" sz="2400" b="1" dirty="0"/>
              <a:t>multi year campaign </a:t>
            </a:r>
            <a:r>
              <a:rPr lang="en-CA" altLang="en-US" sz="2400" dirty="0"/>
              <a:t>that narrows the gap between public awareness and public understanding of ROTARY</a:t>
            </a:r>
          </a:p>
          <a:p>
            <a:pPr marL="228600" lvl="1" indent="0" eaLnBrk="1" hangingPunct="1">
              <a:spcBef>
                <a:spcPts val="500"/>
              </a:spcBef>
              <a:buClr>
                <a:srgbClr val="000000"/>
              </a:buClr>
              <a:buSzPct val="100000"/>
              <a:buNone/>
              <a:defRPr/>
            </a:pPr>
            <a:endParaRPr lang="en-CA" altLang="en-US" sz="2400" dirty="0"/>
          </a:p>
          <a:p>
            <a:pPr marL="228600" lvl="1" indent="0" eaLnBrk="1" hangingPunct="1">
              <a:spcBef>
                <a:spcPts val="500"/>
              </a:spcBef>
              <a:buClr>
                <a:srgbClr val="000000"/>
              </a:buClr>
              <a:buSzPct val="100000"/>
              <a:buNone/>
              <a:defRPr/>
            </a:pPr>
            <a:r>
              <a:rPr lang="en-CA" altLang="en-US" sz="2400" dirty="0"/>
              <a:t>Download ads and materials TODAY</a:t>
            </a:r>
          </a:p>
          <a:p>
            <a:pPr marL="0" indent="0" eaLnBrk="1" hangingPunct="1">
              <a:spcBef>
                <a:spcPts val="500"/>
              </a:spcBef>
              <a:buSzPct val="100000"/>
              <a:buNone/>
              <a:defRPr/>
            </a:pPr>
            <a:endParaRPr lang="en-CA" altLang="en-US" sz="2400" dirty="0"/>
          </a:p>
          <a:p>
            <a:pPr marL="228600" lvl="1" indent="0" eaLnBrk="1" hangingPunct="1">
              <a:spcBef>
                <a:spcPts val="500"/>
              </a:spcBef>
              <a:buClr>
                <a:srgbClr val="000000"/>
              </a:buClr>
              <a:buSzPct val="100000"/>
              <a:buNone/>
              <a:defRPr/>
            </a:pPr>
            <a:r>
              <a:rPr lang="en-CA" altLang="en-US" sz="2400" dirty="0"/>
              <a:t>This is our </a:t>
            </a:r>
            <a:r>
              <a:rPr lang="en-CA" altLang="en-US" sz="2400" b="1" dirty="0"/>
              <a:t>global brand strengthening</a:t>
            </a:r>
            <a:r>
              <a:rPr lang="en-CA" altLang="en-US" sz="2400" dirty="0"/>
              <a:t> initiative</a:t>
            </a:r>
          </a:p>
          <a:p>
            <a:pPr marL="228600" lvl="1" indent="0" eaLnBrk="1" hangingPunct="1">
              <a:spcBef>
                <a:spcPts val="500"/>
              </a:spcBef>
              <a:buClr>
                <a:srgbClr val="000000"/>
              </a:buClr>
              <a:buSzPct val="100000"/>
              <a:buNone/>
              <a:defRPr/>
            </a:pPr>
            <a:endParaRPr lang="en-CA" altLang="en-US" sz="2400" dirty="0"/>
          </a:p>
          <a:p>
            <a:pPr marL="228600" lvl="1" indent="0" eaLnBrk="1" hangingPunct="1">
              <a:spcBef>
                <a:spcPts val="500"/>
              </a:spcBef>
              <a:buClr>
                <a:srgbClr val="000000"/>
              </a:buClr>
              <a:buSzPct val="100000"/>
              <a:buNone/>
              <a:defRPr/>
            </a:pPr>
            <a:endParaRPr lang="en-CA" altLang="en-US" sz="2400" dirty="0"/>
          </a:p>
          <a:p>
            <a:pPr eaLnBrk="1" hangingPunct="1">
              <a:spcBef>
                <a:spcPts val="600"/>
              </a:spcBef>
              <a:buClr>
                <a:srgbClr val="333399"/>
              </a:buClr>
              <a:buSzPct val="100000"/>
              <a:buFont typeface="Arial" panose="020B0604020202020204" pitchFamily="34" charset="0"/>
              <a:buChar char="•"/>
              <a:defRPr/>
            </a:pPr>
            <a:endParaRPr lang="en-US" altLang="en-US" sz="2000"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extLst>
      <p:ext uri="{BB962C8B-B14F-4D97-AF65-F5344CB8AC3E}">
        <p14:creationId xmlns:p14="http://schemas.microsoft.com/office/powerpoint/2010/main" val="278041559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pPr algn="ctr"/>
            <a:r>
              <a:rPr lang="en-US" altLang="en-US" sz="4400" b="1" dirty="0"/>
              <a:t>RESOURCE 2:</a:t>
            </a:r>
            <a:br>
              <a:rPr lang="en-US" altLang="en-US" sz="4400" b="1" dirty="0"/>
            </a:br>
            <a:r>
              <a:rPr lang="en-US" altLang="en-US" sz="4400" b="1" dirty="0"/>
              <a:t> The People of Action</a:t>
            </a:r>
            <a:endParaRPr dirty="0"/>
          </a:p>
        </p:txBody>
      </p:sp>
      <p:sp>
        <p:nvSpPr>
          <p:cNvPr id="885" name="Content Placeholder 7"/>
          <p:cNvSpPr txBox="1">
            <a:spLocks noGrp="1"/>
          </p:cNvSpPr>
          <p:nvPr>
            <p:ph type="body" idx="1"/>
          </p:nvPr>
        </p:nvSpPr>
        <p:spPr>
          <a:xfrm>
            <a:off x="342900" y="2045856"/>
            <a:ext cx="11506200" cy="3836990"/>
          </a:xfrm>
          <a:prstGeom prst="rect">
            <a:avLst/>
          </a:prstGeom>
        </p:spPr>
        <p:txBody>
          <a:bodyPr>
            <a:normAutofit fontScale="92500" lnSpcReduction="10000"/>
          </a:bodyPr>
          <a:lstStyle/>
          <a:p>
            <a:pPr>
              <a:spcBef>
                <a:spcPts val="500"/>
              </a:spcBef>
              <a:buClr>
                <a:srgbClr val="333399"/>
              </a:buClr>
              <a:defRPr/>
            </a:pPr>
            <a:r>
              <a:rPr lang="en-CA" altLang="en-US" sz="2400" b="1" dirty="0"/>
              <a:t>People of Action:</a:t>
            </a:r>
            <a:r>
              <a:rPr lang="en-CA" altLang="en-US" sz="2400" dirty="0"/>
              <a:t> campaign materials now available in The Rotary Brand Center:</a:t>
            </a:r>
          </a:p>
          <a:p>
            <a:pPr lvl="1" eaLnBrk="1" hangingPunct="1">
              <a:spcBef>
                <a:spcPts val="500"/>
              </a:spcBef>
              <a:buClr>
                <a:srgbClr val="000000"/>
              </a:buClr>
              <a:buSzPct val="100000"/>
              <a:buFont typeface="Times New Roman" panose="02020603050405020304" pitchFamily="18" charset="0"/>
              <a:buChar char="–"/>
              <a:defRPr/>
            </a:pPr>
            <a:r>
              <a:rPr lang="en-CA" altLang="en-US" sz="2400" dirty="0"/>
              <a:t>     Videos</a:t>
            </a:r>
          </a:p>
          <a:p>
            <a:pPr lvl="1" eaLnBrk="1" hangingPunct="1">
              <a:spcBef>
                <a:spcPts val="500"/>
              </a:spcBef>
              <a:buClr>
                <a:srgbClr val="000000"/>
              </a:buClr>
              <a:buSzPct val="100000"/>
              <a:buFont typeface="Times New Roman" panose="02020603050405020304" pitchFamily="18" charset="0"/>
              <a:buChar char="–"/>
              <a:defRPr/>
            </a:pPr>
            <a:r>
              <a:rPr lang="en-CA" altLang="en-US" sz="2400" dirty="0"/>
              <a:t>     Print Ads</a:t>
            </a:r>
          </a:p>
          <a:p>
            <a:pPr lvl="1" eaLnBrk="1" hangingPunct="1">
              <a:spcBef>
                <a:spcPts val="500"/>
              </a:spcBef>
              <a:buClr>
                <a:srgbClr val="000000"/>
              </a:buClr>
              <a:buSzPct val="100000"/>
              <a:buFont typeface="Times New Roman" panose="02020603050405020304" pitchFamily="18" charset="0"/>
              <a:buChar char="–"/>
              <a:defRPr/>
            </a:pPr>
            <a:r>
              <a:rPr lang="en-CA" altLang="en-US" sz="2400" dirty="0"/>
              <a:t>     Outdoor Ads</a:t>
            </a:r>
          </a:p>
          <a:p>
            <a:pPr lvl="1" eaLnBrk="1" hangingPunct="1">
              <a:spcBef>
                <a:spcPts val="500"/>
              </a:spcBef>
              <a:buClr>
                <a:srgbClr val="000000"/>
              </a:buClr>
              <a:buSzPct val="100000"/>
              <a:buFont typeface="Times New Roman" panose="02020603050405020304" pitchFamily="18" charset="0"/>
              <a:buChar char="–"/>
              <a:defRPr/>
            </a:pPr>
            <a:r>
              <a:rPr lang="en-CA" altLang="en-US" sz="2400" dirty="0"/>
              <a:t>     Online Ads</a:t>
            </a:r>
          </a:p>
          <a:p>
            <a:pPr lvl="1" eaLnBrk="1" hangingPunct="1">
              <a:spcBef>
                <a:spcPts val="500"/>
              </a:spcBef>
              <a:buClr>
                <a:srgbClr val="000000"/>
              </a:buClr>
              <a:buSzPct val="100000"/>
              <a:buFont typeface="Times New Roman" panose="02020603050405020304" pitchFamily="18" charset="0"/>
              <a:buChar char="–"/>
              <a:defRPr/>
            </a:pPr>
            <a:r>
              <a:rPr lang="en-CA" altLang="en-US" sz="2400" dirty="0"/>
              <a:t>     Radio ads and scripts</a:t>
            </a:r>
          </a:p>
          <a:p>
            <a:pPr lvl="1" eaLnBrk="1" hangingPunct="1">
              <a:spcBef>
                <a:spcPts val="500"/>
              </a:spcBef>
              <a:buClr>
                <a:srgbClr val="000000"/>
              </a:buClr>
              <a:buSzPct val="100000"/>
              <a:buFont typeface="Times New Roman" panose="02020603050405020304" pitchFamily="18" charset="0"/>
              <a:buChar char="–"/>
              <a:defRPr/>
            </a:pPr>
            <a:r>
              <a:rPr lang="en-CA" altLang="en-US" sz="2400" dirty="0"/>
              <a:t>     Campaign style guide and guidelines</a:t>
            </a:r>
          </a:p>
          <a:p>
            <a:pPr lvl="1" eaLnBrk="1" hangingPunct="1">
              <a:spcBef>
                <a:spcPts val="500"/>
              </a:spcBef>
              <a:buClr>
                <a:srgbClr val="000000"/>
              </a:buClr>
              <a:buSzPct val="100000"/>
              <a:buFont typeface="Times New Roman" panose="02020603050405020304" pitchFamily="18" charset="0"/>
              <a:buChar char="–"/>
              <a:defRPr/>
            </a:pPr>
            <a:endParaRPr lang="en-CA" altLang="en-US" sz="2400" dirty="0"/>
          </a:p>
          <a:p>
            <a:pPr lvl="1">
              <a:spcBef>
                <a:spcPts val="500"/>
              </a:spcBef>
              <a:buClr>
                <a:srgbClr val="000000"/>
              </a:buClr>
              <a:defRPr/>
            </a:pPr>
            <a:r>
              <a:rPr lang="en-CA" altLang="en-US" sz="2400" dirty="0"/>
              <a:t>Templates created for you to customize with local images and content</a:t>
            </a:r>
          </a:p>
          <a:p>
            <a:pPr>
              <a:spcBef>
                <a:spcPts val="500"/>
              </a:spcBef>
              <a:defRPr/>
            </a:pPr>
            <a:endParaRPr lang="en-CA" altLang="en-US" sz="2400" dirty="0"/>
          </a:p>
          <a:p>
            <a:pPr lvl="1">
              <a:spcBef>
                <a:spcPts val="500"/>
              </a:spcBef>
              <a:buClr>
                <a:srgbClr val="000000"/>
              </a:buClr>
              <a:defRPr/>
            </a:pPr>
            <a:r>
              <a:rPr lang="en-CA" altLang="en-US" sz="2400" dirty="0"/>
              <a:t>Use an ad specific to YOUR story</a:t>
            </a:r>
            <a:r>
              <a:rPr lang="en-CA" altLang="en-US" sz="2400" dirty="0">
                <a:solidFill>
                  <a:srgbClr val="333399"/>
                </a:solidFill>
              </a:rPr>
              <a:t>     </a:t>
            </a:r>
          </a:p>
          <a:p>
            <a:pPr lvl="1" eaLnBrk="1" hangingPunct="1">
              <a:spcBef>
                <a:spcPts val="500"/>
              </a:spcBef>
              <a:buClr>
                <a:srgbClr val="000000"/>
              </a:buClr>
              <a:buSzPct val="100000"/>
              <a:buFont typeface="Times New Roman" panose="02020603050405020304" pitchFamily="18" charset="0"/>
              <a:buChar char="–"/>
              <a:defRPr/>
            </a:pPr>
            <a:endParaRPr lang="en-CA" altLang="en-US" sz="2400" dirty="0"/>
          </a:p>
          <a:p>
            <a:pPr marL="0" indent="0" eaLnBrk="1" hangingPunct="1">
              <a:buClr>
                <a:srgbClr val="333399"/>
              </a:buClr>
              <a:buNone/>
            </a:pP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Tree>
    <p:extLst>
      <p:ext uri="{BB962C8B-B14F-4D97-AF65-F5344CB8AC3E}">
        <p14:creationId xmlns:p14="http://schemas.microsoft.com/office/powerpoint/2010/main" val="37113505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a:bodyPr>
          <a:lstStyle/>
          <a:p>
            <a:pPr algn="ctr">
              <a:spcBef>
                <a:spcPct val="0"/>
              </a:spcBef>
            </a:pPr>
            <a:r>
              <a:rPr lang="en-US" altLang="en-US" sz="3200" b="1" dirty="0"/>
              <a:t>RESOURCE 3:</a:t>
            </a:r>
            <a:br>
              <a:rPr lang="en-US" altLang="en-US" sz="3200" b="1" dirty="0"/>
            </a:br>
            <a:r>
              <a:rPr lang="en-US" altLang="en-US" sz="3200" b="1" dirty="0"/>
              <a:t> MEDIA CRISIS HANDBOOK  515-EN</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r>
              <a:rPr lang="en-US" altLang="en-US" sz="1800" dirty="0"/>
              <a:t>An effective </a:t>
            </a:r>
            <a:r>
              <a:rPr lang="en-US" altLang="en-US" sz="1800" b="1" dirty="0"/>
              <a:t>media crisis plan</a:t>
            </a:r>
            <a:r>
              <a:rPr lang="en-US" altLang="en-US" sz="1800" dirty="0"/>
              <a:t> is based , first and foremost, </a:t>
            </a:r>
          </a:p>
          <a:p>
            <a:pPr marL="0" indent="0">
              <a:buNone/>
            </a:pPr>
            <a:r>
              <a:rPr lang="en-US" altLang="en-US" sz="1800" dirty="0"/>
              <a:t>    on the principles of </a:t>
            </a:r>
            <a:r>
              <a:rPr lang="en-US" altLang="en-US" sz="1800" b="1" dirty="0"/>
              <a:t>truth, transparency, and sincerity</a:t>
            </a:r>
          </a:p>
          <a:p>
            <a:endParaRPr lang="en-US" altLang="en-US" sz="1800" b="1" dirty="0"/>
          </a:p>
          <a:p>
            <a:pPr eaLnBrk="1" hangingPunct="1">
              <a:spcBef>
                <a:spcPts val="800"/>
              </a:spcBef>
              <a:buClr>
                <a:srgbClr val="333399"/>
              </a:buClr>
              <a:buSzPct val="100000"/>
              <a:buFont typeface="Arial" panose="020B0604020202020204" pitchFamily="34" charset="0"/>
              <a:buChar char="•"/>
              <a:defRPr/>
            </a:pPr>
            <a:r>
              <a:rPr lang="en-US" altLang="en-US" sz="1800" dirty="0"/>
              <a:t>It is a “How To” guide of what to do:</a:t>
            </a:r>
          </a:p>
          <a:p>
            <a:pPr lvl="1" eaLnBrk="1" hangingPunct="1">
              <a:spcBef>
                <a:spcPts val="700"/>
              </a:spcBef>
              <a:buClr>
                <a:srgbClr val="333399"/>
              </a:buClr>
              <a:buSzPct val="100000"/>
              <a:buFont typeface="Arial" panose="020B0604020202020204" pitchFamily="34" charset="0"/>
              <a:buChar char="–"/>
              <a:defRPr/>
            </a:pPr>
            <a:r>
              <a:rPr lang="en-US" altLang="en-US" sz="1800" dirty="0"/>
              <a:t>What to Do When Reporters Call</a:t>
            </a:r>
          </a:p>
          <a:p>
            <a:pPr lvl="1" eaLnBrk="1" hangingPunct="1">
              <a:spcBef>
                <a:spcPts val="700"/>
              </a:spcBef>
              <a:buClr>
                <a:srgbClr val="333399"/>
              </a:buClr>
              <a:buSzPct val="100000"/>
              <a:buFont typeface="Arial" panose="020B0604020202020204" pitchFamily="34" charset="0"/>
              <a:buChar char="–"/>
              <a:defRPr/>
            </a:pPr>
            <a:r>
              <a:rPr lang="en-US" altLang="en-US" sz="1800" dirty="0"/>
              <a:t>What to Do If A Crisis Develops</a:t>
            </a:r>
          </a:p>
          <a:p>
            <a:pPr lvl="1" eaLnBrk="1" hangingPunct="1">
              <a:spcBef>
                <a:spcPts val="700"/>
              </a:spcBef>
              <a:buClr>
                <a:srgbClr val="333399"/>
              </a:buClr>
              <a:buSzPct val="100000"/>
              <a:buFont typeface="Arial" panose="020B0604020202020204" pitchFamily="34" charset="0"/>
              <a:buChar char="–"/>
              <a:defRPr/>
            </a:pPr>
            <a:r>
              <a:rPr lang="en-US" altLang="en-US" sz="1800" dirty="0"/>
              <a:t>What To Do When the Media Contact You</a:t>
            </a:r>
          </a:p>
          <a:p>
            <a:pPr lvl="1" eaLnBrk="1" hangingPunct="1">
              <a:spcBef>
                <a:spcPts val="700"/>
              </a:spcBef>
              <a:buClr>
                <a:srgbClr val="333399"/>
              </a:buClr>
              <a:buSzPct val="100000"/>
              <a:buFont typeface="Arial" panose="020B0604020202020204" pitchFamily="34" charset="0"/>
              <a:buChar char="–"/>
              <a:defRPr/>
            </a:pPr>
            <a:r>
              <a:rPr lang="en-US" altLang="en-US" sz="1800" dirty="0"/>
              <a:t>How to Maintain The Proper Attitude During Interviews</a:t>
            </a:r>
          </a:p>
          <a:p>
            <a:pPr lvl="1" eaLnBrk="1" hangingPunct="1">
              <a:spcBef>
                <a:spcPts val="700"/>
              </a:spcBef>
              <a:buClr>
                <a:srgbClr val="333399"/>
              </a:buClr>
              <a:buSzPct val="100000"/>
              <a:buFont typeface="Arial" panose="020B0604020202020204" pitchFamily="34" charset="0"/>
              <a:buChar char="–"/>
              <a:defRPr/>
            </a:pPr>
            <a:r>
              <a:rPr lang="en-US" altLang="en-US" sz="1800" dirty="0"/>
              <a:t>What Mistakes To Avoid</a:t>
            </a:r>
          </a:p>
          <a:p>
            <a:pPr lvl="1" eaLnBrk="1" hangingPunct="1">
              <a:spcBef>
                <a:spcPts val="700"/>
              </a:spcBef>
              <a:buClr>
                <a:srgbClr val="333399"/>
              </a:buClr>
              <a:buSzPct val="100000"/>
              <a:buFont typeface="Arial" panose="020B0604020202020204" pitchFamily="34" charset="0"/>
              <a:buChar char="–"/>
              <a:defRPr/>
            </a:pPr>
            <a:r>
              <a:rPr lang="en-US" altLang="en-US" sz="1800" dirty="0"/>
              <a:t>How Actions Speak Volumes</a:t>
            </a:r>
          </a:p>
          <a:p>
            <a:pPr lvl="1" eaLnBrk="1" hangingPunct="1">
              <a:spcBef>
                <a:spcPts val="700"/>
              </a:spcBef>
              <a:buClr>
                <a:srgbClr val="333399"/>
              </a:buClr>
              <a:buSzPct val="100000"/>
              <a:buFont typeface="Arial" panose="020B0604020202020204" pitchFamily="34" charset="0"/>
              <a:buChar char="–"/>
              <a:defRPr/>
            </a:pPr>
            <a:r>
              <a:rPr lang="en-US" altLang="en-US" sz="1800" dirty="0"/>
              <a:t>How To Obtain Media Assistance From</a:t>
            </a:r>
          </a:p>
          <a:p>
            <a:pPr marL="228600" lvl="1" indent="0" eaLnBrk="1" hangingPunct="1">
              <a:spcBef>
                <a:spcPts val="700"/>
              </a:spcBef>
              <a:buClr>
                <a:srgbClr val="333399"/>
              </a:buClr>
              <a:buSzPct val="100000"/>
              <a:buNone/>
              <a:defRPr/>
            </a:pPr>
            <a:r>
              <a:rPr lang="en-US" altLang="en-US" sz="1800" dirty="0"/>
              <a:t>     RI’s  PR &amp; Media Relations Staff</a:t>
            </a:r>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26</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787516D4-4F9D-413D-B8F0-CD436180BB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920" y="2054392"/>
            <a:ext cx="4376788" cy="45268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997135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589547" y="166006"/>
            <a:ext cx="11297653" cy="1305600"/>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200" b="1" dirty="0"/>
              <a:t>RESOURCE 4:</a:t>
            </a:r>
            <a:br>
              <a:rPr lang="en-US" altLang="en-US" sz="3200" b="1" dirty="0"/>
            </a:br>
            <a:r>
              <a:rPr lang="en-US" altLang="en-US" sz="3200" b="1" dirty="0"/>
              <a:t> “news and features ”  </a:t>
            </a:r>
            <a:br>
              <a:rPr lang="en-US" altLang="en-US" sz="3200" b="1" dirty="0"/>
            </a:br>
            <a:r>
              <a:rPr lang="en-US" altLang="en-US" sz="3200" b="1" dirty="0"/>
              <a:t>ON THE ROTARY.ORG WEBSITE</a:t>
            </a: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marL="0" indent="0" eaLnBrk="1" hangingPunct="1">
              <a:spcBef>
                <a:spcPts val="700"/>
              </a:spcBef>
              <a:buClr>
                <a:srgbClr val="333399"/>
              </a:buClr>
              <a:buSzPct val="100000"/>
              <a:buNone/>
              <a:defRPr/>
            </a:pPr>
            <a:r>
              <a:rPr lang="en-US" altLang="en-US" sz="2000" dirty="0"/>
              <a:t>Viewable on the rotary.org website. </a:t>
            </a:r>
          </a:p>
          <a:p>
            <a:pPr marL="87313" indent="0" eaLnBrk="1" hangingPunct="1">
              <a:spcBef>
                <a:spcPts val="700"/>
              </a:spcBef>
              <a:buSzPct val="100000"/>
              <a:buNone/>
              <a:defRPr/>
            </a:pPr>
            <a:endParaRPr lang="en-US" altLang="en-US" sz="2000" dirty="0"/>
          </a:p>
          <a:p>
            <a:pPr lvl="1">
              <a:spcBef>
                <a:spcPts val="700"/>
              </a:spcBef>
              <a:buClr>
                <a:srgbClr val="000000"/>
              </a:buClr>
              <a:defRPr/>
            </a:pPr>
            <a:r>
              <a:rPr lang="en-US" altLang="en-US" sz="2000" dirty="0"/>
              <a:t>Go to the rotary.org website</a:t>
            </a:r>
          </a:p>
          <a:p>
            <a:pPr lvl="1">
              <a:spcBef>
                <a:spcPts val="700"/>
              </a:spcBef>
              <a:buClr>
                <a:srgbClr val="000000"/>
              </a:buClr>
              <a:defRPr/>
            </a:pPr>
            <a:r>
              <a:rPr lang="en-US" altLang="en-US" sz="2000" dirty="0"/>
              <a:t>Get into My Rotary</a:t>
            </a:r>
          </a:p>
          <a:p>
            <a:pPr lvl="1">
              <a:spcBef>
                <a:spcPts val="700"/>
              </a:spcBef>
              <a:buClr>
                <a:srgbClr val="000000"/>
              </a:buClr>
              <a:defRPr/>
            </a:pPr>
            <a:r>
              <a:rPr lang="en-US" altLang="en-US" sz="2000" dirty="0"/>
              <a:t>Go to the “News and Features” scroll bar</a:t>
            </a:r>
          </a:p>
          <a:p>
            <a:pPr lvl="1">
              <a:spcBef>
                <a:spcPts val="700"/>
              </a:spcBef>
              <a:buClr>
                <a:srgbClr val="000000"/>
              </a:buClr>
              <a:defRPr/>
            </a:pPr>
            <a:r>
              <a:rPr lang="en-US" altLang="en-US" sz="2000" dirty="0"/>
              <a:t>Scroll down through and see </a:t>
            </a:r>
          </a:p>
          <a:p>
            <a:pPr marL="228600" lvl="1" indent="0">
              <a:spcBef>
                <a:spcPts val="700"/>
              </a:spcBef>
              <a:buClr>
                <a:srgbClr val="000000"/>
              </a:buClr>
              <a:buNone/>
              <a:defRPr/>
            </a:pPr>
            <a:r>
              <a:rPr lang="en-US" altLang="en-US" sz="2000" dirty="0"/>
              <a:t>    All of the resource materials</a:t>
            </a:r>
            <a:endParaRPr lang="en-US" altLang="en-US" sz="2000" b="1" dirty="0"/>
          </a:p>
          <a:p>
            <a:pPr marL="228600" lvl="1" indent="0">
              <a:spcBef>
                <a:spcPts val="700"/>
              </a:spcBef>
              <a:buClr>
                <a:srgbClr val="000000"/>
              </a:buClr>
              <a:buNone/>
              <a:defRPr/>
            </a:pPr>
            <a:r>
              <a:rPr lang="en-US" altLang="en-US" sz="2000" b="1" dirty="0"/>
              <a:t>                    </a:t>
            </a:r>
            <a:r>
              <a:rPr lang="en-US" altLang="en-US" sz="2000" dirty="0"/>
              <a:t>OR</a:t>
            </a:r>
          </a:p>
          <a:p>
            <a:pPr lvl="1">
              <a:spcBef>
                <a:spcPts val="700"/>
              </a:spcBef>
              <a:buClr>
                <a:srgbClr val="000000"/>
              </a:buClr>
              <a:defRPr/>
            </a:pPr>
            <a:r>
              <a:rPr lang="en-US" altLang="en-US" sz="2000" dirty="0"/>
              <a:t>just google: rotary news and features</a:t>
            </a:r>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27</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AB755C52-B994-4BE2-8194-3AA666CC08BA}"/>
              </a:ext>
            </a:extLst>
          </p:cNvPr>
          <p:cNvPicPr>
            <a:picLocks noChangeAspect="1"/>
          </p:cNvPicPr>
          <p:nvPr/>
        </p:nvPicPr>
        <p:blipFill>
          <a:blip r:embed="rId3"/>
          <a:stretch>
            <a:fillRect/>
          </a:stretch>
        </p:blipFill>
        <p:spPr>
          <a:xfrm>
            <a:off x="5608519" y="1804737"/>
            <a:ext cx="6370499" cy="3581657"/>
          </a:xfrm>
          <a:prstGeom prst="rect">
            <a:avLst/>
          </a:prstGeom>
        </p:spPr>
      </p:pic>
    </p:spTree>
    <p:extLst>
      <p:ext uri="{BB962C8B-B14F-4D97-AF65-F5344CB8AC3E}">
        <p14:creationId xmlns:p14="http://schemas.microsoft.com/office/powerpoint/2010/main" val="136335919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200" b="1" dirty="0"/>
              <a:t>RESOURCE 5:</a:t>
            </a:r>
            <a:br>
              <a:rPr lang="en-US" altLang="en-US" sz="3200" b="1" dirty="0"/>
            </a:br>
            <a:r>
              <a:rPr lang="en-US" altLang="en-US" sz="3200" b="1" dirty="0"/>
              <a:t> “ROTARY MEDIA CENTRE ”  </a:t>
            </a:r>
            <a:br>
              <a:rPr lang="en-US" altLang="en-US" sz="3200" b="1" dirty="0"/>
            </a:b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eaLnBrk="1" hangingPunct="1">
              <a:spcBef>
                <a:spcPct val="0"/>
              </a:spcBef>
              <a:buClrTx/>
              <a:buFontTx/>
              <a:buNone/>
            </a:pPr>
            <a:r>
              <a:rPr lang="en-US" altLang="en-US" sz="1800" dirty="0"/>
              <a:t>This is Your Source for:</a:t>
            </a:r>
          </a:p>
          <a:p>
            <a:pPr eaLnBrk="1" hangingPunct="1">
              <a:spcBef>
                <a:spcPct val="0"/>
              </a:spcBef>
              <a:buClrTx/>
              <a:buFontTx/>
              <a:buNone/>
            </a:pPr>
            <a:endParaRPr lang="en-US" altLang="en-US" sz="1800" dirty="0"/>
          </a:p>
          <a:p>
            <a:pPr eaLnBrk="1" hangingPunct="1">
              <a:spcBef>
                <a:spcPts val="700"/>
              </a:spcBef>
              <a:buClr>
                <a:srgbClr val="333399"/>
              </a:buClr>
              <a:buSzPct val="100000"/>
              <a:buFont typeface="Arial" panose="020B0604020202020204" pitchFamily="34" charset="0"/>
              <a:buChar char="•"/>
              <a:defRPr/>
            </a:pPr>
            <a:r>
              <a:rPr lang="en-US" altLang="en-US" sz="1800" dirty="0"/>
              <a:t>Rotary:</a:t>
            </a:r>
          </a:p>
          <a:p>
            <a:pPr lvl="2">
              <a:spcBef>
                <a:spcPts val="700"/>
              </a:spcBef>
              <a:buClr>
                <a:srgbClr val="333399"/>
              </a:buClr>
              <a:defRPr/>
            </a:pPr>
            <a:r>
              <a:rPr lang="en-CA" altLang="en-US" sz="1800" dirty="0"/>
              <a:t>News and Features (Press releases ; </a:t>
            </a:r>
          </a:p>
          <a:p>
            <a:pPr marL="457200" lvl="2" indent="0">
              <a:spcBef>
                <a:spcPts val="700"/>
              </a:spcBef>
              <a:buClr>
                <a:srgbClr val="333399"/>
              </a:buClr>
              <a:buNone/>
              <a:defRPr/>
            </a:pPr>
            <a:r>
              <a:rPr lang="en-CA" altLang="en-US" sz="1800" dirty="0"/>
              <a:t>     Fact Sheets ; Feature Articles;</a:t>
            </a:r>
          </a:p>
          <a:p>
            <a:pPr marL="457200" lvl="2" indent="0">
              <a:spcBef>
                <a:spcPts val="700"/>
              </a:spcBef>
              <a:buClr>
                <a:srgbClr val="333399"/>
              </a:buClr>
              <a:buNone/>
              <a:defRPr/>
            </a:pPr>
            <a:r>
              <a:rPr lang="en-CA" altLang="en-US" sz="1800" dirty="0"/>
              <a:t>     Rotary at a glance; Rotary and Polio)</a:t>
            </a:r>
          </a:p>
          <a:p>
            <a:pPr lvl="2">
              <a:spcBef>
                <a:spcPts val="700"/>
              </a:spcBef>
              <a:buClr>
                <a:srgbClr val="333399"/>
              </a:buClr>
              <a:defRPr/>
            </a:pPr>
            <a:r>
              <a:rPr lang="en-CA" altLang="en-US" sz="1800" dirty="0"/>
              <a:t>Rotary Magazine issues</a:t>
            </a:r>
          </a:p>
          <a:p>
            <a:pPr lvl="2">
              <a:spcBef>
                <a:spcPts val="700"/>
              </a:spcBef>
              <a:buClr>
                <a:srgbClr val="333399"/>
              </a:buClr>
              <a:defRPr/>
            </a:pPr>
            <a:r>
              <a:rPr lang="en-CA" altLang="en-US" sz="1800" dirty="0"/>
              <a:t>Rotary Press Center  (Rotary Fact Sheets </a:t>
            </a:r>
          </a:p>
          <a:p>
            <a:pPr marL="457200" lvl="2" indent="0">
              <a:spcBef>
                <a:spcPts val="700"/>
              </a:spcBef>
              <a:buClr>
                <a:srgbClr val="333399"/>
              </a:buClr>
              <a:buNone/>
              <a:defRPr/>
            </a:pPr>
            <a:r>
              <a:rPr lang="en-CA" altLang="en-US" sz="1800" dirty="0"/>
              <a:t>     and News Releases) </a:t>
            </a:r>
          </a:p>
          <a:p>
            <a:pPr lvl="2">
              <a:spcBef>
                <a:spcPts val="700"/>
              </a:spcBef>
              <a:buClr>
                <a:srgbClr val="333399"/>
              </a:buClr>
              <a:defRPr/>
            </a:pPr>
            <a:r>
              <a:rPr lang="en-CA" altLang="en-US" sz="1800" dirty="0"/>
              <a:t>Links to all of Rotary’s Social Media Outlets</a:t>
            </a:r>
          </a:p>
          <a:p>
            <a:pPr lvl="2">
              <a:spcBef>
                <a:spcPts val="700"/>
              </a:spcBef>
              <a:buClr>
                <a:srgbClr val="333399"/>
              </a:buClr>
              <a:defRPr/>
            </a:pPr>
            <a:r>
              <a:rPr lang="en-CA" altLang="en-US" sz="1800" dirty="0"/>
              <a:t>Rotary’s Virtual Reality Films </a:t>
            </a:r>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28</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5E447681-6504-4D51-8845-AC70C0D46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129" y="2224238"/>
            <a:ext cx="6156960" cy="3261178"/>
          </a:xfrm>
          <a:prstGeom prst="rect">
            <a:avLst/>
          </a:prstGeom>
        </p:spPr>
      </p:pic>
    </p:spTree>
    <p:extLst>
      <p:ext uri="{BB962C8B-B14F-4D97-AF65-F5344CB8AC3E}">
        <p14:creationId xmlns:p14="http://schemas.microsoft.com/office/powerpoint/2010/main" val="234736452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200" b="1" dirty="0"/>
              <a:t>RESOURCE 6:</a:t>
            </a:r>
            <a:br>
              <a:rPr lang="en-US" altLang="en-US" sz="3200" b="1" dirty="0"/>
            </a:br>
            <a:r>
              <a:rPr lang="en-US" altLang="en-US" sz="3200" b="1" dirty="0"/>
              <a:t> “Public Relations” </a:t>
            </a:r>
            <a:br>
              <a:rPr lang="en-US" altLang="en-US" sz="3200" b="1" dirty="0"/>
            </a:br>
            <a:r>
              <a:rPr lang="en-US" altLang="en-US" sz="3200" b="1" dirty="0"/>
              <a:t>ON THE ROTARY.ORG WEBSITE</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eaLnBrk="1" hangingPunct="1">
              <a:lnSpc>
                <a:spcPct val="80000"/>
              </a:lnSpc>
              <a:spcBef>
                <a:spcPts val="450"/>
              </a:spcBef>
              <a:buClr>
                <a:srgbClr val="333399"/>
              </a:buClr>
              <a:buSzPct val="100000"/>
              <a:buFont typeface="Arial" panose="020B0604020202020204" pitchFamily="34" charset="0"/>
              <a:buChar char="•"/>
              <a:defRPr/>
            </a:pPr>
            <a:r>
              <a:rPr lang="en-US" altLang="en-US" sz="2000" dirty="0"/>
              <a:t>log in to “My Rotary” on the</a:t>
            </a:r>
          </a:p>
          <a:p>
            <a:pPr marL="0" indent="0" eaLnBrk="1" hangingPunct="1">
              <a:lnSpc>
                <a:spcPct val="80000"/>
              </a:lnSpc>
              <a:spcBef>
                <a:spcPts val="450"/>
              </a:spcBef>
              <a:buClr>
                <a:srgbClr val="333399"/>
              </a:buClr>
              <a:buSzPct val="100000"/>
              <a:buNone/>
              <a:defRPr/>
            </a:pPr>
            <a:r>
              <a:rPr lang="en-US" altLang="en-US" sz="2000" dirty="0"/>
              <a:t>    rotary.org website </a:t>
            </a:r>
          </a:p>
          <a:p>
            <a:pPr marL="0" indent="0" eaLnBrk="1" hangingPunct="1">
              <a:lnSpc>
                <a:spcPct val="80000"/>
              </a:lnSpc>
              <a:spcBef>
                <a:spcPts val="450"/>
              </a:spcBef>
              <a:buClr>
                <a:srgbClr val="333399"/>
              </a:buClr>
              <a:buSzPct val="100000"/>
              <a:buNone/>
              <a:defRPr/>
            </a:pPr>
            <a:endParaRPr lang="en-US" altLang="en-US" sz="2000" dirty="0"/>
          </a:p>
          <a:p>
            <a:pPr eaLnBrk="1" hangingPunct="1">
              <a:lnSpc>
                <a:spcPct val="80000"/>
              </a:lnSpc>
              <a:spcBef>
                <a:spcPts val="450"/>
              </a:spcBef>
              <a:buClr>
                <a:srgbClr val="333399"/>
              </a:buClr>
              <a:buSzPct val="100000"/>
              <a:buFont typeface="Arial" panose="020B0604020202020204" pitchFamily="34" charset="0"/>
              <a:buChar char="•"/>
              <a:defRPr/>
            </a:pPr>
            <a:r>
              <a:rPr lang="en-US" altLang="en-US" sz="2000" dirty="0"/>
              <a:t>Go to the “Learning &amp; Reference” </a:t>
            </a:r>
          </a:p>
          <a:p>
            <a:pPr marL="0" indent="0" eaLnBrk="1" hangingPunct="1">
              <a:lnSpc>
                <a:spcPct val="80000"/>
              </a:lnSpc>
              <a:spcBef>
                <a:spcPts val="450"/>
              </a:spcBef>
              <a:buClr>
                <a:srgbClr val="333399"/>
              </a:buClr>
              <a:buSzPct val="100000"/>
              <a:buNone/>
              <a:defRPr/>
            </a:pPr>
            <a:r>
              <a:rPr lang="en-US" altLang="en-US" sz="2000" dirty="0"/>
              <a:t>    on the scroll bar </a:t>
            </a:r>
          </a:p>
          <a:p>
            <a:pPr marL="0" indent="0" eaLnBrk="1" hangingPunct="1">
              <a:lnSpc>
                <a:spcPct val="80000"/>
              </a:lnSpc>
              <a:spcBef>
                <a:spcPts val="450"/>
              </a:spcBef>
              <a:buClr>
                <a:srgbClr val="333399"/>
              </a:buClr>
              <a:buSzPct val="100000"/>
              <a:buNone/>
              <a:defRPr/>
            </a:pPr>
            <a:endParaRPr lang="en-US" altLang="en-US" sz="2000" dirty="0"/>
          </a:p>
          <a:p>
            <a:pPr eaLnBrk="1" hangingPunct="1">
              <a:lnSpc>
                <a:spcPct val="80000"/>
              </a:lnSpc>
              <a:spcBef>
                <a:spcPts val="450"/>
              </a:spcBef>
              <a:buClr>
                <a:srgbClr val="333399"/>
              </a:buClr>
              <a:buSzPct val="100000"/>
              <a:buFont typeface="Arial" panose="020B0604020202020204" pitchFamily="34" charset="0"/>
              <a:buChar char="•"/>
              <a:defRPr/>
            </a:pPr>
            <a:r>
              <a:rPr lang="en-US" altLang="en-US" sz="2000" dirty="0"/>
              <a:t>Go to “Learn By Topic” and </a:t>
            </a:r>
          </a:p>
          <a:p>
            <a:pPr marL="0" indent="0" eaLnBrk="1" hangingPunct="1">
              <a:lnSpc>
                <a:spcPct val="80000"/>
              </a:lnSpc>
              <a:spcBef>
                <a:spcPts val="450"/>
              </a:spcBef>
              <a:buClr>
                <a:srgbClr val="333399"/>
              </a:buClr>
              <a:buSzPct val="100000"/>
              <a:buNone/>
              <a:defRPr/>
            </a:pPr>
            <a:r>
              <a:rPr lang="en-US" altLang="en-US" sz="2000" dirty="0"/>
              <a:t>    Hit: “Public Relations”</a:t>
            </a:r>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29</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C85458E4-9A78-4F12-B98A-E2E3165EFDF7}"/>
              </a:ext>
            </a:extLst>
          </p:cNvPr>
          <p:cNvPicPr>
            <a:picLocks noChangeAspect="1"/>
          </p:cNvPicPr>
          <p:nvPr/>
        </p:nvPicPr>
        <p:blipFill>
          <a:blip r:embed="rId3"/>
          <a:stretch>
            <a:fillRect/>
          </a:stretch>
        </p:blipFill>
        <p:spPr>
          <a:xfrm>
            <a:off x="4451684" y="2075315"/>
            <a:ext cx="7650705" cy="4301421"/>
          </a:xfrm>
          <a:prstGeom prst="rect">
            <a:avLst/>
          </a:prstGeom>
        </p:spPr>
      </p:pic>
    </p:spTree>
    <p:extLst>
      <p:ext uri="{BB962C8B-B14F-4D97-AF65-F5344CB8AC3E}">
        <p14:creationId xmlns:p14="http://schemas.microsoft.com/office/powerpoint/2010/main" val="195636020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lide Number Placeholder 1"/>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grpSp>
        <p:nvGrpSpPr>
          <p:cNvPr id="881" name="Text Placeholder 39"/>
          <p:cNvGrpSpPr/>
          <p:nvPr/>
        </p:nvGrpSpPr>
        <p:grpSpPr>
          <a:xfrm>
            <a:off x="0" y="0"/>
            <a:ext cx="12192000" cy="6858000"/>
            <a:chOff x="0" y="0"/>
            <a:chExt cx="12192000" cy="6858000"/>
          </a:xfrm>
        </p:grpSpPr>
        <p:sp>
          <p:nvSpPr>
            <p:cNvPr id="879" name="Rectangle"/>
            <p:cNvSpPr/>
            <p:nvPr/>
          </p:nvSpPr>
          <p:spPr>
            <a:xfrm>
              <a:off x="0" y="0"/>
              <a:ext cx="12192000" cy="6858000"/>
            </a:xfrm>
            <a:prstGeom prst="rect">
              <a:avLst/>
            </a:prstGeom>
            <a:solidFill>
              <a:schemeClr val="accent3"/>
            </a:solidFill>
            <a:ln w="12700" cap="flat">
              <a:noFill/>
              <a:miter lim="400000"/>
            </a:ln>
            <a:effectLst/>
          </p:spPr>
          <p:txBody>
            <a:bodyPr wrap="square" lIns="45719" tIns="45719" rIns="45719" bIns="45719" numCol="1" anchor="b">
              <a:noAutofit/>
            </a:bodyPr>
            <a:lstStyle/>
            <a:p>
              <a:pPr algn="r">
                <a:lnSpc>
                  <a:spcPct val="90000"/>
                </a:lnSpc>
                <a:spcBef>
                  <a:spcPts val="1000"/>
                </a:spcBef>
                <a:defRPr sz="2800">
                  <a:solidFill>
                    <a:srgbClr val="000000">
                      <a:alpha val="0"/>
                    </a:srgbClr>
                  </a:solidFill>
                </a:defRPr>
              </a:pPr>
              <a:endParaRPr/>
            </a:p>
          </p:txBody>
        </p:sp>
        <p:sp>
          <p:nvSpPr>
            <p:cNvPr id="880" name="subhead"/>
            <p:cNvSpPr txBox="1"/>
            <p:nvPr/>
          </p:nvSpPr>
          <p:spPr>
            <a:xfrm>
              <a:off x="45719" y="0"/>
              <a:ext cx="12100561" cy="6858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normAutofit/>
            </a:bodyPr>
            <a:lstStyle>
              <a:lvl1pPr algn="r">
                <a:lnSpc>
                  <a:spcPct val="90000"/>
                </a:lnSpc>
                <a:spcBef>
                  <a:spcPts val="1000"/>
                </a:spcBef>
                <a:defRPr sz="2800">
                  <a:solidFill>
                    <a:srgbClr val="000000">
                      <a:alpha val="0"/>
                    </a:srgbClr>
                  </a:solidFill>
                </a:defRPr>
              </a:lvl1pPr>
            </a:lstStyle>
            <a:p>
              <a:r>
                <a:t>subhead</a:t>
              </a:r>
            </a:p>
          </p:txBody>
        </p:sp>
      </p:grpSp>
      <p:sp>
        <p:nvSpPr>
          <p:cNvPr id="882" name="TextBox 6"/>
          <p:cNvSpPr txBox="1"/>
          <p:nvPr/>
        </p:nvSpPr>
        <p:spPr>
          <a:xfrm>
            <a:off x="880887" y="992567"/>
            <a:ext cx="9575076" cy="4527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3200"/>
            </a:pPr>
            <a:r>
              <a:rPr dirty="0"/>
              <a:t>SESSION GOAL TONIGHT</a:t>
            </a:r>
          </a:p>
          <a:p>
            <a:pPr>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3200"/>
            </a:pPr>
            <a:endParaRPr dirty="0"/>
          </a:p>
          <a:p>
            <a:pPr marL="457200" indent="-457200" eaLnBrk="1" hangingPunct="1">
              <a:lnSpc>
                <a:spcPct val="80000"/>
              </a:lnSpc>
              <a:spcBef>
                <a:spcPts val="600"/>
              </a:spcBef>
              <a:buClr>
                <a:srgbClr val="000000"/>
              </a:buClr>
              <a:buSzPct val="100000"/>
              <a:buFont typeface="Arial" panose="020B0604020202020204" pitchFamily="34" charset="0"/>
              <a:buChar char="•"/>
              <a:defRPr/>
            </a:pPr>
            <a:r>
              <a:rPr lang="en-US" altLang="en-US" sz="2800" dirty="0"/>
              <a:t>  </a:t>
            </a:r>
            <a:r>
              <a:rPr lang="en-US" altLang="en-US" sz="2800" b="1" dirty="0"/>
              <a:t>Identify your club’s target audiences</a:t>
            </a:r>
            <a:r>
              <a:rPr lang="en-US" altLang="en-US" sz="2800" dirty="0"/>
              <a:t> </a:t>
            </a:r>
          </a:p>
          <a:p>
            <a:pPr marL="457200" indent="-457200" eaLnBrk="1" hangingPunct="1">
              <a:lnSpc>
                <a:spcPct val="80000"/>
              </a:lnSpc>
              <a:spcBef>
                <a:spcPts val="600"/>
              </a:spcBef>
              <a:buClr>
                <a:srgbClr val="000000"/>
              </a:buClr>
              <a:buSzPct val="100000"/>
              <a:buFont typeface="Arial" panose="020B0604020202020204" pitchFamily="34" charset="0"/>
              <a:buChar char="•"/>
              <a:defRPr/>
            </a:pPr>
            <a:endParaRPr lang="en-US" altLang="en-US" sz="2800" dirty="0"/>
          </a:p>
          <a:p>
            <a:pPr eaLnBrk="1" hangingPunct="1">
              <a:lnSpc>
                <a:spcPct val="80000"/>
              </a:lnSpc>
              <a:spcBef>
                <a:spcPts val="600"/>
              </a:spcBef>
              <a:buClr>
                <a:srgbClr val="000000"/>
              </a:buClr>
              <a:buSzPct val="100000"/>
              <a:defRPr/>
            </a:pPr>
            <a:r>
              <a:rPr lang="en-US" altLang="en-US" sz="2800" dirty="0"/>
              <a:t>                            and </a:t>
            </a:r>
          </a:p>
          <a:p>
            <a:pPr eaLnBrk="1" hangingPunct="1">
              <a:lnSpc>
                <a:spcPct val="80000"/>
              </a:lnSpc>
              <a:spcBef>
                <a:spcPts val="600"/>
              </a:spcBef>
              <a:buClr>
                <a:srgbClr val="000000"/>
              </a:buClr>
              <a:buSzPct val="100000"/>
              <a:defRPr/>
            </a:pPr>
            <a:endParaRPr lang="en-US" altLang="en-US" sz="2800" dirty="0"/>
          </a:p>
          <a:p>
            <a:pPr eaLnBrk="1" hangingPunct="1">
              <a:lnSpc>
                <a:spcPct val="80000"/>
              </a:lnSpc>
              <a:spcBef>
                <a:spcPts val="600"/>
              </a:spcBef>
              <a:buClr>
                <a:srgbClr val="000000"/>
              </a:buClr>
              <a:buSzPct val="100000"/>
              <a:defRPr/>
            </a:pPr>
            <a:r>
              <a:rPr lang="en-US" altLang="en-US" sz="2800" b="1" dirty="0"/>
              <a:t>       how you can effectively reach them</a:t>
            </a:r>
          </a:p>
          <a:p>
            <a:pPr eaLnBrk="1" hangingPunct="1">
              <a:lnSpc>
                <a:spcPct val="80000"/>
              </a:lnSpc>
              <a:spcBef>
                <a:spcPts val="600"/>
              </a:spcBef>
              <a:buClr>
                <a:srgbClr val="000000"/>
              </a:buClr>
              <a:buSzPct val="100000"/>
              <a:defRPr/>
            </a:pPr>
            <a:endParaRPr lang="en-US" altLang="en-US" sz="2800" b="1" dirty="0"/>
          </a:p>
          <a:p>
            <a:pPr marL="0" indent="0" eaLnBrk="1" hangingPunct="1">
              <a:lnSpc>
                <a:spcPct val="80000"/>
              </a:lnSpc>
              <a:spcBef>
                <a:spcPts val="600"/>
              </a:spcBef>
              <a:buClr>
                <a:srgbClr val="000000"/>
              </a:buClr>
              <a:buSzPct val="100000"/>
              <a:defRPr/>
            </a:pPr>
            <a:endParaRPr lang="en-US" altLang="en-US" sz="2800" b="1" dirty="0"/>
          </a:p>
          <a:p>
            <a:pPr marL="457200" indent="-457200" eaLnBrk="1" hangingPunct="1">
              <a:lnSpc>
                <a:spcPct val="80000"/>
              </a:lnSpc>
              <a:spcBef>
                <a:spcPts val="600"/>
              </a:spcBef>
              <a:buClr>
                <a:srgbClr val="000000"/>
              </a:buClr>
              <a:buSzPct val="100000"/>
              <a:buFont typeface="Arial" panose="020B0604020202020204" pitchFamily="34" charset="0"/>
              <a:buChar char="•"/>
              <a:defRPr/>
            </a:pPr>
            <a:r>
              <a:rPr lang="en-US" altLang="en-US" sz="2800" dirty="0"/>
              <a:t>  D</a:t>
            </a:r>
            <a:r>
              <a:rPr lang="en-US" altLang="en-US" sz="2800" b="1" dirty="0"/>
              <a:t>iscover what resources </a:t>
            </a:r>
            <a:r>
              <a:rPr lang="en-US" altLang="en-US" sz="2800" dirty="0"/>
              <a:t>are available to you</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200" b="1" dirty="0"/>
              <a:t>RESOURCE 6:</a:t>
            </a:r>
            <a:br>
              <a:rPr lang="en-US" altLang="en-US" sz="3200" b="1" dirty="0"/>
            </a:br>
            <a:r>
              <a:rPr lang="en-US" altLang="en-US" sz="3200" b="1" dirty="0"/>
              <a:t> “Public Relations” </a:t>
            </a:r>
            <a:br>
              <a:rPr lang="en-US" altLang="en-US" sz="3200" b="1" dirty="0"/>
            </a:br>
            <a:r>
              <a:rPr lang="en-US" altLang="en-US" sz="3200" b="1" dirty="0"/>
              <a:t>ON THE ROTARY.ORG WEBSITE</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marL="0" indent="0" eaLnBrk="1" hangingPunct="1">
              <a:buSzPct val="100000"/>
              <a:buNone/>
              <a:defRPr/>
            </a:pPr>
            <a:r>
              <a:rPr lang="en-US" altLang="en-US" sz="2000" dirty="0"/>
              <a:t>This is </a:t>
            </a:r>
            <a:r>
              <a:rPr lang="en-US" altLang="en-US" sz="2000" b="1" dirty="0"/>
              <a:t>one PR page </a:t>
            </a:r>
            <a:r>
              <a:rPr lang="en-US" altLang="en-US" sz="2000" dirty="0"/>
              <a:t>on the RI website, filled with links and ideas that can help you create a successful campaign.</a:t>
            </a:r>
          </a:p>
          <a:p>
            <a:pPr marL="409575" indent="-401638" eaLnBrk="1" hangingPunct="1">
              <a:buClr>
                <a:srgbClr val="000000"/>
              </a:buClr>
              <a:buSzPct val="45000"/>
              <a:buFont typeface="Wingdings" panose="05000000000000000000" pitchFamily="2" charset="2"/>
              <a:buChar char=""/>
              <a:defRPr/>
            </a:pPr>
            <a:r>
              <a:rPr lang="en-US" altLang="en-US" sz="2000" dirty="0"/>
              <a:t>Know your local media – develop a media list, invite journalists to your meetings, ask them to join</a:t>
            </a:r>
          </a:p>
          <a:p>
            <a:pPr marL="409575" indent="-401638" eaLnBrk="1" hangingPunct="1">
              <a:buClr>
                <a:srgbClr val="000000"/>
              </a:buClr>
              <a:buSzPct val="45000"/>
              <a:buFont typeface="Wingdings" panose="05000000000000000000" pitchFamily="2" charset="2"/>
              <a:buChar char=""/>
              <a:defRPr/>
            </a:pPr>
            <a:endParaRPr lang="en-US" altLang="en-US" sz="2000" dirty="0"/>
          </a:p>
          <a:p>
            <a:pPr marL="369888" indent="-342900">
              <a:buClr>
                <a:srgbClr val="000000"/>
              </a:buClr>
              <a:buSzPct val="45000"/>
              <a:defRPr/>
            </a:pPr>
            <a:r>
              <a:rPr lang="en-US" altLang="en-US" sz="2000" dirty="0"/>
              <a:t>Write a press release that journalists want to read - Including the five </a:t>
            </a:r>
            <a:r>
              <a:rPr lang="en-US" altLang="en-US" sz="2000" dirty="0" err="1"/>
              <a:t>Ws</a:t>
            </a:r>
            <a:r>
              <a:rPr lang="en-US" altLang="en-US" sz="2000" dirty="0"/>
              <a:t> in the </a:t>
            </a:r>
            <a:r>
              <a:rPr lang="en-US" altLang="en-US" sz="2000" b="1" dirty="0"/>
              <a:t>opening paragraph</a:t>
            </a:r>
            <a:r>
              <a:rPr lang="en-US" altLang="en-US" sz="2000" dirty="0"/>
              <a:t> of your press release: </a:t>
            </a:r>
            <a:r>
              <a:rPr lang="en-US" altLang="en-US" sz="2000" b="1" dirty="0"/>
              <a:t>Who, What, Where, When, Why</a:t>
            </a:r>
          </a:p>
          <a:p>
            <a:pPr marL="409575" indent="-401638" eaLnBrk="1" hangingPunct="1">
              <a:buClr>
                <a:srgbClr val="000000"/>
              </a:buClr>
              <a:buSzPct val="45000"/>
              <a:buFont typeface="Wingdings" panose="05000000000000000000" pitchFamily="2" charset="2"/>
              <a:buChar char=""/>
              <a:defRPr/>
            </a:pPr>
            <a:endParaRPr lang="en-US" altLang="en-US" sz="2000" dirty="0"/>
          </a:p>
          <a:p>
            <a:pPr marL="409575" indent="-401638">
              <a:buClr>
                <a:srgbClr val="000000"/>
              </a:buClr>
              <a:buSzPct val="45000"/>
              <a:buFont typeface="Wingdings" panose="05000000000000000000" pitchFamily="2" charset="2"/>
              <a:buChar char=""/>
              <a:defRPr/>
            </a:pPr>
            <a:r>
              <a:rPr lang="en-US" altLang="en-US" sz="2000" dirty="0"/>
              <a:t>Ideas for promoting Rotary – special events, starting a Facebook Page, advertising on Cable TV, placing an ad on a billboard, op eds, letters to the editor, club brochures, Post on your club website and social media outlets, including blogs, Facebook, Twitter, YouTube, Instagram</a:t>
            </a:r>
          </a:p>
          <a:p>
            <a:pPr eaLnBrk="1" hangingPunct="1">
              <a:buSzPct val="100000"/>
              <a:defRPr/>
            </a:pPr>
            <a:endParaRPr lang="en-US" altLang="en-US" sz="2000" dirty="0"/>
          </a:p>
          <a:p>
            <a:pPr marL="409575" indent="-401638" eaLnBrk="1" hangingPunct="1">
              <a:buClr>
                <a:srgbClr val="000000"/>
              </a:buClr>
              <a:buSzPct val="45000"/>
              <a:buFont typeface="Wingdings" panose="05000000000000000000" pitchFamily="2" charset="2"/>
              <a:buChar char=""/>
              <a:defRPr/>
            </a:pPr>
            <a:r>
              <a:rPr lang="en-US" altLang="en-US" sz="2000" dirty="0"/>
              <a:t>Excellent Resources and references</a:t>
            </a:r>
          </a:p>
          <a:p>
            <a:pPr eaLnBrk="1" hangingPunct="1">
              <a:buSzPct val="100000"/>
              <a:defRPr/>
            </a:pPr>
            <a:endParaRPr lang="en-US" altLang="en-US" sz="20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30</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9566277"/>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200" b="1" dirty="0"/>
              <a:t>USE THE 5 W’s </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marL="369888" indent="-342900">
              <a:buClr>
                <a:srgbClr val="000000"/>
              </a:buClr>
              <a:buSzPct val="45000"/>
              <a:defRPr/>
            </a:pPr>
            <a:r>
              <a:rPr lang="en-US" altLang="en-US" sz="1800" dirty="0"/>
              <a:t>You can use the five W’s to tell your Rotary story almost anywhere:</a:t>
            </a:r>
          </a:p>
          <a:p>
            <a:pPr marL="644207" lvl="1" indent="-342900">
              <a:buClr>
                <a:srgbClr val="000000"/>
              </a:buClr>
              <a:buSzPct val="45000"/>
              <a:defRPr/>
            </a:pPr>
            <a:r>
              <a:rPr lang="en-US" altLang="en-US" sz="1800" dirty="0"/>
              <a:t>in the </a:t>
            </a:r>
            <a:r>
              <a:rPr lang="en-US" altLang="en-US" sz="1800" b="1" dirty="0"/>
              <a:t>first </a:t>
            </a:r>
            <a:r>
              <a:rPr lang="en-US" altLang="en-US" sz="1800" dirty="0"/>
              <a:t>sentence of a press release </a:t>
            </a:r>
          </a:p>
          <a:p>
            <a:pPr marL="644207" lvl="1" indent="-342900">
              <a:buClr>
                <a:srgbClr val="000000"/>
              </a:buClr>
              <a:buSzPct val="45000"/>
              <a:defRPr/>
            </a:pPr>
            <a:r>
              <a:rPr lang="en-US" altLang="en-US" sz="1800" dirty="0"/>
              <a:t>in your club bulletins, </a:t>
            </a:r>
          </a:p>
          <a:p>
            <a:pPr marL="644207" lvl="1" indent="-342900">
              <a:buClr>
                <a:srgbClr val="000000"/>
              </a:buClr>
              <a:buSzPct val="45000"/>
              <a:defRPr/>
            </a:pPr>
            <a:r>
              <a:rPr lang="en-US" altLang="en-US" sz="1800" dirty="0"/>
              <a:t>The </a:t>
            </a:r>
            <a:r>
              <a:rPr lang="en-US" altLang="en-US" sz="1800" b="1" dirty="0"/>
              <a:t>first</a:t>
            </a:r>
            <a:r>
              <a:rPr lang="en-US" altLang="en-US" sz="1800" dirty="0"/>
              <a:t> sentence of a Facebook Page post and in other social media – just make sure that journalists want to read it</a:t>
            </a:r>
          </a:p>
          <a:p>
            <a:pPr marL="644207" lvl="1" indent="-342900">
              <a:buClr>
                <a:srgbClr val="000000"/>
              </a:buClr>
              <a:buSzPct val="45000"/>
              <a:defRPr/>
            </a:pPr>
            <a:endParaRPr lang="en-US" altLang="en-US" sz="2000" b="1" dirty="0"/>
          </a:p>
          <a:p>
            <a:pPr marL="409575" indent="-401638">
              <a:buClr>
                <a:srgbClr val="000000"/>
              </a:buClr>
              <a:buSzPct val="45000"/>
              <a:buFont typeface="Wingdings" panose="05000000000000000000" pitchFamily="2" charset="2"/>
              <a:buChar char=""/>
              <a:defRPr/>
            </a:pPr>
            <a:r>
              <a:rPr lang="en-US" sz="2000" b="1" dirty="0"/>
              <a:t>Who?</a:t>
            </a:r>
            <a:r>
              <a:rPr lang="en-US" sz="2000" dirty="0"/>
              <a:t>  - The main focus of your story; a person or group at the center of the story </a:t>
            </a:r>
          </a:p>
          <a:p>
            <a:pPr marL="409575" indent="-401638">
              <a:buClr>
                <a:srgbClr val="000000"/>
              </a:buClr>
              <a:buSzPct val="45000"/>
              <a:buFont typeface="Wingdings" panose="05000000000000000000" pitchFamily="2" charset="2"/>
              <a:buChar char=""/>
              <a:defRPr/>
            </a:pPr>
            <a:r>
              <a:rPr lang="en-US" sz="2000" b="1" dirty="0"/>
              <a:t>What?</a:t>
            </a:r>
            <a:r>
              <a:rPr lang="en-US" sz="2000" dirty="0"/>
              <a:t>  - The event or project with which your club is involved </a:t>
            </a:r>
          </a:p>
          <a:p>
            <a:pPr marL="409575" indent="-401638">
              <a:buClr>
                <a:srgbClr val="000000"/>
              </a:buClr>
              <a:buSzPct val="45000"/>
              <a:buFont typeface="Wingdings" panose="05000000000000000000" pitchFamily="2" charset="2"/>
              <a:buChar char=""/>
              <a:defRPr/>
            </a:pPr>
            <a:r>
              <a:rPr lang="en-US" sz="2000" b="1" dirty="0"/>
              <a:t>Where?</a:t>
            </a:r>
            <a:r>
              <a:rPr lang="en-US" sz="2000" dirty="0"/>
              <a:t> -  The location of the event, including a street address </a:t>
            </a:r>
          </a:p>
          <a:p>
            <a:pPr marL="409575" indent="-401638">
              <a:buClr>
                <a:srgbClr val="000000"/>
              </a:buClr>
              <a:buSzPct val="45000"/>
              <a:buFont typeface="Wingdings" panose="05000000000000000000" pitchFamily="2" charset="2"/>
              <a:buChar char=""/>
              <a:defRPr/>
            </a:pPr>
            <a:r>
              <a:rPr lang="en-US" sz="2000" b="1" dirty="0"/>
              <a:t>When?</a:t>
            </a:r>
            <a:r>
              <a:rPr lang="en-US" sz="2000" dirty="0"/>
              <a:t> -  The time, day, and date of an event, or the time period involved for a person or project </a:t>
            </a:r>
          </a:p>
          <a:p>
            <a:pPr marL="409575" indent="-401638">
              <a:buClr>
                <a:srgbClr val="000000"/>
              </a:buClr>
              <a:buSzPct val="45000"/>
              <a:buFont typeface="Wingdings" panose="05000000000000000000" pitchFamily="2" charset="2"/>
              <a:buChar char=""/>
              <a:defRPr/>
            </a:pPr>
            <a:r>
              <a:rPr lang="en-US" sz="2000" b="1" dirty="0"/>
              <a:t>Why?</a:t>
            </a:r>
            <a:r>
              <a:rPr lang="en-US" sz="2000" dirty="0"/>
              <a:t>  - The reason the event, person, or project is significant to the general public</a:t>
            </a:r>
            <a:endParaRPr lang="en-US" altLang="en-US" sz="20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31</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4248223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200" b="1" dirty="0"/>
              <a:t>RESOURCE 7:</a:t>
            </a:r>
            <a:br>
              <a:rPr lang="en-US" altLang="en-US" sz="3200" b="1" dirty="0"/>
            </a:br>
            <a:r>
              <a:rPr lang="en-US" altLang="en-US" sz="3200" b="1" dirty="0"/>
              <a:t> Public image tab </a:t>
            </a:r>
            <a:br>
              <a:rPr lang="en-US" altLang="en-US" sz="3200" b="1" dirty="0"/>
            </a:br>
            <a:r>
              <a:rPr lang="en-US" altLang="en-US" sz="3200" b="1" dirty="0"/>
              <a:t>ON THE ROTARY7070.ORG WEBSITE</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eaLnBrk="1" hangingPunct="1">
              <a:spcBef>
                <a:spcPct val="0"/>
              </a:spcBef>
              <a:buClrTx/>
              <a:buFontTx/>
              <a:buNone/>
            </a:pPr>
            <a:r>
              <a:rPr lang="en-US" altLang="en-US" sz="1800" dirty="0"/>
              <a:t>This is Your Source for:</a:t>
            </a:r>
          </a:p>
          <a:p>
            <a:pPr eaLnBrk="1" hangingPunct="1">
              <a:spcBef>
                <a:spcPct val="0"/>
              </a:spcBef>
              <a:buClrTx/>
              <a:buFontTx/>
              <a:buNone/>
            </a:pPr>
            <a:endParaRPr lang="en-US" altLang="en-US" sz="1800" dirty="0"/>
          </a:p>
          <a:p>
            <a:pPr>
              <a:spcBef>
                <a:spcPct val="0"/>
              </a:spcBef>
            </a:pPr>
            <a:r>
              <a:rPr lang="en-US" altLang="en-US" sz="1800" dirty="0"/>
              <a:t>New Learning Center Course: PR</a:t>
            </a:r>
          </a:p>
          <a:p>
            <a:pPr>
              <a:spcBef>
                <a:spcPct val="0"/>
              </a:spcBef>
            </a:pPr>
            <a:r>
              <a:rPr lang="en-US" altLang="en-US" sz="1800" dirty="0"/>
              <a:t>Public Image Resources</a:t>
            </a:r>
          </a:p>
          <a:p>
            <a:pPr>
              <a:spcBef>
                <a:spcPct val="0"/>
              </a:spcBef>
            </a:pPr>
            <a:r>
              <a:rPr lang="en-US" altLang="en-US" sz="1800" dirty="0"/>
              <a:t>PETS 2022-23 PR For Your Club</a:t>
            </a:r>
          </a:p>
          <a:p>
            <a:pPr>
              <a:spcBef>
                <a:spcPct val="0"/>
              </a:spcBef>
            </a:pPr>
            <a:r>
              <a:rPr lang="en-US" altLang="en-US" sz="1800" dirty="0"/>
              <a:t>PETS 2022-23 </a:t>
            </a:r>
            <a:r>
              <a:rPr lang="en-US" altLang="en-US" sz="1800" dirty="0" err="1"/>
              <a:t>Distr</a:t>
            </a:r>
            <a:r>
              <a:rPr lang="en-US" altLang="en-US" sz="1800" dirty="0"/>
              <a:t> Website Resource</a:t>
            </a:r>
          </a:p>
          <a:p>
            <a:pPr>
              <a:spcBef>
                <a:spcPct val="0"/>
              </a:spcBef>
            </a:pPr>
            <a:r>
              <a:rPr lang="en-US" altLang="en-US" sz="1800" dirty="0"/>
              <a:t>Check Your PR Checklist for your club</a:t>
            </a:r>
          </a:p>
          <a:p>
            <a:pPr>
              <a:spcBef>
                <a:spcPct val="0"/>
              </a:spcBef>
            </a:pPr>
            <a:r>
              <a:rPr lang="en-US" altLang="en-US" sz="1800" dirty="0"/>
              <a:t>District 7070 You Tube Channel</a:t>
            </a:r>
          </a:p>
          <a:p>
            <a:pPr>
              <a:spcBef>
                <a:spcPct val="0"/>
              </a:spcBef>
            </a:pPr>
            <a:r>
              <a:rPr lang="en-US" altLang="en-US" sz="1800" dirty="0"/>
              <a:t>People of Action Campaign</a:t>
            </a:r>
          </a:p>
          <a:p>
            <a:pPr>
              <a:spcBef>
                <a:spcPct val="0"/>
              </a:spcBef>
            </a:pPr>
            <a:r>
              <a:rPr lang="en-US" altLang="en-US" sz="1800" dirty="0"/>
              <a:t>Public Image Newsletters</a:t>
            </a:r>
          </a:p>
          <a:p>
            <a:pPr>
              <a:spcBef>
                <a:spcPct val="0"/>
              </a:spcBef>
            </a:pPr>
            <a:r>
              <a:rPr lang="en-US" altLang="en-US" sz="1800" dirty="0"/>
              <a:t>Promoting Rotary’s Public Image</a:t>
            </a:r>
          </a:p>
          <a:p>
            <a:pPr>
              <a:spcBef>
                <a:spcPct val="0"/>
              </a:spcBef>
            </a:pPr>
            <a:r>
              <a:rPr lang="en-US" altLang="en-US" sz="1800" dirty="0"/>
              <a:t>Rotary’s Voice &amp; Visual Guide</a:t>
            </a:r>
          </a:p>
          <a:p>
            <a:pPr>
              <a:spcBef>
                <a:spcPct val="0"/>
              </a:spcBef>
            </a:pPr>
            <a:r>
              <a:rPr lang="en-US" altLang="en-US" sz="1800" dirty="0"/>
              <a:t>Public Relations Committee Manual</a:t>
            </a:r>
          </a:p>
          <a:p>
            <a:pPr>
              <a:spcBef>
                <a:spcPct val="0"/>
              </a:spcBef>
            </a:pPr>
            <a:r>
              <a:rPr lang="en-US" altLang="en-US" sz="1800" dirty="0"/>
              <a:t>Promoting Rotary In Your Community</a:t>
            </a:r>
          </a:p>
          <a:p>
            <a:pPr>
              <a:spcBef>
                <a:spcPct val="0"/>
              </a:spcBef>
            </a:pPr>
            <a:r>
              <a:rPr lang="en-US" altLang="en-US" sz="1800" dirty="0"/>
              <a:t>Our Rotary Identity At A Glance</a:t>
            </a:r>
          </a:p>
          <a:p>
            <a:pPr>
              <a:spcBef>
                <a:spcPct val="0"/>
              </a:spcBef>
            </a:pPr>
            <a:r>
              <a:rPr lang="en-US" altLang="en-US" sz="1800" dirty="0"/>
              <a:t>What Is Rotary’s New Voice</a:t>
            </a:r>
          </a:p>
          <a:p>
            <a:pPr>
              <a:spcBef>
                <a:spcPct val="0"/>
              </a:spcBef>
            </a:pPr>
            <a:r>
              <a:rPr lang="en-US" altLang="en-US" sz="1800" dirty="0"/>
              <a:t>Public Image &amp; Public Relations Presentation</a:t>
            </a:r>
          </a:p>
          <a:p>
            <a:pPr>
              <a:spcBef>
                <a:spcPct val="0"/>
              </a:spcBef>
            </a:pPr>
            <a:r>
              <a:rPr lang="en-US" altLang="en-US" sz="1800" dirty="0"/>
              <a:t>District 7070 Social Media</a:t>
            </a:r>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dirty="0"/>
          </a:p>
          <a:p>
            <a:pPr eaLnBrk="1" hangingPunct="1">
              <a:spcBef>
                <a:spcPct val="0"/>
              </a:spcBef>
              <a:buClrTx/>
              <a:buFontTx/>
              <a:buNone/>
            </a:pPr>
            <a:endParaRPr lang="en-US" altLang="en-US" dirty="0"/>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32</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43DBE9DC-837C-4207-8CF9-1EE58A003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655" y="1540044"/>
            <a:ext cx="6978345" cy="4677876"/>
          </a:xfrm>
          <a:prstGeom prst="rect">
            <a:avLst/>
          </a:prstGeom>
        </p:spPr>
      </p:pic>
    </p:spTree>
    <p:extLst>
      <p:ext uri="{BB962C8B-B14F-4D97-AF65-F5344CB8AC3E}">
        <p14:creationId xmlns:p14="http://schemas.microsoft.com/office/powerpoint/2010/main" val="159823386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pPr>
            <a:r>
              <a:rPr lang="en-US" altLang="en-US" sz="3600" b="1" dirty="0"/>
              <a:t>RESOURCE 8:</a:t>
            </a:r>
            <a:br>
              <a:rPr lang="en-US" altLang="en-US" sz="3600" b="1" dirty="0"/>
            </a:br>
            <a:r>
              <a:rPr lang="en-US" altLang="en-US" sz="3600" b="1" dirty="0"/>
              <a:t> ROTARY LEARNING CENTER </a:t>
            </a:r>
            <a:br>
              <a:rPr lang="en-US" altLang="en-US" sz="3600" b="1" dirty="0"/>
            </a:br>
            <a:r>
              <a:rPr lang="en-US" altLang="en-US" sz="3600" b="1" dirty="0"/>
              <a:t>9 COURSES ON PUBLIC IMAGE</a:t>
            </a:r>
            <a:endParaRPr lang="en-US" altLang="en-US" sz="2400" b="1" dirty="0"/>
          </a:p>
        </p:txBody>
      </p:sp>
      <p:sp>
        <p:nvSpPr>
          <p:cNvPr id="889" name="Content Placeholder 7"/>
          <p:cNvSpPr txBox="1">
            <a:spLocks noGrp="1"/>
          </p:cNvSpPr>
          <p:nvPr>
            <p:ph type="body" idx="1"/>
          </p:nvPr>
        </p:nvSpPr>
        <p:spPr>
          <a:xfrm>
            <a:off x="342900" y="1804737"/>
            <a:ext cx="11506200" cy="4925247"/>
          </a:xfrm>
          <a:prstGeom prst="rect">
            <a:avLst/>
          </a:prstGeom>
        </p:spPr>
        <p:txBody>
          <a:bodyPr>
            <a:noAutofit/>
          </a:bodyPr>
          <a:lstStyle/>
          <a:p>
            <a:pPr algn="l" rtl="0">
              <a:buFont typeface="Arial" panose="020B0604020202020204" pitchFamily="34" charset="0"/>
              <a:buChar char="•"/>
            </a:pPr>
            <a:r>
              <a:rPr lang="en-US" sz="2000" dirty="0">
                <a:solidFill>
                  <a:srgbClr val="000000"/>
                </a:solidFill>
                <a:latin typeface="Open Sans"/>
              </a:rPr>
              <a:t>GO TO the </a:t>
            </a:r>
            <a:r>
              <a:rPr lang="en-US" sz="2000" b="1" i="0" dirty="0">
                <a:solidFill>
                  <a:srgbClr val="000000"/>
                </a:solidFill>
                <a:effectLst/>
                <a:latin typeface="Open Sans"/>
              </a:rPr>
              <a:t>Rotary Learning Center </a:t>
            </a:r>
            <a:r>
              <a:rPr lang="en-US" sz="2000" b="0" i="0" dirty="0">
                <a:solidFill>
                  <a:srgbClr val="000000"/>
                </a:solidFill>
                <a:effectLst/>
                <a:latin typeface="Open Sans"/>
              </a:rPr>
              <a:t>(on the rotary.org website when you sign in to </a:t>
            </a:r>
            <a:r>
              <a:rPr lang="en-US" sz="2000" b="0" i="0" dirty="0" err="1">
                <a:solidFill>
                  <a:srgbClr val="000000"/>
                </a:solidFill>
                <a:effectLst/>
                <a:latin typeface="Open Sans"/>
              </a:rPr>
              <a:t>MyRotary</a:t>
            </a:r>
            <a:r>
              <a:rPr lang="en-US" sz="2000" b="0" i="0" dirty="0">
                <a:solidFill>
                  <a:srgbClr val="000000"/>
                </a:solidFill>
                <a:effectLst/>
                <a:latin typeface="Open Sans"/>
              </a:rPr>
              <a:t>) . </a:t>
            </a:r>
          </a:p>
          <a:p>
            <a:pPr algn="l" rtl="0">
              <a:buFont typeface="Arial" panose="020B0604020202020204" pitchFamily="34" charset="0"/>
              <a:buChar char="•"/>
            </a:pPr>
            <a:r>
              <a:rPr lang="en-US" sz="2000" b="0" i="0" dirty="0">
                <a:solidFill>
                  <a:srgbClr val="000000"/>
                </a:solidFill>
                <a:effectLst/>
                <a:latin typeface="Open Sans"/>
              </a:rPr>
              <a:t>Here are the courses</a:t>
            </a: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Building Rotary’s Public Image</a:t>
            </a:r>
            <a:endParaRPr lang="en-US" sz="2000" b="1" i="0" dirty="0">
              <a:solidFill>
                <a:schemeClr val="tx1"/>
              </a:solidFill>
              <a:effectLst/>
              <a:latin typeface="Open Sans"/>
            </a:endParaRP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Club Public Imag</a:t>
            </a:r>
            <a:r>
              <a:rPr lang="en-US" sz="2000" b="1" dirty="0">
                <a:solidFill>
                  <a:schemeClr val="tx1"/>
                </a:solidFill>
                <a:latin typeface="Open Sans"/>
              </a:rPr>
              <a:t>e Committee Basics</a:t>
            </a:r>
            <a:endParaRPr lang="en-US" sz="2000" b="1" i="0" dirty="0">
              <a:solidFill>
                <a:schemeClr val="tx1"/>
              </a:solidFill>
              <a:effectLst/>
              <a:latin typeface="Open Sans"/>
            </a:endParaRP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District Public Image Committee Intermediate</a:t>
            </a:r>
            <a:endParaRPr lang="en-US" sz="2000" b="1" i="0" dirty="0">
              <a:solidFill>
                <a:schemeClr val="tx1"/>
              </a:solidFill>
              <a:effectLst/>
              <a:latin typeface="Open Sans"/>
            </a:endParaRP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Our Logo: Representing Rotary</a:t>
            </a:r>
            <a:endParaRPr lang="en-US" sz="2000" b="1" i="0" dirty="0">
              <a:solidFill>
                <a:schemeClr val="tx1"/>
              </a:solidFill>
              <a:effectLst/>
              <a:latin typeface="Open Sans"/>
            </a:endParaRP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Promoting Rotary On Social Media</a:t>
            </a:r>
            <a:endParaRPr lang="en-US" sz="2000" b="1" i="0" dirty="0">
              <a:solidFill>
                <a:schemeClr val="tx1"/>
              </a:solidFill>
              <a:effectLst/>
              <a:latin typeface="Open Sans"/>
            </a:endParaRP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Promoting Your Club as People of Action</a:t>
            </a: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Public Image</a:t>
            </a:r>
            <a:endParaRPr lang="en-US" sz="2000" b="1" i="0" dirty="0">
              <a:solidFill>
                <a:schemeClr val="tx1"/>
              </a:solidFill>
              <a:effectLst/>
              <a:latin typeface="Open Sans"/>
            </a:endParaRP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Public Relations and Your Club</a:t>
            </a:r>
            <a:endParaRPr lang="en-US" sz="2000" b="1" i="0" dirty="0">
              <a:solidFill>
                <a:schemeClr val="tx1"/>
              </a:solidFill>
              <a:effectLst/>
              <a:latin typeface="Open Sans"/>
            </a:endParaRPr>
          </a:p>
          <a:p>
            <a:pPr marL="742950" lvl="1" indent="-285750" algn="l" rtl="0">
              <a:buFont typeface="Arial" panose="020B0604020202020204" pitchFamily="34" charset="0"/>
              <a:buChar char="•"/>
            </a:pPr>
            <a:r>
              <a:rPr lang="en-US" sz="2000" b="1" i="0" u="none" strike="noStrike" dirty="0">
                <a:solidFill>
                  <a:schemeClr val="tx1"/>
                </a:solidFill>
                <a:effectLst/>
                <a:latin typeface="Open Sans"/>
              </a:rPr>
              <a:t>The Rotary Brand</a:t>
            </a:r>
            <a:endParaRPr lang="en-US" sz="2000" b="1" i="0" dirty="0">
              <a:solidFill>
                <a:schemeClr val="tx1"/>
              </a:solidFill>
              <a:effectLst/>
              <a:latin typeface="Open Sans"/>
            </a:endParaRPr>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33</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7819250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200" b="1" dirty="0"/>
              <a:t>RESOURCE 8:</a:t>
            </a:r>
            <a:br>
              <a:rPr lang="en-US" altLang="en-US" sz="3200" b="1" dirty="0"/>
            </a:br>
            <a:r>
              <a:rPr lang="en-US" altLang="en-US" sz="3200" b="1" dirty="0"/>
              <a:t> ROTARY LEARNING CENTER </a:t>
            </a:r>
            <a:br>
              <a:rPr lang="en-US" altLang="en-US" sz="3200" b="1" dirty="0"/>
            </a:br>
            <a:r>
              <a:rPr lang="en-US" altLang="en-US" sz="3200" b="1" dirty="0"/>
              <a:t>9 COURSES ON PUBLIC IMAGE</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sz="2000" dirty="0"/>
          </a:p>
          <a:p>
            <a:pPr eaLnBrk="1" hangingPunct="1">
              <a:spcBef>
                <a:spcPct val="0"/>
              </a:spcBef>
              <a:buClrTx/>
              <a:buFontTx/>
              <a:buNone/>
            </a:pPr>
            <a:endParaRPr lang="en-US" altLang="en-US" dirty="0"/>
          </a:p>
          <a:p>
            <a:pPr eaLnBrk="1" hangingPunct="1">
              <a:spcBef>
                <a:spcPct val="0"/>
              </a:spcBef>
              <a:buClrTx/>
              <a:buFontTx/>
              <a:buNone/>
            </a:pPr>
            <a:endParaRPr lang="en-US" altLang="en-US" dirty="0"/>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34</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5F734850-58A9-5342-33BF-E8A1BB546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04" y="1535121"/>
            <a:ext cx="9647259" cy="5154437"/>
          </a:xfrm>
          <a:prstGeom prst="rect">
            <a:avLst/>
          </a:prstGeom>
        </p:spPr>
      </p:pic>
    </p:spTree>
    <p:extLst>
      <p:ext uri="{BB962C8B-B14F-4D97-AF65-F5344CB8AC3E}">
        <p14:creationId xmlns:p14="http://schemas.microsoft.com/office/powerpoint/2010/main" val="152108432"/>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pPr>
            <a:r>
              <a:rPr lang="en-US" altLang="en-US" sz="3600" b="1" dirty="0"/>
              <a:t>RESOURCE 9 &amp; 10:</a:t>
            </a:r>
            <a:br>
              <a:rPr lang="en-US" altLang="en-US" sz="3600" b="1" dirty="0"/>
            </a:br>
            <a:r>
              <a:rPr lang="en-US" altLang="en-US" sz="3600" b="1" dirty="0"/>
              <a:t> PUBLIC IMAGE CHECKLIST </a:t>
            </a:r>
            <a:br>
              <a:rPr lang="en-US" altLang="en-US" sz="3600" b="1" dirty="0"/>
            </a:br>
            <a:r>
              <a:rPr lang="en-US" altLang="en-US" sz="3600" b="1" dirty="0"/>
              <a:t>&amp; WEB PRESENCE CHECKLIST</a:t>
            </a:r>
            <a:endParaRPr lang="en-US" altLang="en-US" sz="2400" b="1" dirty="0"/>
          </a:p>
        </p:txBody>
      </p:sp>
      <p:sp>
        <p:nvSpPr>
          <p:cNvPr id="889" name="Content Placeholder 7"/>
          <p:cNvSpPr txBox="1">
            <a:spLocks noGrp="1"/>
          </p:cNvSpPr>
          <p:nvPr>
            <p:ph type="body" idx="1"/>
          </p:nvPr>
        </p:nvSpPr>
        <p:spPr>
          <a:xfrm>
            <a:off x="342900" y="1804737"/>
            <a:ext cx="11506200" cy="4925247"/>
          </a:xfrm>
          <a:prstGeom prst="rect">
            <a:avLst/>
          </a:prstGeom>
        </p:spPr>
        <p:txBody>
          <a:bodyPr>
            <a:noAutofit/>
          </a:bodyPr>
          <a:lstStyle/>
          <a:p>
            <a:pPr marL="914400" indent="-914400" eaLnBrk="1" hangingPunct="1">
              <a:lnSpc>
                <a:spcPct val="100000"/>
              </a:lnSpc>
              <a:spcBef>
                <a:spcPts val="600"/>
              </a:spcBef>
              <a:buFont typeface="+mj-lt"/>
              <a:buAutoNum type="arabicPeriod" startAt="9"/>
              <a:defRPr/>
            </a:pPr>
            <a:r>
              <a:rPr lang="en-US" altLang="en-US" dirty="0">
                <a:solidFill>
                  <a:srgbClr val="000000"/>
                </a:solidFill>
                <a:latin typeface="Arial" panose="020B0604020202020204" pitchFamily="34" charset="0"/>
                <a:cs typeface="Arial" panose="020B0604020202020204" pitchFamily="34" charset="0"/>
              </a:rPr>
              <a:t> Club Public Image Checklist from the Rotary International PR Team</a:t>
            </a:r>
          </a:p>
          <a:p>
            <a:pPr eaLnBrk="1" hangingPunct="1">
              <a:lnSpc>
                <a:spcPct val="100000"/>
              </a:lnSpc>
              <a:spcBef>
                <a:spcPts val="600"/>
              </a:spcBef>
              <a:buFontTx/>
              <a:buNone/>
              <a:defRPr/>
            </a:pPr>
            <a:r>
              <a:rPr lang="en-US" altLang="en-US" dirty="0">
                <a:solidFill>
                  <a:srgbClr val="000000"/>
                </a:solidFill>
                <a:latin typeface="Arial" panose="020B0604020202020204" pitchFamily="34" charset="0"/>
                <a:cs typeface="Arial" panose="020B0604020202020204" pitchFamily="34" charset="0"/>
                <a:hlinkClick r:id="rId2"/>
              </a:rPr>
              <a:t>https://clubrunner.blob.core.windows.net/00000050157/en-ca/files/sitepage/public-image/club-public-image-checklist/Club-public-image-chair-checklist-en---Jan-16--2023.pdf</a:t>
            </a:r>
            <a:endParaRPr lang="en-US" altLang="en-US" dirty="0">
              <a:solidFill>
                <a:srgbClr val="000000"/>
              </a:solidFill>
              <a:latin typeface="Arial" panose="020B0604020202020204" pitchFamily="34" charset="0"/>
              <a:cs typeface="Arial" panose="020B0604020202020204" pitchFamily="34" charset="0"/>
            </a:endParaRPr>
          </a:p>
          <a:p>
            <a:pPr eaLnBrk="1" hangingPunct="1">
              <a:lnSpc>
                <a:spcPct val="100000"/>
              </a:lnSpc>
              <a:spcBef>
                <a:spcPts val="600"/>
              </a:spcBef>
              <a:buFontTx/>
              <a:buNone/>
              <a:defRPr/>
            </a:pPr>
            <a:endParaRPr lang="en-US" altLang="en-US" dirty="0">
              <a:solidFill>
                <a:srgbClr val="000000"/>
              </a:solidFill>
              <a:latin typeface="Arial" panose="020B0604020202020204" pitchFamily="34" charset="0"/>
              <a:cs typeface="Arial" panose="020B0604020202020204" pitchFamily="34" charset="0"/>
            </a:endParaRPr>
          </a:p>
          <a:p>
            <a:pPr eaLnBrk="1" hangingPunct="1">
              <a:lnSpc>
                <a:spcPct val="100000"/>
              </a:lnSpc>
              <a:spcBef>
                <a:spcPts val="600"/>
              </a:spcBef>
              <a:buFontTx/>
              <a:buNone/>
              <a:defRPr/>
            </a:pPr>
            <a:endParaRPr lang="en-US" altLang="en-US" dirty="0">
              <a:solidFill>
                <a:srgbClr val="000000"/>
              </a:solidFill>
              <a:latin typeface="Arial" panose="020B0604020202020204" pitchFamily="34" charset="0"/>
              <a:cs typeface="Arial" panose="020B0604020202020204" pitchFamily="34" charset="0"/>
            </a:endParaRPr>
          </a:p>
          <a:p>
            <a:pPr marL="465137" indent="-457200" eaLnBrk="1" hangingPunct="1">
              <a:lnSpc>
                <a:spcPct val="100000"/>
              </a:lnSpc>
              <a:spcBef>
                <a:spcPts val="600"/>
              </a:spcBef>
              <a:buFont typeface="+mj-lt"/>
              <a:buAutoNum type="arabicPeriod" startAt="10"/>
              <a:defRPr/>
            </a:pPr>
            <a:r>
              <a:rPr lang="en-US" altLang="en-US" dirty="0">
                <a:solidFill>
                  <a:srgbClr val="000000"/>
                </a:solidFill>
                <a:latin typeface="Arial" panose="020B0604020202020204" pitchFamily="34" charset="0"/>
                <a:cs typeface="Arial" panose="020B0604020202020204" pitchFamily="34" charset="0"/>
              </a:rPr>
              <a:t>Club Web Presence Checklist from the Rotary International PR Team</a:t>
            </a:r>
          </a:p>
          <a:p>
            <a:pPr marL="465137" indent="-457200" eaLnBrk="1" hangingPunct="1">
              <a:lnSpc>
                <a:spcPct val="100000"/>
              </a:lnSpc>
              <a:spcBef>
                <a:spcPts val="600"/>
              </a:spcBef>
              <a:buFontTx/>
              <a:buAutoNum type="arabicPeriod" startAt="10"/>
              <a:defRPr/>
            </a:pPr>
            <a:endParaRPr lang="en-US" altLang="en-US" dirty="0">
              <a:solidFill>
                <a:srgbClr val="000000"/>
              </a:solidFill>
              <a:latin typeface="Arial" panose="020B0604020202020204" pitchFamily="34" charset="0"/>
              <a:cs typeface="Arial" panose="020B0604020202020204" pitchFamily="34" charset="0"/>
            </a:endParaRPr>
          </a:p>
          <a:p>
            <a:pPr marL="7937" indent="0" eaLnBrk="1" hangingPunct="1">
              <a:lnSpc>
                <a:spcPct val="100000"/>
              </a:lnSpc>
              <a:spcBef>
                <a:spcPts val="600"/>
              </a:spcBef>
              <a:buFont typeface="Arial" panose="020B0604020202020204" pitchFamily="34" charset="0"/>
              <a:buNone/>
              <a:defRPr/>
            </a:pPr>
            <a:r>
              <a:rPr lang="en-US" altLang="en-US" dirty="0">
                <a:solidFill>
                  <a:srgbClr val="000000"/>
                </a:solidFill>
                <a:latin typeface="Arial" panose="020B0604020202020204" pitchFamily="34" charset="0"/>
                <a:cs typeface="Arial" panose="020B0604020202020204" pitchFamily="34" charset="0"/>
                <a:hlinkClick r:id="rId3"/>
              </a:rPr>
              <a:t>https://clubrunner.blob.core.windows.net/00000050157/en-ca/files/sitepage/public-image/club-web-presence-assessment/Web_Presence_Assessment-en.pdf</a:t>
            </a:r>
            <a:endParaRPr lang="en-US" altLang="en-US" dirty="0">
              <a:solidFill>
                <a:srgbClr val="000000"/>
              </a:solidFill>
              <a:latin typeface="Arial" panose="020B0604020202020204" pitchFamily="34" charset="0"/>
              <a:cs typeface="Arial" panose="020B0604020202020204" pitchFamily="34" charset="0"/>
            </a:endParaRPr>
          </a:p>
          <a:p>
            <a:pPr eaLnBrk="1" hangingPunct="1">
              <a:lnSpc>
                <a:spcPct val="100000"/>
              </a:lnSpc>
              <a:spcBef>
                <a:spcPts val="600"/>
              </a:spcBef>
              <a:buFontTx/>
              <a:buNone/>
              <a:defRPr/>
            </a:pPr>
            <a:endParaRPr lang="en-US" altLang="en-US" sz="3200" dirty="0">
              <a:solidFill>
                <a:srgbClr val="000000"/>
              </a:solidFill>
              <a:latin typeface="Arial" panose="020B0604020202020204" pitchFamily="34" charset="0"/>
              <a:cs typeface="Arial" panose="020B0604020202020204" pitchFamily="34" charset="0"/>
            </a:endParaRPr>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35</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4094820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pPr>
            <a:r>
              <a:rPr lang="en-US" altLang="en-US" sz="3600" b="1" dirty="0"/>
              <a:t>RESOURCE 9 &amp; 10:</a:t>
            </a:r>
            <a:br>
              <a:rPr lang="en-US" altLang="en-US" sz="3600" b="1" dirty="0"/>
            </a:br>
            <a:r>
              <a:rPr lang="en-US" altLang="en-US" sz="3600" b="1" dirty="0"/>
              <a:t> PUBLIC IMAGE CHECKLIST </a:t>
            </a:r>
            <a:br>
              <a:rPr lang="en-US" altLang="en-US" sz="3600" b="1" dirty="0"/>
            </a:br>
            <a:r>
              <a:rPr lang="en-US" altLang="en-US" sz="3600" b="1" dirty="0"/>
              <a:t>&amp; WEB PRESENCE CHECKLIST</a:t>
            </a:r>
            <a:endParaRPr lang="en-US" altLang="en-US" sz="2400" b="1" dirty="0"/>
          </a:p>
        </p:txBody>
      </p:sp>
      <p:sp>
        <p:nvSpPr>
          <p:cNvPr id="889" name="Content Placeholder 7"/>
          <p:cNvSpPr txBox="1">
            <a:spLocks noGrp="1"/>
          </p:cNvSpPr>
          <p:nvPr>
            <p:ph type="body" idx="1"/>
          </p:nvPr>
        </p:nvSpPr>
        <p:spPr>
          <a:xfrm>
            <a:off x="342900" y="1804737"/>
            <a:ext cx="11506200" cy="4925247"/>
          </a:xfrm>
          <a:prstGeom prst="rect">
            <a:avLst/>
          </a:prstGeom>
        </p:spPr>
        <p:txBody>
          <a:bodyPr>
            <a:noAutofit/>
          </a:bodyPr>
          <a:lstStyle/>
          <a:p>
            <a:pPr marL="0" indent="0" eaLnBrk="1" hangingPunct="1">
              <a:lnSpc>
                <a:spcPct val="100000"/>
              </a:lnSpc>
              <a:spcBef>
                <a:spcPts val="600"/>
              </a:spcBef>
              <a:buNone/>
              <a:defRPr/>
            </a:pPr>
            <a:r>
              <a:rPr lang="en-US" altLang="en-US" dirty="0">
                <a:solidFill>
                  <a:srgbClr val="000000"/>
                </a:solidFill>
                <a:latin typeface="Arial" panose="020B0604020202020204" pitchFamily="34" charset="0"/>
                <a:cs typeface="Arial" panose="020B0604020202020204" pitchFamily="34" charset="0"/>
              </a:rPr>
              <a:t> Club Public Image Checklist                       Club Web Presence Checklist</a:t>
            </a:r>
          </a:p>
          <a:p>
            <a:pPr marL="465137" indent="-457200" eaLnBrk="1" hangingPunct="1">
              <a:lnSpc>
                <a:spcPct val="100000"/>
              </a:lnSpc>
              <a:spcBef>
                <a:spcPts val="600"/>
              </a:spcBef>
              <a:buFontTx/>
              <a:buAutoNum type="arabicPeriod" startAt="10"/>
              <a:defRPr/>
            </a:pPr>
            <a:endParaRPr lang="en-US" altLang="en-US" dirty="0">
              <a:solidFill>
                <a:srgbClr val="000000"/>
              </a:solidFill>
              <a:latin typeface="Arial" panose="020B0604020202020204" pitchFamily="34" charset="0"/>
              <a:cs typeface="Arial" panose="020B0604020202020204" pitchFamily="34" charset="0"/>
            </a:endParaRPr>
          </a:p>
          <a:p>
            <a:pPr eaLnBrk="1" hangingPunct="1">
              <a:lnSpc>
                <a:spcPct val="100000"/>
              </a:lnSpc>
              <a:spcBef>
                <a:spcPts val="600"/>
              </a:spcBef>
              <a:buFontTx/>
              <a:buNone/>
              <a:defRPr/>
            </a:pPr>
            <a:endParaRPr lang="en-US" altLang="en-US" sz="3200" dirty="0">
              <a:solidFill>
                <a:srgbClr val="000000"/>
              </a:solidFill>
              <a:latin typeface="Arial" panose="020B0604020202020204" pitchFamily="34" charset="0"/>
              <a:cs typeface="Arial" panose="020B0604020202020204" pitchFamily="34" charset="0"/>
            </a:endParaRPr>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36</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08999955-29B8-408C-F139-84FADE5A2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 y="2270760"/>
            <a:ext cx="3608832" cy="4671863"/>
          </a:xfrm>
          <a:prstGeom prst="rect">
            <a:avLst/>
          </a:prstGeom>
        </p:spPr>
      </p:pic>
      <p:pic>
        <p:nvPicPr>
          <p:cNvPr id="5" name="Picture 4">
            <a:extLst>
              <a:ext uri="{FF2B5EF4-FFF2-40B4-BE49-F238E27FC236}">
                <a16:creationId xmlns:a16="http://schemas.microsoft.com/office/drawing/2014/main" id="{71BF88AC-B771-2C0B-0B75-E30D87420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962" y="2270760"/>
            <a:ext cx="3307136" cy="4281299"/>
          </a:xfrm>
          <a:prstGeom prst="rect">
            <a:avLst/>
          </a:prstGeom>
        </p:spPr>
      </p:pic>
      <p:pic>
        <p:nvPicPr>
          <p:cNvPr id="7" name="Picture 6">
            <a:extLst>
              <a:ext uri="{FF2B5EF4-FFF2-40B4-BE49-F238E27FC236}">
                <a16:creationId xmlns:a16="http://schemas.microsoft.com/office/drawing/2014/main" id="{D942CB67-8CE4-AD38-EF8C-280A8C664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8098" y="2225109"/>
            <a:ext cx="3578728" cy="4632891"/>
          </a:xfrm>
          <a:prstGeom prst="rect">
            <a:avLst/>
          </a:prstGeom>
        </p:spPr>
      </p:pic>
    </p:spTree>
    <p:extLst>
      <p:ext uri="{BB962C8B-B14F-4D97-AF65-F5344CB8AC3E}">
        <p14:creationId xmlns:p14="http://schemas.microsoft.com/office/powerpoint/2010/main" val="287275167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600" b="1" dirty="0"/>
              <a:t>Publicity, Public Relations, </a:t>
            </a:r>
            <a:br>
              <a:rPr lang="en-US" altLang="en-US" sz="3600" b="1" dirty="0"/>
            </a:br>
            <a:r>
              <a:rPr lang="en-US" altLang="en-US" sz="3600" b="1" dirty="0"/>
              <a:t>and Public Image</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lvl="1" eaLnBrk="1" hangingPunct="1">
              <a:spcBef>
                <a:spcPts val="800"/>
              </a:spcBef>
              <a:buSzPct val="100000"/>
              <a:defRPr/>
            </a:pPr>
            <a:r>
              <a:rPr lang="en-US" altLang="en-US" dirty="0"/>
              <a:t>What is the difference? </a:t>
            </a:r>
            <a:r>
              <a:rPr lang="en-US" altLang="en-US" sz="3200" dirty="0"/>
              <a:t>Which ones can we control?</a:t>
            </a:r>
          </a:p>
          <a:p>
            <a:pPr lvl="1" eaLnBrk="1" hangingPunct="1">
              <a:spcBef>
                <a:spcPts val="800"/>
              </a:spcBef>
              <a:buSzPct val="100000"/>
              <a:defRPr/>
            </a:pPr>
            <a:endParaRPr lang="en-US" altLang="en-US" dirty="0"/>
          </a:p>
          <a:p>
            <a:pPr marL="228600" lvl="1" indent="0" eaLnBrk="1" hangingPunct="1">
              <a:spcBef>
                <a:spcPts val="600"/>
              </a:spcBef>
              <a:buSzPct val="100000"/>
              <a:buNone/>
              <a:defRPr/>
            </a:pPr>
            <a:r>
              <a:rPr lang="en-US" altLang="en-US" b="1" dirty="0"/>
              <a:t>                                        </a:t>
            </a:r>
            <a:r>
              <a:rPr lang="en-US" altLang="en-US" sz="3200" b="1" dirty="0"/>
              <a:t>PUBLICITY </a:t>
            </a:r>
          </a:p>
          <a:p>
            <a:pPr lvl="1" eaLnBrk="1" hangingPunct="1">
              <a:spcBef>
                <a:spcPts val="600"/>
              </a:spcBef>
              <a:buSzPct val="100000"/>
              <a:defRPr/>
            </a:pPr>
            <a:endParaRPr lang="en-US" altLang="en-US" b="1" dirty="0"/>
          </a:p>
          <a:p>
            <a:pPr lvl="1" eaLnBrk="1" hangingPunct="1">
              <a:spcBef>
                <a:spcPts val="600"/>
              </a:spcBef>
              <a:buSzPct val="100000"/>
              <a:defRPr/>
            </a:pPr>
            <a:r>
              <a:rPr lang="en-US" altLang="en-US" dirty="0"/>
              <a:t>the activity of </a:t>
            </a:r>
            <a:r>
              <a:rPr lang="en-US" altLang="en-US" b="1" dirty="0"/>
              <a:t>creating a good opinion</a:t>
            </a:r>
            <a:r>
              <a:rPr lang="en-US" altLang="en-US" dirty="0"/>
              <a:t> among people </a:t>
            </a:r>
            <a:r>
              <a:rPr lang="en-US" altLang="en-US" b="1" dirty="0"/>
              <a:t>about your Rotary Club</a:t>
            </a:r>
            <a:endParaRPr lang="en-US" altLang="en-US" dirty="0"/>
          </a:p>
          <a:p>
            <a:pPr marL="709613" lvl="1" indent="-219075" eaLnBrk="1" hangingPunct="1">
              <a:spcBef>
                <a:spcPts val="500"/>
              </a:spcBef>
              <a:buClr>
                <a:srgbClr val="333399"/>
              </a:buClr>
              <a:buSzPct val="100000"/>
              <a:buFont typeface="Arial" panose="020B0604020202020204" pitchFamily="34" charset="0"/>
              <a:buNone/>
              <a:defRPr/>
            </a:pPr>
            <a:r>
              <a:rPr lang="en-US" altLang="en-US" dirty="0"/>
              <a:t> that makes people </a:t>
            </a:r>
            <a:r>
              <a:rPr lang="en-US" altLang="en-US" b="1" dirty="0"/>
              <a:t>notice</a:t>
            </a:r>
            <a:r>
              <a:rPr lang="en-US" altLang="en-US" dirty="0"/>
              <a:t> your Rotary Club</a:t>
            </a:r>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37</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C2EC5735-D48A-44CF-BAB0-1D7C7A509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778" y="4880476"/>
            <a:ext cx="7361238"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521883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600" b="1" dirty="0"/>
              <a:t>Publicity, Public Relations, </a:t>
            </a:r>
            <a:br>
              <a:rPr lang="en-US" altLang="en-US" sz="3600" b="1" dirty="0"/>
            </a:br>
            <a:r>
              <a:rPr lang="en-US" altLang="en-US" sz="3600" b="1" dirty="0"/>
              <a:t>and Public Image</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lvl="1" eaLnBrk="1" hangingPunct="1">
              <a:spcBef>
                <a:spcPts val="800"/>
              </a:spcBef>
              <a:buSzPct val="100000"/>
              <a:defRPr/>
            </a:pPr>
            <a:r>
              <a:rPr lang="en-US" altLang="en-US" dirty="0"/>
              <a:t>What is the difference? </a:t>
            </a:r>
            <a:r>
              <a:rPr lang="en-US" altLang="en-US" sz="3200" dirty="0"/>
              <a:t>Which ones can we control?</a:t>
            </a:r>
          </a:p>
          <a:p>
            <a:pPr lvl="1" eaLnBrk="1" hangingPunct="1">
              <a:spcBef>
                <a:spcPts val="800"/>
              </a:spcBef>
              <a:buSzPct val="100000"/>
              <a:defRPr/>
            </a:pPr>
            <a:endParaRPr lang="en-US" altLang="en-US" dirty="0"/>
          </a:p>
          <a:p>
            <a:pPr marL="228600" lvl="1" indent="0" eaLnBrk="1" hangingPunct="1">
              <a:spcBef>
                <a:spcPts val="800"/>
              </a:spcBef>
              <a:buSzPct val="100000"/>
              <a:buNone/>
              <a:defRPr/>
            </a:pPr>
            <a:r>
              <a:rPr lang="en-US" altLang="en-US" b="1" dirty="0"/>
              <a:t>                                        </a:t>
            </a:r>
            <a:r>
              <a:rPr lang="en-US" altLang="en-US" sz="3200" b="1" dirty="0"/>
              <a:t>PUBLIC RELATIONS</a:t>
            </a:r>
          </a:p>
          <a:p>
            <a:pPr marL="228600" lvl="1" indent="0" eaLnBrk="1" hangingPunct="1">
              <a:spcBef>
                <a:spcPts val="700"/>
              </a:spcBef>
              <a:buSzPct val="100000"/>
              <a:buNone/>
              <a:defRPr/>
            </a:pPr>
            <a:r>
              <a:rPr lang="en-US" altLang="en-US" sz="3200" b="1" dirty="0"/>
              <a:t> </a:t>
            </a:r>
          </a:p>
          <a:p>
            <a:pPr marL="709613" lvl="1" indent="-219075" eaLnBrk="1" hangingPunct="1">
              <a:spcBef>
                <a:spcPts val="700"/>
              </a:spcBef>
              <a:buClr>
                <a:srgbClr val="333399"/>
              </a:buClr>
              <a:buSzPct val="100000"/>
              <a:buFont typeface="Arial" panose="020B0604020202020204" pitchFamily="34" charset="0"/>
              <a:buChar char="–"/>
              <a:defRPr/>
            </a:pPr>
            <a:r>
              <a:rPr lang="en-US" altLang="en-US" sz="3200" dirty="0"/>
              <a:t> the relationship between your Rotary Club and the public</a:t>
            </a:r>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38</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6" name="Picture 4">
            <a:extLst>
              <a:ext uri="{FF2B5EF4-FFF2-40B4-BE49-F238E27FC236}">
                <a16:creationId xmlns:a16="http://schemas.microsoft.com/office/drawing/2014/main" id="{EF8AFB8A-5274-4652-875B-FDE329046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561" y="4702509"/>
            <a:ext cx="7310437" cy="1585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141073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600" b="1" dirty="0"/>
              <a:t>Publicity, Public Relations, </a:t>
            </a:r>
            <a:br>
              <a:rPr lang="en-US" altLang="en-US" sz="3600" b="1" dirty="0"/>
            </a:br>
            <a:r>
              <a:rPr lang="en-US" altLang="en-US" sz="3600" b="1" dirty="0"/>
              <a:t>and Public Image</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lvl="1" eaLnBrk="1" hangingPunct="1">
              <a:spcBef>
                <a:spcPts val="800"/>
              </a:spcBef>
              <a:buSzPct val="100000"/>
              <a:defRPr/>
            </a:pPr>
            <a:r>
              <a:rPr lang="en-US" altLang="en-US" dirty="0"/>
              <a:t>What is the difference? </a:t>
            </a:r>
            <a:r>
              <a:rPr lang="en-US" altLang="en-US" sz="3200" dirty="0"/>
              <a:t>Which ones can we control?</a:t>
            </a:r>
          </a:p>
          <a:p>
            <a:pPr lvl="1" eaLnBrk="1" hangingPunct="1">
              <a:spcBef>
                <a:spcPts val="800"/>
              </a:spcBef>
              <a:buSzPct val="100000"/>
              <a:defRPr/>
            </a:pPr>
            <a:endParaRPr lang="en-US" altLang="en-US" dirty="0"/>
          </a:p>
          <a:p>
            <a:pPr lvl="1" eaLnBrk="1" hangingPunct="1">
              <a:spcBef>
                <a:spcPts val="800"/>
              </a:spcBef>
              <a:buSzPct val="100000"/>
              <a:defRPr/>
            </a:pPr>
            <a:r>
              <a:rPr lang="en-US" altLang="en-US" b="1" dirty="0"/>
              <a:t>                                        </a:t>
            </a:r>
            <a:r>
              <a:rPr lang="en-US" altLang="en-US" sz="3200" b="1" dirty="0"/>
              <a:t>PUBLIC IMAGE </a:t>
            </a:r>
          </a:p>
          <a:p>
            <a:pPr marL="709613" lvl="1" indent="-219075" eaLnBrk="1" hangingPunct="1">
              <a:spcBef>
                <a:spcPts val="700"/>
              </a:spcBef>
              <a:buClr>
                <a:srgbClr val="333399"/>
              </a:buClr>
              <a:buSzPct val="100000"/>
              <a:buFont typeface="Arial" panose="020B0604020202020204" pitchFamily="34" charset="0"/>
              <a:buChar char="–"/>
              <a:defRPr/>
            </a:pPr>
            <a:r>
              <a:rPr lang="en-US" altLang="en-US" sz="3200" dirty="0"/>
              <a:t>is the concept that the ideas and the opinions  that the public have about your Rotary Club </a:t>
            </a:r>
            <a:r>
              <a:rPr lang="en-US" altLang="en-US" sz="3200" b="1" dirty="0"/>
              <a:t>may or may not be</a:t>
            </a:r>
            <a:r>
              <a:rPr lang="en-US" altLang="en-US" sz="3200" dirty="0"/>
              <a:t> what they really are</a:t>
            </a:r>
          </a:p>
          <a:p>
            <a:pPr lvl="1" eaLnBrk="1" hangingPunct="1">
              <a:spcBef>
                <a:spcPts val="700"/>
              </a:spcBef>
              <a:buClr>
                <a:srgbClr val="333399"/>
              </a:buClr>
              <a:buSzPct val="100000"/>
              <a:buFont typeface="Arial" panose="020B0604020202020204" pitchFamily="34" charset="0"/>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39</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7" name="Picture 4">
            <a:extLst>
              <a:ext uri="{FF2B5EF4-FFF2-40B4-BE49-F238E27FC236}">
                <a16:creationId xmlns:a16="http://schemas.microsoft.com/office/drawing/2014/main" id="{8FB8CBA8-8DA5-47FE-8453-286A09E06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4736432"/>
            <a:ext cx="7361237" cy="1497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80981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r>
              <a:rPr lang="en-CA" dirty="0"/>
              <a:t>Public Relations and Public Image</a:t>
            </a:r>
            <a:endParaRPr dirty="0"/>
          </a:p>
        </p:txBody>
      </p:sp>
      <p:sp>
        <p:nvSpPr>
          <p:cNvPr id="885" name="Content Placeholder 7"/>
          <p:cNvSpPr txBox="1">
            <a:spLocks noGrp="1"/>
          </p:cNvSpPr>
          <p:nvPr>
            <p:ph type="body" idx="1"/>
          </p:nvPr>
        </p:nvSpPr>
        <p:spPr>
          <a:xfrm>
            <a:off x="196596" y="2167776"/>
            <a:ext cx="11506200" cy="3836990"/>
          </a:xfrm>
          <a:prstGeom prst="rect">
            <a:avLst/>
          </a:prstGeom>
        </p:spPr>
        <p:txBody>
          <a:bodyPr>
            <a:normAutofit/>
          </a:bodyPr>
          <a:lstStyle/>
          <a:p>
            <a:pPr eaLnBrk="1" hangingPunct="1">
              <a:spcBef>
                <a:spcPts val="800"/>
              </a:spcBef>
              <a:buClr>
                <a:srgbClr val="333399"/>
              </a:buClr>
              <a:buSzPct val="100000"/>
              <a:buFont typeface="Arial" panose="020B0604020202020204" pitchFamily="34" charset="0"/>
              <a:buChar char="•"/>
              <a:defRPr/>
            </a:pPr>
            <a:r>
              <a:rPr lang="en-US" altLang="en-US" sz="3200" dirty="0"/>
              <a:t>Public relations efforts are vital to Rotary’s continued growth and service. </a:t>
            </a:r>
          </a:p>
          <a:p>
            <a:pPr marL="341313" eaLnBrk="1" hangingPunct="1">
              <a:spcBef>
                <a:spcPts val="800"/>
              </a:spcBef>
              <a:buSzPct val="100000"/>
              <a:defRPr/>
            </a:pPr>
            <a:endParaRPr lang="en-US" altLang="en-US" sz="3200" dirty="0"/>
          </a:p>
          <a:p>
            <a:pPr marL="341313" eaLnBrk="1" hangingPunct="1">
              <a:spcBef>
                <a:spcPts val="800"/>
              </a:spcBef>
              <a:buSzPct val="100000"/>
              <a:defRPr/>
            </a:pPr>
            <a:endParaRPr lang="en-US" altLang="en-US" sz="3200" dirty="0"/>
          </a:p>
          <a:p>
            <a:pPr eaLnBrk="1" hangingPunct="1">
              <a:spcBef>
                <a:spcPts val="800"/>
              </a:spcBef>
              <a:buClr>
                <a:srgbClr val="333399"/>
              </a:buClr>
              <a:buSzPct val="100000"/>
              <a:buFont typeface="Arial" panose="020B0604020202020204" pitchFamily="34" charset="0"/>
              <a:buChar char="•"/>
              <a:defRPr/>
            </a:pPr>
            <a:r>
              <a:rPr lang="en-US" altLang="en-US" sz="3200" dirty="0"/>
              <a:t>Creating a </a:t>
            </a:r>
            <a:r>
              <a:rPr lang="en-US" altLang="en-US" sz="3200" b="1" dirty="0"/>
              <a:t>positive image</a:t>
            </a:r>
            <a:r>
              <a:rPr lang="en-US" altLang="en-US" sz="3200" dirty="0"/>
              <a:t> for Rotary is the responsibility of </a:t>
            </a:r>
            <a:r>
              <a:rPr lang="en-US" altLang="en-US" sz="3200" b="1" dirty="0"/>
              <a:t>every</a:t>
            </a:r>
            <a:r>
              <a:rPr lang="en-US" altLang="en-US" sz="3200" dirty="0"/>
              <a:t> Rotarian, both locally and globally</a:t>
            </a:r>
          </a:p>
          <a:p>
            <a:pPr marL="0" indent="0" eaLnBrk="1" hangingPunct="1">
              <a:buClr>
                <a:srgbClr val="333399"/>
              </a:buClr>
              <a:buNone/>
            </a:pPr>
            <a:r>
              <a:rPr lang="en-US" altLang="en-US" sz="2000" dirty="0"/>
              <a:t>                </a:t>
            </a: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600" b="1" dirty="0"/>
              <a:t>Who Are Your Publics?</a:t>
            </a:r>
            <a:br>
              <a:rPr lang="en-US" altLang="en-US" sz="1400" b="1" dirty="0"/>
            </a:b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marL="576263" indent="-544513" eaLnBrk="1" hangingPunct="1">
              <a:spcBef>
                <a:spcPts val="700"/>
              </a:spcBef>
              <a:buClr>
                <a:srgbClr val="333399"/>
              </a:buClr>
              <a:buSzPct val="100000"/>
              <a:buFont typeface="Arial" panose="020B0604020202020204" pitchFamily="34" charset="0"/>
              <a:buChar char="•"/>
              <a:defRPr/>
            </a:pPr>
            <a:r>
              <a:rPr lang="en-US" altLang="en-US" sz="3200" dirty="0"/>
              <a:t>Who are your publics or target audiences?</a:t>
            </a:r>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40</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77376468"/>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600" b="1" dirty="0"/>
              <a:t>Who Are Your Publics?</a:t>
            </a:r>
            <a:br>
              <a:rPr lang="en-US" altLang="en-US" sz="1400" b="1" dirty="0"/>
            </a:b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eaLnBrk="1" hangingPunct="1">
              <a:lnSpc>
                <a:spcPct val="80000"/>
              </a:lnSpc>
              <a:spcBef>
                <a:spcPts val="500"/>
              </a:spcBef>
              <a:buClr>
                <a:srgbClr val="333399"/>
              </a:buClr>
              <a:buSzPct val="100000"/>
              <a:buFont typeface="Arial" panose="020B0604020202020204" pitchFamily="34" charset="0"/>
              <a:buChar char="•"/>
              <a:defRPr/>
            </a:pPr>
            <a:r>
              <a:rPr lang="en-US" altLang="en-US" sz="2400" dirty="0"/>
              <a:t>   </a:t>
            </a:r>
            <a:r>
              <a:rPr lang="en-US" altLang="en-US" sz="2400" dirty="0">
                <a:solidFill>
                  <a:schemeClr val="tx1"/>
                </a:solidFill>
              </a:rPr>
              <a:t>the media</a:t>
            </a:r>
          </a:p>
          <a:p>
            <a:pPr lvl="2" eaLnBrk="1" hangingPunct="1">
              <a:lnSpc>
                <a:spcPct val="80000"/>
              </a:lnSpc>
              <a:spcBef>
                <a:spcPts val="500"/>
              </a:spcBef>
              <a:buSzPct val="100000"/>
              <a:defRPr/>
            </a:pPr>
            <a:endParaRPr lang="en-US" altLang="en-US" sz="2000" dirty="0">
              <a:solidFill>
                <a:schemeClr val="tx1"/>
              </a:solidFill>
            </a:endParaRPr>
          </a:p>
          <a:p>
            <a:pPr eaLnBrk="1" hangingPunct="1">
              <a:lnSpc>
                <a:spcPct val="80000"/>
              </a:lnSpc>
              <a:spcBef>
                <a:spcPts val="600"/>
              </a:spcBef>
              <a:buClr>
                <a:srgbClr val="000000"/>
              </a:buClr>
              <a:buSzPct val="100000"/>
              <a:buFont typeface="Times New Roman" panose="02020603050405020304" pitchFamily="18" charset="0"/>
              <a:buChar char="•"/>
              <a:defRPr/>
            </a:pPr>
            <a:r>
              <a:rPr lang="en-US" altLang="en-US" sz="2400" dirty="0">
                <a:solidFill>
                  <a:schemeClr val="tx1"/>
                </a:solidFill>
              </a:rPr>
              <a:t>   local government officials</a:t>
            </a:r>
          </a:p>
          <a:p>
            <a:pPr marL="1143000" indent="-196850" eaLnBrk="1" hangingPunct="1">
              <a:lnSpc>
                <a:spcPct val="80000"/>
              </a:lnSpc>
              <a:spcBef>
                <a:spcPts val="500"/>
              </a:spcBef>
              <a:buSzPct val="100000"/>
              <a:defRPr/>
            </a:pPr>
            <a:endParaRPr lang="en-US" altLang="en-US" sz="2000" dirty="0">
              <a:solidFill>
                <a:schemeClr val="tx1"/>
              </a:solidFill>
            </a:endParaRPr>
          </a:p>
          <a:p>
            <a:pPr eaLnBrk="1" hangingPunct="1">
              <a:lnSpc>
                <a:spcPct val="80000"/>
              </a:lnSpc>
              <a:spcBef>
                <a:spcPts val="600"/>
              </a:spcBef>
              <a:buClr>
                <a:srgbClr val="000000"/>
              </a:buClr>
              <a:buSzPct val="100000"/>
              <a:buFont typeface="Times New Roman" panose="02020603050405020304" pitchFamily="18" charset="0"/>
              <a:buChar char="•"/>
              <a:defRPr/>
            </a:pPr>
            <a:r>
              <a:rPr lang="en-US" altLang="en-US" sz="2400" dirty="0">
                <a:solidFill>
                  <a:schemeClr val="tx1"/>
                </a:solidFill>
              </a:rPr>
              <a:t>   the business community</a:t>
            </a:r>
          </a:p>
          <a:p>
            <a:pPr marL="1143000" indent="-196850" eaLnBrk="1" hangingPunct="1">
              <a:lnSpc>
                <a:spcPct val="80000"/>
              </a:lnSpc>
              <a:spcBef>
                <a:spcPts val="500"/>
              </a:spcBef>
              <a:buSzPct val="100000"/>
              <a:defRPr/>
            </a:pPr>
            <a:endParaRPr lang="en-US" altLang="en-US" sz="2000" dirty="0">
              <a:solidFill>
                <a:schemeClr val="tx1"/>
              </a:solidFill>
            </a:endParaRPr>
          </a:p>
          <a:p>
            <a:pPr eaLnBrk="1" hangingPunct="1">
              <a:lnSpc>
                <a:spcPct val="80000"/>
              </a:lnSpc>
              <a:spcBef>
                <a:spcPts val="600"/>
              </a:spcBef>
              <a:buClr>
                <a:srgbClr val="000000"/>
              </a:buClr>
              <a:buSzPct val="100000"/>
              <a:buFont typeface="Times New Roman" panose="02020603050405020304" pitchFamily="18" charset="0"/>
              <a:buChar char="•"/>
              <a:defRPr/>
            </a:pPr>
            <a:r>
              <a:rPr lang="en-US" altLang="en-US" sz="2400" dirty="0">
                <a:solidFill>
                  <a:schemeClr val="tx1"/>
                </a:solidFill>
              </a:rPr>
              <a:t>   civic leaders and other organizations</a:t>
            </a:r>
          </a:p>
          <a:p>
            <a:pPr marL="1143000" indent="-196850" eaLnBrk="1" hangingPunct="1">
              <a:lnSpc>
                <a:spcPct val="80000"/>
              </a:lnSpc>
              <a:spcBef>
                <a:spcPts val="500"/>
              </a:spcBef>
              <a:buSzPct val="100000"/>
              <a:defRPr/>
            </a:pPr>
            <a:endParaRPr lang="en-US" altLang="en-US" sz="2000" dirty="0">
              <a:solidFill>
                <a:schemeClr val="tx1"/>
              </a:solidFill>
            </a:endParaRPr>
          </a:p>
          <a:p>
            <a:pPr eaLnBrk="1" hangingPunct="1">
              <a:lnSpc>
                <a:spcPct val="80000"/>
              </a:lnSpc>
              <a:spcBef>
                <a:spcPts val="600"/>
              </a:spcBef>
              <a:buClr>
                <a:srgbClr val="000000"/>
              </a:buClr>
              <a:buSzPct val="100000"/>
              <a:buFont typeface="Times New Roman" panose="02020603050405020304" pitchFamily="18" charset="0"/>
              <a:buChar char="•"/>
              <a:defRPr/>
            </a:pPr>
            <a:r>
              <a:rPr lang="en-US" altLang="en-US" sz="2400" dirty="0">
                <a:solidFill>
                  <a:schemeClr val="tx1"/>
                </a:solidFill>
              </a:rPr>
              <a:t>   prospective members</a:t>
            </a:r>
          </a:p>
          <a:p>
            <a:pPr marL="1143000" indent="-196850" eaLnBrk="1" hangingPunct="1">
              <a:lnSpc>
                <a:spcPct val="80000"/>
              </a:lnSpc>
              <a:spcBef>
                <a:spcPts val="500"/>
              </a:spcBef>
              <a:buSzPct val="100000"/>
              <a:defRPr/>
            </a:pPr>
            <a:endParaRPr lang="en-US" altLang="en-US" sz="2000" dirty="0">
              <a:solidFill>
                <a:schemeClr val="tx1"/>
              </a:solidFill>
            </a:endParaRPr>
          </a:p>
          <a:p>
            <a:pPr eaLnBrk="1" hangingPunct="1">
              <a:lnSpc>
                <a:spcPct val="80000"/>
              </a:lnSpc>
              <a:spcBef>
                <a:spcPts val="600"/>
              </a:spcBef>
              <a:buClr>
                <a:srgbClr val="000000"/>
              </a:buClr>
              <a:buSzPct val="100000"/>
              <a:buFont typeface="Times New Roman" panose="02020603050405020304" pitchFamily="18" charset="0"/>
              <a:buChar char="•"/>
              <a:defRPr/>
            </a:pPr>
            <a:r>
              <a:rPr lang="en-US" altLang="en-US" sz="2400" dirty="0">
                <a:solidFill>
                  <a:schemeClr val="tx1"/>
                </a:solidFill>
              </a:rPr>
              <a:t>   Your current members</a:t>
            </a:r>
          </a:p>
          <a:p>
            <a:pPr marL="1143000" indent="-196850" eaLnBrk="1" hangingPunct="1">
              <a:lnSpc>
                <a:spcPct val="80000"/>
              </a:lnSpc>
              <a:spcBef>
                <a:spcPts val="500"/>
              </a:spcBef>
              <a:buSzPct val="100000"/>
              <a:defRPr/>
            </a:pPr>
            <a:endParaRPr lang="en-US" altLang="en-US" sz="2000" dirty="0">
              <a:solidFill>
                <a:schemeClr val="tx1"/>
              </a:solidFill>
            </a:endParaRPr>
          </a:p>
          <a:p>
            <a:pPr eaLnBrk="1" hangingPunct="1">
              <a:lnSpc>
                <a:spcPct val="80000"/>
              </a:lnSpc>
              <a:spcBef>
                <a:spcPts val="600"/>
              </a:spcBef>
              <a:buClr>
                <a:srgbClr val="000000"/>
              </a:buClr>
              <a:buSzPct val="100000"/>
              <a:buFont typeface="Times New Roman" panose="02020603050405020304" pitchFamily="18" charset="0"/>
              <a:buChar char="•"/>
              <a:defRPr/>
            </a:pPr>
            <a:r>
              <a:rPr lang="en-US" altLang="en-US" sz="2400" dirty="0">
                <a:solidFill>
                  <a:schemeClr val="tx1"/>
                </a:solidFill>
              </a:rPr>
              <a:t>   people directly affected by Rotary service projects.</a:t>
            </a:r>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41</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8875519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a:bodyPr>
          <a:lstStyle/>
          <a:p>
            <a:pPr algn="ctr" eaLnBrk="1" hangingPunct="1">
              <a:spcBef>
                <a:spcPct val="0"/>
              </a:spcBef>
              <a:buClrTx/>
              <a:buFontTx/>
              <a:buNone/>
            </a:pPr>
            <a:r>
              <a:rPr lang="en-US" altLang="en-US" sz="3600" b="1" dirty="0"/>
              <a:t>What is the image of Rotary</a:t>
            </a:r>
            <a:br>
              <a:rPr lang="en-US" altLang="en-US" sz="3600" b="1" dirty="0"/>
            </a:br>
            <a:r>
              <a:rPr lang="en-US" altLang="en-US" sz="3600" b="1" dirty="0"/>
              <a:t> in your community?</a:t>
            </a:r>
          </a:p>
        </p:txBody>
      </p:sp>
      <p:sp>
        <p:nvSpPr>
          <p:cNvPr id="889" name="Content Placeholder 7"/>
          <p:cNvSpPr txBox="1">
            <a:spLocks noGrp="1"/>
          </p:cNvSpPr>
          <p:nvPr>
            <p:ph type="body" idx="1"/>
          </p:nvPr>
        </p:nvSpPr>
        <p:spPr>
          <a:xfrm>
            <a:off x="342900" y="1540044"/>
            <a:ext cx="11506200" cy="5019252"/>
          </a:xfrm>
          <a:prstGeom prst="rect">
            <a:avLst/>
          </a:prstGeom>
        </p:spPr>
        <p:txBody>
          <a:bodyPr>
            <a:noAutofit/>
          </a:bodyPr>
          <a:lstStyle/>
          <a:p>
            <a:pPr marL="228600" lvl="1" indent="0" eaLnBrk="1" hangingPunct="1">
              <a:spcBef>
                <a:spcPts val="800"/>
              </a:spcBef>
              <a:buClr>
                <a:srgbClr val="333399"/>
              </a:buClr>
              <a:buSzPct val="100000"/>
              <a:buNone/>
              <a:defRPr/>
            </a:pPr>
            <a:r>
              <a:rPr lang="en-US" altLang="en-US" sz="2800" dirty="0">
                <a:solidFill>
                  <a:schemeClr val="tx1"/>
                </a:solidFill>
              </a:rPr>
              <a:t>Focus on </a:t>
            </a:r>
            <a:r>
              <a:rPr lang="en-US" altLang="en-US" sz="2800" b="1" dirty="0">
                <a:solidFill>
                  <a:schemeClr val="tx1"/>
                </a:solidFill>
              </a:rPr>
              <a:t>“Your Rotary Club”</a:t>
            </a:r>
            <a:r>
              <a:rPr lang="en-US" altLang="en-US" sz="2800" dirty="0">
                <a:solidFill>
                  <a:schemeClr val="tx1"/>
                </a:solidFill>
              </a:rPr>
              <a:t>  and not on your particular members</a:t>
            </a:r>
          </a:p>
          <a:p>
            <a:pPr marL="228600" lvl="1" indent="0" eaLnBrk="1" hangingPunct="1">
              <a:spcBef>
                <a:spcPts val="800"/>
              </a:spcBef>
              <a:buClr>
                <a:srgbClr val="333399"/>
              </a:buClr>
              <a:buSzPct val="100000"/>
              <a:buNone/>
              <a:defRPr/>
            </a:pPr>
            <a:endParaRPr lang="en-US" altLang="en-US" sz="2800" dirty="0">
              <a:solidFill>
                <a:schemeClr val="tx1"/>
              </a:solidFill>
            </a:endParaRPr>
          </a:p>
          <a:p>
            <a:pPr marL="228600" lvl="1" indent="0" eaLnBrk="1" hangingPunct="1">
              <a:spcBef>
                <a:spcPts val="500"/>
              </a:spcBef>
              <a:buClr>
                <a:srgbClr val="333399"/>
              </a:buClr>
              <a:buSzPct val="100000"/>
              <a:buNone/>
              <a:defRPr/>
            </a:pPr>
            <a:r>
              <a:rPr lang="en-US" altLang="en-US" sz="2800" dirty="0">
                <a:solidFill>
                  <a:schemeClr val="tx1"/>
                </a:solidFill>
              </a:rPr>
              <a:t>If you asked someone “on the street”:</a:t>
            </a:r>
          </a:p>
          <a:p>
            <a:pPr marL="467044" lvl="1" indent="0" eaLnBrk="1" hangingPunct="1">
              <a:spcBef>
                <a:spcPts val="500"/>
              </a:spcBef>
              <a:buSzPct val="100000"/>
              <a:buNone/>
              <a:defRPr/>
            </a:pPr>
            <a:endParaRPr lang="en-US" altLang="en-US" sz="2800" dirty="0">
              <a:solidFill>
                <a:schemeClr val="tx1"/>
              </a:solidFill>
            </a:endParaRPr>
          </a:p>
          <a:p>
            <a:pPr marL="228600" lvl="1" indent="0" eaLnBrk="1" hangingPunct="1">
              <a:spcBef>
                <a:spcPts val="500"/>
              </a:spcBef>
              <a:buClr>
                <a:srgbClr val="333399"/>
              </a:buClr>
              <a:buSzPct val="100000"/>
              <a:buNone/>
              <a:defRPr/>
            </a:pPr>
            <a:r>
              <a:rPr lang="en-US" altLang="en-US" sz="2800" dirty="0">
                <a:solidFill>
                  <a:schemeClr val="tx1"/>
                </a:solidFill>
              </a:rPr>
              <a:t>Would </a:t>
            </a:r>
            <a:r>
              <a:rPr lang="en-US" altLang="en-US" sz="2800" b="1" dirty="0">
                <a:solidFill>
                  <a:schemeClr val="tx1"/>
                </a:solidFill>
              </a:rPr>
              <a:t>they</a:t>
            </a:r>
            <a:r>
              <a:rPr lang="en-US" altLang="en-US" sz="2800" dirty="0">
                <a:solidFill>
                  <a:schemeClr val="tx1"/>
                </a:solidFill>
              </a:rPr>
              <a:t> know there is a Rotary Club in your community? How would they know?</a:t>
            </a:r>
          </a:p>
          <a:p>
            <a:pPr marL="228600" lvl="1" indent="0" eaLnBrk="1" hangingPunct="1">
              <a:spcBef>
                <a:spcPts val="500"/>
              </a:spcBef>
              <a:buClr>
                <a:srgbClr val="333399"/>
              </a:buClr>
              <a:buSzPct val="100000"/>
              <a:buNone/>
              <a:defRPr/>
            </a:pPr>
            <a:endParaRPr lang="en-US" altLang="en-US" sz="2800" dirty="0">
              <a:solidFill>
                <a:schemeClr val="tx1"/>
              </a:solidFill>
            </a:endParaRPr>
          </a:p>
          <a:p>
            <a:pPr marL="228600" lvl="1" indent="0" eaLnBrk="1" hangingPunct="1">
              <a:spcBef>
                <a:spcPts val="500"/>
              </a:spcBef>
              <a:buClr>
                <a:srgbClr val="333399"/>
              </a:buClr>
              <a:buSzPct val="100000"/>
              <a:buNone/>
              <a:defRPr/>
            </a:pPr>
            <a:r>
              <a:rPr lang="en-US" altLang="en-US" sz="2800" dirty="0">
                <a:solidFill>
                  <a:schemeClr val="tx1"/>
                </a:solidFill>
              </a:rPr>
              <a:t>Would </a:t>
            </a:r>
            <a:r>
              <a:rPr lang="en-US" altLang="en-US" sz="2800" b="1" dirty="0">
                <a:solidFill>
                  <a:schemeClr val="tx1"/>
                </a:solidFill>
              </a:rPr>
              <a:t>they</a:t>
            </a:r>
            <a:r>
              <a:rPr lang="en-US" altLang="en-US" sz="2800" dirty="0">
                <a:solidFill>
                  <a:schemeClr val="tx1"/>
                </a:solidFill>
              </a:rPr>
              <a:t> know it is </a:t>
            </a:r>
            <a:r>
              <a:rPr lang="en-US" altLang="en-US" sz="2800" b="1" dirty="0">
                <a:solidFill>
                  <a:schemeClr val="tx1"/>
                </a:solidFill>
              </a:rPr>
              <a:t>YOUR</a:t>
            </a:r>
            <a:r>
              <a:rPr lang="en-US" altLang="en-US" sz="2800" dirty="0">
                <a:solidFill>
                  <a:schemeClr val="tx1"/>
                </a:solidFill>
              </a:rPr>
              <a:t> Rotary Club? How would they know?</a:t>
            </a:r>
          </a:p>
          <a:p>
            <a:pPr marL="467044" lvl="1" indent="0" eaLnBrk="1" hangingPunct="1">
              <a:spcBef>
                <a:spcPts val="500"/>
              </a:spcBef>
              <a:buSzPct val="100000"/>
              <a:buNone/>
              <a:defRPr/>
            </a:pPr>
            <a:endParaRPr lang="en-US" altLang="en-US" sz="2800" dirty="0">
              <a:solidFill>
                <a:schemeClr val="tx1"/>
              </a:solidFill>
            </a:endParaRPr>
          </a:p>
          <a:p>
            <a:pPr marL="228600" lvl="1" indent="0">
              <a:spcBef>
                <a:spcPts val="500"/>
              </a:spcBef>
              <a:buClr>
                <a:srgbClr val="333399"/>
              </a:buClr>
              <a:buNone/>
              <a:defRPr/>
            </a:pPr>
            <a:r>
              <a:rPr lang="en-US" altLang="en-US" sz="2800" dirty="0">
                <a:solidFill>
                  <a:schemeClr val="tx1"/>
                </a:solidFill>
              </a:rPr>
              <a:t>Would </a:t>
            </a:r>
            <a:r>
              <a:rPr lang="en-US" altLang="en-US" sz="2800" b="1" dirty="0">
                <a:solidFill>
                  <a:schemeClr val="tx1"/>
                </a:solidFill>
              </a:rPr>
              <a:t>they</a:t>
            </a:r>
            <a:r>
              <a:rPr lang="en-US" altLang="en-US" sz="2800" dirty="0">
                <a:solidFill>
                  <a:schemeClr val="tx1"/>
                </a:solidFill>
              </a:rPr>
              <a:t> know </a:t>
            </a:r>
            <a:r>
              <a:rPr lang="en-US" altLang="en-US" sz="2800" b="1" dirty="0">
                <a:solidFill>
                  <a:schemeClr val="tx1"/>
                </a:solidFill>
              </a:rPr>
              <a:t>what</a:t>
            </a:r>
            <a:r>
              <a:rPr lang="en-US" altLang="en-US" sz="2800" dirty="0">
                <a:solidFill>
                  <a:schemeClr val="tx1"/>
                </a:solidFill>
              </a:rPr>
              <a:t> your Rotary Club </a:t>
            </a:r>
            <a:r>
              <a:rPr lang="en-US" altLang="en-US" sz="2800" b="1" dirty="0">
                <a:solidFill>
                  <a:schemeClr val="tx1"/>
                </a:solidFill>
              </a:rPr>
              <a:t>does</a:t>
            </a:r>
            <a:r>
              <a:rPr lang="en-US" altLang="en-US" sz="2800" dirty="0">
                <a:solidFill>
                  <a:schemeClr val="tx1"/>
                </a:solidFill>
              </a:rPr>
              <a:t> in your community and beyond? How would they know?</a:t>
            </a:r>
          </a:p>
          <a:p>
            <a:pPr marL="228600" lvl="1" indent="0" eaLnBrk="1" hangingPunct="1">
              <a:spcBef>
                <a:spcPts val="500"/>
              </a:spcBef>
              <a:buClr>
                <a:srgbClr val="333399"/>
              </a:buClr>
              <a:buSzPct val="100000"/>
              <a:buNone/>
              <a:defRPr/>
            </a:pPr>
            <a:endParaRPr lang="en-US" altLang="en-US" sz="2800"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42</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66804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lide Number Placeholder 1"/>
          <p:cNvSpPr txBox="1">
            <a:spLocks noGrp="1"/>
          </p:cNvSpPr>
          <p:nvPr>
            <p:ph type="sldNum" sz="quarter" idx="2"/>
          </p:nvPr>
        </p:nvSpPr>
        <p:spPr>
          <a:xfrm>
            <a:off x="11799811" y="166005"/>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grpSp>
        <p:nvGrpSpPr>
          <p:cNvPr id="933" name="Text Placeholder 39"/>
          <p:cNvGrpSpPr/>
          <p:nvPr/>
        </p:nvGrpSpPr>
        <p:grpSpPr>
          <a:xfrm>
            <a:off x="0" y="0"/>
            <a:ext cx="12192000" cy="6858000"/>
            <a:chOff x="0" y="0"/>
            <a:chExt cx="12192000" cy="6858000"/>
          </a:xfrm>
        </p:grpSpPr>
        <p:sp>
          <p:nvSpPr>
            <p:cNvPr id="931" name="Rectangle"/>
            <p:cNvSpPr/>
            <p:nvPr/>
          </p:nvSpPr>
          <p:spPr>
            <a:xfrm>
              <a:off x="0" y="0"/>
              <a:ext cx="12192000" cy="6858000"/>
            </a:xfrm>
            <a:prstGeom prst="rect">
              <a:avLst/>
            </a:prstGeom>
            <a:solidFill>
              <a:schemeClr val="accent3"/>
            </a:solidFill>
            <a:ln w="12700" cap="flat">
              <a:noFill/>
              <a:miter lim="400000"/>
            </a:ln>
            <a:effectLst/>
          </p:spPr>
          <p:txBody>
            <a:bodyPr wrap="square" lIns="45719" tIns="45719" rIns="45719" bIns="45719" numCol="1" anchor="b">
              <a:noAutofit/>
            </a:bodyPr>
            <a:lstStyle/>
            <a:p>
              <a:pPr algn="r">
                <a:lnSpc>
                  <a:spcPct val="90000"/>
                </a:lnSpc>
                <a:spcBef>
                  <a:spcPts val="1000"/>
                </a:spcBef>
                <a:defRPr sz="2800">
                  <a:solidFill>
                    <a:srgbClr val="000000">
                      <a:alpha val="0"/>
                    </a:srgbClr>
                  </a:solidFill>
                </a:defRPr>
              </a:pPr>
              <a:endParaRPr/>
            </a:p>
          </p:txBody>
        </p:sp>
        <p:sp>
          <p:nvSpPr>
            <p:cNvPr id="932" name="Rectangle"/>
            <p:cNvSpPr txBox="1"/>
            <p:nvPr/>
          </p:nvSpPr>
          <p:spPr>
            <a:xfrm>
              <a:off x="45719" y="0"/>
              <a:ext cx="12100561" cy="6858000"/>
            </a:xfrm>
            <a:prstGeom prst="rect">
              <a:avLst/>
            </a:prstGeom>
            <a:noFill/>
            <a:ln w="12700" cap="flat">
              <a:noFill/>
              <a:miter lim="400000"/>
            </a:ln>
            <a:effectLst/>
          </p:spPr>
          <p:txBody>
            <a:bodyPr wrap="square" lIns="45719" tIns="45719" rIns="45719" bIns="45719" numCol="1" anchor="b">
              <a:normAutofit/>
            </a:bodyPr>
            <a:lstStyle/>
            <a:p>
              <a:pPr algn="r">
                <a:lnSpc>
                  <a:spcPct val="90000"/>
                </a:lnSpc>
                <a:spcBef>
                  <a:spcPts val="1000"/>
                </a:spcBef>
                <a:defRPr sz="2800">
                  <a:solidFill>
                    <a:srgbClr val="000000">
                      <a:alpha val="0"/>
                    </a:srgbClr>
                  </a:solidFill>
                </a:defRPr>
              </a:pPr>
              <a:endParaRPr/>
            </a:p>
          </p:txBody>
        </p:sp>
      </p:grpSp>
      <p:sp>
        <p:nvSpPr>
          <p:cNvPr id="934" name="TextBox 6"/>
          <p:cNvSpPr txBox="1"/>
          <p:nvPr/>
        </p:nvSpPr>
        <p:spPr>
          <a:xfrm>
            <a:off x="660651" y="430260"/>
            <a:ext cx="11412816" cy="6707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3200"/>
            </a:pPr>
            <a:r>
              <a:rPr lang="en-US" dirty="0"/>
              <a:t>Lets have a </a:t>
            </a:r>
            <a:r>
              <a:rPr dirty="0"/>
              <a:t>DISCUSSION:</a:t>
            </a:r>
            <a:r>
              <a:rPr lang="en-US" dirty="0"/>
              <a:t> 10 minutes</a:t>
            </a:r>
            <a:endParaRPr dirty="0"/>
          </a:p>
          <a:p>
            <a:pPr eaLnBrk="1" hangingPunct="1">
              <a:spcBef>
                <a:spcPts val="600"/>
              </a:spcBef>
              <a:buClr>
                <a:srgbClr val="333399"/>
              </a:buClr>
              <a:buFont typeface="Arial" panose="020B0604020202020204" pitchFamily="34" charset="0"/>
              <a:buChar char="•"/>
              <a:defRPr/>
            </a:pPr>
            <a:endParaRPr lang="en-US" altLang="en-US" sz="2000" dirty="0"/>
          </a:p>
          <a:p>
            <a:pPr eaLnBrk="1" hangingPunct="1">
              <a:spcBef>
                <a:spcPts val="600"/>
              </a:spcBef>
              <a:buClr>
                <a:srgbClr val="333399"/>
              </a:buClr>
              <a:defRPr/>
            </a:pP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Focus on </a:t>
            </a:r>
            <a:r>
              <a:rPr kumimoji="0" lang="en-US" altLang="en-US" sz="2400" b="1" i="0" u="none" strike="noStrike" kern="0" cap="none" spc="0" normalizeH="0" baseline="0" noProof="0" dirty="0">
                <a:ln>
                  <a:noFill/>
                </a:ln>
                <a:solidFill>
                  <a:schemeClr val="tx1"/>
                </a:solidFill>
                <a:effectLst/>
                <a:uLnTx/>
                <a:uFillTx/>
                <a:latin typeface="Arial"/>
                <a:cs typeface="Arial"/>
                <a:sym typeface="Arial"/>
              </a:rPr>
              <a:t>“Your Rotary Club”</a:t>
            </a:r>
            <a:endParaRPr lang="en-US" altLang="en-US" sz="2400" dirty="0">
              <a:solidFill>
                <a:schemeClr val="tx1"/>
              </a:solidFil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How does </a:t>
            </a:r>
            <a:r>
              <a:rPr kumimoji="0" lang="en-US" altLang="en-US" sz="2400" b="1" i="0" u="none" strike="noStrike" kern="0" cap="none" spc="0" normalizeH="0" baseline="0" noProof="0" dirty="0">
                <a:ln>
                  <a:noFill/>
                </a:ln>
                <a:solidFill>
                  <a:schemeClr val="tx1"/>
                </a:solidFill>
                <a:effectLst/>
                <a:uLnTx/>
                <a:uFillTx/>
                <a:latin typeface="Arial"/>
                <a:cs typeface="Arial"/>
                <a:sym typeface="Arial"/>
              </a:rPr>
              <a:t>the public</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 know there is a Rotary Club in your community?</a:t>
            </a: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endParaRPr kumimoji="0" lang="en-US" altLang="en-US" sz="2400" b="0" i="0" u="none" strike="noStrike" kern="0" cap="none" spc="0" normalizeH="0" baseline="0" noProof="0" dirty="0">
              <a:ln>
                <a:noFill/>
              </a:ln>
              <a:solidFill>
                <a:schemeClr val="tx1"/>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How does </a:t>
            </a:r>
            <a:r>
              <a:rPr kumimoji="0" lang="en-US" altLang="en-US" sz="2400" b="1" i="0" u="none" strike="noStrike" kern="0" cap="none" spc="0" normalizeH="0" baseline="0" noProof="0" dirty="0">
                <a:ln>
                  <a:noFill/>
                </a:ln>
                <a:solidFill>
                  <a:schemeClr val="tx1"/>
                </a:solidFill>
                <a:effectLst/>
                <a:uLnTx/>
                <a:uFillTx/>
                <a:latin typeface="Arial"/>
                <a:cs typeface="Arial"/>
                <a:sym typeface="Arial"/>
              </a:rPr>
              <a:t>the public</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 know it is </a:t>
            </a:r>
            <a:r>
              <a:rPr kumimoji="0" lang="en-US" altLang="en-US" sz="2400" b="1" i="0" u="none" strike="noStrike" kern="0" cap="none" spc="0" normalizeH="0" baseline="0" noProof="0" dirty="0">
                <a:ln>
                  <a:noFill/>
                </a:ln>
                <a:solidFill>
                  <a:schemeClr val="tx1"/>
                </a:solidFill>
                <a:effectLst/>
                <a:uLnTx/>
                <a:uFillTx/>
                <a:latin typeface="Arial"/>
                <a:cs typeface="Arial"/>
                <a:sym typeface="Arial"/>
              </a:rPr>
              <a:t>YOUR</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 Rotary Club?</a:t>
            </a:r>
          </a:p>
          <a:p>
            <a:pPr marL="467044" marR="0" lvl="1" indent="0" algn="l" defTabSz="914400" rtl="0" eaLnBrk="1" fontAlgn="auto" latinLnBrk="0" hangingPunct="1">
              <a:lnSpc>
                <a:spcPct val="90000"/>
              </a:lnSpc>
              <a:spcBef>
                <a:spcPts val="500"/>
              </a:spcBef>
              <a:spcAft>
                <a:spcPts val="0"/>
              </a:spcAft>
              <a:buClrTx/>
              <a:buSzPct val="100000"/>
              <a:buFont typeface="Arial"/>
              <a:buNone/>
              <a:tabLst/>
              <a:defRPr/>
            </a:pPr>
            <a:endParaRPr kumimoji="0" lang="en-US" altLang="en-US" sz="2400" b="0" i="0" u="none" strike="noStrike" kern="0" cap="none" spc="0" normalizeH="0" baseline="0" noProof="0" dirty="0">
              <a:ln>
                <a:noFill/>
              </a:ln>
              <a:solidFill>
                <a:schemeClr val="tx1"/>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What are some ways that your club tells </a:t>
            </a:r>
            <a:r>
              <a:rPr lang="en-US" altLang="en-US" sz="2400" b="1" dirty="0">
                <a:solidFill>
                  <a:schemeClr val="tx1"/>
                </a:solidFill>
              </a:rPr>
              <a:t>the public  </a:t>
            </a: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r>
              <a:rPr lang="en-US" altLang="en-US" sz="2400" b="1" dirty="0">
                <a:solidFill>
                  <a:schemeClr val="tx1"/>
                </a:solidFill>
              </a:rPr>
              <a:t>   - who you are and </a:t>
            </a:r>
            <a:r>
              <a:rPr kumimoji="0" lang="en-US" altLang="en-US" sz="2400" b="1" i="0" u="none" strike="noStrike" kern="0" cap="none" spc="0" normalizeH="0" baseline="0" noProof="0" dirty="0">
                <a:ln>
                  <a:noFill/>
                </a:ln>
                <a:solidFill>
                  <a:schemeClr val="tx1"/>
                </a:solidFill>
                <a:effectLst/>
                <a:uLnTx/>
                <a:uFillTx/>
                <a:latin typeface="Arial"/>
                <a:cs typeface="Arial"/>
                <a:sym typeface="Arial"/>
              </a:rPr>
              <a:t>what</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 </a:t>
            </a:r>
            <a:r>
              <a:rPr kumimoji="0" lang="en-US" altLang="en-US" sz="2400" b="1" i="0" u="none" strike="noStrike" kern="0" cap="none" spc="0" normalizeH="0" baseline="0" noProof="0" dirty="0">
                <a:ln>
                  <a:noFill/>
                </a:ln>
                <a:solidFill>
                  <a:schemeClr val="tx1"/>
                </a:solidFill>
                <a:effectLst/>
                <a:uLnTx/>
                <a:uFillTx/>
                <a:latin typeface="Arial"/>
                <a:cs typeface="Arial"/>
                <a:sym typeface="Arial"/>
              </a:rPr>
              <a:t>you do</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 in your community and beyond?</a:t>
            </a: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endParaRPr kumimoji="0" lang="en-US" altLang="en-US" sz="2400" b="0" i="0" u="none" strike="noStrike" kern="0" cap="none" spc="0" normalizeH="0" baseline="0" noProof="0" dirty="0">
              <a:ln>
                <a:noFill/>
              </a:ln>
              <a:solidFill>
                <a:schemeClr val="tx1"/>
              </a:solidFill>
              <a:effectLst/>
              <a:uLnTx/>
              <a:uFillTx/>
              <a:latin typeface="Arial"/>
              <a:cs typeface="Arial"/>
              <a:sym typeface="Arial"/>
            </a:endParaRPr>
          </a:p>
          <a:p>
            <a:pPr eaLnBrk="1" hangingPunct="1">
              <a:spcBef>
                <a:spcPts val="600"/>
              </a:spcBef>
              <a:buClr>
                <a:srgbClr val="333399"/>
              </a:buClr>
              <a:defRPr/>
            </a:pPr>
            <a:r>
              <a:rPr lang="en-US" altLang="en-US" sz="2400" dirty="0">
                <a:solidFill>
                  <a:schemeClr val="tx1"/>
                </a:solidFill>
              </a:rPr>
              <a:t>What “Tools of the Trade” does your club use </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to tell </a:t>
            </a:r>
            <a:r>
              <a:rPr kumimoji="0" lang="en-US" altLang="en-US" sz="2400" b="1" i="0" u="none" strike="noStrike" kern="0" cap="none" spc="0" normalizeH="0" baseline="0" noProof="0" dirty="0">
                <a:ln>
                  <a:noFill/>
                </a:ln>
                <a:solidFill>
                  <a:schemeClr val="tx1"/>
                </a:solidFill>
                <a:effectLst/>
                <a:uLnTx/>
                <a:uFillTx/>
                <a:latin typeface="Arial"/>
                <a:cs typeface="Arial"/>
                <a:sym typeface="Arial"/>
              </a:rPr>
              <a:t>who you are </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and</a:t>
            </a:r>
          </a:p>
          <a:p>
            <a:pPr eaLnBrk="1" hangingPunct="1">
              <a:spcBef>
                <a:spcPts val="600"/>
              </a:spcBef>
              <a:buClr>
                <a:srgbClr val="333399"/>
              </a:buClr>
              <a:defRPr/>
            </a:pPr>
            <a:r>
              <a:rPr lang="en-US" altLang="en-US" sz="2400" dirty="0">
                <a:solidFill>
                  <a:schemeClr val="tx1"/>
                </a:solidFill>
              </a:rPr>
              <a:t> </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 </a:t>
            </a:r>
            <a:r>
              <a:rPr kumimoji="0" lang="en-US" altLang="en-US" sz="2400" b="1" i="0" u="none" strike="noStrike" kern="0" cap="none" spc="0" normalizeH="0" baseline="0" noProof="0" dirty="0">
                <a:ln>
                  <a:noFill/>
                </a:ln>
                <a:solidFill>
                  <a:schemeClr val="tx1"/>
                </a:solidFill>
                <a:effectLst/>
                <a:uLnTx/>
                <a:uFillTx/>
                <a:latin typeface="Arial"/>
                <a:cs typeface="Arial"/>
                <a:sym typeface="Arial"/>
              </a:rPr>
              <a:t>what you do </a:t>
            </a:r>
            <a:r>
              <a:rPr kumimoji="0" lang="en-US" altLang="en-US" sz="2400" b="0" i="0" u="none" strike="noStrike" kern="0" cap="none" spc="0" normalizeH="0" baseline="0" noProof="0" dirty="0">
                <a:ln>
                  <a:noFill/>
                </a:ln>
                <a:solidFill>
                  <a:schemeClr val="tx1"/>
                </a:solidFill>
                <a:effectLst/>
                <a:uLnTx/>
                <a:uFillTx/>
                <a:latin typeface="Arial"/>
                <a:cs typeface="Arial"/>
                <a:sym typeface="Arial"/>
              </a:rPr>
              <a:t>in the community</a:t>
            </a: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endParaRPr kumimoji="0" lang="en-US" altLang="en-US" sz="2400" b="0" i="0" u="none" strike="noStrike" kern="0" cap="none" spc="0" normalizeH="0" baseline="0" noProof="0" dirty="0">
              <a:ln>
                <a:noFill/>
              </a:ln>
              <a:solidFill>
                <a:schemeClr val="tx1"/>
              </a:solidFill>
              <a:effectLst/>
              <a:uLnTx/>
              <a:uFillTx/>
              <a:latin typeface="Arial"/>
              <a:cs typeface="Arial"/>
              <a:sym typeface="Arial"/>
            </a:endParaRPr>
          </a:p>
          <a:p>
            <a:pPr marL="228600" marR="0" lvl="1" indent="0" algn="l" defTabSz="914400" rtl="0" eaLnBrk="1" fontAlgn="auto" latinLnBrk="0" hangingPunct="1">
              <a:lnSpc>
                <a:spcPct val="90000"/>
              </a:lnSpc>
              <a:spcBef>
                <a:spcPts val="500"/>
              </a:spcBef>
              <a:spcAft>
                <a:spcPts val="0"/>
              </a:spcAft>
              <a:buClr>
                <a:srgbClr val="333399"/>
              </a:buClr>
              <a:buSzPct val="100000"/>
              <a:buFont typeface="Arial"/>
              <a:buNone/>
              <a:tabLst/>
              <a:defRPr/>
            </a:pPr>
            <a:endParaRPr kumimoji="0" lang="en-US" altLang="en-US" sz="2400" b="0" i="0" u="none" strike="noStrike" kern="0" cap="none" spc="0" normalizeH="0" baseline="0" noProof="0" dirty="0">
              <a:ln>
                <a:noFill/>
              </a:ln>
              <a:solidFill>
                <a:schemeClr val="tx1"/>
              </a:solidFill>
              <a:effectLst/>
              <a:uLnTx/>
              <a:uFillTx/>
              <a:latin typeface="Arial"/>
              <a:cs typeface="Arial"/>
              <a:sym typeface="Arial"/>
            </a:endParaRPr>
          </a:p>
          <a:p>
            <a:pPr hangingPunct="1">
              <a:spcBef>
                <a:spcPts val="600"/>
              </a:spcBef>
              <a:buClr>
                <a:srgbClr val="333399"/>
              </a:buClr>
              <a:defRPr/>
            </a:pPr>
            <a:r>
              <a:rPr lang="en-US" altLang="en-US" sz="2400" dirty="0">
                <a:solidFill>
                  <a:schemeClr val="tx1"/>
                </a:solidFill>
              </a:rPr>
              <a:t>Give us some examples of </a:t>
            </a:r>
            <a:r>
              <a:rPr lang="en-US" altLang="en-US" sz="2400" b="1" dirty="0">
                <a:solidFill>
                  <a:schemeClr val="tx1"/>
                </a:solidFill>
              </a:rPr>
              <a:t>success stories</a:t>
            </a:r>
          </a:p>
          <a:p>
            <a:pPr eaLnBrk="1" hangingPunct="1">
              <a:spcBef>
                <a:spcPts val="600"/>
              </a:spcBef>
              <a:buClr>
                <a:srgbClr val="333399"/>
              </a:buClr>
              <a:buFont typeface="Arial" panose="020B0604020202020204" pitchFamily="34" charset="0"/>
              <a:buChar char="•"/>
              <a:defRPr/>
            </a:pP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200" b="1" dirty="0"/>
            </a:br>
            <a:r>
              <a:rPr lang="en-US" altLang="en-US" sz="3600" b="1" dirty="0"/>
              <a:t>How can your club BOOST YOUR PUBLIC IMAGE?</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lvl="1">
              <a:spcBef>
                <a:spcPts val="700"/>
              </a:spcBef>
              <a:buClr>
                <a:srgbClr val="333399"/>
              </a:buClr>
              <a:defRPr/>
            </a:pPr>
            <a:r>
              <a:rPr lang="en-US" altLang="en-US" sz="1800" dirty="0"/>
              <a:t>    </a:t>
            </a:r>
            <a:r>
              <a:rPr lang="en-US" altLang="en-US" sz="1800" dirty="0">
                <a:solidFill>
                  <a:schemeClr val="tx1"/>
                </a:solidFill>
              </a:rPr>
              <a:t>Visible, sustainable hallmark </a:t>
            </a:r>
            <a:r>
              <a:rPr lang="en-US" altLang="en-US" sz="1800" b="1" dirty="0">
                <a:solidFill>
                  <a:schemeClr val="tx1"/>
                </a:solidFill>
              </a:rPr>
              <a:t>projects</a:t>
            </a:r>
          </a:p>
          <a:p>
            <a:pPr marL="752794" lvl="1" indent="-285750">
              <a:spcBef>
                <a:spcPts val="700"/>
              </a:spcBef>
              <a:defRPr/>
            </a:pPr>
            <a:endParaRPr lang="en-US" altLang="en-US" sz="1800" dirty="0">
              <a:solidFill>
                <a:schemeClr val="tx1"/>
              </a:solidFill>
            </a:endParaRPr>
          </a:p>
          <a:p>
            <a:pPr lvl="1">
              <a:spcBef>
                <a:spcPts val="700"/>
              </a:spcBef>
              <a:buClr>
                <a:srgbClr val="333399"/>
              </a:buClr>
              <a:defRPr/>
            </a:pPr>
            <a:r>
              <a:rPr lang="en-US" altLang="en-US" sz="1800" dirty="0">
                <a:solidFill>
                  <a:schemeClr val="tx1"/>
                </a:solidFill>
              </a:rPr>
              <a:t>    Promoting </a:t>
            </a:r>
            <a:r>
              <a:rPr lang="en-US" altLang="en-US" sz="1800" b="1" dirty="0">
                <a:solidFill>
                  <a:schemeClr val="tx1"/>
                </a:solidFill>
              </a:rPr>
              <a:t>club activities and programs</a:t>
            </a:r>
            <a:r>
              <a:rPr lang="en-US" altLang="en-US" sz="1800" dirty="0">
                <a:solidFill>
                  <a:schemeClr val="tx1"/>
                </a:solidFill>
              </a:rPr>
              <a:t> in the traditional and social media (newspaper, radio, TV,</a:t>
            </a:r>
          </a:p>
          <a:p>
            <a:pPr marL="228600" lvl="1" indent="0">
              <a:spcBef>
                <a:spcPts val="700"/>
              </a:spcBef>
              <a:buClr>
                <a:srgbClr val="333399"/>
              </a:buClr>
              <a:buNone/>
              <a:defRPr/>
            </a:pPr>
            <a:r>
              <a:rPr lang="en-US" altLang="en-US" sz="1800" dirty="0">
                <a:solidFill>
                  <a:schemeClr val="tx1"/>
                </a:solidFill>
              </a:rPr>
              <a:t>         magazine, Facebook, Twitter, Instagram, </a:t>
            </a:r>
            <a:r>
              <a:rPr lang="en-US" altLang="en-US" sz="1800" dirty="0" err="1">
                <a:solidFill>
                  <a:schemeClr val="tx1"/>
                </a:solidFill>
              </a:rPr>
              <a:t>etc</a:t>
            </a:r>
            <a:r>
              <a:rPr lang="en-US" altLang="en-US" sz="1800" dirty="0">
                <a:solidFill>
                  <a:schemeClr val="tx1"/>
                </a:solidFill>
              </a:rPr>
              <a:t>)</a:t>
            </a:r>
          </a:p>
          <a:p>
            <a:pPr marL="752794" lvl="1" indent="-285750">
              <a:spcBef>
                <a:spcPts val="700"/>
              </a:spcBef>
              <a:defRPr/>
            </a:pPr>
            <a:endParaRPr lang="en-US" altLang="en-US" sz="1800" dirty="0">
              <a:solidFill>
                <a:schemeClr val="tx1"/>
              </a:solidFill>
            </a:endParaRPr>
          </a:p>
          <a:p>
            <a:pPr lvl="1">
              <a:spcBef>
                <a:spcPts val="700"/>
              </a:spcBef>
              <a:buClr>
                <a:srgbClr val="333399"/>
              </a:buClr>
              <a:defRPr/>
            </a:pPr>
            <a:r>
              <a:rPr lang="en-US" altLang="en-US" sz="1800" dirty="0">
                <a:solidFill>
                  <a:schemeClr val="tx1"/>
                </a:solidFill>
              </a:rPr>
              <a:t>    Signage in your community</a:t>
            </a:r>
          </a:p>
          <a:p>
            <a:pPr lvl="1">
              <a:spcBef>
                <a:spcPts val="700"/>
              </a:spcBef>
              <a:buClr>
                <a:srgbClr val="333399"/>
              </a:buClr>
              <a:defRPr/>
            </a:pPr>
            <a:endParaRPr lang="en-US" altLang="en-US" sz="1800" dirty="0">
              <a:solidFill>
                <a:schemeClr val="tx1"/>
              </a:solidFill>
            </a:endParaRPr>
          </a:p>
          <a:p>
            <a:pPr>
              <a:spcBef>
                <a:spcPts val="800"/>
              </a:spcBef>
              <a:defRPr/>
            </a:pPr>
            <a:r>
              <a:rPr lang="en-US" altLang="en-US" sz="1800" dirty="0">
                <a:solidFill>
                  <a:schemeClr val="tx1"/>
                </a:solidFill>
              </a:rPr>
              <a:t>        Web presence – do you have one? Is it up to date?</a:t>
            </a:r>
          </a:p>
          <a:p>
            <a:pPr lvl="1">
              <a:spcBef>
                <a:spcPts val="700"/>
              </a:spcBef>
              <a:defRPr/>
            </a:pPr>
            <a:endParaRPr lang="en-US" altLang="en-US" sz="1800" dirty="0">
              <a:solidFill>
                <a:schemeClr val="tx1"/>
              </a:solidFill>
            </a:endParaRPr>
          </a:p>
          <a:p>
            <a:pPr marL="774700" lvl="1" indent="-285750">
              <a:spcBef>
                <a:spcPts val="700"/>
              </a:spcBef>
              <a:buClr>
                <a:srgbClr val="333399"/>
              </a:buClr>
              <a:defRPr/>
            </a:pPr>
            <a:r>
              <a:rPr lang="en-US" altLang="en-US" sz="1800" dirty="0">
                <a:solidFill>
                  <a:schemeClr val="tx1"/>
                </a:solidFill>
              </a:rPr>
              <a:t>Individual Rotarians keeping Rotary in the forefront of their personal &amp; business life</a:t>
            </a:r>
          </a:p>
          <a:p>
            <a:pPr>
              <a:spcBef>
                <a:spcPts val="700"/>
              </a:spcBef>
              <a:defRPr/>
            </a:pPr>
            <a:endParaRPr lang="en-US" altLang="en-US" sz="1800" dirty="0">
              <a:solidFill>
                <a:schemeClr val="tx1"/>
              </a:solidFill>
            </a:endParaRPr>
          </a:p>
          <a:p>
            <a:pPr marL="774700" lvl="1" indent="-285750">
              <a:spcBef>
                <a:spcPts val="700"/>
              </a:spcBef>
              <a:buClr>
                <a:srgbClr val="333399"/>
              </a:buClr>
              <a:defRPr/>
            </a:pPr>
            <a:r>
              <a:rPr lang="en-US" altLang="en-US" sz="1800" dirty="0">
                <a:solidFill>
                  <a:schemeClr val="tx1"/>
                </a:solidFill>
              </a:rPr>
              <a:t>Wear your Rotary pin, display the  Four Way Test and Objects of Rotary banners where you  work</a:t>
            </a:r>
          </a:p>
          <a:p>
            <a:pPr marL="774700" lvl="1" indent="-285750">
              <a:spcBef>
                <a:spcPts val="700"/>
              </a:spcBef>
              <a:buClr>
                <a:srgbClr val="333399"/>
              </a:buClr>
              <a:defRPr/>
            </a:pPr>
            <a:endParaRPr lang="en-US" altLang="en-US" sz="1800" dirty="0">
              <a:solidFill>
                <a:schemeClr val="tx1"/>
              </a:solidFill>
            </a:endParaRPr>
          </a:p>
          <a:p>
            <a:pPr marL="774700" lvl="1" indent="-285750">
              <a:spcBef>
                <a:spcPts val="700"/>
              </a:spcBef>
              <a:buClr>
                <a:srgbClr val="333399"/>
              </a:buClr>
              <a:defRPr/>
            </a:pPr>
            <a:r>
              <a:rPr lang="en-US" altLang="en-US" sz="1800" dirty="0">
                <a:solidFill>
                  <a:schemeClr val="tx1"/>
                </a:solidFill>
              </a:rPr>
              <a:t>Use a “Rotary” Zoom Background</a:t>
            </a:r>
          </a:p>
          <a:p>
            <a:pPr lvl="1" eaLnBrk="1" hangingPunct="1">
              <a:spcBef>
                <a:spcPts val="700"/>
              </a:spcBef>
              <a:buClr>
                <a:srgbClr val="333399"/>
              </a:buClr>
              <a:buSzPct val="100000"/>
              <a:buFont typeface="Arial" panose="020B0604020202020204" pitchFamily="34" charset="0"/>
              <a:buChar char="–"/>
              <a:defRPr/>
            </a:pPr>
            <a:endParaRPr lang="en-US" altLang="en-US" sz="1800"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44</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61714976"/>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p:cNvSpPr txBox="1">
            <a:spLocks noGrp="1"/>
          </p:cNvSpPr>
          <p:nvPr>
            <p:ph type="title"/>
          </p:nvPr>
        </p:nvSpPr>
        <p:spPr>
          <a:xfrm>
            <a:off x="381000" y="0"/>
            <a:ext cx="11506200" cy="1540044"/>
          </a:xfrm>
          <a:prstGeom prst="rect">
            <a:avLst/>
          </a:prstGeom>
        </p:spPr>
        <p:txBody>
          <a:bodyPr>
            <a:normAutofit fontScale="90000"/>
          </a:bodyPr>
          <a:lstStyle/>
          <a:p>
            <a:pPr algn="ctr">
              <a:spcBef>
                <a:spcPct val="0"/>
              </a:spcBef>
            </a:pPr>
            <a:br>
              <a:rPr lang="en-US" altLang="en-US" sz="3200" b="1" dirty="0"/>
            </a:br>
            <a:br>
              <a:rPr lang="en-US" altLang="en-US" sz="3100" b="1" dirty="0"/>
            </a:br>
            <a:r>
              <a:rPr lang="en-US" altLang="en-US" b="1" dirty="0"/>
              <a:t>Tools of The Trade</a:t>
            </a:r>
            <a:br>
              <a:rPr lang="en-US" altLang="en-US" b="1" dirty="0"/>
            </a:br>
            <a:r>
              <a:rPr lang="en-US" altLang="en-US" b="1" dirty="0"/>
              <a:t> – DO YOU USE THEM TODAY?</a:t>
            </a:r>
            <a:br>
              <a:rPr lang="en-US" altLang="en-US" sz="2400" b="1" dirty="0"/>
            </a:br>
            <a:endParaRPr lang="en-US" altLang="en-US" sz="2400" b="1" dirty="0"/>
          </a:p>
        </p:txBody>
      </p:sp>
      <p:sp>
        <p:nvSpPr>
          <p:cNvPr id="889" name="Content Placeholder 7"/>
          <p:cNvSpPr txBox="1">
            <a:spLocks noGrp="1"/>
          </p:cNvSpPr>
          <p:nvPr>
            <p:ph type="body" idx="1"/>
          </p:nvPr>
        </p:nvSpPr>
        <p:spPr>
          <a:xfrm>
            <a:off x="342900" y="1804737"/>
            <a:ext cx="11506200" cy="4884821"/>
          </a:xfrm>
          <a:prstGeom prst="rect">
            <a:avLst/>
          </a:prstGeom>
        </p:spPr>
        <p:txBody>
          <a:bodyPr>
            <a:noAutofit/>
          </a:bodyPr>
          <a:lstStyle/>
          <a:p>
            <a:pPr lvl="1" eaLnBrk="1" hangingPunct="1">
              <a:spcBef>
                <a:spcPts val="700"/>
              </a:spcBef>
              <a:buClr>
                <a:srgbClr val="333399"/>
              </a:buClr>
              <a:buSzPct val="100000"/>
              <a:buFont typeface="Arial" panose="020B0604020202020204" pitchFamily="34" charset="0"/>
              <a:buChar char="–"/>
              <a:defRPr/>
            </a:pPr>
            <a:endParaRPr lang="en-US" altLang="en-US" sz="1600" dirty="0"/>
          </a:p>
          <a:p>
            <a:pPr>
              <a:spcBef>
                <a:spcPts val="800"/>
              </a:spcBef>
              <a:buClr>
                <a:srgbClr val="333399"/>
              </a:buClr>
              <a:defRPr/>
            </a:pPr>
            <a:r>
              <a:rPr lang="en-US" altLang="en-US" sz="2000" dirty="0">
                <a:solidFill>
                  <a:schemeClr val="tx1"/>
                </a:solidFill>
              </a:rPr>
              <a:t>News Releases, Club Bulletins, Club Brochure</a:t>
            </a:r>
          </a:p>
          <a:p>
            <a:pPr>
              <a:spcBef>
                <a:spcPts val="800"/>
              </a:spcBef>
              <a:buClr>
                <a:srgbClr val="333399"/>
              </a:buClr>
              <a:defRPr/>
            </a:pPr>
            <a:r>
              <a:rPr lang="en-US" altLang="en-US" sz="2000" dirty="0">
                <a:solidFill>
                  <a:schemeClr val="tx1"/>
                </a:solidFill>
              </a:rPr>
              <a:t>Your District Newsletter; District You Tube Channel</a:t>
            </a:r>
          </a:p>
          <a:p>
            <a:pPr>
              <a:spcBef>
                <a:spcPts val="800"/>
              </a:spcBef>
              <a:buClr>
                <a:srgbClr val="333399"/>
              </a:buClr>
              <a:defRPr/>
            </a:pPr>
            <a:r>
              <a:rPr lang="en-US" altLang="en-US" sz="2000" dirty="0">
                <a:solidFill>
                  <a:schemeClr val="tx1"/>
                </a:solidFill>
              </a:rPr>
              <a:t>Websites: Rotary International; District Website;  Your Club’s  website</a:t>
            </a:r>
          </a:p>
          <a:p>
            <a:pPr>
              <a:spcBef>
                <a:spcPts val="800"/>
              </a:spcBef>
              <a:buClr>
                <a:srgbClr val="333399"/>
              </a:buClr>
              <a:defRPr/>
            </a:pPr>
            <a:endParaRPr lang="en-US" altLang="en-US" sz="2000" dirty="0">
              <a:solidFill>
                <a:schemeClr val="tx1"/>
              </a:solidFill>
            </a:endParaRPr>
          </a:p>
          <a:p>
            <a:pPr>
              <a:spcBef>
                <a:spcPts val="800"/>
              </a:spcBef>
              <a:buClr>
                <a:srgbClr val="7A6300"/>
              </a:buClr>
              <a:buSzPct val="80000"/>
              <a:defRPr/>
            </a:pPr>
            <a:r>
              <a:rPr lang="en-US" altLang="en-US" sz="2000" dirty="0">
                <a:solidFill>
                  <a:schemeClr val="tx1"/>
                </a:solidFill>
              </a:rPr>
              <a:t>Electronic Media:</a:t>
            </a:r>
          </a:p>
          <a:p>
            <a:pPr lvl="1">
              <a:spcBef>
                <a:spcPts val="700"/>
              </a:spcBef>
              <a:buClr>
                <a:srgbClr val="7A6300"/>
              </a:buClr>
              <a:buSzPct val="80000"/>
              <a:defRPr/>
            </a:pPr>
            <a:r>
              <a:rPr lang="en-US" altLang="en-US" sz="2000" dirty="0">
                <a:solidFill>
                  <a:schemeClr val="tx1"/>
                </a:solidFill>
              </a:rPr>
              <a:t>Does Your Club have a Twitter Account, a Facebook Page, an Instagram Account (Rotary International does and so does our District) </a:t>
            </a:r>
          </a:p>
          <a:p>
            <a:pPr lvl="1">
              <a:spcBef>
                <a:spcPts val="700"/>
              </a:spcBef>
              <a:buClr>
                <a:srgbClr val="7A6300"/>
              </a:buClr>
              <a:buSzPct val="80000"/>
              <a:defRPr/>
            </a:pPr>
            <a:r>
              <a:rPr lang="en-US" altLang="en-US" sz="2000" dirty="0">
                <a:solidFill>
                  <a:schemeClr val="tx1"/>
                </a:solidFill>
              </a:rPr>
              <a:t>Do you send videos to You Tube (Rotary International does; our District has a Channel – go take a look and use them )</a:t>
            </a:r>
          </a:p>
          <a:p>
            <a:pPr lvl="1">
              <a:spcBef>
                <a:spcPts val="700"/>
              </a:spcBef>
              <a:buClr>
                <a:srgbClr val="7A6300"/>
              </a:buClr>
              <a:buSzPct val="80000"/>
              <a:defRPr/>
            </a:pPr>
            <a:r>
              <a:rPr lang="en-US" altLang="en-US" sz="2000" dirty="0">
                <a:solidFill>
                  <a:schemeClr val="tx1"/>
                </a:solidFill>
              </a:rPr>
              <a:t>Is your Rotary Club LinkedIn? (Rotary is)</a:t>
            </a:r>
          </a:p>
          <a:p>
            <a:pPr eaLnBrk="1" hangingPunct="1">
              <a:spcBef>
                <a:spcPts val="800"/>
              </a:spcBef>
              <a:buClr>
                <a:srgbClr val="333399"/>
              </a:buClr>
              <a:buSzPct val="100000"/>
              <a:buFont typeface="Wingdings" panose="05000000000000000000" pitchFamily="2" charset="2"/>
              <a:buChar char=""/>
              <a:defRPr/>
            </a:pPr>
            <a:endParaRPr lang="en-US" altLang="en-US" sz="1600" dirty="0"/>
          </a:p>
          <a:p>
            <a:endParaRPr lang="en-US" altLang="en-US" sz="1800" b="1" dirty="0"/>
          </a:p>
          <a:p>
            <a:endParaRPr lang="en-US" altLang="en-US" sz="3200" dirty="0"/>
          </a:p>
        </p:txBody>
      </p:sp>
      <p:sp>
        <p:nvSpPr>
          <p:cNvPr id="890"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45</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913925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normAutofit/>
          </a:bodyPr>
          <a:lstStyle/>
          <a:p>
            <a:r>
              <a:rPr lang="en-US" sz="4000" dirty="0"/>
              <a:t>PORT HOPE – ASK YOUR VIEWERS TO JOIN</a:t>
            </a:r>
            <a:endParaRPr sz="4000"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eaLnBrk="1" hangingPunct="1">
              <a:spcBef>
                <a:spcPts val="500"/>
              </a:spcBef>
              <a:buClrTx/>
              <a:buFontTx/>
              <a:buNone/>
            </a:pPr>
            <a:r>
              <a:rPr lang="en-CA" altLang="en-US" sz="1600" dirty="0"/>
              <a:t>On Facebook: </a:t>
            </a:r>
          </a:p>
          <a:p>
            <a:pPr eaLnBrk="1" hangingPunct="1">
              <a:spcBef>
                <a:spcPts val="500"/>
              </a:spcBef>
              <a:buClrTx/>
              <a:buFontTx/>
              <a:buNone/>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pic>
        <p:nvPicPr>
          <p:cNvPr id="4" name="Picture 3">
            <a:extLst>
              <a:ext uri="{FF2B5EF4-FFF2-40B4-BE49-F238E27FC236}">
                <a16:creationId xmlns:a16="http://schemas.microsoft.com/office/drawing/2014/main" id="{F9BDAC4E-1532-DF84-6B81-D1E96C592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57336"/>
            <a:ext cx="5396952" cy="4708410"/>
          </a:xfrm>
          <a:prstGeom prst="rect">
            <a:avLst/>
          </a:prstGeom>
        </p:spPr>
      </p:pic>
      <p:pic>
        <p:nvPicPr>
          <p:cNvPr id="7" name="Picture 6">
            <a:extLst>
              <a:ext uri="{FF2B5EF4-FFF2-40B4-BE49-F238E27FC236}">
                <a16:creationId xmlns:a16="http://schemas.microsoft.com/office/drawing/2014/main" id="{79D7DF5D-EA76-6F37-80D9-D5C8D4764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1857335"/>
            <a:ext cx="4936236" cy="4708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normAutofit/>
          </a:bodyPr>
          <a:lstStyle/>
          <a:p>
            <a:r>
              <a:rPr lang="en-US" sz="4000" dirty="0"/>
              <a:t>PORT HOPE – ASK YOUR VIEWERS TO JOIN</a:t>
            </a:r>
            <a:endParaRPr sz="4000"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eaLnBrk="1" hangingPunct="1">
              <a:spcBef>
                <a:spcPts val="500"/>
              </a:spcBef>
              <a:buClrTx/>
              <a:buFontTx/>
              <a:buNone/>
            </a:pPr>
            <a:r>
              <a:rPr lang="en-CA" altLang="en-US" sz="1600" dirty="0"/>
              <a:t>On Facebook: </a:t>
            </a:r>
          </a:p>
          <a:p>
            <a:pPr eaLnBrk="1" hangingPunct="1">
              <a:spcBef>
                <a:spcPts val="500"/>
              </a:spcBef>
              <a:buClrTx/>
              <a:buFontTx/>
              <a:buNone/>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pic>
        <p:nvPicPr>
          <p:cNvPr id="3" name="Picture 2">
            <a:extLst>
              <a:ext uri="{FF2B5EF4-FFF2-40B4-BE49-F238E27FC236}">
                <a16:creationId xmlns:a16="http://schemas.microsoft.com/office/drawing/2014/main" id="{6636A7CF-B95E-555D-DBDE-5B572FD38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306" y="1953541"/>
            <a:ext cx="5050494" cy="4495930"/>
          </a:xfrm>
          <a:prstGeom prst="rect">
            <a:avLst/>
          </a:prstGeom>
        </p:spPr>
      </p:pic>
      <p:pic>
        <p:nvPicPr>
          <p:cNvPr id="5" name="Picture 4">
            <a:extLst>
              <a:ext uri="{FF2B5EF4-FFF2-40B4-BE49-F238E27FC236}">
                <a16:creationId xmlns:a16="http://schemas.microsoft.com/office/drawing/2014/main" id="{006A4B2F-2A5F-921F-A84B-73A2A946A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53541"/>
            <a:ext cx="4858428" cy="4666772"/>
          </a:xfrm>
          <a:prstGeom prst="rect">
            <a:avLst/>
          </a:prstGeom>
        </p:spPr>
      </p:pic>
    </p:spTree>
    <p:extLst>
      <p:ext uri="{BB962C8B-B14F-4D97-AF65-F5344CB8AC3E}">
        <p14:creationId xmlns:p14="http://schemas.microsoft.com/office/powerpoint/2010/main" val="3998601074"/>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normAutofit/>
          </a:bodyPr>
          <a:lstStyle/>
          <a:p>
            <a:r>
              <a:rPr lang="en-US" sz="4000" dirty="0"/>
              <a:t>PORT HOPE – ASK YOUR VIEWERS TO JOIN</a:t>
            </a:r>
            <a:endParaRPr sz="4000"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eaLnBrk="1" hangingPunct="1">
              <a:spcBef>
                <a:spcPts val="500"/>
              </a:spcBef>
              <a:buClrTx/>
              <a:buFontTx/>
              <a:buNone/>
            </a:pPr>
            <a:r>
              <a:rPr lang="en-CA" altLang="en-US" sz="1600" dirty="0"/>
              <a:t>On Port Hope Rotary Website: </a:t>
            </a:r>
          </a:p>
          <a:p>
            <a:pPr eaLnBrk="1" hangingPunct="1">
              <a:spcBef>
                <a:spcPts val="500"/>
              </a:spcBef>
              <a:buClrTx/>
              <a:buFontTx/>
              <a:buNone/>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pic>
        <p:nvPicPr>
          <p:cNvPr id="4" name="Picture 3">
            <a:extLst>
              <a:ext uri="{FF2B5EF4-FFF2-40B4-BE49-F238E27FC236}">
                <a16:creationId xmlns:a16="http://schemas.microsoft.com/office/drawing/2014/main" id="{00C37D73-5B5B-F2AA-F038-B03AF2D7E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12" y="1867644"/>
            <a:ext cx="9727272" cy="4824350"/>
          </a:xfrm>
          <a:prstGeom prst="rect">
            <a:avLst/>
          </a:prstGeom>
        </p:spPr>
      </p:pic>
    </p:spTree>
    <p:extLst>
      <p:ext uri="{BB962C8B-B14F-4D97-AF65-F5344CB8AC3E}">
        <p14:creationId xmlns:p14="http://schemas.microsoft.com/office/powerpoint/2010/main" val="677561553"/>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sz="3600" dirty="0"/>
              <a:t>VISIBLE SUSTAINABLE HALLMARKS:</a:t>
            </a:r>
            <a:br>
              <a:rPr lang="en-US" sz="3600" dirty="0"/>
            </a:br>
            <a:r>
              <a:rPr lang="en-US" dirty="0"/>
              <a:t>OSHAWA-PARKWOOD</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r>
              <a:rPr lang="en-CA" dirty="0"/>
              <a:t>Who we are and what we do</a:t>
            </a:r>
            <a:r>
              <a:rPr dirty="0"/>
              <a:t>:</a:t>
            </a:r>
          </a:p>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333399"/>
                </a:solidFill>
              </a:defRPr>
            </a:pPr>
            <a:endParaRPr sz="1600" dirty="0"/>
          </a:p>
          <a:p>
            <a:pPr eaLnBrk="1" hangingPunct="1">
              <a:spcBef>
                <a:spcPct val="0"/>
              </a:spcBef>
              <a:buClrTx/>
              <a:buFontTx/>
              <a:buNone/>
            </a:pPr>
            <a:r>
              <a:rPr lang="en-US" altLang="en-US" sz="1600" dirty="0"/>
              <a:t>1. Rotary Centennial Bridge</a:t>
            </a: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pic>
        <p:nvPicPr>
          <p:cNvPr id="3" name="Picture 2">
            <a:extLst>
              <a:ext uri="{FF2B5EF4-FFF2-40B4-BE49-F238E27FC236}">
                <a16:creationId xmlns:a16="http://schemas.microsoft.com/office/drawing/2014/main" id="{0FABD5FD-436F-4606-A04F-F5EFA6399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522410"/>
            <a:ext cx="6191250" cy="2276475"/>
          </a:xfrm>
          <a:prstGeom prst="rect">
            <a:avLst/>
          </a:prstGeom>
        </p:spPr>
      </p:pic>
      <p:pic>
        <p:nvPicPr>
          <p:cNvPr id="5" name="Picture 4">
            <a:extLst>
              <a:ext uri="{FF2B5EF4-FFF2-40B4-BE49-F238E27FC236}">
                <a16:creationId xmlns:a16="http://schemas.microsoft.com/office/drawing/2014/main" id="{DCAAD90F-76DE-4156-8A16-F05F8C0C0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6790" y="1877568"/>
            <a:ext cx="3495322" cy="4659970"/>
          </a:xfrm>
          <a:prstGeom prst="rect">
            <a:avLst/>
          </a:prstGeom>
        </p:spPr>
      </p:pic>
    </p:spTree>
    <p:extLst>
      <p:ext uri="{BB962C8B-B14F-4D97-AF65-F5344CB8AC3E}">
        <p14:creationId xmlns:p14="http://schemas.microsoft.com/office/powerpoint/2010/main" val="344225698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Text Placeholder 25"/>
          <p:cNvSpPr txBox="1">
            <a:spLocks noGrp="1"/>
          </p:cNvSpPr>
          <p:nvPr>
            <p:ph type="body" sz="half" idx="1"/>
          </p:nvPr>
        </p:nvSpPr>
        <p:spPr>
          <a:xfrm>
            <a:off x="6370876" y="1682155"/>
            <a:ext cx="5537201" cy="3702043"/>
          </a:xfrm>
          <a:prstGeom prst="rect">
            <a:avLst/>
          </a:prstGeom>
        </p:spPr>
        <p:txBody>
          <a:bodyPr>
            <a:normAutofit/>
          </a:bodyPr>
          <a:lstStyle/>
          <a:p>
            <a:pPr marL="0" indent="0" eaLnBrk="1" hangingPunct="1">
              <a:spcBef>
                <a:spcPts val="800"/>
              </a:spcBef>
              <a:buClr>
                <a:srgbClr val="333399"/>
              </a:buClr>
              <a:buSzPct val="100000"/>
              <a:buNone/>
              <a:defRPr/>
            </a:pPr>
            <a:r>
              <a:rPr lang="en-US" altLang="en-US" sz="2400" dirty="0"/>
              <a:t> "In the promotion of understanding, </a:t>
            </a:r>
          </a:p>
          <a:p>
            <a:pPr marL="0" indent="0" eaLnBrk="1" hangingPunct="1">
              <a:spcBef>
                <a:spcPts val="800"/>
              </a:spcBef>
              <a:buClr>
                <a:srgbClr val="333399"/>
              </a:buClr>
              <a:buSzPct val="100000"/>
              <a:buNone/>
              <a:defRPr/>
            </a:pPr>
            <a:endParaRPr lang="en-US" altLang="en-US" sz="2400" dirty="0"/>
          </a:p>
          <a:p>
            <a:pPr marL="0" indent="0" eaLnBrk="1" hangingPunct="1">
              <a:spcBef>
                <a:spcPts val="800"/>
              </a:spcBef>
              <a:buClr>
                <a:srgbClr val="333399"/>
              </a:buClr>
              <a:buSzPct val="100000"/>
              <a:buNone/>
              <a:defRPr/>
            </a:pPr>
            <a:r>
              <a:rPr lang="en-US" altLang="en-US" sz="2400" dirty="0"/>
              <a:t>  it is important to reach large numbers,</a:t>
            </a:r>
          </a:p>
          <a:p>
            <a:pPr marL="0" indent="0" eaLnBrk="1" hangingPunct="1">
              <a:spcBef>
                <a:spcPts val="800"/>
              </a:spcBef>
              <a:buClr>
                <a:srgbClr val="333399"/>
              </a:buClr>
              <a:buSzPct val="100000"/>
              <a:buNone/>
              <a:defRPr/>
            </a:pPr>
            <a:r>
              <a:rPr lang="en-US" altLang="en-US" sz="2400" dirty="0"/>
              <a:t> </a:t>
            </a:r>
          </a:p>
          <a:p>
            <a:pPr marL="0" indent="0" eaLnBrk="1" hangingPunct="1">
              <a:spcBef>
                <a:spcPts val="800"/>
              </a:spcBef>
              <a:buClr>
                <a:srgbClr val="333399"/>
              </a:buClr>
              <a:buSzPct val="100000"/>
              <a:buNone/>
              <a:defRPr/>
            </a:pPr>
            <a:r>
              <a:rPr lang="en-US" altLang="en-US" sz="2400" dirty="0"/>
              <a:t>  non-Rotarians as well as Rotarians, </a:t>
            </a:r>
          </a:p>
          <a:p>
            <a:pPr marL="0" indent="0" eaLnBrk="1" hangingPunct="1">
              <a:spcBef>
                <a:spcPts val="800"/>
              </a:spcBef>
              <a:buClr>
                <a:srgbClr val="333399"/>
              </a:buClr>
              <a:buSzPct val="100000"/>
              <a:buNone/>
              <a:defRPr/>
            </a:pPr>
            <a:r>
              <a:rPr lang="en-US" altLang="en-US" sz="2400" dirty="0"/>
              <a:t>  </a:t>
            </a:r>
          </a:p>
          <a:p>
            <a:pPr marL="0" indent="0" eaLnBrk="1" hangingPunct="1">
              <a:spcBef>
                <a:spcPts val="800"/>
              </a:spcBef>
              <a:buClr>
                <a:srgbClr val="333399"/>
              </a:buClr>
              <a:buSzPct val="100000"/>
              <a:buNone/>
              <a:defRPr/>
            </a:pPr>
            <a:r>
              <a:rPr lang="en-US" altLang="en-US" sz="2400" dirty="0"/>
              <a:t> and you cannot reach large numbers</a:t>
            </a:r>
          </a:p>
          <a:p>
            <a:pPr marL="0" indent="0" eaLnBrk="1" hangingPunct="1">
              <a:spcBef>
                <a:spcPts val="800"/>
              </a:spcBef>
              <a:buClr>
                <a:srgbClr val="333399"/>
              </a:buClr>
              <a:buSzPct val="100000"/>
              <a:buNone/>
              <a:defRPr/>
            </a:pPr>
            <a:r>
              <a:rPr lang="en-US" altLang="en-US" sz="2400" dirty="0"/>
              <a:t>                      privately.“</a:t>
            </a:r>
            <a:endParaRPr lang="en-US" altLang="en-US" sz="2400" dirty="0">
              <a:solidFill>
                <a:schemeClr val="tx1"/>
              </a:solidFill>
            </a:endParaRPr>
          </a:p>
        </p:txBody>
      </p:sp>
      <p:sp>
        <p:nvSpPr>
          <p:cNvPr id="909" name="Text Placeholder 12"/>
          <p:cNvSpPr>
            <a:spLocks noGrp="1"/>
          </p:cNvSpPr>
          <p:nvPr>
            <p:ph type="body" idx="21"/>
          </p:nvPr>
        </p:nvSpPr>
        <p:spPr>
          <a:xfrm>
            <a:off x="571156" y="2771731"/>
            <a:ext cx="4978401" cy="2437943"/>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lvl1pPr algn="ctr" defTabSz="795527">
              <a:spcBef>
                <a:spcPts val="800"/>
              </a:spcBef>
              <a:defRPr sz="3828"/>
            </a:lvl1pPr>
          </a:lstStyle>
          <a:p>
            <a:r>
              <a:rPr lang="en-CA" sz="3200" dirty="0" err="1"/>
              <a:t>PaUl</a:t>
            </a:r>
            <a:r>
              <a:rPr lang="en-CA" sz="3200" dirty="0"/>
              <a:t> </a:t>
            </a:r>
            <a:r>
              <a:rPr lang="en-CA" sz="3200" dirty="0" err="1"/>
              <a:t>harris</a:t>
            </a:r>
            <a:r>
              <a:rPr lang="en-CA" sz="3200" dirty="0"/>
              <a:t> </a:t>
            </a:r>
          </a:p>
          <a:p>
            <a:endParaRPr lang="en-CA" sz="3200" dirty="0"/>
          </a:p>
          <a:p>
            <a:r>
              <a:rPr lang="en-CA" sz="3200" dirty="0"/>
              <a:t>said…. </a:t>
            </a:r>
          </a:p>
          <a:p>
            <a:endParaRPr lang="en-CA" sz="2400" dirty="0"/>
          </a:p>
          <a:p>
            <a:br>
              <a:rPr lang="en-CA" sz="2400" dirty="0"/>
            </a:br>
            <a:r>
              <a:rPr lang="en-US" altLang="en-US" sz="2400" dirty="0"/>
              <a:t>1935 (Peregrinations, vol II)</a:t>
            </a:r>
            <a:endParaRPr sz="2400" dirty="0"/>
          </a:p>
        </p:txBody>
      </p:sp>
      <p:sp>
        <p:nvSpPr>
          <p:cNvPr id="910" name="Slide Number Placeholder 7"/>
          <p:cNvSpPr txBox="1">
            <a:spLocks noGrp="1"/>
          </p:cNvSpPr>
          <p:nvPr>
            <p:ph type="sldNum" sz="quarter" idx="2"/>
          </p:nvPr>
        </p:nvSpPr>
        <p:spPr>
          <a:xfrm>
            <a:off x="11799811" y="166005"/>
            <a:ext cx="273656"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911" name="Picture 2" descr="Picture 2"/>
          <p:cNvPicPr>
            <a:picLocks noChangeAspect="1"/>
          </p:cNvPicPr>
          <p:nvPr/>
        </p:nvPicPr>
        <p:blipFill>
          <a:blip r:embed="rId3"/>
          <a:stretch>
            <a:fillRect/>
          </a:stretch>
        </p:blipFill>
        <p:spPr>
          <a:xfrm>
            <a:off x="158574" y="939108"/>
            <a:ext cx="1600204" cy="1600204"/>
          </a:xfrm>
          <a:prstGeom prst="rect">
            <a:avLst/>
          </a:prstGeom>
          <a:ln w="12700">
            <a:miter lim="400000"/>
          </a:ln>
        </p:spPr>
      </p:pic>
      <p:pic>
        <p:nvPicPr>
          <p:cNvPr id="912" name="Picture 3" descr="Picture 3"/>
          <p:cNvPicPr>
            <a:picLocks noChangeAspect="1"/>
          </p:cNvPicPr>
          <p:nvPr/>
        </p:nvPicPr>
        <p:blipFill>
          <a:blip r:embed="rId4"/>
          <a:stretch>
            <a:fillRect/>
          </a:stretch>
        </p:blipFill>
        <p:spPr>
          <a:xfrm>
            <a:off x="10017467" y="5936906"/>
            <a:ext cx="1276351" cy="495301"/>
          </a:xfrm>
          <a:prstGeom prst="rect">
            <a:avLst/>
          </a:prstGeom>
          <a:ln w="12700">
            <a:miter lim="400000"/>
          </a:ln>
        </p:spPr>
      </p:pic>
    </p:spTree>
    <p:extLst>
      <p:ext uri="{BB962C8B-B14F-4D97-AF65-F5344CB8AC3E}">
        <p14:creationId xmlns:p14="http://schemas.microsoft.com/office/powerpoint/2010/main" val="3193151030"/>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sz="3600" dirty="0"/>
              <a:t>VISIBLE SUSTAINABLE HALLMARKS:</a:t>
            </a:r>
            <a:br>
              <a:rPr lang="en-US" sz="4400" dirty="0"/>
            </a:br>
            <a:r>
              <a:rPr lang="en-US" dirty="0"/>
              <a:t>OSHAWA-PARKWOOD</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r>
              <a:rPr lang="en-CA" dirty="0"/>
              <a:t>Who we are and what we do</a:t>
            </a:r>
            <a:r>
              <a:rPr dirty="0"/>
              <a:t>:</a:t>
            </a:r>
          </a:p>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333399"/>
                </a:solidFill>
              </a:defRPr>
            </a:pPr>
            <a:endParaRPr sz="1600" dirty="0"/>
          </a:p>
          <a:p>
            <a:pPr eaLnBrk="1" hangingPunct="1">
              <a:spcBef>
                <a:spcPct val="0"/>
              </a:spcBef>
              <a:buClrTx/>
              <a:buFontTx/>
              <a:buNone/>
            </a:pPr>
            <a:r>
              <a:rPr lang="en-US" altLang="en-US" sz="1600" dirty="0"/>
              <a:t>2. Rotary Gazebo</a:t>
            </a: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50</a:t>
            </a:fld>
            <a:endParaRPr/>
          </a:p>
        </p:txBody>
      </p:sp>
      <p:pic>
        <p:nvPicPr>
          <p:cNvPr id="4" name="Picture 3">
            <a:extLst>
              <a:ext uri="{FF2B5EF4-FFF2-40B4-BE49-F238E27FC236}">
                <a16:creationId xmlns:a16="http://schemas.microsoft.com/office/drawing/2014/main" id="{AFF856E9-0E5E-4B05-B0A9-B01B915E3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2444496"/>
            <a:ext cx="4925568" cy="3694176"/>
          </a:xfrm>
          <a:prstGeom prst="rect">
            <a:avLst/>
          </a:prstGeom>
        </p:spPr>
      </p:pic>
      <p:pic>
        <p:nvPicPr>
          <p:cNvPr id="6" name="Picture 5">
            <a:extLst>
              <a:ext uri="{FF2B5EF4-FFF2-40B4-BE49-F238E27FC236}">
                <a16:creationId xmlns:a16="http://schemas.microsoft.com/office/drawing/2014/main" id="{CC7D5D69-4F52-4E72-BCF3-CCAD8DA29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072" y="2520696"/>
            <a:ext cx="4925568" cy="3694176"/>
          </a:xfrm>
          <a:prstGeom prst="rect">
            <a:avLst/>
          </a:prstGeom>
        </p:spPr>
      </p:pic>
    </p:spTree>
    <p:extLst>
      <p:ext uri="{BB962C8B-B14F-4D97-AF65-F5344CB8AC3E}">
        <p14:creationId xmlns:p14="http://schemas.microsoft.com/office/powerpoint/2010/main" val="2922983675"/>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dirty="0"/>
              <a:t>OSHAWA-PARKWOOD</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r>
              <a:rPr lang="en-CA" dirty="0"/>
              <a:t>Who we are and what we do</a:t>
            </a:r>
            <a:r>
              <a:rPr dirty="0"/>
              <a:t>:</a:t>
            </a:r>
          </a:p>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333399"/>
                </a:solidFill>
              </a:defRPr>
            </a:pPr>
            <a:endParaRPr sz="1600" dirty="0"/>
          </a:p>
          <a:p>
            <a:pPr marL="342900" indent="-342900" eaLnBrk="1" hangingPunct="1">
              <a:spcBef>
                <a:spcPct val="0"/>
              </a:spcBef>
              <a:buClrTx/>
              <a:buFontTx/>
              <a:buAutoNum type="arabicPeriod"/>
            </a:pPr>
            <a:r>
              <a:rPr lang="en-US" altLang="en-US" sz="1600" dirty="0"/>
              <a:t>Refreshed Club Website: rotaryoshawa-parkwood.org   See the “Interested in Joining? “ tab? </a:t>
            </a:r>
          </a:p>
          <a:p>
            <a:pPr marL="342900" indent="-342900" eaLnBrk="1" hangingPunct="1">
              <a:spcBef>
                <a:spcPct val="0"/>
              </a:spcBef>
              <a:buClrTx/>
              <a:buFontTx/>
              <a:buAutoNum type="arabicPeriod"/>
            </a:pPr>
            <a:endParaRPr lang="en-US" altLang="en-US" sz="1600" dirty="0"/>
          </a:p>
          <a:p>
            <a:pPr marL="342900" indent="-342900" eaLnBrk="1" hangingPunct="1">
              <a:spcBef>
                <a:spcPct val="0"/>
              </a:spcBef>
              <a:buClrTx/>
              <a:buFontTx/>
              <a:buAutoNum type="arabicPeriod"/>
            </a:pPr>
            <a:endParaRPr lang="en-US" altLang="en-US" sz="1600" dirty="0"/>
          </a:p>
          <a:p>
            <a:pPr marL="342900" indent="-342900" eaLnBrk="1" hangingPunct="1">
              <a:spcBef>
                <a:spcPct val="0"/>
              </a:spcBef>
              <a:buClrTx/>
              <a:buFontTx/>
              <a:buAutoNum type="arabicPeriod"/>
            </a:pPr>
            <a:endParaRPr lang="en-US" altLang="en-US" sz="1600" dirty="0"/>
          </a:p>
          <a:p>
            <a:pPr marL="342900" indent="-342900" eaLnBrk="1" hangingPunct="1">
              <a:spcBef>
                <a:spcPct val="0"/>
              </a:spcBef>
              <a:buClrTx/>
              <a:buFontTx/>
              <a:buAutoNum type="arabicPeriod"/>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51</a:t>
            </a:fld>
            <a:endParaRPr/>
          </a:p>
        </p:txBody>
      </p:sp>
      <p:pic>
        <p:nvPicPr>
          <p:cNvPr id="4" name="Picture 3">
            <a:extLst>
              <a:ext uri="{FF2B5EF4-FFF2-40B4-BE49-F238E27FC236}">
                <a16:creationId xmlns:a16="http://schemas.microsoft.com/office/drawing/2014/main" id="{C3B21BE2-C422-BFF7-C739-87CF59E95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2474784"/>
            <a:ext cx="9070848" cy="4217210"/>
          </a:xfrm>
          <a:prstGeom prst="rect">
            <a:avLst/>
          </a:prstGeom>
        </p:spPr>
      </p:pic>
    </p:spTree>
    <p:extLst>
      <p:ext uri="{BB962C8B-B14F-4D97-AF65-F5344CB8AC3E}">
        <p14:creationId xmlns:p14="http://schemas.microsoft.com/office/powerpoint/2010/main" val="1305152607"/>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dirty="0"/>
              <a:t>OSHAWA-PARKWOOD</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r>
              <a:rPr lang="en-CA" dirty="0"/>
              <a:t>Who we are and what we do</a:t>
            </a:r>
            <a:r>
              <a:rPr dirty="0"/>
              <a:t>:</a:t>
            </a:r>
          </a:p>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333399"/>
                </a:solidFill>
              </a:defRPr>
            </a:pPr>
            <a:endParaRPr sz="1600" dirty="0"/>
          </a:p>
          <a:p>
            <a:pPr marL="0" indent="0" eaLnBrk="1" hangingPunct="1">
              <a:spcBef>
                <a:spcPct val="0"/>
              </a:spcBef>
              <a:buClrTx/>
              <a:buNone/>
            </a:pPr>
            <a:r>
              <a:rPr lang="en-US" altLang="en-US" sz="1600" dirty="0"/>
              <a:t>Facebook:</a:t>
            </a:r>
          </a:p>
          <a:p>
            <a:pPr marL="0" indent="0" eaLnBrk="1" hangingPunct="1">
              <a:spcBef>
                <a:spcPct val="0"/>
              </a:spcBef>
              <a:buClrTx/>
              <a:buNone/>
            </a:pPr>
            <a:endParaRPr lang="en-US" altLang="en-US" sz="1600" dirty="0"/>
          </a:p>
          <a:p>
            <a:pPr marL="0" indent="0" eaLnBrk="1" hangingPunct="1">
              <a:spcBef>
                <a:spcPct val="0"/>
              </a:spcBef>
              <a:buClrTx/>
              <a:buNone/>
            </a:pPr>
            <a:endParaRPr lang="en-US" altLang="en-US" sz="1600" dirty="0"/>
          </a:p>
          <a:p>
            <a:pPr marL="342900" indent="-342900" eaLnBrk="1" hangingPunct="1">
              <a:spcBef>
                <a:spcPct val="0"/>
              </a:spcBef>
              <a:buClrTx/>
              <a:buFontTx/>
              <a:buAutoNum type="arabicPeriod"/>
            </a:pPr>
            <a:endParaRPr lang="en-US" altLang="en-US" sz="1600" dirty="0"/>
          </a:p>
          <a:p>
            <a:pPr marL="342900" indent="-342900" eaLnBrk="1" hangingPunct="1">
              <a:spcBef>
                <a:spcPct val="0"/>
              </a:spcBef>
              <a:buClrTx/>
              <a:buFontTx/>
              <a:buAutoNum type="arabicPeriod"/>
            </a:pPr>
            <a:endParaRPr lang="en-US" altLang="en-US" sz="1600" dirty="0"/>
          </a:p>
          <a:p>
            <a:pPr marL="342900" indent="-342900" eaLnBrk="1" hangingPunct="1">
              <a:spcBef>
                <a:spcPct val="0"/>
              </a:spcBef>
              <a:buClrTx/>
              <a:buFontTx/>
              <a:buAutoNum type="arabicPeriod"/>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pic>
        <p:nvPicPr>
          <p:cNvPr id="4" name="Picture 3">
            <a:extLst>
              <a:ext uri="{FF2B5EF4-FFF2-40B4-BE49-F238E27FC236}">
                <a16:creationId xmlns:a16="http://schemas.microsoft.com/office/drawing/2014/main" id="{3300EAED-A747-43F9-9227-9E1352F5B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96" y="2092011"/>
            <a:ext cx="8827008" cy="4400150"/>
          </a:xfrm>
          <a:prstGeom prst="rect">
            <a:avLst/>
          </a:prstGeom>
        </p:spPr>
      </p:pic>
    </p:spTree>
    <p:extLst>
      <p:ext uri="{BB962C8B-B14F-4D97-AF65-F5344CB8AC3E}">
        <p14:creationId xmlns:p14="http://schemas.microsoft.com/office/powerpoint/2010/main" val="2132474423"/>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dirty="0"/>
              <a:t>OSHAWA-PARKWOOD</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r>
              <a:rPr lang="en-CA" dirty="0"/>
              <a:t>Who we are and what we do</a:t>
            </a:r>
            <a:r>
              <a:rPr dirty="0"/>
              <a:t>:</a:t>
            </a:r>
          </a:p>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333399"/>
                </a:solidFill>
              </a:defRPr>
            </a:pPr>
            <a:endParaRPr sz="1600" dirty="0"/>
          </a:p>
          <a:p>
            <a:pPr marL="0" indent="0" eaLnBrk="1" hangingPunct="1">
              <a:spcBef>
                <a:spcPct val="0"/>
              </a:spcBef>
              <a:buClrTx/>
              <a:buNone/>
            </a:pPr>
            <a:r>
              <a:rPr lang="en-US" altLang="en-US" sz="1600" dirty="0"/>
              <a:t>Instagram</a:t>
            </a:r>
          </a:p>
          <a:p>
            <a:pPr marL="0" indent="0" eaLnBrk="1" hangingPunct="1">
              <a:spcBef>
                <a:spcPct val="0"/>
              </a:spcBef>
              <a:buClrTx/>
              <a:buNone/>
            </a:pPr>
            <a:endParaRPr lang="en-US" altLang="en-US" sz="1600" dirty="0"/>
          </a:p>
          <a:p>
            <a:pPr marL="342900" indent="-342900" eaLnBrk="1" hangingPunct="1">
              <a:spcBef>
                <a:spcPct val="0"/>
              </a:spcBef>
              <a:buClrTx/>
              <a:buFontTx/>
              <a:buAutoNum type="arabicPeriod"/>
            </a:pPr>
            <a:endParaRPr lang="en-US" altLang="en-US" sz="1600" dirty="0"/>
          </a:p>
          <a:p>
            <a:pPr marL="342900" indent="-342900" eaLnBrk="1" hangingPunct="1">
              <a:spcBef>
                <a:spcPct val="0"/>
              </a:spcBef>
              <a:buClrTx/>
              <a:buFontTx/>
              <a:buAutoNum type="arabicPeriod"/>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53</a:t>
            </a:fld>
            <a:endParaRPr/>
          </a:p>
        </p:txBody>
      </p:sp>
      <p:pic>
        <p:nvPicPr>
          <p:cNvPr id="4" name="Picture 3">
            <a:extLst>
              <a:ext uri="{FF2B5EF4-FFF2-40B4-BE49-F238E27FC236}">
                <a16:creationId xmlns:a16="http://schemas.microsoft.com/office/drawing/2014/main" id="{6FE9BBE0-0D95-41DD-B9F4-DE734A3B7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2005343"/>
            <a:ext cx="7632697" cy="4388618"/>
          </a:xfrm>
          <a:prstGeom prst="rect">
            <a:avLst/>
          </a:prstGeom>
        </p:spPr>
      </p:pic>
    </p:spTree>
    <p:extLst>
      <p:ext uri="{BB962C8B-B14F-4D97-AF65-F5344CB8AC3E}">
        <p14:creationId xmlns:p14="http://schemas.microsoft.com/office/powerpoint/2010/main" val="2559988903"/>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dirty="0"/>
              <a:t>OSHAWA-PARKWOOD</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r>
              <a:rPr lang="en-CA" dirty="0"/>
              <a:t>Who we are and what we do</a:t>
            </a:r>
            <a:r>
              <a:rPr dirty="0"/>
              <a:t>:</a:t>
            </a:r>
          </a:p>
          <a:p>
            <a:pPr marL="342900" indent="-342900" eaLnBrk="1" hangingPunct="1">
              <a:spcBef>
                <a:spcPct val="0"/>
              </a:spcBef>
              <a:buClrTx/>
              <a:buFontTx/>
              <a:buAutoNum type="arabicPeriod"/>
            </a:pPr>
            <a:endParaRPr lang="en-US" altLang="en-US" sz="1600" dirty="0"/>
          </a:p>
          <a:p>
            <a:pPr marL="0" indent="0" eaLnBrk="1" hangingPunct="1">
              <a:spcBef>
                <a:spcPct val="0"/>
              </a:spcBef>
              <a:buClrTx/>
              <a:buNone/>
            </a:pPr>
            <a:r>
              <a:rPr lang="en-US" altLang="en-US" sz="1600" dirty="0"/>
              <a:t>Twitter</a:t>
            </a:r>
          </a:p>
          <a:p>
            <a:pPr marL="342900" indent="-342900" eaLnBrk="1" hangingPunct="1">
              <a:spcBef>
                <a:spcPct val="0"/>
              </a:spcBef>
              <a:buClrTx/>
              <a:buFontTx/>
              <a:buAutoNum type="arabicPeriod"/>
            </a:pPr>
            <a:endParaRPr lang="en-US" altLang="en-US" sz="1600" dirty="0"/>
          </a:p>
          <a:p>
            <a:pPr marL="342900" indent="-342900" eaLnBrk="1" hangingPunct="1">
              <a:spcBef>
                <a:spcPct val="0"/>
              </a:spcBef>
              <a:buClrTx/>
              <a:buFontTx/>
              <a:buAutoNum type="arabicPeriod"/>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pic>
        <p:nvPicPr>
          <p:cNvPr id="4" name="Picture 3">
            <a:extLst>
              <a:ext uri="{FF2B5EF4-FFF2-40B4-BE49-F238E27FC236}">
                <a16:creationId xmlns:a16="http://schemas.microsoft.com/office/drawing/2014/main" id="{F0165188-FF13-4B9E-B3F7-46139DC1A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928" y="2079016"/>
            <a:ext cx="9416694" cy="4346167"/>
          </a:xfrm>
          <a:prstGeom prst="rect">
            <a:avLst/>
          </a:prstGeom>
        </p:spPr>
      </p:pic>
    </p:spTree>
    <p:extLst>
      <p:ext uri="{BB962C8B-B14F-4D97-AF65-F5344CB8AC3E}">
        <p14:creationId xmlns:p14="http://schemas.microsoft.com/office/powerpoint/2010/main" val="2113637734"/>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dirty="0"/>
              <a:t>OSHAWA-PARKWOOD</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r>
              <a:rPr lang="en-CA" dirty="0"/>
              <a:t>Who we are and what we do</a:t>
            </a:r>
            <a:r>
              <a:rPr dirty="0"/>
              <a:t>:</a:t>
            </a:r>
          </a:p>
          <a:p>
            <a:pPr marL="342900" indent="-342900" eaLnBrk="1" hangingPunct="1">
              <a:spcBef>
                <a:spcPct val="0"/>
              </a:spcBef>
              <a:buClrTx/>
              <a:buFontTx/>
              <a:buAutoNum type="arabicPeriod"/>
            </a:pPr>
            <a:endParaRPr lang="en-US" altLang="en-US" sz="1600" dirty="0"/>
          </a:p>
          <a:p>
            <a:pPr marL="0" indent="0" eaLnBrk="1" hangingPunct="1">
              <a:spcBef>
                <a:spcPct val="0"/>
              </a:spcBef>
              <a:buClrTx/>
              <a:buNone/>
            </a:pPr>
            <a:r>
              <a:rPr lang="en-US" altLang="en-US" sz="1600" dirty="0"/>
              <a:t>LinkedIn</a:t>
            </a:r>
          </a:p>
          <a:p>
            <a:pPr marL="342900" indent="-342900" eaLnBrk="1" hangingPunct="1">
              <a:spcBef>
                <a:spcPct val="0"/>
              </a:spcBef>
              <a:buClrTx/>
              <a:buFontTx/>
              <a:buAutoNum type="arabicPeriod"/>
            </a:pPr>
            <a:endParaRPr lang="en-US" altLang="en-US" sz="1600" dirty="0"/>
          </a:p>
          <a:p>
            <a:pPr marL="342900" indent="-342900" eaLnBrk="1" hangingPunct="1">
              <a:spcBef>
                <a:spcPct val="0"/>
              </a:spcBef>
              <a:buClrTx/>
              <a:buFontTx/>
              <a:buAutoNum type="arabicPeriod"/>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55</a:t>
            </a:fld>
            <a:endParaRPr/>
          </a:p>
        </p:txBody>
      </p:sp>
      <p:pic>
        <p:nvPicPr>
          <p:cNvPr id="3" name="Picture 2">
            <a:extLst>
              <a:ext uri="{FF2B5EF4-FFF2-40B4-BE49-F238E27FC236}">
                <a16:creationId xmlns:a16="http://schemas.microsoft.com/office/drawing/2014/main" id="{DA769655-B7EA-493D-8CDA-E75EFDFD5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384" y="2073833"/>
            <a:ext cx="8137067" cy="4374838"/>
          </a:xfrm>
          <a:prstGeom prst="rect">
            <a:avLst/>
          </a:prstGeom>
        </p:spPr>
      </p:pic>
    </p:spTree>
    <p:extLst>
      <p:ext uri="{BB962C8B-B14F-4D97-AF65-F5344CB8AC3E}">
        <p14:creationId xmlns:p14="http://schemas.microsoft.com/office/powerpoint/2010/main" val="855222251"/>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Text Placeholder 25"/>
          <p:cNvSpPr txBox="1">
            <a:spLocks noGrp="1"/>
          </p:cNvSpPr>
          <p:nvPr>
            <p:ph type="body" sz="half" idx="1"/>
          </p:nvPr>
        </p:nvSpPr>
        <p:spPr>
          <a:xfrm>
            <a:off x="6319357" y="2457030"/>
            <a:ext cx="5537201" cy="3702043"/>
          </a:xfrm>
          <a:prstGeom prst="rect">
            <a:avLst/>
          </a:prstGeom>
        </p:spPr>
        <p:txBody>
          <a:bodyPr/>
          <a:lstStyle>
            <a:lvl1pPr>
              <a:lnSpc>
                <a:spcPct val="100000"/>
              </a:lnSpc>
              <a:spcBef>
                <a:spcPts val="800"/>
              </a:spcBef>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sz="3200"/>
            </a:lvl1pPr>
          </a:lstStyle>
          <a:p>
            <a:r>
              <a:t>Now let’s look at your own Rotary Club…</a:t>
            </a:r>
          </a:p>
        </p:txBody>
      </p:sp>
      <p:sp>
        <p:nvSpPr>
          <p:cNvPr id="937" name="Text Placeholder 12"/>
          <p:cNvSpPr>
            <a:spLocks noGrp="1"/>
          </p:cNvSpPr>
          <p:nvPr>
            <p:ph type="body" idx="21"/>
          </p:nvPr>
        </p:nvSpPr>
        <p:spPr>
          <a:xfrm>
            <a:off x="571156" y="2771732"/>
            <a:ext cx="5106136" cy="189302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algn="ctr"/>
          </a:lstStyle>
          <a:p>
            <a:r>
              <a:rPr lang="en-US" dirty="0"/>
              <a:t>TAKE-AWAYS</a:t>
            </a:r>
          </a:p>
          <a:p>
            <a:r>
              <a:rPr lang="en-US" dirty="0"/>
              <a:t>FROM</a:t>
            </a:r>
          </a:p>
          <a:p>
            <a:r>
              <a:rPr lang="en-US" dirty="0"/>
              <a:t>TONIGHT</a:t>
            </a:r>
            <a:endParaRPr dirty="0"/>
          </a:p>
        </p:txBody>
      </p:sp>
      <p:sp>
        <p:nvSpPr>
          <p:cNvPr id="938" name="Slide Number Placeholder 7"/>
          <p:cNvSpPr txBox="1">
            <a:spLocks noGrp="1"/>
          </p:cNvSpPr>
          <p:nvPr>
            <p:ph type="sldNum" sz="quarter" idx="2"/>
          </p:nvPr>
        </p:nvSpPr>
        <p:spPr>
          <a:xfrm>
            <a:off x="11799811" y="166005"/>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pic>
        <p:nvPicPr>
          <p:cNvPr id="939" name="Picture 2" descr="Picture 2"/>
          <p:cNvPicPr>
            <a:picLocks noChangeAspect="1"/>
          </p:cNvPicPr>
          <p:nvPr/>
        </p:nvPicPr>
        <p:blipFill>
          <a:blip r:embed="rId2"/>
          <a:stretch>
            <a:fillRect/>
          </a:stretch>
        </p:blipFill>
        <p:spPr>
          <a:xfrm>
            <a:off x="158574" y="939108"/>
            <a:ext cx="1600204" cy="1600204"/>
          </a:xfrm>
          <a:prstGeom prst="rect">
            <a:avLst/>
          </a:prstGeom>
          <a:ln w="12700">
            <a:miter lim="400000"/>
          </a:ln>
        </p:spPr>
      </p:pic>
      <p:pic>
        <p:nvPicPr>
          <p:cNvPr id="940" name="Picture 3" descr="Picture 3"/>
          <p:cNvPicPr>
            <a:picLocks noChangeAspect="1"/>
          </p:cNvPicPr>
          <p:nvPr/>
        </p:nvPicPr>
        <p:blipFill>
          <a:blip r:embed="rId3"/>
          <a:stretch>
            <a:fillRect/>
          </a:stretch>
        </p:blipFill>
        <p:spPr>
          <a:xfrm>
            <a:off x="10017467" y="5936906"/>
            <a:ext cx="1276351" cy="495301"/>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dirty="0"/>
              <a:t>TAKE-AWAYS</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lnSpcReduction="10000"/>
          </a:bodyPr>
          <a:lstStyle/>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r>
              <a:rPr dirty="0"/>
              <a:t>Download And </a:t>
            </a:r>
            <a:r>
              <a:rPr b="1" dirty="0">
                <a:solidFill>
                  <a:schemeClr val="tx1"/>
                </a:solidFill>
              </a:rPr>
              <a:t>Share With Your Club Members,</a:t>
            </a:r>
            <a:r>
              <a:rPr dirty="0">
                <a:solidFill>
                  <a:schemeClr val="tx1"/>
                </a:solidFill>
              </a:rPr>
              <a:t> the Materials / Resources from:</a:t>
            </a:r>
          </a:p>
          <a:p>
            <a:pPr marL="303212" indent="-265112">
              <a:spcBef>
                <a:spcPts val="600"/>
              </a:spcBef>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333399"/>
                </a:solidFill>
              </a:defRPr>
            </a:pPr>
            <a:endParaRPr sz="1600" dirty="0">
              <a:solidFill>
                <a:schemeClr val="tx1"/>
              </a:solidFill>
            </a:endParaRPr>
          </a:p>
          <a:p>
            <a:pPr marL="342900" indent="-342900" eaLnBrk="1" hangingPunct="1">
              <a:spcBef>
                <a:spcPct val="0"/>
              </a:spcBef>
              <a:buClrTx/>
              <a:buFont typeface="+mj-lt"/>
              <a:buAutoNum type="arabicPeriod"/>
            </a:pPr>
            <a:endParaRPr lang="en-US" altLang="en-US" sz="1600" dirty="0">
              <a:solidFill>
                <a:schemeClr val="tx1"/>
              </a:solidFill>
            </a:endParaRPr>
          </a:p>
          <a:p>
            <a:pPr marL="342900" indent="-342900" eaLnBrk="1" hangingPunct="1">
              <a:spcBef>
                <a:spcPct val="0"/>
              </a:spcBef>
              <a:buClrTx/>
              <a:buFont typeface="+mj-lt"/>
              <a:buAutoNum type="arabicPeriod"/>
            </a:pPr>
            <a:r>
              <a:rPr lang="en-US" altLang="en-US" sz="1600" dirty="0">
                <a:solidFill>
                  <a:schemeClr val="tx1"/>
                </a:solidFill>
              </a:rPr>
              <a:t>The Rotary Brand Center (My Rotary on the RI Website)</a:t>
            </a:r>
          </a:p>
          <a:p>
            <a:pPr marL="342900" indent="-342900" eaLnBrk="1" hangingPunct="1">
              <a:spcBef>
                <a:spcPct val="0"/>
              </a:spcBef>
              <a:buClrTx/>
              <a:buFont typeface="+mj-lt"/>
              <a:buAutoNum type="arabicPeriod"/>
            </a:pPr>
            <a:endParaRPr lang="en-US" altLang="en-US" sz="1600" dirty="0">
              <a:solidFill>
                <a:schemeClr val="tx1"/>
              </a:solidFill>
            </a:endParaRPr>
          </a:p>
          <a:p>
            <a:pPr marL="342900" indent="-342900" eaLnBrk="1" hangingPunct="1">
              <a:spcBef>
                <a:spcPts val="500"/>
              </a:spcBef>
              <a:buClrTx/>
              <a:buFont typeface="+mj-lt"/>
              <a:buAutoNum type="arabicPeriod"/>
            </a:pPr>
            <a:r>
              <a:rPr lang="en-CA" altLang="en-US" sz="1600" dirty="0">
                <a:solidFill>
                  <a:schemeClr val="tx1"/>
                </a:solidFill>
              </a:rPr>
              <a:t> Our Public Image Campaign:   </a:t>
            </a:r>
            <a:r>
              <a:rPr lang="en-CA" altLang="en-US" sz="1600" b="1" dirty="0">
                <a:solidFill>
                  <a:schemeClr val="tx1"/>
                </a:solidFill>
              </a:rPr>
              <a:t>People of  Action</a:t>
            </a:r>
            <a:r>
              <a:rPr lang="en-CA" altLang="en-US" sz="1600" dirty="0">
                <a:solidFill>
                  <a:schemeClr val="tx1"/>
                </a:solidFill>
              </a:rPr>
              <a:t> ( in the Rotary Brand Center)</a:t>
            </a:r>
          </a:p>
          <a:p>
            <a:pPr marL="342900" indent="-342900" eaLnBrk="1" hangingPunct="1">
              <a:spcBef>
                <a:spcPts val="500"/>
              </a:spcBef>
              <a:buClrTx/>
              <a:buFont typeface="+mj-lt"/>
              <a:buAutoNum type="arabicPeriod"/>
            </a:pPr>
            <a:endParaRPr lang="en-CA" altLang="en-US" sz="1600" dirty="0">
              <a:solidFill>
                <a:schemeClr val="tx1"/>
              </a:solidFill>
            </a:endParaRPr>
          </a:p>
          <a:p>
            <a:pPr marL="342900" indent="-342900" eaLnBrk="1" hangingPunct="1">
              <a:spcBef>
                <a:spcPts val="600"/>
              </a:spcBef>
              <a:buClrTx/>
              <a:buFont typeface="+mj-lt"/>
              <a:buAutoNum type="arabicPeriod"/>
              <a:defRPr/>
            </a:pPr>
            <a:r>
              <a:rPr lang="en-US" altLang="en-US" sz="1600" dirty="0">
                <a:solidFill>
                  <a:schemeClr val="tx1"/>
                </a:solidFill>
              </a:rPr>
              <a:t> Media Crisis Handbook   515-EN</a:t>
            </a:r>
          </a:p>
          <a:p>
            <a:pPr marL="342900" indent="-342900" eaLnBrk="1" hangingPunct="1">
              <a:spcBef>
                <a:spcPts val="600"/>
              </a:spcBef>
              <a:buClrTx/>
              <a:buFont typeface="+mj-lt"/>
              <a:buAutoNum type="arabicPeriod"/>
              <a:defRPr/>
            </a:pPr>
            <a:endParaRPr lang="en-US" altLang="en-US" sz="1600" dirty="0">
              <a:solidFill>
                <a:schemeClr val="tx1"/>
              </a:solidFill>
            </a:endParaRPr>
          </a:p>
          <a:p>
            <a:pPr marL="342900" indent="-342900" eaLnBrk="1" hangingPunct="1">
              <a:spcBef>
                <a:spcPts val="600"/>
              </a:spcBef>
              <a:buClrTx/>
              <a:buFont typeface="+mj-lt"/>
              <a:buAutoNum type="arabicPeriod"/>
              <a:defRPr/>
            </a:pPr>
            <a:r>
              <a:rPr lang="en-US" altLang="en-US" sz="1600" dirty="0">
                <a:solidFill>
                  <a:schemeClr val="tx1"/>
                </a:solidFill>
              </a:rPr>
              <a:t>Rotary News and Features (My Rotary / News and Features)</a:t>
            </a:r>
          </a:p>
          <a:p>
            <a:pPr marL="342900" indent="-342900" eaLnBrk="1" hangingPunct="1">
              <a:spcBef>
                <a:spcPts val="600"/>
              </a:spcBef>
              <a:buClrTx/>
              <a:buFont typeface="+mj-lt"/>
              <a:buAutoNum type="arabicPeriod"/>
              <a:defRPr/>
            </a:pPr>
            <a:r>
              <a:rPr lang="en-US" altLang="en-US" sz="1600" dirty="0">
                <a:solidFill>
                  <a:schemeClr val="tx1"/>
                </a:solidFill>
              </a:rPr>
              <a:t>Rotary Media Center</a:t>
            </a:r>
          </a:p>
          <a:p>
            <a:pPr marL="342900" indent="-342900" eaLnBrk="1" hangingPunct="1">
              <a:spcBef>
                <a:spcPts val="600"/>
              </a:spcBef>
              <a:buClrTx/>
              <a:buFont typeface="+mj-lt"/>
              <a:buAutoNum type="arabicPeriod"/>
              <a:defRPr/>
            </a:pPr>
            <a:endParaRPr lang="en-US" altLang="en-US" sz="1600" dirty="0">
              <a:solidFill>
                <a:schemeClr val="tx1"/>
              </a:solidFill>
            </a:endParaRPr>
          </a:p>
          <a:p>
            <a:pPr marL="342900" indent="-342900" eaLnBrk="1" hangingPunct="1">
              <a:lnSpc>
                <a:spcPct val="80000"/>
              </a:lnSpc>
              <a:spcBef>
                <a:spcPts val="600"/>
              </a:spcBef>
              <a:buClrTx/>
              <a:buFont typeface="+mj-lt"/>
              <a:buAutoNum type="arabicPeriod"/>
              <a:defRPr/>
            </a:pPr>
            <a:r>
              <a:rPr lang="en-US" altLang="en-US" sz="1600" dirty="0">
                <a:solidFill>
                  <a:schemeClr val="tx1"/>
                </a:solidFill>
              </a:rPr>
              <a:t> “Public Relations” page  (My Rotary/ Learning &amp;  reference/Learn by Topic) on the RI rotary.org website</a:t>
            </a:r>
          </a:p>
          <a:p>
            <a:pPr marL="350837" indent="-342900" eaLnBrk="1" hangingPunct="1">
              <a:lnSpc>
                <a:spcPct val="80000"/>
              </a:lnSpc>
              <a:spcBef>
                <a:spcPts val="600"/>
              </a:spcBef>
              <a:buClrTx/>
              <a:buFont typeface="+mj-lt"/>
              <a:buAutoNum type="arabicPeriod"/>
              <a:defRPr/>
            </a:pPr>
            <a:endParaRPr lang="en-US" altLang="en-US" sz="1600" dirty="0">
              <a:solidFill>
                <a:schemeClr val="tx1"/>
              </a:solidFill>
            </a:endParaRPr>
          </a:p>
          <a:p>
            <a:pPr marL="350837" indent="-342900" eaLnBrk="1" hangingPunct="1">
              <a:lnSpc>
                <a:spcPct val="80000"/>
              </a:lnSpc>
              <a:spcBef>
                <a:spcPts val="600"/>
              </a:spcBef>
              <a:buClrTx/>
              <a:buFont typeface="+mj-lt"/>
              <a:buAutoNum type="arabicPeriod"/>
              <a:defRPr/>
            </a:pPr>
            <a:r>
              <a:rPr lang="en-US" altLang="en-US" sz="1600" dirty="0">
                <a:solidFill>
                  <a:schemeClr val="tx1"/>
                </a:solidFill>
              </a:rPr>
              <a:t>Public Image Tab of the Rotary7070.org website</a:t>
            </a:r>
          </a:p>
          <a:p>
            <a:pPr marL="350837" indent="-342900" eaLnBrk="1" hangingPunct="1">
              <a:lnSpc>
                <a:spcPct val="80000"/>
              </a:lnSpc>
              <a:spcBef>
                <a:spcPts val="600"/>
              </a:spcBef>
              <a:buClrTx/>
              <a:buFont typeface="+mj-lt"/>
              <a:buAutoNum type="arabicPeriod"/>
              <a:defRPr/>
            </a:pPr>
            <a:r>
              <a:rPr lang="en-US" sz="1600" dirty="0">
                <a:solidFill>
                  <a:schemeClr val="tx1"/>
                </a:solidFill>
              </a:rPr>
              <a:t>Rotary Learning Center (9 Public Image Courses) . </a:t>
            </a:r>
            <a:endParaRPr lang="en-US" sz="1600" dirty="0"/>
          </a:p>
          <a:p>
            <a:pPr marL="465137" indent="-457200" eaLnBrk="1" hangingPunct="1">
              <a:lnSpc>
                <a:spcPct val="80000"/>
              </a:lnSpc>
              <a:spcBef>
                <a:spcPts val="600"/>
              </a:spcBef>
              <a:buClrTx/>
              <a:buFont typeface="+mj-lt"/>
              <a:buAutoNum type="arabicPeriod"/>
              <a:defRPr/>
            </a:pPr>
            <a:r>
              <a:rPr lang="en-US" sz="1600" dirty="0">
                <a:solidFill>
                  <a:schemeClr val="tx1"/>
                </a:solidFill>
              </a:rPr>
              <a:t>Public Image Checklist</a:t>
            </a:r>
          </a:p>
          <a:p>
            <a:pPr marL="465137" indent="-457200" eaLnBrk="1" hangingPunct="1">
              <a:lnSpc>
                <a:spcPct val="80000"/>
              </a:lnSpc>
              <a:spcBef>
                <a:spcPts val="600"/>
              </a:spcBef>
              <a:buClrTx/>
              <a:buFont typeface="+mj-lt"/>
              <a:buAutoNum type="arabicPeriod"/>
              <a:defRPr/>
            </a:pPr>
            <a:endParaRPr lang="en-US" sz="1600" dirty="0">
              <a:solidFill>
                <a:schemeClr val="tx1"/>
              </a:solidFill>
            </a:endParaRPr>
          </a:p>
          <a:p>
            <a:pPr marL="465137" indent="-457200" eaLnBrk="1" hangingPunct="1">
              <a:lnSpc>
                <a:spcPct val="80000"/>
              </a:lnSpc>
              <a:spcBef>
                <a:spcPts val="600"/>
              </a:spcBef>
              <a:buClrTx/>
              <a:buFont typeface="+mj-lt"/>
              <a:buAutoNum type="arabicPeriod"/>
              <a:defRPr/>
            </a:pPr>
            <a:r>
              <a:rPr lang="en-US" sz="1600" dirty="0">
                <a:solidFill>
                  <a:schemeClr val="tx1"/>
                </a:solidFill>
              </a:rPr>
              <a:t>Web Presence Checklist</a:t>
            </a:r>
          </a:p>
          <a:p>
            <a:pPr marL="7937" indent="0" eaLnBrk="1" hangingPunct="1">
              <a:lnSpc>
                <a:spcPct val="80000"/>
              </a:lnSpc>
              <a:spcBef>
                <a:spcPts val="600"/>
              </a:spcBef>
              <a:buClrTx/>
              <a:buNone/>
              <a:defRPr/>
            </a:pPr>
            <a:endParaRPr lang="en-US" sz="1600" dirty="0">
              <a:solidFill>
                <a:schemeClr val="tx1"/>
              </a:solidFill>
            </a:endParaRPr>
          </a:p>
          <a:p>
            <a:pPr eaLnBrk="1" hangingPunct="1">
              <a:spcBef>
                <a:spcPts val="500"/>
              </a:spcBef>
              <a:buClrTx/>
              <a:buFontTx/>
              <a:buNone/>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57</a:t>
            </a:fld>
            <a:endParaRPr/>
          </a:p>
        </p:txBody>
      </p:sp>
    </p:spTree>
    <p:extLst>
      <p:ext uri="{BB962C8B-B14F-4D97-AF65-F5344CB8AC3E}">
        <p14:creationId xmlns:p14="http://schemas.microsoft.com/office/powerpoint/2010/main" val="868002773"/>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Title 4"/>
          <p:cNvSpPr txBox="1">
            <a:spLocks noGrp="1"/>
          </p:cNvSpPr>
          <p:nvPr>
            <p:ph type="title"/>
          </p:nvPr>
        </p:nvSpPr>
        <p:spPr>
          <a:xfrm>
            <a:off x="381000" y="0"/>
            <a:ext cx="11506200" cy="1540044"/>
          </a:xfrm>
          <a:prstGeom prst="rect">
            <a:avLst/>
          </a:prstGeom>
        </p:spPr>
        <p:txBody>
          <a:bodyPr/>
          <a:lstStyle/>
          <a:p>
            <a:r>
              <a:rPr lang="en-US" dirty="0"/>
              <a:t>TAKE-AWAYS</a:t>
            </a:r>
            <a:endParaRPr dirty="0"/>
          </a:p>
        </p:txBody>
      </p:sp>
      <p:sp>
        <p:nvSpPr>
          <p:cNvPr id="943" name="Content Placeholder 7"/>
          <p:cNvSpPr txBox="1">
            <a:spLocks noGrp="1"/>
          </p:cNvSpPr>
          <p:nvPr>
            <p:ph type="body" idx="1"/>
          </p:nvPr>
        </p:nvSpPr>
        <p:spPr>
          <a:xfrm>
            <a:off x="342900" y="1540043"/>
            <a:ext cx="11506200" cy="5151951"/>
          </a:xfrm>
          <a:prstGeom prst="rect">
            <a:avLst/>
          </a:prstGeom>
        </p:spPr>
        <p:txBody>
          <a:bodyPr>
            <a:normAutofit/>
          </a:bodyPr>
          <a:lstStyle/>
          <a:p>
            <a:pPr marL="3175" indent="0" eaLnBrk="1" fontAlgn="auto" hangingPunct="1">
              <a:spcBef>
                <a:spcPts val="700"/>
              </a:spcBef>
              <a:spcAft>
                <a:spcPts val="0"/>
              </a:spcAft>
              <a:buNone/>
              <a:defRPr/>
            </a:pPr>
            <a:r>
              <a:rPr lang="en-US" sz="2800" b="1" dirty="0"/>
              <a:t>Share With Your Club Members:</a:t>
            </a:r>
            <a:endParaRPr lang="en-US" altLang="en-US" sz="2800" b="1" dirty="0">
              <a:solidFill>
                <a:schemeClr val="tx1"/>
              </a:solidFill>
              <a:ea typeface="Microsoft YaHei" panose="020B0503020204020204" pitchFamily="34" charset="-122"/>
            </a:endParaRPr>
          </a:p>
          <a:p>
            <a:pPr marL="3175" indent="0" eaLnBrk="1" fontAlgn="auto" hangingPunct="1">
              <a:spcBef>
                <a:spcPts val="700"/>
              </a:spcBef>
              <a:spcAft>
                <a:spcPts val="0"/>
              </a:spcAft>
              <a:buNone/>
              <a:defRPr/>
            </a:pPr>
            <a:endParaRPr lang="en-US" altLang="en-US" sz="2800" b="1" dirty="0">
              <a:solidFill>
                <a:schemeClr val="tx1"/>
              </a:solidFill>
              <a:ea typeface="Microsoft YaHei" panose="020B0503020204020204" pitchFamily="34" charset="-122"/>
            </a:endParaRPr>
          </a:p>
          <a:p>
            <a:pPr marL="3175" indent="0" eaLnBrk="1" fontAlgn="auto" hangingPunct="1">
              <a:spcBef>
                <a:spcPts val="700"/>
              </a:spcBef>
              <a:spcAft>
                <a:spcPts val="0"/>
              </a:spcAft>
              <a:buNone/>
              <a:defRPr/>
            </a:pPr>
            <a:r>
              <a:rPr lang="en-US" altLang="en-US" sz="2800" b="1" dirty="0">
                <a:solidFill>
                  <a:schemeClr val="tx1"/>
                </a:solidFill>
                <a:ea typeface="Microsoft YaHei" panose="020B0503020204020204" pitchFamily="34" charset="-122"/>
              </a:rPr>
              <a:t>Has your club Checked your PR Checklist:</a:t>
            </a:r>
          </a:p>
          <a:p>
            <a:pPr marL="460375" indent="-457200" eaLnBrk="1" fontAlgn="auto" hangingPunct="1">
              <a:spcBef>
                <a:spcPts val="600"/>
              </a:spcBef>
              <a:spcAft>
                <a:spcPts val="0"/>
              </a:spcAft>
              <a:buClr>
                <a:srgbClr val="1E5491"/>
              </a:buClr>
              <a:buFont typeface="+mj-lt"/>
              <a:buAutoNum type="arabicPeriod"/>
              <a:defRPr/>
            </a:pPr>
            <a:r>
              <a:rPr lang="en-US" altLang="en-US" sz="2400" dirty="0">
                <a:solidFill>
                  <a:schemeClr val="tx1"/>
                </a:solidFill>
              </a:rPr>
              <a:t>Does your club have a Public Image Director and Chair and a Committee?</a:t>
            </a:r>
          </a:p>
          <a:p>
            <a:pPr marL="460375" indent="-457200" eaLnBrk="1" fontAlgn="auto" hangingPunct="1">
              <a:spcBef>
                <a:spcPts val="600"/>
              </a:spcBef>
              <a:spcAft>
                <a:spcPts val="0"/>
              </a:spcAft>
              <a:buClr>
                <a:srgbClr val="1E5491"/>
              </a:buClr>
              <a:buFont typeface="+mj-lt"/>
              <a:buAutoNum type="arabicPeriod"/>
              <a:defRPr/>
            </a:pPr>
            <a:r>
              <a:rPr lang="en-US" altLang="en-US" sz="2400" dirty="0">
                <a:solidFill>
                  <a:schemeClr val="tx1"/>
                </a:solidFill>
              </a:rPr>
              <a:t>Do you know the media in your area?</a:t>
            </a:r>
          </a:p>
          <a:p>
            <a:pPr marL="460375" indent="-457200" eaLnBrk="1" fontAlgn="auto" hangingPunct="1">
              <a:spcBef>
                <a:spcPts val="600"/>
              </a:spcBef>
              <a:spcAft>
                <a:spcPts val="0"/>
              </a:spcAft>
              <a:buClr>
                <a:srgbClr val="1E5491"/>
              </a:buClr>
              <a:buFont typeface="+mj-lt"/>
              <a:buAutoNum type="arabicPeriod"/>
              <a:defRPr/>
            </a:pPr>
            <a:r>
              <a:rPr lang="en-US" altLang="en-US" sz="2400" dirty="0">
                <a:solidFill>
                  <a:schemeClr val="tx1"/>
                </a:solidFill>
              </a:rPr>
              <a:t>Do you send out press releases? Posts on Social media?</a:t>
            </a:r>
          </a:p>
          <a:p>
            <a:pPr marL="460375" indent="-457200" eaLnBrk="1" fontAlgn="auto" hangingPunct="1">
              <a:spcBef>
                <a:spcPts val="600"/>
              </a:spcBef>
              <a:spcAft>
                <a:spcPts val="0"/>
              </a:spcAft>
              <a:buClr>
                <a:srgbClr val="1E5491"/>
              </a:buClr>
              <a:buFont typeface="+mj-lt"/>
              <a:buAutoNum type="arabicPeriod"/>
              <a:defRPr/>
            </a:pPr>
            <a:r>
              <a:rPr lang="en-US" altLang="en-US" sz="2400" dirty="0">
                <a:solidFill>
                  <a:schemeClr val="tx1"/>
                </a:solidFill>
              </a:rPr>
              <a:t>Are News media members of your club? </a:t>
            </a:r>
          </a:p>
          <a:p>
            <a:pPr marL="460375" indent="-457200" eaLnBrk="1" fontAlgn="auto" hangingPunct="1">
              <a:spcBef>
                <a:spcPts val="600"/>
              </a:spcBef>
              <a:spcAft>
                <a:spcPts val="0"/>
              </a:spcAft>
              <a:buClr>
                <a:srgbClr val="1E5491"/>
              </a:buClr>
              <a:buFont typeface="+mj-lt"/>
              <a:buAutoNum type="arabicPeriod"/>
              <a:defRPr/>
            </a:pPr>
            <a:r>
              <a:rPr lang="en-US" altLang="en-US" sz="2400" dirty="0">
                <a:solidFill>
                  <a:schemeClr val="tx1"/>
                </a:solidFill>
              </a:rPr>
              <a:t>Who are your publics?</a:t>
            </a:r>
          </a:p>
          <a:p>
            <a:pPr marL="460375" indent="-457200" eaLnBrk="1" fontAlgn="auto" hangingPunct="1">
              <a:spcBef>
                <a:spcPts val="600"/>
              </a:spcBef>
              <a:spcAft>
                <a:spcPts val="0"/>
              </a:spcAft>
              <a:buClr>
                <a:srgbClr val="1E5491"/>
              </a:buClr>
              <a:buFont typeface="+mj-lt"/>
              <a:buAutoNum type="arabicPeriod"/>
              <a:defRPr/>
            </a:pPr>
            <a:r>
              <a:rPr lang="en-US" altLang="en-US" sz="2400" dirty="0">
                <a:solidFill>
                  <a:schemeClr val="tx1"/>
                </a:solidFill>
              </a:rPr>
              <a:t>Tools of the Trade - Resources </a:t>
            </a:r>
          </a:p>
          <a:p>
            <a:pPr marL="460375" indent="-457200" eaLnBrk="1" fontAlgn="auto" hangingPunct="1">
              <a:spcBef>
                <a:spcPts val="600"/>
              </a:spcBef>
              <a:spcAft>
                <a:spcPts val="0"/>
              </a:spcAft>
              <a:buClr>
                <a:srgbClr val="1E5491"/>
              </a:buClr>
              <a:buFont typeface="+mj-lt"/>
              <a:buAutoNum type="arabicPeriod"/>
              <a:defRPr/>
            </a:pPr>
            <a:r>
              <a:rPr lang="en-US" altLang="en-US" dirty="0">
                <a:solidFill>
                  <a:schemeClr val="tx1"/>
                </a:solidFill>
              </a:rPr>
              <a:t>Has your club participated in the District club website refresh program </a:t>
            </a:r>
            <a:endParaRPr lang="en-US" altLang="en-US" sz="2400" dirty="0">
              <a:solidFill>
                <a:schemeClr val="tx1"/>
              </a:solidFill>
            </a:endParaRPr>
          </a:p>
          <a:p>
            <a:pPr eaLnBrk="1" hangingPunct="1">
              <a:spcBef>
                <a:spcPts val="500"/>
              </a:spcBef>
              <a:buClrTx/>
              <a:buFontTx/>
              <a:buNone/>
            </a:pPr>
            <a:endParaRPr lang="en-CA" altLang="en-US" sz="1600" dirty="0"/>
          </a:p>
          <a:p>
            <a:pPr eaLnBrk="1" hangingPunct="1">
              <a:spcBef>
                <a:spcPts val="500"/>
              </a:spcBef>
              <a:buClrTx/>
              <a:buFontTx/>
              <a:buNone/>
            </a:pPr>
            <a:endParaRPr lang="en-CA" altLang="en-US" sz="1600" dirty="0"/>
          </a:p>
          <a:p>
            <a:pPr marL="341312" indent="-303212">
              <a:lnSpc>
                <a:spcPct val="100000"/>
              </a:lnSpc>
              <a:spcBef>
                <a:spcPts val="600"/>
              </a:spcBef>
              <a:buClr>
                <a:srgbClr val="000000"/>
              </a:buClr>
              <a:buSzPct val="45000"/>
              <a:buFontTx/>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a:solidFill>
                  <a:srgbClr val="000000"/>
                </a:solidFill>
              </a:defRPr>
            </a:pPr>
            <a:endParaRPr dirty="0"/>
          </a:p>
        </p:txBody>
      </p:sp>
      <p:sp>
        <p:nvSpPr>
          <p:cNvPr id="944" name="Slide Number Placeholder 2"/>
          <p:cNvSpPr txBox="1">
            <a:spLocks noGrp="1"/>
          </p:cNvSpPr>
          <p:nvPr>
            <p:ph type="sldNum" sz="quarter" idx="2"/>
          </p:nvPr>
        </p:nvSpPr>
        <p:spPr>
          <a:xfrm>
            <a:off x="11799811" y="166005"/>
            <a:ext cx="273656"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58</a:t>
            </a:fld>
            <a:endParaRPr/>
          </a:p>
        </p:txBody>
      </p:sp>
    </p:spTree>
    <p:extLst>
      <p:ext uri="{BB962C8B-B14F-4D97-AF65-F5344CB8AC3E}">
        <p14:creationId xmlns:p14="http://schemas.microsoft.com/office/powerpoint/2010/main" val="3223711804"/>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Text Placeholder 25"/>
          <p:cNvSpPr txBox="1">
            <a:spLocks noGrp="1"/>
          </p:cNvSpPr>
          <p:nvPr>
            <p:ph type="body" sz="half" idx="1"/>
          </p:nvPr>
        </p:nvSpPr>
        <p:spPr>
          <a:xfrm>
            <a:off x="6370876" y="1682155"/>
            <a:ext cx="5537201" cy="3702043"/>
          </a:xfrm>
          <a:prstGeom prst="rect">
            <a:avLst/>
          </a:prstGeom>
        </p:spPr>
        <p:txBody>
          <a:bodyPr>
            <a:normAutofit/>
          </a:bodyPr>
          <a:lstStyle/>
          <a:p>
            <a:pPr eaLnBrk="1" hangingPunct="1">
              <a:spcBef>
                <a:spcPts val="600"/>
              </a:spcBef>
              <a:buClr>
                <a:srgbClr val="333399"/>
              </a:buClr>
              <a:buSzPct val="100000"/>
              <a:defRPr/>
            </a:pPr>
            <a:r>
              <a:rPr lang="en-US" altLang="en-US" sz="2400" dirty="0"/>
              <a:t>We have just skimmed the surface of Public Image and Public Relations</a:t>
            </a:r>
          </a:p>
          <a:p>
            <a:pPr marL="608013" eaLnBrk="1" hangingPunct="1">
              <a:spcBef>
                <a:spcPts val="600"/>
              </a:spcBef>
              <a:buSzPct val="100000"/>
              <a:defRPr/>
            </a:pPr>
            <a:endParaRPr lang="en-US" altLang="en-US" sz="2400" dirty="0"/>
          </a:p>
          <a:p>
            <a:pPr eaLnBrk="1" hangingPunct="1">
              <a:spcBef>
                <a:spcPts val="600"/>
              </a:spcBef>
              <a:buClr>
                <a:srgbClr val="333399"/>
              </a:buClr>
              <a:buSzPct val="100000"/>
              <a:defRPr/>
            </a:pPr>
            <a:r>
              <a:rPr lang="en-US" altLang="en-US" sz="2400" dirty="0"/>
              <a:t>If you would like a copy of this presentation, look on the District </a:t>
            </a:r>
            <a:r>
              <a:rPr lang="en-US" altLang="en-US" sz="2400" dirty="0">
                <a:solidFill>
                  <a:schemeClr val="tx1"/>
                </a:solidFill>
              </a:rPr>
              <a:t>website </a:t>
            </a:r>
            <a:r>
              <a:rPr lang="en-US" altLang="en-US" sz="2400" b="1" dirty="0">
                <a:solidFill>
                  <a:schemeClr val="tx1"/>
                </a:solidFill>
              </a:rPr>
              <a:t>www.rotary7070.org </a:t>
            </a:r>
            <a:r>
              <a:rPr lang="en-US" altLang="en-US" sz="2400" dirty="0">
                <a:solidFill>
                  <a:schemeClr val="tx1"/>
                </a:solidFill>
              </a:rPr>
              <a:t>under the Public Image tab.</a:t>
            </a:r>
          </a:p>
          <a:p>
            <a:pPr marL="608013" eaLnBrk="1" hangingPunct="1">
              <a:spcBef>
                <a:spcPts val="600"/>
              </a:spcBef>
              <a:buSzPct val="100000"/>
              <a:defRPr/>
            </a:pPr>
            <a:endParaRPr lang="en-US" altLang="en-US" sz="2400" dirty="0">
              <a:solidFill>
                <a:schemeClr val="tx1"/>
              </a:solidFill>
            </a:endParaRPr>
          </a:p>
          <a:p>
            <a:pPr eaLnBrk="1" hangingPunct="1">
              <a:spcBef>
                <a:spcPts val="600"/>
              </a:spcBef>
              <a:buClr>
                <a:srgbClr val="333399"/>
              </a:buClr>
              <a:buSzPct val="100000"/>
              <a:defRPr/>
            </a:pPr>
            <a:r>
              <a:rPr lang="en-US" altLang="en-US" sz="2400" dirty="0">
                <a:solidFill>
                  <a:schemeClr val="tx1"/>
                </a:solidFill>
              </a:rPr>
              <a:t>     dave.f.andrews99@gmail.com</a:t>
            </a:r>
          </a:p>
        </p:txBody>
      </p:sp>
      <p:sp>
        <p:nvSpPr>
          <p:cNvPr id="909" name="Text Placeholder 12"/>
          <p:cNvSpPr>
            <a:spLocks noGrp="1"/>
          </p:cNvSpPr>
          <p:nvPr>
            <p:ph type="body" idx="21"/>
          </p:nvPr>
        </p:nvSpPr>
        <p:spPr>
          <a:xfrm>
            <a:off x="571156" y="2771731"/>
            <a:ext cx="4978401" cy="2437943"/>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gn="ctr" defTabSz="795527">
              <a:spcBef>
                <a:spcPts val="800"/>
              </a:spcBef>
              <a:defRPr sz="3828"/>
            </a:lvl1pPr>
          </a:lstStyle>
          <a:p>
            <a:r>
              <a:rPr lang="en-US" altLang="en-US" sz="4400" b="1" dirty="0"/>
              <a:t>Public Image</a:t>
            </a:r>
          </a:p>
          <a:p>
            <a:r>
              <a:rPr lang="en-US" altLang="en-US" sz="4400" b="1" dirty="0"/>
              <a:t> </a:t>
            </a:r>
          </a:p>
          <a:p>
            <a:r>
              <a:rPr lang="en-US" altLang="en-US" sz="4400" b="1" dirty="0"/>
              <a:t>And</a:t>
            </a:r>
          </a:p>
          <a:p>
            <a:r>
              <a:rPr lang="en-US" altLang="en-US" sz="4400" b="1" dirty="0"/>
              <a:t> </a:t>
            </a:r>
          </a:p>
          <a:p>
            <a:r>
              <a:rPr lang="en-US" altLang="en-US" sz="4400" b="1" dirty="0"/>
              <a:t>Public Relations</a:t>
            </a:r>
            <a:endParaRPr dirty="0"/>
          </a:p>
        </p:txBody>
      </p:sp>
      <p:sp>
        <p:nvSpPr>
          <p:cNvPr id="910" name="Slide Number Placeholder 7"/>
          <p:cNvSpPr txBox="1">
            <a:spLocks noGrp="1"/>
          </p:cNvSpPr>
          <p:nvPr>
            <p:ph type="sldNum" sz="quarter" idx="2"/>
          </p:nvPr>
        </p:nvSpPr>
        <p:spPr>
          <a:xfrm>
            <a:off x="11799811" y="166005"/>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59</a:t>
            </a:fld>
            <a:endParaRPr/>
          </a:p>
        </p:txBody>
      </p:sp>
      <p:pic>
        <p:nvPicPr>
          <p:cNvPr id="911" name="Picture 2" descr="Picture 2"/>
          <p:cNvPicPr>
            <a:picLocks noChangeAspect="1"/>
          </p:cNvPicPr>
          <p:nvPr/>
        </p:nvPicPr>
        <p:blipFill>
          <a:blip r:embed="rId3"/>
          <a:stretch>
            <a:fillRect/>
          </a:stretch>
        </p:blipFill>
        <p:spPr>
          <a:xfrm>
            <a:off x="158574" y="939108"/>
            <a:ext cx="1600204" cy="1600204"/>
          </a:xfrm>
          <a:prstGeom prst="rect">
            <a:avLst/>
          </a:prstGeom>
          <a:ln w="12700">
            <a:miter lim="400000"/>
          </a:ln>
        </p:spPr>
      </p:pic>
      <p:pic>
        <p:nvPicPr>
          <p:cNvPr id="912" name="Picture 3" descr="Picture 3"/>
          <p:cNvPicPr>
            <a:picLocks noChangeAspect="1"/>
          </p:cNvPicPr>
          <p:nvPr/>
        </p:nvPicPr>
        <p:blipFill>
          <a:blip r:embed="rId4"/>
          <a:stretch>
            <a:fillRect/>
          </a:stretch>
        </p:blipFill>
        <p:spPr>
          <a:xfrm>
            <a:off x="10017467" y="5936906"/>
            <a:ext cx="1276351" cy="4953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pPr algn="ctr" eaLnBrk="1" hangingPunct="1">
              <a:spcBef>
                <a:spcPts val="700"/>
              </a:spcBef>
              <a:buClrTx/>
              <a:buFontTx/>
              <a:buNone/>
            </a:pPr>
            <a:r>
              <a:rPr lang="en-US" altLang="en-US" sz="4400" b="1" dirty="0"/>
              <a:t>WHY PUBLIC IMAGE </a:t>
            </a:r>
            <a:br>
              <a:rPr lang="en-US" altLang="en-US" sz="4400" b="1" dirty="0"/>
            </a:br>
            <a:r>
              <a:rPr lang="en-US" altLang="en-US" sz="4400" b="1" dirty="0"/>
              <a:t>AND PUBLIC RELATIONS?</a:t>
            </a:r>
          </a:p>
        </p:txBody>
      </p:sp>
      <p:sp>
        <p:nvSpPr>
          <p:cNvPr id="885" name="Content Placeholder 7"/>
          <p:cNvSpPr txBox="1">
            <a:spLocks noGrp="1"/>
          </p:cNvSpPr>
          <p:nvPr>
            <p:ph type="body" idx="1"/>
          </p:nvPr>
        </p:nvSpPr>
        <p:spPr>
          <a:xfrm>
            <a:off x="342900" y="2045856"/>
            <a:ext cx="11506200" cy="3836990"/>
          </a:xfrm>
          <a:prstGeom prst="rect">
            <a:avLst/>
          </a:prstGeom>
        </p:spPr>
        <p:txBody>
          <a:bodyPr>
            <a:normAutofit fontScale="25000" lnSpcReduction="20000"/>
          </a:bodyPr>
          <a:lstStyle/>
          <a:p>
            <a:pPr marL="228600" lvl="1" indent="0" eaLnBrk="1" hangingPunct="1">
              <a:spcBef>
                <a:spcPts val="700"/>
              </a:spcBef>
              <a:buClr>
                <a:srgbClr val="333399"/>
              </a:buClr>
              <a:buSzPct val="100000"/>
              <a:buNone/>
              <a:defRPr/>
            </a:pPr>
            <a:r>
              <a:rPr lang="en-US" altLang="en-US" sz="9600" dirty="0"/>
              <a:t>Having </a:t>
            </a:r>
            <a:r>
              <a:rPr lang="en-US" altLang="en-US" sz="9600" b="1" dirty="0"/>
              <a:t>strong</a:t>
            </a:r>
            <a:r>
              <a:rPr lang="en-US" altLang="en-US" sz="9600" dirty="0"/>
              <a:t> public relations ensures that </a:t>
            </a:r>
          </a:p>
          <a:p>
            <a:pPr marL="228600" lvl="1" indent="0" eaLnBrk="1" hangingPunct="1">
              <a:spcBef>
                <a:spcPts val="700"/>
              </a:spcBef>
              <a:buClr>
                <a:srgbClr val="333399"/>
              </a:buClr>
              <a:buSzPct val="100000"/>
              <a:buNone/>
              <a:defRPr/>
            </a:pPr>
            <a:r>
              <a:rPr lang="en-US" altLang="en-US" sz="9600" dirty="0"/>
              <a:t>communities around the world </a:t>
            </a:r>
            <a:r>
              <a:rPr lang="en-US" altLang="en-US" sz="9600" b="1" dirty="0"/>
              <a:t>know</a:t>
            </a:r>
            <a:r>
              <a:rPr lang="en-US" altLang="en-US" sz="9600" dirty="0"/>
              <a:t> that…….</a:t>
            </a:r>
          </a:p>
          <a:p>
            <a:pPr marL="228600" lvl="1" indent="0" eaLnBrk="1" hangingPunct="1">
              <a:spcBef>
                <a:spcPts val="700"/>
              </a:spcBef>
              <a:buClr>
                <a:srgbClr val="333399"/>
              </a:buClr>
              <a:buSzPct val="100000"/>
              <a:buNone/>
              <a:defRPr/>
            </a:pPr>
            <a:endParaRPr lang="en-US" altLang="en-US" sz="9600" dirty="0"/>
          </a:p>
          <a:p>
            <a:pPr lvl="1">
              <a:spcBef>
                <a:spcPts val="700"/>
              </a:spcBef>
              <a:buClr>
                <a:srgbClr val="333399"/>
              </a:buClr>
              <a:defRPr/>
            </a:pPr>
            <a:r>
              <a:rPr lang="en-US" altLang="en-US" sz="9600" b="1" dirty="0"/>
              <a:t>Rotary is a credible organization that meets real needs</a:t>
            </a:r>
            <a:r>
              <a:rPr lang="en-US" altLang="en-US" sz="9600" dirty="0"/>
              <a:t>.</a:t>
            </a:r>
          </a:p>
          <a:p>
            <a:pPr lvl="1">
              <a:spcBef>
                <a:spcPts val="700"/>
              </a:spcBef>
              <a:buClr>
                <a:srgbClr val="333399"/>
              </a:buClr>
              <a:defRPr/>
            </a:pPr>
            <a:endParaRPr lang="en-US" altLang="en-US" sz="9600" dirty="0"/>
          </a:p>
          <a:p>
            <a:pPr lvl="1">
              <a:spcBef>
                <a:spcPts val="600"/>
              </a:spcBef>
              <a:buClr>
                <a:srgbClr val="333399"/>
              </a:buClr>
              <a:defRPr/>
            </a:pPr>
            <a:r>
              <a:rPr lang="en-CA" altLang="en-US" sz="9600" dirty="0"/>
              <a:t>Worldwide, more than </a:t>
            </a:r>
            <a:r>
              <a:rPr lang="en-CA" altLang="en-US" sz="9600" b="1" dirty="0"/>
              <a:t>2 million non-profits</a:t>
            </a:r>
            <a:r>
              <a:rPr lang="en-CA" altLang="en-US" sz="9600" dirty="0"/>
              <a:t> compete for </a:t>
            </a:r>
          </a:p>
          <a:p>
            <a:pPr marL="228600" lvl="1" indent="0">
              <a:spcBef>
                <a:spcPts val="600"/>
              </a:spcBef>
              <a:buClr>
                <a:srgbClr val="333399"/>
              </a:buClr>
              <a:buNone/>
              <a:defRPr/>
            </a:pPr>
            <a:r>
              <a:rPr lang="en-CA" altLang="en-US" sz="9600" dirty="0"/>
              <a:t>    limited volunteer hours, donor money, and other resources. </a:t>
            </a:r>
          </a:p>
          <a:p>
            <a:pPr marL="924244" lvl="1" indent="-457200">
              <a:spcBef>
                <a:spcPts val="600"/>
              </a:spcBef>
              <a:defRPr/>
            </a:pPr>
            <a:endParaRPr lang="en-CA" altLang="en-US" sz="9600" dirty="0"/>
          </a:p>
          <a:p>
            <a:pPr lvl="1">
              <a:spcBef>
                <a:spcPts val="600"/>
              </a:spcBef>
              <a:buClr>
                <a:srgbClr val="333399"/>
              </a:buClr>
              <a:defRPr/>
            </a:pPr>
            <a:r>
              <a:rPr lang="en-CA" altLang="en-US" sz="9600" dirty="0"/>
              <a:t>Rotary has a great story to tell, but we need to tell it more </a:t>
            </a:r>
            <a:r>
              <a:rPr lang="en-CA" altLang="en-US" sz="9600" b="1" dirty="0"/>
              <a:t>simply and consistently</a:t>
            </a:r>
            <a:r>
              <a:rPr lang="en-CA" altLang="en-US" sz="9600" dirty="0"/>
              <a:t>.</a:t>
            </a:r>
            <a:r>
              <a:rPr lang="en-CA" altLang="en-US" sz="2800" dirty="0"/>
              <a:t> </a:t>
            </a:r>
          </a:p>
          <a:p>
            <a:pPr marL="228600" lvl="1" indent="0" eaLnBrk="1" hangingPunct="1">
              <a:spcBef>
                <a:spcPts val="700"/>
              </a:spcBef>
              <a:buClr>
                <a:srgbClr val="333399"/>
              </a:buClr>
              <a:buSzPct val="100000"/>
              <a:buNone/>
              <a:defRPr/>
            </a:pPr>
            <a:endParaRPr lang="en-US" altLang="en-US" sz="3200" dirty="0"/>
          </a:p>
          <a:p>
            <a:pPr marL="0" indent="0" eaLnBrk="1" hangingPunct="1">
              <a:buClr>
                <a:srgbClr val="333399"/>
              </a:buClr>
              <a:buNone/>
            </a:pPr>
            <a:r>
              <a:rPr lang="en-US" altLang="en-US" sz="2000" dirty="0"/>
              <a:t>                </a:t>
            </a: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Tree>
    <p:extLst>
      <p:ext uri="{BB962C8B-B14F-4D97-AF65-F5344CB8AC3E}">
        <p14:creationId xmlns:p14="http://schemas.microsoft.com/office/powerpoint/2010/main" val="14827687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pPr algn="ctr" eaLnBrk="1" hangingPunct="1">
              <a:spcBef>
                <a:spcPts val="700"/>
              </a:spcBef>
              <a:buClrTx/>
              <a:buFontTx/>
              <a:buNone/>
            </a:pPr>
            <a:r>
              <a:rPr lang="en-US" altLang="en-US" sz="4400" b="1" dirty="0"/>
              <a:t>The Role of </a:t>
            </a:r>
            <a:br>
              <a:rPr lang="en-US" altLang="en-US" sz="4400" b="1" dirty="0"/>
            </a:br>
            <a:r>
              <a:rPr lang="en-US" altLang="en-US" sz="4400" b="1" dirty="0"/>
              <a:t>your club’s PR committee</a:t>
            </a:r>
          </a:p>
        </p:txBody>
      </p:sp>
      <p:sp>
        <p:nvSpPr>
          <p:cNvPr id="885" name="Content Placeholder 7"/>
          <p:cNvSpPr txBox="1">
            <a:spLocks noGrp="1"/>
          </p:cNvSpPr>
          <p:nvPr>
            <p:ph type="body" idx="1"/>
          </p:nvPr>
        </p:nvSpPr>
        <p:spPr>
          <a:xfrm>
            <a:off x="342900" y="2045856"/>
            <a:ext cx="11506200" cy="3836990"/>
          </a:xfrm>
          <a:prstGeom prst="rect">
            <a:avLst/>
          </a:prstGeom>
        </p:spPr>
        <p:txBody>
          <a:bodyPr>
            <a:normAutofit/>
          </a:bodyPr>
          <a:lstStyle/>
          <a:p>
            <a:pPr marL="0" indent="0" eaLnBrk="1" hangingPunct="1">
              <a:spcBef>
                <a:spcPts val="600"/>
              </a:spcBef>
              <a:buClr>
                <a:srgbClr val="333399"/>
              </a:buClr>
              <a:buSzPct val="100000"/>
              <a:buNone/>
              <a:defRPr/>
            </a:pPr>
            <a:r>
              <a:rPr lang="en-US" altLang="en-US" sz="3200" dirty="0"/>
              <a:t>      To create and implement a plan</a:t>
            </a:r>
          </a:p>
          <a:p>
            <a:pPr marL="488950" indent="0" eaLnBrk="1" hangingPunct="1">
              <a:spcBef>
                <a:spcPts val="700"/>
              </a:spcBef>
              <a:buSzPct val="100000"/>
              <a:buNone/>
              <a:defRPr/>
            </a:pPr>
            <a:endParaRPr lang="en-US" altLang="en-US" sz="3200" dirty="0"/>
          </a:p>
          <a:p>
            <a:pPr marL="914400" indent="-457200">
              <a:spcBef>
                <a:spcPts val="700"/>
              </a:spcBef>
              <a:buClr>
                <a:srgbClr val="000000"/>
              </a:buClr>
              <a:defRPr/>
            </a:pPr>
            <a:r>
              <a:rPr lang="en-US" altLang="en-US" sz="3200" dirty="0"/>
              <a:t>to </a:t>
            </a:r>
            <a:r>
              <a:rPr lang="en-US" altLang="en-US" sz="3200" b="1" dirty="0"/>
              <a:t>tell Rotary’s story </a:t>
            </a:r>
            <a:r>
              <a:rPr lang="en-US" altLang="en-US" sz="3200" dirty="0"/>
              <a:t>to the public and</a:t>
            </a:r>
          </a:p>
          <a:p>
            <a:pPr marL="488950" indent="0">
              <a:spcBef>
                <a:spcPts val="700"/>
              </a:spcBef>
              <a:buNone/>
              <a:defRPr/>
            </a:pPr>
            <a:r>
              <a:rPr lang="en-US" altLang="en-US" sz="3200" dirty="0"/>
              <a:t> </a:t>
            </a:r>
          </a:p>
          <a:p>
            <a:pPr marL="914400" indent="-457200">
              <a:spcBef>
                <a:spcPts val="700"/>
              </a:spcBef>
              <a:buClr>
                <a:srgbClr val="000000"/>
              </a:buClr>
              <a:defRPr/>
            </a:pPr>
            <a:r>
              <a:rPr lang="en-US" altLang="en-US" sz="3200" dirty="0"/>
              <a:t>to </a:t>
            </a:r>
            <a:r>
              <a:rPr lang="en-US" altLang="en-US" sz="3200" b="1" dirty="0"/>
              <a:t>promote your club’s projects </a:t>
            </a:r>
            <a:r>
              <a:rPr lang="en-US" altLang="en-US" sz="3200" dirty="0"/>
              <a:t>and</a:t>
            </a:r>
          </a:p>
          <a:p>
            <a:pPr marL="488950" indent="0">
              <a:spcBef>
                <a:spcPts val="700"/>
              </a:spcBef>
              <a:buNone/>
              <a:defRPr/>
            </a:pPr>
            <a:r>
              <a:rPr lang="en-US" altLang="en-US" sz="3200" dirty="0"/>
              <a:t>            activities. </a:t>
            </a:r>
          </a:p>
          <a:p>
            <a:pPr marL="0" indent="0" eaLnBrk="1" hangingPunct="1">
              <a:buClr>
                <a:srgbClr val="333399"/>
              </a:buClr>
              <a:buNone/>
            </a:pPr>
            <a:r>
              <a:rPr lang="en-US" altLang="en-US" sz="2000" dirty="0"/>
              <a:t>                </a:t>
            </a: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extLst>
      <p:ext uri="{BB962C8B-B14F-4D97-AF65-F5344CB8AC3E}">
        <p14:creationId xmlns:p14="http://schemas.microsoft.com/office/powerpoint/2010/main" val="19810533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pPr algn="ctr" eaLnBrk="1" hangingPunct="1">
              <a:spcBef>
                <a:spcPct val="0"/>
              </a:spcBef>
              <a:buClrTx/>
              <a:buFontTx/>
              <a:buNone/>
            </a:pPr>
            <a:r>
              <a:rPr lang="en-US" altLang="en-US" sz="4400" b="1" dirty="0"/>
              <a:t>POSITIVE PUBLIC IMAGE</a:t>
            </a:r>
          </a:p>
        </p:txBody>
      </p:sp>
      <p:sp>
        <p:nvSpPr>
          <p:cNvPr id="885" name="Content Placeholder 7"/>
          <p:cNvSpPr txBox="1">
            <a:spLocks noGrp="1"/>
          </p:cNvSpPr>
          <p:nvPr>
            <p:ph type="body" idx="1"/>
          </p:nvPr>
        </p:nvSpPr>
        <p:spPr>
          <a:xfrm>
            <a:off x="342900" y="2045856"/>
            <a:ext cx="11506200" cy="3836990"/>
          </a:xfrm>
          <a:prstGeom prst="rect">
            <a:avLst/>
          </a:prstGeom>
        </p:spPr>
        <p:txBody>
          <a:bodyPr>
            <a:normAutofit fontScale="92500" lnSpcReduction="20000"/>
          </a:bodyPr>
          <a:lstStyle/>
          <a:p>
            <a:pPr marL="228600" lvl="1" indent="0" eaLnBrk="1" hangingPunct="1">
              <a:spcBef>
                <a:spcPts val="800"/>
              </a:spcBef>
              <a:buSzPct val="100000"/>
              <a:buNone/>
              <a:defRPr/>
            </a:pPr>
            <a:r>
              <a:rPr lang="en-US" altLang="en-US" sz="3600" dirty="0">
                <a:solidFill>
                  <a:schemeClr val="tx1"/>
                </a:solidFill>
              </a:rPr>
              <a:t>When your Rotary Club has a </a:t>
            </a:r>
            <a:r>
              <a:rPr lang="en-US" altLang="en-US" sz="3600" b="1" dirty="0">
                <a:solidFill>
                  <a:schemeClr val="tx1"/>
                </a:solidFill>
              </a:rPr>
              <a:t>positive  public image</a:t>
            </a:r>
            <a:r>
              <a:rPr lang="en-US" altLang="en-US" sz="3600" dirty="0">
                <a:solidFill>
                  <a:schemeClr val="tx1"/>
                </a:solidFill>
              </a:rPr>
              <a:t>:</a:t>
            </a:r>
          </a:p>
          <a:p>
            <a:pPr lvl="1" eaLnBrk="1" hangingPunct="1">
              <a:spcBef>
                <a:spcPts val="800"/>
              </a:spcBef>
              <a:buSzPct val="100000"/>
              <a:defRPr/>
            </a:pPr>
            <a:endParaRPr lang="en-US" altLang="en-US" sz="3600" dirty="0">
              <a:solidFill>
                <a:schemeClr val="tx1"/>
              </a:solidFill>
            </a:endParaRPr>
          </a:p>
          <a:p>
            <a:pPr marL="709613" lvl="1" indent="-219075" eaLnBrk="1" hangingPunct="1">
              <a:spcBef>
                <a:spcPts val="700"/>
              </a:spcBef>
              <a:buClr>
                <a:srgbClr val="333399"/>
              </a:buClr>
              <a:buSzPct val="100000"/>
              <a:buFont typeface="Arial" panose="020B0604020202020204" pitchFamily="34" charset="0"/>
              <a:buChar char="–"/>
              <a:defRPr/>
            </a:pPr>
            <a:r>
              <a:rPr lang="en-US" altLang="en-US" sz="3600" dirty="0">
                <a:solidFill>
                  <a:schemeClr val="tx1"/>
                </a:solidFill>
              </a:rPr>
              <a:t>  your </a:t>
            </a:r>
            <a:r>
              <a:rPr lang="en-US" altLang="en-US" sz="3600" b="1" dirty="0">
                <a:solidFill>
                  <a:schemeClr val="tx1"/>
                </a:solidFill>
              </a:rPr>
              <a:t>current</a:t>
            </a:r>
            <a:r>
              <a:rPr lang="en-US" altLang="en-US" sz="3600" dirty="0">
                <a:solidFill>
                  <a:schemeClr val="tx1"/>
                </a:solidFill>
              </a:rPr>
              <a:t> members are </a:t>
            </a:r>
            <a:r>
              <a:rPr lang="en-US" altLang="en-US" sz="3600" b="1" dirty="0">
                <a:solidFill>
                  <a:schemeClr val="tx1"/>
                </a:solidFill>
              </a:rPr>
              <a:t>motivated</a:t>
            </a:r>
            <a:r>
              <a:rPr lang="en-US" altLang="en-US" sz="3600" dirty="0">
                <a:solidFill>
                  <a:schemeClr val="tx1"/>
                </a:solidFill>
              </a:rPr>
              <a:t> to be </a:t>
            </a:r>
            <a:r>
              <a:rPr lang="en-US" altLang="en-US" sz="3600" b="1" dirty="0">
                <a:solidFill>
                  <a:schemeClr val="tx1"/>
                </a:solidFill>
              </a:rPr>
              <a:t>active</a:t>
            </a:r>
          </a:p>
          <a:p>
            <a:pPr marL="490538" lvl="1" indent="0" eaLnBrk="1" hangingPunct="1">
              <a:spcBef>
                <a:spcPts val="700"/>
              </a:spcBef>
              <a:buClr>
                <a:srgbClr val="333399"/>
              </a:buClr>
              <a:buSzPct val="100000"/>
              <a:buNone/>
              <a:defRPr/>
            </a:pPr>
            <a:r>
              <a:rPr lang="en-US" altLang="en-US" sz="3600" dirty="0">
                <a:solidFill>
                  <a:schemeClr val="tx1"/>
                </a:solidFill>
              </a:rPr>
              <a:t> </a:t>
            </a:r>
          </a:p>
          <a:p>
            <a:pPr marL="914400" lvl="4" indent="0" eaLnBrk="1" hangingPunct="1">
              <a:spcBef>
                <a:spcPts val="900"/>
              </a:spcBef>
              <a:buSzPct val="100000"/>
              <a:buNone/>
              <a:defRPr/>
            </a:pPr>
            <a:r>
              <a:rPr lang="en-US" altLang="en-US" sz="3600" dirty="0">
                <a:solidFill>
                  <a:schemeClr val="tx1"/>
                </a:solidFill>
              </a:rPr>
              <a:t>                             AND</a:t>
            </a:r>
          </a:p>
          <a:p>
            <a:pPr marL="914400" lvl="4" indent="0" eaLnBrk="1" hangingPunct="1">
              <a:spcBef>
                <a:spcPts val="900"/>
              </a:spcBef>
              <a:buSzPct val="100000"/>
              <a:buNone/>
              <a:defRPr/>
            </a:pPr>
            <a:endParaRPr lang="en-US" altLang="en-US" sz="3600" dirty="0">
              <a:solidFill>
                <a:schemeClr val="tx1"/>
              </a:solidFill>
            </a:endParaRPr>
          </a:p>
          <a:p>
            <a:pPr marL="709613" lvl="1" indent="-219075" eaLnBrk="1" hangingPunct="1">
              <a:spcBef>
                <a:spcPts val="700"/>
              </a:spcBef>
              <a:buClr>
                <a:srgbClr val="333399"/>
              </a:buClr>
              <a:buSzPct val="100000"/>
              <a:buFont typeface="Arial" panose="020B0604020202020204" pitchFamily="34" charset="0"/>
              <a:buChar char="–"/>
              <a:defRPr/>
            </a:pPr>
            <a:r>
              <a:rPr lang="en-US" altLang="en-US" sz="3600" dirty="0">
                <a:solidFill>
                  <a:schemeClr val="tx1"/>
                </a:solidFill>
              </a:rPr>
              <a:t>  </a:t>
            </a:r>
            <a:r>
              <a:rPr lang="en-US" altLang="en-US" sz="3600" b="1" dirty="0">
                <a:solidFill>
                  <a:schemeClr val="tx1"/>
                </a:solidFill>
              </a:rPr>
              <a:t>prospective</a:t>
            </a:r>
            <a:r>
              <a:rPr lang="en-US" altLang="en-US" sz="3600" dirty="0">
                <a:solidFill>
                  <a:schemeClr val="tx1"/>
                </a:solidFill>
              </a:rPr>
              <a:t> members are </a:t>
            </a:r>
            <a:r>
              <a:rPr lang="en-US" altLang="en-US" sz="3600" b="1" dirty="0">
                <a:solidFill>
                  <a:schemeClr val="tx1"/>
                </a:solidFill>
              </a:rPr>
              <a:t>eager</a:t>
            </a:r>
            <a:r>
              <a:rPr lang="en-US" altLang="en-US" sz="3600" dirty="0">
                <a:solidFill>
                  <a:schemeClr val="tx1"/>
                </a:solidFill>
              </a:rPr>
              <a:t> </a:t>
            </a:r>
            <a:r>
              <a:rPr lang="en-US" altLang="en-US" sz="3600" b="1" dirty="0">
                <a:solidFill>
                  <a:schemeClr val="tx1"/>
                </a:solidFill>
              </a:rPr>
              <a:t>to join </a:t>
            </a:r>
            <a:r>
              <a:rPr lang="en-US" altLang="en-US" sz="3600" dirty="0">
                <a:solidFill>
                  <a:schemeClr val="tx1"/>
                </a:solidFill>
              </a:rPr>
              <a:t>your club.</a:t>
            </a:r>
          </a:p>
          <a:p>
            <a:pPr marL="0" indent="0" eaLnBrk="1" hangingPunct="1">
              <a:buClr>
                <a:srgbClr val="333399"/>
              </a:buClr>
              <a:buNone/>
            </a:pPr>
            <a:r>
              <a:rPr lang="en-US" altLang="en-US" sz="2000" dirty="0"/>
              <a:t>                </a:t>
            </a: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extLst>
      <p:ext uri="{BB962C8B-B14F-4D97-AF65-F5344CB8AC3E}">
        <p14:creationId xmlns:p14="http://schemas.microsoft.com/office/powerpoint/2010/main" val="40067815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itle 4"/>
          <p:cNvSpPr txBox="1">
            <a:spLocks noGrp="1"/>
          </p:cNvSpPr>
          <p:nvPr>
            <p:ph type="title"/>
          </p:nvPr>
        </p:nvSpPr>
        <p:spPr>
          <a:xfrm>
            <a:off x="381000" y="0"/>
            <a:ext cx="11506200" cy="1540044"/>
          </a:xfrm>
          <a:prstGeom prst="rect">
            <a:avLst/>
          </a:prstGeom>
        </p:spPr>
        <p:txBody>
          <a:bodyPr/>
          <a:lstStyle/>
          <a:p>
            <a:pPr algn="ctr" eaLnBrk="1" hangingPunct="1">
              <a:spcBef>
                <a:spcPct val="0"/>
              </a:spcBef>
              <a:buClrTx/>
              <a:buFontTx/>
              <a:buNone/>
            </a:pPr>
            <a:r>
              <a:rPr lang="en-US" altLang="en-US" sz="4400" b="1" dirty="0"/>
              <a:t>Tonight’s presentation</a:t>
            </a:r>
          </a:p>
        </p:txBody>
      </p:sp>
      <p:sp>
        <p:nvSpPr>
          <p:cNvPr id="885" name="Content Placeholder 7"/>
          <p:cNvSpPr txBox="1">
            <a:spLocks noGrp="1"/>
          </p:cNvSpPr>
          <p:nvPr>
            <p:ph type="body" idx="1"/>
          </p:nvPr>
        </p:nvSpPr>
        <p:spPr>
          <a:xfrm>
            <a:off x="342900" y="2045856"/>
            <a:ext cx="11506200" cy="3836990"/>
          </a:xfrm>
          <a:prstGeom prst="rect">
            <a:avLst/>
          </a:prstGeom>
        </p:spPr>
        <p:txBody>
          <a:bodyPr>
            <a:normAutofit fontScale="92500" lnSpcReduction="20000"/>
          </a:bodyPr>
          <a:lstStyle/>
          <a:p>
            <a:pPr marL="0" indent="0" eaLnBrk="1" hangingPunct="1">
              <a:spcBef>
                <a:spcPts val="800"/>
              </a:spcBef>
              <a:buClr>
                <a:srgbClr val="333399"/>
              </a:buClr>
              <a:buSzPct val="100000"/>
              <a:buNone/>
              <a:defRPr/>
            </a:pPr>
            <a:r>
              <a:rPr lang="en-US" altLang="en-US" sz="3000" dirty="0">
                <a:solidFill>
                  <a:schemeClr val="tx1"/>
                </a:solidFill>
              </a:rPr>
              <a:t>This </a:t>
            </a:r>
            <a:r>
              <a:rPr lang="en-US" altLang="en-US" sz="3000" dirty="0" err="1">
                <a:solidFill>
                  <a:schemeClr val="tx1"/>
                </a:solidFill>
              </a:rPr>
              <a:t>powerpoint</a:t>
            </a:r>
            <a:r>
              <a:rPr lang="en-US" altLang="en-US" sz="3000" dirty="0">
                <a:solidFill>
                  <a:schemeClr val="tx1"/>
                </a:solidFill>
              </a:rPr>
              <a:t> presentation, in its entirety,  can be seen on the ‘www.rotary7070.org’ District website</a:t>
            </a:r>
          </a:p>
          <a:p>
            <a:pPr marL="341313" eaLnBrk="1" hangingPunct="1">
              <a:spcBef>
                <a:spcPts val="800"/>
              </a:spcBef>
              <a:buSzPct val="100000"/>
              <a:defRPr/>
            </a:pPr>
            <a:endParaRPr lang="en-US" altLang="en-US" sz="3000" dirty="0">
              <a:solidFill>
                <a:schemeClr val="tx1"/>
              </a:solidFill>
            </a:endParaRPr>
          </a:p>
          <a:p>
            <a:pPr lvl="1" eaLnBrk="1" hangingPunct="1">
              <a:spcBef>
                <a:spcPts val="700"/>
              </a:spcBef>
              <a:buClr>
                <a:srgbClr val="333399"/>
              </a:buClr>
              <a:buSzPct val="100000"/>
              <a:buFont typeface="Arial" panose="020B0604020202020204" pitchFamily="34" charset="0"/>
              <a:buChar char="–"/>
              <a:defRPr/>
            </a:pPr>
            <a:r>
              <a:rPr lang="en-US" altLang="en-US" sz="3000" dirty="0">
                <a:solidFill>
                  <a:schemeClr val="tx1"/>
                </a:solidFill>
              </a:rPr>
              <a:t>Go to the “PUBLIC IMAGE” tab at the top of the page</a:t>
            </a:r>
          </a:p>
          <a:p>
            <a:pPr marL="741363" lvl="1" eaLnBrk="1" hangingPunct="1">
              <a:spcBef>
                <a:spcPts val="700"/>
              </a:spcBef>
              <a:buSzPct val="100000"/>
              <a:defRPr/>
            </a:pPr>
            <a:endParaRPr lang="en-US" altLang="en-US" sz="3000" dirty="0">
              <a:solidFill>
                <a:schemeClr val="tx1"/>
              </a:solidFill>
            </a:endParaRPr>
          </a:p>
          <a:p>
            <a:pPr lvl="1" eaLnBrk="1" hangingPunct="1">
              <a:spcBef>
                <a:spcPts val="700"/>
              </a:spcBef>
              <a:buClr>
                <a:srgbClr val="333399"/>
              </a:buClr>
              <a:buSzPct val="100000"/>
              <a:buFont typeface="Arial" panose="020B0604020202020204" pitchFamily="34" charset="0"/>
              <a:buChar char="–"/>
              <a:defRPr/>
            </a:pPr>
            <a:r>
              <a:rPr lang="en-US" altLang="en-US" sz="3000" dirty="0">
                <a:solidFill>
                  <a:schemeClr val="tx1"/>
                </a:solidFill>
              </a:rPr>
              <a:t>Scroll down and click on the tab “Public Image and Public Relations Presentation”</a:t>
            </a:r>
          </a:p>
          <a:p>
            <a:pPr lvl="1" eaLnBrk="1" hangingPunct="1">
              <a:spcBef>
                <a:spcPts val="700"/>
              </a:spcBef>
              <a:buClr>
                <a:srgbClr val="333399"/>
              </a:buClr>
              <a:buSzPct val="100000"/>
              <a:buFont typeface="Arial" panose="020B0604020202020204" pitchFamily="34" charset="0"/>
              <a:buChar char="–"/>
              <a:defRPr/>
            </a:pPr>
            <a:endParaRPr lang="en-US" altLang="en-US" sz="3000" dirty="0">
              <a:solidFill>
                <a:schemeClr val="tx1"/>
              </a:solidFill>
            </a:endParaRPr>
          </a:p>
          <a:p>
            <a:pPr lvl="1" eaLnBrk="1" hangingPunct="1">
              <a:spcBef>
                <a:spcPts val="700"/>
              </a:spcBef>
              <a:buClr>
                <a:srgbClr val="333399"/>
              </a:buClr>
              <a:buSzPct val="100000"/>
              <a:buFont typeface="Arial" panose="020B0604020202020204" pitchFamily="34" charset="0"/>
              <a:buChar char="–"/>
              <a:defRPr/>
            </a:pPr>
            <a:r>
              <a:rPr lang="en-US" altLang="en-US" sz="3000" dirty="0">
                <a:solidFill>
                  <a:schemeClr val="tx1"/>
                </a:solidFill>
              </a:rPr>
              <a:t>And you will receive a copy from Susan after tonight’s session</a:t>
            </a:r>
          </a:p>
          <a:p>
            <a:pPr marL="0" indent="0" eaLnBrk="1" hangingPunct="1">
              <a:buClr>
                <a:srgbClr val="333399"/>
              </a:buClr>
              <a:buNone/>
            </a:pPr>
            <a:r>
              <a:rPr lang="en-US" altLang="en-US" sz="2000" dirty="0"/>
              <a:t>                </a:t>
            </a:r>
            <a:endParaRPr dirty="0"/>
          </a:p>
        </p:txBody>
      </p:sp>
      <p:sp>
        <p:nvSpPr>
          <p:cNvPr id="886" name="Slide Number Placeholder 2"/>
          <p:cNvSpPr txBox="1">
            <a:spLocks noGrp="1"/>
          </p:cNvSpPr>
          <p:nvPr>
            <p:ph type="sldNum" sz="quarter" idx="2"/>
          </p:nvPr>
        </p:nvSpPr>
        <p:spPr>
          <a:xfrm>
            <a:off x="11884569" y="166005"/>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extLst>
      <p:ext uri="{BB962C8B-B14F-4D97-AF65-F5344CB8AC3E}">
        <p14:creationId xmlns:p14="http://schemas.microsoft.com/office/powerpoint/2010/main" val="136415242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7458F"/>
      </a:accent1>
      <a:accent2>
        <a:srgbClr val="872175"/>
      </a:accent2>
      <a:accent3>
        <a:srgbClr val="F7A81B"/>
      </a:accent3>
      <a:accent4>
        <a:srgbClr val="FF7600"/>
      </a:accent4>
      <a:accent5>
        <a:srgbClr val="C6BCD0"/>
      </a:accent5>
      <a:accent6>
        <a:srgbClr val="C9DEE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7458F"/>
      </a:accent1>
      <a:accent2>
        <a:srgbClr val="872175"/>
      </a:accent2>
      <a:accent3>
        <a:srgbClr val="F7A81B"/>
      </a:accent3>
      <a:accent4>
        <a:srgbClr val="FF7600"/>
      </a:accent4>
      <a:accent5>
        <a:srgbClr val="C6BCD0"/>
      </a:accent5>
      <a:accent6>
        <a:srgbClr val="C9DEE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1524</TotalTime>
  <Words>5706</Words>
  <Application>Microsoft Office PowerPoint</Application>
  <PresentationFormat>Widescreen</PresentationFormat>
  <Paragraphs>869</Paragraphs>
  <Slides>59</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Open Sans</vt:lpstr>
      <vt:lpstr>Times New Roman</vt:lpstr>
      <vt:lpstr>Wingdings</vt:lpstr>
      <vt:lpstr>Office Theme</vt:lpstr>
      <vt:lpstr>Rotary Leadership Institute</vt:lpstr>
      <vt:lpstr>PowerPoint Presentation</vt:lpstr>
      <vt:lpstr>PowerPoint Presentation</vt:lpstr>
      <vt:lpstr>Public Relations and Public Image</vt:lpstr>
      <vt:lpstr>PowerPoint Presentation</vt:lpstr>
      <vt:lpstr>WHY PUBLIC IMAGE  AND PUBLIC RELATIONS?</vt:lpstr>
      <vt:lpstr>The Role of  your club’s PR committee</vt:lpstr>
      <vt:lpstr>POSITIVE PUBLIC IMAGE</vt:lpstr>
      <vt:lpstr>Tonight’s presentation</vt:lpstr>
      <vt:lpstr>Inserts &amp; online MATERIALS  RESOURCES</vt:lpstr>
      <vt:lpstr>MATERIALS  /  RESOURCES</vt:lpstr>
      <vt:lpstr>MATERIALS  /  RESOURCES</vt:lpstr>
      <vt:lpstr>RESOURCE 1:  The Rotary Brand Center</vt:lpstr>
      <vt:lpstr>RESOURCE 1:  The Rotary Brand Center</vt:lpstr>
      <vt:lpstr>RESOURCE 1:  The Rotary Brand Center</vt:lpstr>
      <vt:lpstr>RESOURCE 1:  The Rotary Brand Center Find What You Are Looking For</vt:lpstr>
      <vt:lpstr>RESOURCE 1:  The Rotary Brand Center Find What You Are Looking For</vt:lpstr>
      <vt:lpstr>yOUR ROTARY LOGO  </vt:lpstr>
      <vt:lpstr>yOUR ROTARY LOGO  </vt:lpstr>
      <vt:lpstr>yOUR ROTARY LOGO  </vt:lpstr>
      <vt:lpstr>yOUR ROTARY LOGO  </vt:lpstr>
      <vt:lpstr>yOUR ROTARY LOGO  </vt:lpstr>
      <vt:lpstr>RESOURCE 2:  The People of Action</vt:lpstr>
      <vt:lpstr>RESOURCE 2:  in the Rotary Brand Center   people of action</vt:lpstr>
      <vt:lpstr>RESOURCE 2:  The People of Action</vt:lpstr>
      <vt:lpstr>RESOURCE 3:  MEDIA CRISIS HANDBOOK  515-EN </vt:lpstr>
      <vt:lpstr>  RESOURCE 4:  “news and features ”   ON THE ROTARY.ORG WEBSITE</vt:lpstr>
      <vt:lpstr>  RESOURCE 5:  “ROTARY MEDIA CENTRE ”    </vt:lpstr>
      <vt:lpstr>  RESOURCE 6:  “Public Relations”  ON THE ROTARY.ORG WEBSITE </vt:lpstr>
      <vt:lpstr>  RESOURCE 6:  “Public Relations”  ON THE ROTARY.ORG WEBSITE </vt:lpstr>
      <vt:lpstr>  USE THE 5 W’s  </vt:lpstr>
      <vt:lpstr>  RESOURCE 7:  Public image tab  ON THE ROTARY7070.ORG WEBSITE </vt:lpstr>
      <vt:lpstr>RESOURCE 8:  ROTARY LEARNING CENTER  9 COURSES ON PUBLIC IMAGE</vt:lpstr>
      <vt:lpstr>  RESOURCE 8:  ROTARY LEARNING CENTER  9 COURSES ON PUBLIC IMAGE </vt:lpstr>
      <vt:lpstr>RESOURCE 9 &amp; 10:  PUBLIC IMAGE CHECKLIST  &amp; WEB PRESENCE CHECKLIST</vt:lpstr>
      <vt:lpstr>RESOURCE 9 &amp; 10:  PUBLIC IMAGE CHECKLIST  &amp; WEB PRESENCE CHECKLIST</vt:lpstr>
      <vt:lpstr>  Publicity, Public Relations,  and Public Image </vt:lpstr>
      <vt:lpstr>  Publicity, Public Relations,  and Public Image </vt:lpstr>
      <vt:lpstr>  Publicity, Public Relations,  and Public Image </vt:lpstr>
      <vt:lpstr>  Who Are Your Publics?  </vt:lpstr>
      <vt:lpstr>  Who Are Your Publics?  </vt:lpstr>
      <vt:lpstr>What is the image of Rotary  in your community?</vt:lpstr>
      <vt:lpstr>PowerPoint Presentation</vt:lpstr>
      <vt:lpstr>  How can your club BOOST YOUR PUBLIC IMAGE? </vt:lpstr>
      <vt:lpstr>  Tools of The Trade  – DO YOU USE THEM TODAY? </vt:lpstr>
      <vt:lpstr>PORT HOPE – ASK YOUR VIEWERS TO JOIN</vt:lpstr>
      <vt:lpstr>PORT HOPE – ASK YOUR VIEWERS TO JOIN</vt:lpstr>
      <vt:lpstr>PORT HOPE – ASK YOUR VIEWERS TO JOIN</vt:lpstr>
      <vt:lpstr>VISIBLE SUSTAINABLE HALLMARKS: OSHAWA-PARKWOOD</vt:lpstr>
      <vt:lpstr>VISIBLE SUSTAINABLE HALLMARKS: OSHAWA-PARKWOOD</vt:lpstr>
      <vt:lpstr>OSHAWA-PARKWOOD</vt:lpstr>
      <vt:lpstr>OSHAWA-PARKWOOD</vt:lpstr>
      <vt:lpstr>OSHAWA-PARKWOOD</vt:lpstr>
      <vt:lpstr>OSHAWA-PARKWOOD</vt:lpstr>
      <vt:lpstr>OSHAWA-PARKWOOD</vt:lpstr>
      <vt:lpstr>PowerPoint Presentation</vt:lpstr>
      <vt:lpstr>TAKE-AWAYS</vt:lpstr>
      <vt:lpstr>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Leadership Institute</dc:title>
  <dc:creator>Dave Andrews</dc:creator>
  <cp:lastModifiedBy>Dave Andrews</cp:lastModifiedBy>
  <cp:revision>160</cp:revision>
  <cp:lastPrinted>2023-11-15T17:16:47Z</cp:lastPrinted>
  <dcterms:modified xsi:type="dcterms:W3CDTF">2023-11-15T17:25:17Z</dcterms:modified>
</cp:coreProperties>
</file>