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Lst>
  <p:notesMasterIdLst>
    <p:notesMasterId r:id="rId11"/>
  </p:notesMasterIdLst>
  <p:sldIdLst>
    <p:sldId id="256" r:id="rId3"/>
    <p:sldId id="258" r:id="rId4"/>
    <p:sldId id="259" r:id="rId5"/>
    <p:sldId id="257" r:id="rId6"/>
    <p:sldId id="317" r:id="rId7"/>
    <p:sldId id="265" r:id="rId8"/>
    <p:sldId id="318" r:id="rId9"/>
    <p:sldId id="319" r:id="rId10"/>
  </p:sldIdLst>
  <p:sldSz cx="12192000" cy="6858000"/>
  <p:notesSz cx="6858000" cy="9144000"/>
  <p:embeddedFontLst>
    <p:embeddedFont>
      <p:font typeface="Arial Narrow" panose="020B0606020202030204" pitchFamily="34" charset="0"/>
      <p:regular r:id="rId12"/>
      <p:bold r:id="rId13"/>
      <p:italic r:id="rId14"/>
      <p:boldItalic r:id="rId15"/>
    </p:embeddedFont>
    <p:embeddedFont>
      <p:font typeface="Century Gothic" panose="020B0502020202020204" pitchFamily="34" charset="0"/>
      <p:regular r:id="rId16"/>
      <p:bold r:id="rId17"/>
      <p:italic r:id="rId18"/>
      <p:boldItalic r:id="rId19"/>
    </p:embeddedFont>
    <p:embeddedFont>
      <p:font typeface="Courgette" panose="020B0604020202020204" charset="0"/>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4319">
          <p15:clr>
            <a:srgbClr val="A4A3A4"/>
          </p15:clr>
        </p15:guide>
        <p15:guide id="4" orient="horz" pos="1224">
          <p15:clr>
            <a:srgbClr val="9AA0A6"/>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3" roundtripDataSignature="AMtx7mgAB3du83qDysPlM5ZARholE2SK0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E3CB984-3CF3-447F-8770-2BE657BDAA67}">
  <a:tblStyle styleId="{0E3CB984-3CF3-447F-8770-2BE657BDAA6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498A535-B4AC-4FB0-94BE-BD0B46CEC59A}" styleName="Table_1">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2E6EA"/>
          </a:solidFill>
        </a:fill>
      </a:tcStyle>
    </a:wholeTbl>
    <a:band1H>
      <a:tcTxStyle/>
      <a:tcStyle>
        <a:tcBdr/>
        <a:fill>
          <a:solidFill>
            <a:srgbClr val="E4CAD2"/>
          </a:solidFill>
        </a:fill>
      </a:tcStyle>
    </a:band1H>
    <a:band2H>
      <a:tcTxStyle/>
      <a:tcStyle>
        <a:tcBdr/>
      </a:tcStyle>
    </a:band2H>
    <a:band1V>
      <a:tcTxStyle/>
      <a:tcStyle>
        <a:tcBdr/>
        <a:fill>
          <a:solidFill>
            <a:srgbClr val="E4CAD2"/>
          </a:solidFill>
        </a:fill>
      </a:tcStyle>
    </a:band1V>
    <a:band2V>
      <a:tcTxStyle/>
      <a:tcStyle>
        <a:tcBdr/>
      </a:tcStyle>
    </a:band2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9"/>
  </p:normalViewPr>
  <p:slideViewPr>
    <p:cSldViewPr snapToGrid="0">
      <p:cViewPr varScale="1">
        <p:scale>
          <a:sx n="104" d="100"/>
          <a:sy n="104" d="100"/>
        </p:scale>
        <p:origin x="834" y="72"/>
      </p:cViewPr>
      <p:guideLst>
        <p:guide orient="horz" pos="2160"/>
        <p:guide pos="3840"/>
        <p:guide orient="horz" pos="4319"/>
        <p:guide orient="horz" pos="1224"/>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93" Type="http://customschemas.google.com/relationships/presentationmetadata" Target="metadata"/><Relationship Id="rId3" Type="http://schemas.openxmlformats.org/officeDocument/2006/relationships/slide" Target="slides/slide1.xml"/><Relationship Id="rId9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font" Target="fonts/font4.fntdata"/><Relationship Id="rId95"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8.fntdata"/><Relationship Id="rId9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77" name="Google Shape;47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be562dbf5c_0_5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gbe562dbf5c_0_51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97" name="Google Shape;497;gbe562dbf5c_0_51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506" name="Google Shape;506;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87" name="Google Shape;48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3"/>
        <p:cNvGrpSpPr/>
        <p:nvPr/>
      </p:nvGrpSpPr>
      <p:grpSpPr>
        <a:xfrm>
          <a:off x="0" y="0"/>
          <a:ext cx="0" cy="0"/>
          <a:chOff x="0" y="0"/>
          <a:chExt cx="0" cy="0"/>
        </a:xfrm>
      </p:grpSpPr>
      <p:sp>
        <p:nvSpPr>
          <p:cNvPr id="1224" name="Google Shape;1224;gbe562dbf5c_0_6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5" name="Google Shape;1225;gbe562dbf5c_0_64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26" name="Google Shape;1226;gbe562dbf5c_0_64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be6029336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gbe60293361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1" name="Google Shape;561;gbe60293361_0_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354169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3"/>
        <p:cNvGrpSpPr/>
        <p:nvPr/>
      </p:nvGrpSpPr>
      <p:grpSpPr>
        <a:xfrm>
          <a:off x="0" y="0"/>
          <a:ext cx="0" cy="0"/>
          <a:chOff x="0" y="0"/>
          <a:chExt cx="0" cy="0"/>
        </a:xfrm>
      </p:grpSpPr>
      <p:sp>
        <p:nvSpPr>
          <p:cNvPr id="1234" name="Google Shape;123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5" name="Google Shape;1235;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36" name="Google Shape;1236;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Google Shape;124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4" name="Google Shape;124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45" name="Google Shape;1245;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6"/>
        <p:cNvGrpSpPr/>
        <p:nvPr/>
      </p:nvGrpSpPr>
      <p:grpSpPr>
        <a:xfrm>
          <a:off x="0" y="0"/>
          <a:ext cx="0" cy="0"/>
          <a:chOff x="0" y="0"/>
          <a:chExt cx="0" cy="0"/>
        </a:xfrm>
      </p:grpSpPr>
      <p:sp>
        <p:nvSpPr>
          <p:cNvPr id="27" name="Google Shape;27;p20"/>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0"/>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13"/>
        <p:cNvGrpSpPr/>
        <p:nvPr/>
      </p:nvGrpSpPr>
      <p:grpSpPr>
        <a:xfrm>
          <a:off x="0" y="0"/>
          <a:ext cx="0" cy="0"/>
          <a:chOff x="0" y="0"/>
          <a:chExt cx="0" cy="0"/>
        </a:xfrm>
      </p:grpSpPr>
      <p:grpSp>
        <p:nvGrpSpPr>
          <p:cNvPr id="114" name="Google Shape;114;p29"/>
          <p:cNvGrpSpPr/>
          <p:nvPr/>
        </p:nvGrpSpPr>
        <p:grpSpPr>
          <a:xfrm>
            <a:off x="0" y="0"/>
            <a:ext cx="12192000" cy="6858000"/>
            <a:chOff x="0" y="0"/>
            <a:chExt cx="12192000" cy="6858000"/>
          </a:xfrm>
        </p:grpSpPr>
        <p:sp>
          <p:nvSpPr>
            <p:cNvPr id="115" name="Google Shape;115;p29"/>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9"/>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9"/>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9"/>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9"/>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9"/>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9"/>
            <p:cNvSpPr/>
            <p:nvPr/>
          </p:nvSpPr>
          <p:spPr>
            <a:xfrm rot="10371525">
              <a:off x="263767" y="443825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9"/>
            <p:cNvSpPr/>
            <p:nvPr/>
          </p:nvSpPr>
          <p:spPr>
            <a:xfrm rot="10800000">
              <a:off x="459506" y="321130"/>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23" name="Google Shape;123;p29"/>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24" name="Google Shape;124;p29"/>
          <p:cNvSpPr txBox="1">
            <a:spLocks noGrp="1"/>
          </p:cNvSpPr>
          <p:nvPr>
            <p:ph type="title"/>
          </p:nvPr>
        </p:nvSpPr>
        <p:spPr>
          <a:xfrm>
            <a:off x="1154954" y="4969927"/>
            <a:ext cx="8825659"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9"/>
          <p:cNvSpPr>
            <a:spLocks noGrp="1"/>
          </p:cNvSpPr>
          <p:nvPr>
            <p:ph type="pic" idx="2"/>
          </p:nvPr>
        </p:nvSpPr>
        <p:spPr>
          <a:xfrm>
            <a:off x="1154954" y="685800"/>
            <a:ext cx="8825659" cy="3429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26" name="Google Shape;126;p29"/>
          <p:cNvSpPr txBox="1">
            <a:spLocks noGrp="1"/>
          </p:cNvSpPr>
          <p:nvPr>
            <p:ph type="body" idx="1"/>
          </p:nvPr>
        </p:nvSpPr>
        <p:spPr>
          <a:xfrm>
            <a:off x="1154954" y="5536665"/>
            <a:ext cx="8825658"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solidFill>
                  <a:srgbClr val="EE52A4"/>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7" name="Google Shape;127;p29"/>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9"/>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29"/>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131"/>
        <p:cNvGrpSpPr/>
        <p:nvPr/>
      </p:nvGrpSpPr>
      <p:grpSpPr>
        <a:xfrm>
          <a:off x="0" y="0"/>
          <a:ext cx="0" cy="0"/>
          <a:chOff x="0" y="0"/>
          <a:chExt cx="0" cy="0"/>
        </a:xfrm>
      </p:grpSpPr>
      <p:grpSp>
        <p:nvGrpSpPr>
          <p:cNvPr id="132" name="Google Shape;132;p30"/>
          <p:cNvGrpSpPr/>
          <p:nvPr/>
        </p:nvGrpSpPr>
        <p:grpSpPr>
          <a:xfrm>
            <a:off x="0" y="0"/>
            <a:ext cx="12192000" cy="6858000"/>
            <a:chOff x="0" y="0"/>
            <a:chExt cx="12192000" cy="6858000"/>
          </a:xfrm>
        </p:grpSpPr>
        <p:sp>
          <p:nvSpPr>
            <p:cNvPr id="133" name="Google Shape;133;p30"/>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0"/>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0"/>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0"/>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0"/>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0"/>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0"/>
            <p:cNvSpPr/>
            <p:nvPr/>
          </p:nvSpPr>
          <p:spPr>
            <a:xfrm rot="-589932">
              <a:off x="8490951" y="271487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0"/>
            <p:cNvSpPr/>
            <p:nvPr/>
          </p:nvSpPr>
          <p:spPr>
            <a:xfrm>
              <a:off x="455612" y="2801319"/>
              <a:ext cx="11277600" cy="3602637"/>
            </a:xfrm>
            <a:custGeom>
              <a:avLst/>
              <a:gdLst/>
              <a:ahLst/>
              <a:cxnLst/>
              <a:rect l="l" t="t" r="r" b="b"/>
              <a:pathLst>
                <a:path w="10000" h="7946" extrusionOk="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141" name="Google Shape;141;p30"/>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42" name="Google Shape;142;p30"/>
          <p:cNvSpPr txBox="1">
            <a:spLocks noGrp="1"/>
          </p:cNvSpPr>
          <p:nvPr>
            <p:ph type="title"/>
          </p:nvPr>
        </p:nvSpPr>
        <p:spPr>
          <a:xfrm>
            <a:off x="1148798" y="1063417"/>
            <a:ext cx="8831816" cy="137298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30"/>
          <p:cNvSpPr txBox="1">
            <a:spLocks noGrp="1"/>
          </p:cNvSpPr>
          <p:nvPr>
            <p:ph type="body" idx="1"/>
          </p:nvPr>
        </p:nvSpPr>
        <p:spPr>
          <a:xfrm>
            <a:off x="1154954" y="3543300"/>
            <a:ext cx="8825659" cy="24765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44" name="Google Shape;144;p30"/>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30"/>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30"/>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148"/>
        <p:cNvGrpSpPr/>
        <p:nvPr/>
      </p:nvGrpSpPr>
      <p:grpSpPr>
        <a:xfrm>
          <a:off x="0" y="0"/>
          <a:ext cx="0" cy="0"/>
          <a:chOff x="0" y="0"/>
          <a:chExt cx="0" cy="0"/>
        </a:xfrm>
      </p:grpSpPr>
      <p:grpSp>
        <p:nvGrpSpPr>
          <p:cNvPr id="149" name="Google Shape;149;p31"/>
          <p:cNvGrpSpPr/>
          <p:nvPr/>
        </p:nvGrpSpPr>
        <p:grpSpPr>
          <a:xfrm>
            <a:off x="0" y="0"/>
            <a:ext cx="12192000" cy="6858000"/>
            <a:chOff x="0" y="0"/>
            <a:chExt cx="12192000" cy="6858000"/>
          </a:xfrm>
        </p:grpSpPr>
        <p:sp>
          <p:nvSpPr>
            <p:cNvPr id="150" name="Google Shape;150;p31"/>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1"/>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1"/>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1"/>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1"/>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1"/>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1"/>
            <p:cNvSpPr/>
            <p:nvPr/>
          </p:nvSpPr>
          <p:spPr>
            <a:xfrm rot="-589932">
              <a:off x="8490951" y="41851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1"/>
            <p:cNvSpPr/>
            <p:nvPr/>
          </p:nvSpPr>
          <p:spPr>
            <a:xfrm>
              <a:off x="455612" y="4241801"/>
              <a:ext cx="11277600" cy="2337161"/>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58" name="Google Shape;158;p31"/>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59" name="Google Shape;159;p31"/>
          <p:cNvSpPr txBox="1"/>
          <p:nvPr/>
        </p:nvSpPr>
        <p:spPr>
          <a:xfrm>
            <a:off x="881566" y="607336"/>
            <a:ext cx="801912" cy="156966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600" b="0" i="0">
                <a:solidFill>
                  <a:srgbClr val="EE52A4"/>
                </a:solidFill>
                <a:latin typeface="Arial"/>
                <a:ea typeface="Arial"/>
                <a:cs typeface="Arial"/>
                <a:sym typeface="Arial"/>
              </a:rPr>
              <a:t>“</a:t>
            </a:r>
            <a:endParaRPr/>
          </a:p>
        </p:txBody>
      </p:sp>
      <p:sp>
        <p:nvSpPr>
          <p:cNvPr id="160" name="Google Shape;160;p31"/>
          <p:cNvSpPr txBox="1"/>
          <p:nvPr/>
        </p:nvSpPr>
        <p:spPr>
          <a:xfrm>
            <a:off x="9884458" y="2613787"/>
            <a:ext cx="652763" cy="156966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600" b="0" i="0">
                <a:solidFill>
                  <a:srgbClr val="EE52A4"/>
                </a:solidFill>
                <a:latin typeface="Arial"/>
                <a:ea typeface="Arial"/>
                <a:cs typeface="Arial"/>
                <a:sym typeface="Arial"/>
              </a:rPr>
              <a:t>”</a:t>
            </a:r>
            <a:endParaRPr/>
          </a:p>
        </p:txBody>
      </p:sp>
      <p:sp>
        <p:nvSpPr>
          <p:cNvPr id="161" name="Google Shape;161;p31"/>
          <p:cNvSpPr txBox="1">
            <a:spLocks noGrp="1"/>
          </p:cNvSpPr>
          <p:nvPr>
            <p:ph type="title"/>
          </p:nvPr>
        </p:nvSpPr>
        <p:spPr>
          <a:xfrm>
            <a:off x="1581878" y="982134"/>
            <a:ext cx="8453906" cy="269663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31"/>
          <p:cNvSpPr txBox="1">
            <a:spLocks noGrp="1"/>
          </p:cNvSpPr>
          <p:nvPr>
            <p:ph type="body" idx="1"/>
          </p:nvPr>
        </p:nvSpPr>
        <p:spPr>
          <a:xfrm>
            <a:off x="1945945" y="3678766"/>
            <a:ext cx="7731219" cy="34217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b="0" i="0" cap="small">
                <a:solidFill>
                  <a:srgbClr val="EE52A4"/>
                </a:solidFill>
                <a:latin typeface="Century Gothic"/>
                <a:ea typeface="Century Gothic"/>
                <a:cs typeface="Century Gothic"/>
                <a:sym typeface="Century Gothic"/>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63" name="Google Shape;163;p31"/>
          <p:cNvSpPr txBox="1">
            <a:spLocks noGrp="1"/>
          </p:cNvSpPr>
          <p:nvPr>
            <p:ph type="body" idx="2"/>
          </p:nvPr>
        </p:nvSpPr>
        <p:spPr>
          <a:xfrm>
            <a:off x="1154954" y="5029199"/>
            <a:ext cx="9244897" cy="997857"/>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64" name="Google Shape;164;p31"/>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31"/>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31"/>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168"/>
        <p:cNvGrpSpPr/>
        <p:nvPr/>
      </p:nvGrpSpPr>
      <p:grpSpPr>
        <a:xfrm>
          <a:off x="0" y="0"/>
          <a:ext cx="0" cy="0"/>
          <a:chOff x="0" y="0"/>
          <a:chExt cx="0" cy="0"/>
        </a:xfrm>
      </p:grpSpPr>
      <p:grpSp>
        <p:nvGrpSpPr>
          <p:cNvPr id="169" name="Google Shape;169;p32"/>
          <p:cNvGrpSpPr/>
          <p:nvPr/>
        </p:nvGrpSpPr>
        <p:grpSpPr>
          <a:xfrm>
            <a:off x="0" y="0"/>
            <a:ext cx="12192000" cy="6858000"/>
            <a:chOff x="0" y="0"/>
            <a:chExt cx="12192000" cy="6858000"/>
          </a:xfrm>
        </p:grpSpPr>
        <p:sp>
          <p:nvSpPr>
            <p:cNvPr id="170" name="Google Shape;170;p32"/>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2"/>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2"/>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2"/>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2"/>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2"/>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2"/>
            <p:cNvSpPr/>
            <p:nvPr/>
          </p:nvSpPr>
          <p:spPr>
            <a:xfrm rot="-589932">
              <a:off x="8490951" y="4193583"/>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2"/>
            <p:cNvSpPr/>
            <p:nvPr/>
          </p:nvSpPr>
          <p:spPr>
            <a:xfrm>
              <a:off x="455612" y="4241801"/>
              <a:ext cx="11277600" cy="2337161"/>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78" name="Google Shape;178;p32"/>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79" name="Google Shape;179;p32"/>
          <p:cNvSpPr txBox="1">
            <a:spLocks noGrp="1"/>
          </p:cNvSpPr>
          <p:nvPr>
            <p:ph type="title"/>
          </p:nvPr>
        </p:nvSpPr>
        <p:spPr>
          <a:xfrm>
            <a:off x="1154954" y="2370667"/>
            <a:ext cx="8825660" cy="182251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32"/>
          <p:cNvSpPr txBox="1">
            <a:spLocks noGrp="1"/>
          </p:cNvSpPr>
          <p:nvPr>
            <p:ph type="body" idx="1"/>
          </p:nvPr>
        </p:nvSpPr>
        <p:spPr>
          <a:xfrm>
            <a:off x="1154954" y="5024967"/>
            <a:ext cx="8825659"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rgbClr val="EE52A4"/>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81" name="Google Shape;181;p32"/>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32"/>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32"/>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85"/>
        <p:cNvGrpSpPr/>
        <p:nvPr/>
      </p:nvGrpSpPr>
      <p:grpSpPr>
        <a:xfrm>
          <a:off x="0" y="0"/>
          <a:ext cx="0" cy="0"/>
          <a:chOff x="0" y="0"/>
          <a:chExt cx="0" cy="0"/>
        </a:xfrm>
      </p:grpSpPr>
      <p:sp>
        <p:nvSpPr>
          <p:cNvPr id="186" name="Google Shape;186;p33"/>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33"/>
          <p:cNvSpPr txBox="1">
            <a:spLocks noGrp="1"/>
          </p:cNvSpPr>
          <p:nvPr>
            <p:ph type="body" idx="1"/>
          </p:nvPr>
        </p:nvSpPr>
        <p:spPr>
          <a:xfrm>
            <a:off x="1154954" y="2603502"/>
            <a:ext cx="314187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88" name="Google Shape;188;p33"/>
          <p:cNvSpPr txBox="1">
            <a:spLocks noGrp="1"/>
          </p:cNvSpPr>
          <p:nvPr>
            <p:ph type="body" idx="2"/>
          </p:nvPr>
        </p:nvSpPr>
        <p:spPr>
          <a:xfrm>
            <a:off x="1154953" y="3179764"/>
            <a:ext cx="3141879" cy="2847293"/>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89" name="Google Shape;189;p33"/>
          <p:cNvSpPr txBox="1">
            <a:spLocks noGrp="1"/>
          </p:cNvSpPr>
          <p:nvPr>
            <p:ph type="body" idx="3"/>
          </p:nvPr>
        </p:nvSpPr>
        <p:spPr>
          <a:xfrm>
            <a:off x="4512721" y="2603500"/>
            <a:ext cx="314700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90" name="Google Shape;190;p33"/>
          <p:cNvSpPr txBox="1">
            <a:spLocks noGrp="1"/>
          </p:cNvSpPr>
          <p:nvPr>
            <p:ph type="body" idx="4"/>
          </p:nvPr>
        </p:nvSpPr>
        <p:spPr>
          <a:xfrm>
            <a:off x="4512721" y="3179763"/>
            <a:ext cx="3147009" cy="2847293"/>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91" name="Google Shape;191;p33"/>
          <p:cNvSpPr txBox="1">
            <a:spLocks noGrp="1"/>
          </p:cNvSpPr>
          <p:nvPr>
            <p:ph type="body" idx="5"/>
          </p:nvPr>
        </p:nvSpPr>
        <p:spPr>
          <a:xfrm>
            <a:off x="7888135" y="2603501"/>
            <a:ext cx="3145730"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92" name="Google Shape;192;p33"/>
          <p:cNvSpPr txBox="1">
            <a:spLocks noGrp="1"/>
          </p:cNvSpPr>
          <p:nvPr>
            <p:ph type="body" idx="6"/>
          </p:nvPr>
        </p:nvSpPr>
        <p:spPr>
          <a:xfrm>
            <a:off x="7888329" y="3179762"/>
            <a:ext cx="3145536" cy="2847293"/>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93" name="Google Shape;193;p33"/>
          <p:cNvCxnSpPr/>
          <p:nvPr/>
        </p:nvCxnSpPr>
        <p:spPr>
          <a:xfrm>
            <a:off x="4403971"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194" name="Google Shape;194;p33"/>
          <p:cNvCxnSpPr/>
          <p:nvPr/>
        </p:nvCxnSpPr>
        <p:spPr>
          <a:xfrm>
            <a:off x="7772401"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195" name="Google Shape;195;p33"/>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33"/>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3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98"/>
        <p:cNvGrpSpPr/>
        <p:nvPr/>
      </p:nvGrpSpPr>
      <p:grpSpPr>
        <a:xfrm>
          <a:off x="0" y="0"/>
          <a:ext cx="0" cy="0"/>
          <a:chOff x="0" y="0"/>
          <a:chExt cx="0" cy="0"/>
        </a:xfrm>
      </p:grpSpPr>
      <p:sp>
        <p:nvSpPr>
          <p:cNvPr id="199" name="Google Shape;199;p34"/>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34"/>
          <p:cNvSpPr txBox="1">
            <a:spLocks noGrp="1"/>
          </p:cNvSpPr>
          <p:nvPr>
            <p:ph type="body" idx="1"/>
          </p:nvPr>
        </p:nvSpPr>
        <p:spPr>
          <a:xfrm>
            <a:off x="1154954" y="4532844"/>
            <a:ext cx="305043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01" name="Google Shape;201;p34"/>
          <p:cNvSpPr>
            <a:spLocks noGrp="1"/>
          </p:cNvSpPr>
          <p:nvPr>
            <p:ph type="pic" idx="2"/>
          </p:nvPr>
        </p:nvSpPr>
        <p:spPr>
          <a:xfrm>
            <a:off x="1334553" y="2603500"/>
            <a:ext cx="2691242" cy="159151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202" name="Google Shape;202;p34"/>
          <p:cNvSpPr txBox="1">
            <a:spLocks noGrp="1"/>
          </p:cNvSpPr>
          <p:nvPr>
            <p:ph type="body" idx="3"/>
          </p:nvPr>
        </p:nvSpPr>
        <p:spPr>
          <a:xfrm>
            <a:off x="1154954" y="5109106"/>
            <a:ext cx="3050438" cy="91795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03" name="Google Shape;203;p34"/>
          <p:cNvSpPr txBox="1">
            <a:spLocks noGrp="1"/>
          </p:cNvSpPr>
          <p:nvPr>
            <p:ph type="body" idx="4"/>
          </p:nvPr>
        </p:nvSpPr>
        <p:spPr>
          <a:xfrm>
            <a:off x="4568865" y="4532844"/>
            <a:ext cx="3050438" cy="576263"/>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04" name="Google Shape;204;p34"/>
          <p:cNvSpPr>
            <a:spLocks noGrp="1"/>
          </p:cNvSpPr>
          <p:nvPr>
            <p:ph type="pic" idx="5"/>
          </p:nvPr>
        </p:nvSpPr>
        <p:spPr>
          <a:xfrm>
            <a:off x="4748462" y="2603500"/>
            <a:ext cx="2691243" cy="159151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205" name="Google Shape;205;p34"/>
          <p:cNvSpPr txBox="1">
            <a:spLocks noGrp="1"/>
          </p:cNvSpPr>
          <p:nvPr>
            <p:ph type="body" idx="6"/>
          </p:nvPr>
        </p:nvSpPr>
        <p:spPr>
          <a:xfrm>
            <a:off x="4570172" y="5109105"/>
            <a:ext cx="3050438" cy="91795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06" name="Google Shape;206;p34"/>
          <p:cNvSpPr txBox="1">
            <a:spLocks noGrp="1"/>
          </p:cNvSpPr>
          <p:nvPr>
            <p:ph type="body" idx="7"/>
          </p:nvPr>
        </p:nvSpPr>
        <p:spPr>
          <a:xfrm>
            <a:off x="7982775" y="4532845"/>
            <a:ext cx="3051095"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07" name="Google Shape;207;p34"/>
          <p:cNvSpPr>
            <a:spLocks noGrp="1"/>
          </p:cNvSpPr>
          <p:nvPr>
            <p:ph type="pic" idx="8"/>
          </p:nvPr>
        </p:nvSpPr>
        <p:spPr>
          <a:xfrm>
            <a:off x="8163031" y="2603500"/>
            <a:ext cx="2691242" cy="159151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208" name="Google Shape;208;p34"/>
          <p:cNvSpPr txBox="1">
            <a:spLocks noGrp="1"/>
          </p:cNvSpPr>
          <p:nvPr>
            <p:ph type="body" idx="9"/>
          </p:nvPr>
        </p:nvSpPr>
        <p:spPr>
          <a:xfrm>
            <a:off x="7982775" y="5109104"/>
            <a:ext cx="3051096" cy="91795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209" name="Google Shape;209;p34"/>
          <p:cNvCxnSpPr/>
          <p:nvPr/>
        </p:nvCxnSpPr>
        <p:spPr>
          <a:xfrm>
            <a:off x="4405831"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10" name="Google Shape;210;p34"/>
          <p:cNvCxnSpPr/>
          <p:nvPr/>
        </p:nvCxnSpPr>
        <p:spPr>
          <a:xfrm>
            <a:off x="7797802"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11" name="Google Shape;211;p34"/>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34"/>
          <p:cNvSpPr txBox="1">
            <a:spLocks noGrp="1"/>
          </p:cNvSpPr>
          <p:nvPr>
            <p:ph type="ftr" idx="11"/>
          </p:nvPr>
        </p:nvSpPr>
        <p:spPr>
          <a:xfrm>
            <a:off x="561111" y="6391838"/>
            <a:ext cx="3644282"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3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4"/>
        <p:cNvGrpSpPr/>
        <p:nvPr/>
      </p:nvGrpSpPr>
      <p:grpSpPr>
        <a:xfrm>
          <a:off x="0" y="0"/>
          <a:ext cx="0" cy="0"/>
          <a:chOff x="0" y="0"/>
          <a:chExt cx="0" cy="0"/>
        </a:xfrm>
      </p:grpSpPr>
      <p:sp>
        <p:nvSpPr>
          <p:cNvPr id="215" name="Google Shape;215;p35"/>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35"/>
          <p:cNvSpPr txBox="1">
            <a:spLocks noGrp="1"/>
          </p:cNvSpPr>
          <p:nvPr>
            <p:ph type="body" idx="1"/>
          </p:nvPr>
        </p:nvSpPr>
        <p:spPr>
          <a:xfrm rot="5400000">
            <a:off x="3859634" y="-101180"/>
            <a:ext cx="3416300" cy="882565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17" name="Google Shape;217;p35"/>
          <p:cNvSpPr txBox="1">
            <a:spLocks noGrp="1"/>
          </p:cNvSpPr>
          <p:nvPr>
            <p:ph type="dt" idx="10"/>
          </p:nvPr>
        </p:nvSpPr>
        <p:spPr>
          <a:xfrm>
            <a:off x="10695439"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35"/>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3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20"/>
        <p:cNvGrpSpPr/>
        <p:nvPr/>
      </p:nvGrpSpPr>
      <p:grpSpPr>
        <a:xfrm>
          <a:off x="0" y="0"/>
          <a:ext cx="0" cy="0"/>
          <a:chOff x="0" y="0"/>
          <a:chExt cx="0" cy="0"/>
        </a:xfrm>
      </p:grpSpPr>
      <p:grpSp>
        <p:nvGrpSpPr>
          <p:cNvPr id="221" name="Google Shape;221;p36"/>
          <p:cNvGrpSpPr/>
          <p:nvPr/>
        </p:nvGrpSpPr>
        <p:grpSpPr>
          <a:xfrm>
            <a:off x="0" y="0"/>
            <a:ext cx="12192000" cy="6858000"/>
            <a:chOff x="0" y="0"/>
            <a:chExt cx="12192000" cy="6858000"/>
          </a:xfrm>
        </p:grpSpPr>
        <p:sp>
          <p:nvSpPr>
            <p:cNvPr id="222" name="Google Shape;222;p36"/>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6"/>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6"/>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6"/>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6"/>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6"/>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6"/>
            <p:cNvSpPr/>
            <p:nvPr/>
          </p:nvSpPr>
          <p:spPr>
            <a:xfrm>
              <a:off x="414867" y="402165"/>
              <a:ext cx="6510866"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6"/>
            <p:cNvSpPr/>
            <p:nvPr/>
          </p:nvSpPr>
          <p:spPr>
            <a:xfrm rot="5101749">
              <a:off x="6294738" y="457773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6"/>
            <p:cNvSpPr/>
            <p:nvPr/>
          </p:nvSpPr>
          <p:spPr>
            <a:xfrm rot="5400000">
              <a:off x="44492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31" name="Google Shape;231;p36"/>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32" name="Google Shape;232;p36"/>
          <p:cNvSpPr txBox="1">
            <a:spLocks noGrp="1"/>
          </p:cNvSpPr>
          <p:nvPr>
            <p:ph type="title"/>
          </p:nvPr>
        </p:nvSpPr>
        <p:spPr>
          <a:xfrm rot="5400000">
            <a:off x="6915922" y="2947779"/>
            <a:ext cx="4748590" cy="140996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36"/>
          <p:cNvSpPr txBox="1">
            <a:spLocks noGrp="1"/>
          </p:cNvSpPr>
          <p:nvPr>
            <p:ph type="body" idx="1"/>
          </p:nvPr>
        </p:nvSpPr>
        <p:spPr>
          <a:xfrm rot="5400000">
            <a:off x="1908671" y="524749"/>
            <a:ext cx="4748590" cy="6256025"/>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34" name="Google Shape;234;p36"/>
          <p:cNvSpPr txBox="1">
            <a:spLocks noGrp="1"/>
          </p:cNvSpPr>
          <p:nvPr>
            <p:ph type="dt" idx="10"/>
          </p:nvPr>
        </p:nvSpPr>
        <p:spPr>
          <a:xfrm>
            <a:off x="10653104" y="6391838"/>
            <a:ext cx="992135"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36"/>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36"/>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55"/>
        <p:cNvGrpSpPr/>
        <p:nvPr/>
      </p:nvGrpSpPr>
      <p:grpSpPr>
        <a:xfrm>
          <a:off x="0" y="0"/>
          <a:ext cx="0" cy="0"/>
          <a:chOff x="0" y="0"/>
          <a:chExt cx="0" cy="0"/>
        </a:xfrm>
      </p:grpSpPr>
      <p:sp>
        <p:nvSpPr>
          <p:cNvPr id="256" name="Google Shape;256;gbe562dbf5c_0_5195"/>
          <p:cNvSpPr txBox="1">
            <a:spLocks noGrp="1"/>
          </p:cNvSpPr>
          <p:nvPr>
            <p:ph type="dt" idx="10"/>
          </p:nvPr>
        </p:nvSpPr>
        <p:spPr>
          <a:xfrm>
            <a:off x="10653104" y="6391838"/>
            <a:ext cx="990600" cy="3048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7" name="Google Shape;257;gbe562dbf5c_0_5195"/>
          <p:cNvSpPr txBox="1">
            <a:spLocks noGrp="1"/>
          </p:cNvSpPr>
          <p:nvPr>
            <p:ph type="ftr" idx="11"/>
          </p:nvPr>
        </p:nvSpPr>
        <p:spPr>
          <a:xfrm>
            <a:off x="561110" y="6391838"/>
            <a:ext cx="3859800" cy="30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58"/>
        <p:cNvGrpSpPr/>
        <p:nvPr/>
      </p:nvGrpSpPr>
      <p:grpSpPr>
        <a:xfrm>
          <a:off x="0" y="0"/>
          <a:ext cx="0" cy="0"/>
          <a:chOff x="0" y="0"/>
          <a:chExt cx="0" cy="0"/>
        </a:xfrm>
      </p:grpSpPr>
      <p:grpSp>
        <p:nvGrpSpPr>
          <p:cNvPr id="259" name="Google Shape;259;gbe562dbf5c_0_5198"/>
          <p:cNvGrpSpPr/>
          <p:nvPr/>
        </p:nvGrpSpPr>
        <p:grpSpPr>
          <a:xfrm>
            <a:off x="0" y="0"/>
            <a:ext cx="12192011" cy="6858000"/>
            <a:chOff x="0" y="0"/>
            <a:chExt cx="12192011" cy="6858000"/>
          </a:xfrm>
        </p:grpSpPr>
        <p:sp>
          <p:nvSpPr>
            <p:cNvPr id="260" name="Google Shape;260;gbe562dbf5c_0_5198"/>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gbe562dbf5c_0_5198"/>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62" name="Google Shape;262;gbe562dbf5c_0_5198"/>
          <p:cNvSpPr txBox="1">
            <a:spLocks noGrp="1"/>
          </p:cNvSpPr>
          <p:nvPr>
            <p:ph type="ctrTitle"/>
          </p:nvPr>
        </p:nvSpPr>
        <p:spPr>
          <a:xfrm>
            <a:off x="1154955" y="2099733"/>
            <a:ext cx="8825700" cy="26775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lt2"/>
              </a:buClr>
              <a:buSzPts val="5400"/>
              <a:buFont typeface="Century Gothic"/>
              <a:buNone/>
              <a:defRPr sz="54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3" name="Google Shape;263;gbe562dbf5c_0_5198"/>
          <p:cNvSpPr txBox="1">
            <a:spLocks noGrp="1"/>
          </p:cNvSpPr>
          <p:nvPr>
            <p:ph type="subTitle" idx="1"/>
          </p:nvPr>
        </p:nvSpPr>
        <p:spPr>
          <a:xfrm>
            <a:off x="1154955" y="4777380"/>
            <a:ext cx="8825700" cy="861300"/>
          </a:xfrm>
          <a:prstGeom prst="rect">
            <a:avLst/>
          </a:prstGeom>
          <a:noFill/>
          <a:ln>
            <a:noFill/>
          </a:ln>
        </p:spPr>
        <p:txBody>
          <a:bodyPr spcFirstLastPara="1" wrap="square" lIns="91425" tIns="45700" rIns="91425" bIns="45700" anchor="t" anchorCtr="0">
            <a:normAutofit/>
          </a:bodyPr>
          <a:lstStyle>
            <a:lvl1pPr lvl="0" algn="l" rtl="0">
              <a:spcBef>
                <a:spcPts val="1000"/>
              </a:spcBef>
              <a:spcAft>
                <a:spcPts val="0"/>
              </a:spcAft>
              <a:buSzPts val="1440"/>
              <a:buNone/>
              <a:defRPr cap="none">
                <a:solidFill>
                  <a:srgbClr val="EE52A4"/>
                </a:solidFill>
              </a:defRPr>
            </a:lvl1pPr>
            <a:lvl2pPr lvl="1" algn="ctr" rtl="0">
              <a:spcBef>
                <a:spcPts val="1000"/>
              </a:spcBef>
              <a:spcAft>
                <a:spcPts val="0"/>
              </a:spcAft>
              <a:buSzPts val="1280"/>
              <a:buNone/>
              <a:defRPr>
                <a:solidFill>
                  <a:srgbClr val="888888"/>
                </a:solidFill>
              </a:defRPr>
            </a:lvl2pPr>
            <a:lvl3pPr lvl="2" algn="ctr" rtl="0">
              <a:spcBef>
                <a:spcPts val="1000"/>
              </a:spcBef>
              <a:spcAft>
                <a:spcPts val="0"/>
              </a:spcAft>
              <a:buSzPts val="1120"/>
              <a:buNone/>
              <a:defRPr>
                <a:solidFill>
                  <a:srgbClr val="888888"/>
                </a:solidFill>
              </a:defRPr>
            </a:lvl3pPr>
            <a:lvl4pPr lvl="3" algn="ctr" rtl="0">
              <a:spcBef>
                <a:spcPts val="1000"/>
              </a:spcBef>
              <a:spcAft>
                <a:spcPts val="0"/>
              </a:spcAft>
              <a:buSzPts val="960"/>
              <a:buNone/>
              <a:defRPr>
                <a:solidFill>
                  <a:srgbClr val="888888"/>
                </a:solidFill>
              </a:defRPr>
            </a:lvl4pPr>
            <a:lvl5pPr lvl="4" algn="ctr" rtl="0">
              <a:spcBef>
                <a:spcPts val="1000"/>
              </a:spcBef>
              <a:spcAft>
                <a:spcPts val="0"/>
              </a:spcAft>
              <a:buSzPts val="960"/>
              <a:buNone/>
              <a:defRPr>
                <a:solidFill>
                  <a:srgbClr val="888888"/>
                </a:solidFill>
              </a:defRPr>
            </a:lvl5pPr>
            <a:lvl6pPr lvl="5" algn="ctr" rtl="0">
              <a:spcBef>
                <a:spcPts val="1000"/>
              </a:spcBef>
              <a:spcAft>
                <a:spcPts val="0"/>
              </a:spcAft>
              <a:buSzPts val="960"/>
              <a:buNone/>
              <a:defRPr>
                <a:solidFill>
                  <a:srgbClr val="888888"/>
                </a:solidFill>
              </a:defRPr>
            </a:lvl6pPr>
            <a:lvl7pPr lvl="6" algn="ctr" rtl="0">
              <a:spcBef>
                <a:spcPts val="1000"/>
              </a:spcBef>
              <a:spcAft>
                <a:spcPts val="0"/>
              </a:spcAft>
              <a:buSzPts val="960"/>
              <a:buNone/>
              <a:defRPr>
                <a:solidFill>
                  <a:srgbClr val="888888"/>
                </a:solidFill>
              </a:defRPr>
            </a:lvl7pPr>
            <a:lvl8pPr lvl="7" algn="ctr" rtl="0">
              <a:spcBef>
                <a:spcPts val="1000"/>
              </a:spcBef>
              <a:spcAft>
                <a:spcPts val="0"/>
              </a:spcAft>
              <a:buSzPts val="960"/>
              <a:buNone/>
              <a:defRPr>
                <a:solidFill>
                  <a:srgbClr val="888888"/>
                </a:solidFill>
              </a:defRPr>
            </a:lvl8pPr>
            <a:lvl9pPr lvl="8" algn="ctr" rtl="0">
              <a:spcBef>
                <a:spcPts val="1000"/>
              </a:spcBef>
              <a:spcAft>
                <a:spcPts val="0"/>
              </a:spcAft>
              <a:buSzPts val="960"/>
              <a:buNone/>
              <a:defRPr>
                <a:solidFill>
                  <a:srgbClr val="888888"/>
                </a:solidFill>
              </a:defRPr>
            </a:lvl9pPr>
          </a:lstStyle>
          <a:p>
            <a:endParaRPr/>
          </a:p>
        </p:txBody>
      </p:sp>
      <p:sp>
        <p:nvSpPr>
          <p:cNvPr id="264" name="Google Shape;264;gbe562dbf5c_0_5198"/>
          <p:cNvSpPr txBox="1">
            <a:spLocks noGrp="1"/>
          </p:cNvSpPr>
          <p:nvPr>
            <p:ph type="dt" idx="10"/>
          </p:nvPr>
        </p:nvSpPr>
        <p:spPr>
          <a:xfrm rot="5400000">
            <a:off x="10158983" y="1792224"/>
            <a:ext cx="990600" cy="3048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b="0" i="0">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5" name="Google Shape;265;gbe562dbf5c_0_5198"/>
          <p:cNvSpPr txBox="1">
            <a:spLocks noGrp="1"/>
          </p:cNvSpPr>
          <p:nvPr>
            <p:ph type="ftr" idx="11"/>
          </p:nvPr>
        </p:nvSpPr>
        <p:spPr>
          <a:xfrm rot="5400000">
            <a:off x="8951974" y="3227835"/>
            <a:ext cx="3859800" cy="30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b="0" i="0">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9"/>
        <p:cNvGrpSpPr/>
        <p:nvPr/>
      </p:nvGrpSpPr>
      <p:grpSpPr>
        <a:xfrm>
          <a:off x="0" y="0"/>
          <a:ext cx="0" cy="0"/>
          <a:chOff x="0" y="0"/>
          <a:chExt cx="0" cy="0"/>
        </a:xfrm>
      </p:grpSpPr>
      <p:grpSp>
        <p:nvGrpSpPr>
          <p:cNvPr id="30" name="Google Shape;30;p21"/>
          <p:cNvGrpSpPr/>
          <p:nvPr/>
        </p:nvGrpSpPr>
        <p:grpSpPr>
          <a:xfrm>
            <a:off x="0" y="0"/>
            <a:ext cx="12192000" cy="6858000"/>
            <a:chOff x="0" y="0"/>
            <a:chExt cx="12192000" cy="6858000"/>
          </a:xfrm>
        </p:grpSpPr>
        <p:sp>
          <p:nvSpPr>
            <p:cNvPr id="31" name="Google Shape;31;p21"/>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1"/>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33" name="Google Shape;33;p21"/>
          <p:cNvSpPr txBox="1">
            <a:spLocks noGrp="1"/>
          </p:cNvSpPr>
          <p:nvPr>
            <p:ph type="ctrTitle"/>
          </p:nvPr>
        </p:nvSpPr>
        <p:spPr>
          <a:xfrm>
            <a:off x="1154955" y="2099733"/>
            <a:ext cx="8825658" cy="267764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1"/>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440"/>
              <a:buNone/>
              <a:defRPr cap="none">
                <a:solidFill>
                  <a:srgbClr val="EE52A4"/>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35" name="Google Shape;35;p21"/>
          <p:cNvSpPr txBox="1">
            <a:spLocks noGrp="1"/>
          </p:cNvSpPr>
          <p:nvPr>
            <p:ph type="dt" idx="10"/>
          </p:nvPr>
        </p:nvSpPr>
        <p:spPr>
          <a:xfrm rot="5400000">
            <a:off x="10158984" y="1792224"/>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1"/>
          <p:cNvSpPr txBox="1">
            <a:spLocks noGrp="1"/>
          </p:cNvSpPr>
          <p:nvPr>
            <p:ph type="ftr" idx="11"/>
          </p:nvPr>
        </p:nvSpPr>
        <p:spPr>
          <a:xfrm rot="5400000">
            <a:off x="8951976" y="3227832"/>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6"/>
        <p:cNvGrpSpPr/>
        <p:nvPr/>
      </p:nvGrpSpPr>
      <p:grpSpPr>
        <a:xfrm>
          <a:off x="0" y="0"/>
          <a:ext cx="0" cy="0"/>
          <a:chOff x="0" y="0"/>
          <a:chExt cx="0" cy="0"/>
        </a:xfrm>
      </p:grpSpPr>
      <p:sp>
        <p:nvSpPr>
          <p:cNvPr id="267" name="Google Shape;267;gbe562dbf5c_0_5206"/>
          <p:cNvSpPr txBox="1">
            <a:spLocks noGrp="1"/>
          </p:cNvSpPr>
          <p:nvPr>
            <p:ph type="title"/>
          </p:nvPr>
        </p:nvSpPr>
        <p:spPr>
          <a:xfrm>
            <a:off x="1154954" y="973668"/>
            <a:ext cx="8761500" cy="707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2"/>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8" name="Google Shape;268;gbe562dbf5c_0_5206"/>
          <p:cNvSpPr txBox="1">
            <a:spLocks noGrp="1"/>
          </p:cNvSpPr>
          <p:nvPr>
            <p:ph type="body" idx="1"/>
          </p:nvPr>
        </p:nvSpPr>
        <p:spPr>
          <a:xfrm>
            <a:off x="1154954" y="2603500"/>
            <a:ext cx="8825700" cy="34164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269" name="Google Shape;269;gbe562dbf5c_0_5206"/>
          <p:cNvSpPr txBox="1">
            <a:spLocks noGrp="1"/>
          </p:cNvSpPr>
          <p:nvPr>
            <p:ph type="dt" idx="10"/>
          </p:nvPr>
        </p:nvSpPr>
        <p:spPr>
          <a:xfrm>
            <a:off x="10653104" y="6391838"/>
            <a:ext cx="990600" cy="3048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0" name="Google Shape;270;gbe562dbf5c_0_5206"/>
          <p:cNvSpPr txBox="1">
            <a:spLocks noGrp="1"/>
          </p:cNvSpPr>
          <p:nvPr>
            <p:ph type="ftr" idx="11"/>
          </p:nvPr>
        </p:nvSpPr>
        <p:spPr>
          <a:xfrm>
            <a:off x="561110" y="6391838"/>
            <a:ext cx="3859800" cy="30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71"/>
        <p:cNvGrpSpPr/>
        <p:nvPr/>
      </p:nvGrpSpPr>
      <p:grpSpPr>
        <a:xfrm>
          <a:off x="0" y="0"/>
          <a:ext cx="0" cy="0"/>
          <a:chOff x="0" y="0"/>
          <a:chExt cx="0" cy="0"/>
        </a:xfrm>
      </p:grpSpPr>
      <p:grpSp>
        <p:nvGrpSpPr>
          <p:cNvPr id="272" name="Google Shape;272;gbe562dbf5c_0_5211"/>
          <p:cNvGrpSpPr/>
          <p:nvPr/>
        </p:nvGrpSpPr>
        <p:grpSpPr>
          <a:xfrm>
            <a:off x="0" y="0"/>
            <a:ext cx="12192011" cy="6858000"/>
            <a:chOff x="0" y="0"/>
            <a:chExt cx="12192011" cy="6858000"/>
          </a:xfrm>
        </p:grpSpPr>
        <p:sp>
          <p:nvSpPr>
            <p:cNvPr id="273" name="Google Shape;273;gbe562dbf5c_0_5211"/>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gbe562dbf5c_0_5211"/>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gbe562dbf5c_0_5211"/>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gbe562dbf5c_0_5211"/>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gbe562dbf5c_0_5211"/>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gbe562dbf5c_0_5211"/>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gbe562dbf5c_0_5211"/>
            <p:cNvSpPr/>
            <p:nvPr/>
          </p:nvSpPr>
          <p:spPr>
            <a:xfrm>
              <a:off x="7289800" y="402165"/>
              <a:ext cx="4479000" cy="6053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gbe562dbf5c_0_5211"/>
            <p:cNvSpPr/>
            <p:nvPr/>
          </p:nvSpPr>
          <p:spPr>
            <a:xfrm rot="-5400000">
              <a:off x="3787243" y="2801718"/>
              <a:ext cx="6053675" cy="12545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81" name="Google Shape;281;gbe562dbf5c_0_5211"/>
            <p:cNvSpPr/>
            <p:nvPr/>
          </p:nvSpPr>
          <p:spPr>
            <a:xfrm rot="-5677505">
              <a:off x="4698346" y="1826074"/>
              <a:ext cx="3299419"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gbe562dbf5c_0_5211"/>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83" name="Google Shape;283;gbe562dbf5c_0_5211"/>
          <p:cNvSpPr txBox="1">
            <a:spLocks noGrp="1"/>
          </p:cNvSpPr>
          <p:nvPr>
            <p:ph type="title"/>
          </p:nvPr>
        </p:nvSpPr>
        <p:spPr>
          <a:xfrm>
            <a:off x="1154954" y="2677645"/>
            <a:ext cx="4350900" cy="228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2"/>
              </a:buClr>
              <a:buSzPts val="4000"/>
              <a:buFont typeface="Century Gothic"/>
              <a:buNone/>
              <a:defRPr sz="40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4" name="Google Shape;284;gbe562dbf5c_0_5211"/>
          <p:cNvSpPr txBox="1">
            <a:spLocks noGrp="1"/>
          </p:cNvSpPr>
          <p:nvPr>
            <p:ph type="body" idx="1"/>
          </p:nvPr>
        </p:nvSpPr>
        <p:spPr>
          <a:xfrm>
            <a:off x="6895559" y="2677644"/>
            <a:ext cx="3757500" cy="2283900"/>
          </a:xfrm>
          <a:prstGeom prst="rect">
            <a:avLst/>
          </a:prstGeom>
          <a:noFill/>
          <a:ln>
            <a:noFill/>
          </a:ln>
        </p:spPr>
        <p:txBody>
          <a:bodyPr spcFirstLastPara="1" wrap="square" lIns="91425" tIns="45700" rIns="91425" bIns="45700" anchor="ctr" anchorCtr="0">
            <a:normAutofit/>
          </a:bodyPr>
          <a:lstStyle>
            <a:lvl1pPr marL="457200" lvl="0" indent="-228600" algn="l" rtl="0">
              <a:spcBef>
                <a:spcPts val="1000"/>
              </a:spcBef>
              <a:spcAft>
                <a:spcPts val="0"/>
              </a:spcAft>
              <a:buSzPts val="1600"/>
              <a:buNone/>
              <a:defRPr sz="2000" cap="none">
                <a:solidFill>
                  <a:srgbClr val="EE52A4"/>
                </a:solidFill>
              </a:defRPr>
            </a:lvl1pPr>
            <a:lvl2pPr marL="914400" lvl="1" indent="-228600" algn="l" rtl="0">
              <a:spcBef>
                <a:spcPts val="1000"/>
              </a:spcBef>
              <a:spcAft>
                <a:spcPts val="0"/>
              </a:spcAft>
              <a:buSzPts val="1440"/>
              <a:buNone/>
              <a:defRPr sz="1800">
                <a:solidFill>
                  <a:srgbClr val="888888"/>
                </a:solidFill>
              </a:defRPr>
            </a:lvl2pPr>
            <a:lvl3pPr marL="1371600" lvl="2" indent="-228600" algn="l" rtl="0">
              <a:spcBef>
                <a:spcPts val="1000"/>
              </a:spcBef>
              <a:spcAft>
                <a:spcPts val="0"/>
              </a:spcAft>
              <a:buSzPts val="1280"/>
              <a:buNone/>
              <a:defRPr sz="1600">
                <a:solidFill>
                  <a:srgbClr val="888888"/>
                </a:solidFill>
              </a:defRPr>
            </a:lvl3pPr>
            <a:lvl4pPr marL="1828800" lvl="3" indent="-228600" algn="l" rtl="0">
              <a:spcBef>
                <a:spcPts val="1000"/>
              </a:spcBef>
              <a:spcAft>
                <a:spcPts val="0"/>
              </a:spcAft>
              <a:buSzPts val="1120"/>
              <a:buNone/>
              <a:defRPr sz="1400">
                <a:solidFill>
                  <a:srgbClr val="888888"/>
                </a:solidFill>
              </a:defRPr>
            </a:lvl4pPr>
            <a:lvl5pPr marL="2286000" lvl="4" indent="-228600" algn="l" rtl="0">
              <a:spcBef>
                <a:spcPts val="1000"/>
              </a:spcBef>
              <a:spcAft>
                <a:spcPts val="0"/>
              </a:spcAft>
              <a:buSzPts val="1120"/>
              <a:buNone/>
              <a:defRPr sz="1400">
                <a:solidFill>
                  <a:srgbClr val="888888"/>
                </a:solidFill>
              </a:defRPr>
            </a:lvl5pPr>
            <a:lvl6pPr marL="2743200" lvl="5" indent="-228600" algn="l" rtl="0">
              <a:spcBef>
                <a:spcPts val="1000"/>
              </a:spcBef>
              <a:spcAft>
                <a:spcPts val="0"/>
              </a:spcAft>
              <a:buSzPts val="1120"/>
              <a:buNone/>
              <a:defRPr sz="1400">
                <a:solidFill>
                  <a:srgbClr val="888888"/>
                </a:solidFill>
              </a:defRPr>
            </a:lvl6pPr>
            <a:lvl7pPr marL="3200400" lvl="6" indent="-228600" algn="l" rtl="0">
              <a:spcBef>
                <a:spcPts val="1000"/>
              </a:spcBef>
              <a:spcAft>
                <a:spcPts val="0"/>
              </a:spcAft>
              <a:buSzPts val="1120"/>
              <a:buNone/>
              <a:defRPr sz="1400">
                <a:solidFill>
                  <a:srgbClr val="888888"/>
                </a:solidFill>
              </a:defRPr>
            </a:lvl7pPr>
            <a:lvl8pPr marL="3657600" lvl="7" indent="-228600" algn="l" rtl="0">
              <a:spcBef>
                <a:spcPts val="1000"/>
              </a:spcBef>
              <a:spcAft>
                <a:spcPts val="0"/>
              </a:spcAft>
              <a:buSzPts val="1120"/>
              <a:buNone/>
              <a:defRPr sz="1400">
                <a:solidFill>
                  <a:srgbClr val="888888"/>
                </a:solidFill>
              </a:defRPr>
            </a:lvl8pPr>
            <a:lvl9pPr marL="4114800" lvl="8" indent="-228600" algn="l" rtl="0">
              <a:spcBef>
                <a:spcPts val="1000"/>
              </a:spcBef>
              <a:spcAft>
                <a:spcPts val="0"/>
              </a:spcAft>
              <a:buSzPts val="1120"/>
              <a:buNone/>
              <a:defRPr sz="1400">
                <a:solidFill>
                  <a:srgbClr val="888888"/>
                </a:solidFill>
              </a:defRPr>
            </a:lvl9pPr>
          </a:lstStyle>
          <a:p>
            <a:endParaRPr/>
          </a:p>
        </p:txBody>
      </p:sp>
      <p:sp>
        <p:nvSpPr>
          <p:cNvPr id="285" name="Google Shape;285;gbe562dbf5c_0_5211"/>
          <p:cNvSpPr txBox="1">
            <a:spLocks noGrp="1"/>
          </p:cNvSpPr>
          <p:nvPr>
            <p:ph type="dt" idx="10"/>
          </p:nvPr>
        </p:nvSpPr>
        <p:spPr>
          <a:xfrm>
            <a:off x="10653104" y="6391838"/>
            <a:ext cx="990600" cy="3048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6" name="Google Shape;286;gbe562dbf5c_0_5211"/>
          <p:cNvSpPr txBox="1">
            <a:spLocks noGrp="1"/>
          </p:cNvSpPr>
          <p:nvPr>
            <p:ph type="ftr" idx="11"/>
          </p:nvPr>
        </p:nvSpPr>
        <p:spPr>
          <a:xfrm>
            <a:off x="561110" y="6391838"/>
            <a:ext cx="3859800" cy="30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7"/>
        <p:cNvGrpSpPr/>
        <p:nvPr/>
      </p:nvGrpSpPr>
      <p:grpSpPr>
        <a:xfrm>
          <a:off x="0" y="0"/>
          <a:ext cx="0" cy="0"/>
          <a:chOff x="0" y="0"/>
          <a:chExt cx="0" cy="0"/>
        </a:xfrm>
      </p:grpSpPr>
      <p:sp>
        <p:nvSpPr>
          <p:cNvPr id="288" name="Google Shape;288;gbe562dbf5c_0_5227"/>
          <p:cNvSpPr txBox="1">
            <a:spLocks noGrp="1"/>
          </p:cNvSpPr>
          <p:nvPr>
            <p:ph type="title"/>
          </p:nvPr>
        </p:nvSpPr>
        <p:spPr>
          <a:xfrm>
            <a:off x="1154954" y="973668"/>
            <a:ext cx="8761500" cy="707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2"/>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9" name="Google Shape;289;gbe562dbf5c_0_5227"/>
          <p:cNvSpPr txBox="1">
            <a:spLocks noGrp="1"/>
          </p:cNvSpPr>
          <p:nvPr>
            <p:ph type="body" idx="1"/>
          </p:nvPr>
        </p:nvSpPr>
        <p:spPr>
          <a:xfrm>
            <a:off x="1154954" y="2603500"/>
            <a:ext cx="4825200" cy="34164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290" name="Google Shape;290;gbe562dbf5c_0_5227"/>
          <p:cNvSpPr txBox="1">
            <a:spLocks noGrp="1"/>
          </p:cNvSpPr>
          <p:nvPr>
            <p:ph type="body" idx="2"/>
          </p:nvPr>
        </p:nvSpPr>
        <p:spPr>
          <a:xfrm>
            <a:off x="6208712" y="2603500"/>
            <a:ext cx="4825200" cy="34164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291" name="Google Shape;291;gbe562dbf5c_0_5227"/>
          <p:cNvSpPr txBox="1">
            <a:spLocks noGrp="1"/>
          </p:cNvSpPr>
          <p:nvPr>
            <p:ph type="dt" idx="10"/>
          </p:nvPr>
        </p:nvSpPr>
        <p:spPr>
          <a:xfrm>
            <a:off x="10653104" y="6391838"/>
            <a:ext cx="990600" cy="3048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2" name="Google Shape;292;gbe562dbf5c_0_5227"/>
          <p:cNvSpPr txBox="1">
            <a:spLocks noGrp="1"/>
          </p:cNvSpPr>
          <p:nvPr>
            <p:ph type="ftr" idx="11"/>
          </p:nvPr>
        </p:nvSpPr>
        <p:spPr>
          <a:xfrm>
            <a:off x="561110" y="6391838"/>
            <a:ext cx="3859800" cy="30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93"/>
        <p:cNvGrpSpPr/>
        <p:nvPr/>
      </p:nvGrpSpPr>
      <p:grpSpPr>
        <a:xfrm>
          <a:off x="0" y="0"/>
          <a:ext cx="0" cy="0"/>
          <a:chOff x="0" y="0"/>
          <a:chExt cx="0" cy="0"/>
        </a:xfrm>
      </p:grpSpPr>
      <p:sp>
        <p:nvSpPr>
          <p:cNvPr id="294" name="Google Shape;294;gbe562dbf5c_0_5233"/>
          <p:cNvSpPr txBox="1">
            <a:spLocks noGrp="1"/>
          </p:cNvSpPr>
          <p:nvPr>
            <p:ph type="title"/>
          </p:nvPr>
        </p:nvSpPr>
        <p:spPr>
          <a:xfrm>
            <a:off x="1154954" y="973668"/>
            <a:ext cx="8761500" cy="707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2"/>
              </a:buClr>
              <a:buSzPts val="3600"/>
              <a:buFont typeface="Century Gothic"/>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5" name="Google Shape;295;gbe562dbf5c_0_5233"/>
          <p:cNvSpPr txBox="1">
            <a:spLocks noGrp="1"/>
          </p:cNvSpPr>
          <p:nvPr>
            <p:ph type="body" idx="1"/>
          </p:nvPr>
        </p:nvSpPr>
        <p:spPr>
          <a:xfrm>
            <a:off x="1154954" y="2603500"/>
            <a:ext cx="4825200" cy="576300"/>
          </a:xfrm>
          <a:prstGeom prst="rect">
            <a:avLst/>
          </a:prstGeom>
          <a:noFill/>
          <a:ln>
            <a:noFill/>
          </a:ln>
        </p:spPr>
        <p:txBody>
          <a:bodyPr spcFirstLastPara="1" wrap="square" lIns="91425" tIns="45700" rIns="91425" bIns="45700" anchor="b" anchorCtr="0">
            <a:noAutofit/>
          </a:bodyPr>
          <a:lstStyle>
            <a:lvl1pPr marL="457200" lvl="0" indent="-228600" algn="l" rtl="0">
              <a:spcBef>
                <a:spcPts val="1000"/>
              </a:spcBef>
              <a:spcAft>
                <a:spcPts val="0"/>
              </a:spcAft>
              <a:buSzPts val="1920"/>
              <a:buNone/>
              <a:defRPr sz="2400" b="0">
                <a:solidFill>
                  <a:schemeClr val="accent1"/>
                </a:solidFill>
              </a:defRPr>
            </a:lvl1pPr>
            <a:lvl2pPr marL="914400" lvl="1" indent="-228600" algn="l" rtl="0">
              <a:spcBef>
                <a:spcPts val="1000"/>
              </a:spcBef>
              <a:spcAft>
                <a:spcPts val="0"/>
              </a:spcAft>
              <a:buSzPts val="1600"/>
              <a:buNone/>
              <a:defRPr sz="2000" b="1"/>
            </a:lvl2pPr>
            <a:lvl3pPr marL="1371600" lvl="2" indent="-228600" algn="l" rtl="0">
              <a:spcBef>
                <a:spcPts val="1000"/>
              </a:spcBef>
              <a:spcAft>
                <a:spcPts val="0"/>
              </a:spcAft>
              <a:buSzPts val="1440"/>
              <a:buNone/>
              <a:defRPr sz="1800" b="1"/>
            </a:lvl3pPr>
            <a:lvl4pPr marL="1828800" lvl="3" indent="-228600" algn="l" rtl="0">
              <a:spcBef>
                <a:spcPts val="1000"/>
              </a:spcBef>
              <a:spcAft>
                <a:spcPts val="0"/>
              </a:spcAft>
              <a:buSzPts val="1280"/>
              <a:buNone/>
              <a:defRPr sz="1600" b="1"/>
            </a:lvl4pPr>
            <a:lvl5pPr marL="2286000" lvl="4" indent="-228600" algn="l" rtl="0">
              <a:spcBef>
                <a:spcPts val="1000"/>
              </a:spcBef>
              <a:spcAft>
                <a:spcPts val="0"/>
              </a:spcAft>
              <a:buSzPts val="1280"/>
              <a:buNone/>
              <a:defRPr sz="1600" b="1"/>
            </a:lvl5pPr>
            <a:lvl6pPr marL="2743200" lvl="5" indent="-228600" algn="l" rtl="0">
              <a:spcBef>
                <a:spcPts val="1000"/>
              </a:spcBef>
              <a:spcAft>
                <a:spcPts val="0"/>
              </a:spcAft>
              <a:buSzPts val="1280"/>
              <a:buNone/>
              <a:defRPr sz="1600" b="1"/>
            </a:lvl6pPr>
            <a:lvl7pPr marL="3200400" lvl="6" indent="-228600" algn="l" rtl="0">
              <a:spcBef>
                <a:spcPts val="1000"/>
              </a:spcBef>
              <a:spcAft>
                <a:spcPts val="0"/>
              </a:spcAft>
              <a:buSzPts val="1280"/>
              <a:buNone/>
              <a:defRPr sz="1600" b="1"/>
            </a:lvl7pPr>
            <a:lvl8pPr marL="3657600" lvl="7" indent="-228600" algn="l" rtl="0">
              <a:spcBef>
                <a:spcPts val="1000"/>
              </a:spcBef>
              <a:spcAft>
                <a:spcPts val="0"/>
              </a:spcAft>
              <a:buSzPts val="1280"/>
              <a:buNone/>
              <a:defRPr sz="1600" b="1"/>
            </a:lvl8pPr>
            <a:lvl9pPr marL="4114800" lvl="8" indent="-228600" algn="l" rtl="0">
              <a:spcBef>
                <a:spcPts val="1000"/>
              </a:spcBef>
              <a:spcAft>
                <a:spcPts val="0"/>
              </a:spcAft>
              <a:buSzPts val="1280"/>
              <a:buNone/>
              <a:defRPr sz="1600" b="1"/>
            </a:lvl9pPr>
          </a:lstStyle>
          <a:p>
            <a:endParaRPr/>
          </a:p>
        </p:txBody>
      </p:sp>
      <p:sp>
        <p:nvSpPr>
          <p:cNvPr id="296" name="Google Shape;296;gbe562dbf5c_0_5233"/>
          <p:cNvSpPr txBox="1">
            <a:spLocks noGrp="1"/>
          </p:cNvSpPr>
          <p:nvPr>
            <p:ph type="body" idx="2"/>
          </p:nvPr>
        </p:nvSpPr>
        <p:spPr>
          <a:xfrm>
            <a:off x="1154954" y="3179762"/>
            <a:ext cx="4825200" cy="28401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297" name="Google Shape;297;gbe562dbf5c_0_5233"/>
          <p:cNvSpPr txBox="1">
            <a:spLocks noGrp="1"/>
          </p:cNvSpPr>
          <p:nvPr>
            <p:ph type="body" idx="3"/>
          </p:nvPr>
        </p:nvSpPr>
        <p:spPr>
          <a:xfrm>
            <a:off x="6208712" y="2603500"/>
            <a:ext cx="4825200" cy="576300"/>
          </a:xfrm>
          <a:prstGeom prst="rect">
            <a:avLst/>
          </a:prstGeom>
          <a:noFill/>
          <a:ln>
            <a:noFill/>
          </a:ln>
        </p:spPr>
        <p:txBody>
          <a:bodyPr spcFirstLastPara="1" wrap="square" lIns="91425" tIns="45700" rIns="91425" bIns="45700" anchor="b" anchorCtr="0">
            <a:noAutofit/>
          </a:bodyPr>
          <a:lstStyle>
            <a:lvl1pPr marL="457200" lvl="0" indent="-228600" algn="l" rtl="0">
              <a:spcBef>
                <a:spcPts val="1000"/>
              </a:spcBef>
              <a:spcAft>
                <a:spcPts val="0"/>
              </a:spcAft>
              <a:buSzPts val="1920"/>
              <a:buNone/>
              <a:defRPr sz="2400" b="0">
                <a:solidFill>
                  <a:schemeClr val="accent1"/>
                </a:solidFill>
              </a:defRPr>
            </a:lvl1pPr>
            <a:lvl2pPr marL="914400" lvl="1" indent="-228600" algn="l" rtl="0">
              <a:spcBef>
                <a:spcPts val="1000"/>
              </a:spcBef>
              <a:spcAft>
                <a:spcPts val="0"/>
              </a:spcAft>
              <a:buSzPts val="1600"/>
              <a:buNone/>
              <a:defRPr sz="2000" b="1"/>
            </a:lvl2pPr>
            <a:lvl3pPr marL="1371600" lvl="2" indent="-228600" algn="l" rtl="0">
              <a:spcBef>
                <a:spcPts val="1000"/>
              </a:spcBef>
              <a:spcAft>
                <a:spcPts val="0"/>
              </a:spcAft>
              <a:buSzPts val="1440"/>
              <a:buNone/>
              <a:defRPr sz="1800" b="1"/>
            </a:lvl3pPr>
            <a:lvl4pPr marL="1828800" lvl="3" indent="-228600" algn="l" rtl="0">
              <a:spcBef>
                <a:spcPts val="1000"/>
              </a:spcBef>
              <a:spcAft>
                <a:spcPts val="0"/>
              </a:spcAft>
              <a:buSzPts val="1280"/>
              <a:buNone/>
              <a:defRPr sz="1600" b="1"/>
            </a:lvl4pPr>
            <a:lvl5pPr marL="2286000" lvl="4" indent="-228600" algn="l" rtl="0">
              <a:spcBef>
                <a:spcPts val="1000"/>
              </a:spcBef>
              <a:spcAft>
                <a:spcPts val="0"/>
              </a:spcAft>
              <a:buSzPts val="1280"/>
              <a:buNone/>
              <a:defRPr sz="1600" b="1"/>
            </a:lvl5pPr>
            <a:lvl6pPr marL="2743200" lvl="5" indent="-228600" algn="l" rtl="0">
              <a:spcBef>
                <a:spcPts val="1000"/>
              </a:spcBef>
              <a:spcAft>
                <a:spcPts val="0"/>
              </a:spcAft>
              <a:buSzPts val="1280"/>
              <a:buNone/>
              <a:defRPr sz="1600" b="1"/>
            </a:lvl6pPr>
            <a:lvl7pPr marL="3200400" lvl="6" indent="-228600" algn="l" rtl="0">
              <a:spcBef>
                <a:spcPts val="1000"/>
              </a:spcBef>
              <a:spcAft>
                <a:spcPts val="0"/>
              </a:spcAft>
              <a:buSzPts val="1280"/>
              <a:buNone/>
              <a:defRPr sz="1600" b="1"/>
            </a:lvl7pPr>
            <a:lvl8pPr marL="3657600" lvl="7" indent="-228600" algn="l" rtl="0">
              <a:spcBef>
                <a:spcPts val="1000"/>
              </a:spcBef>
              <a:spcAft>
                <a:spcPts val="0"/>
              </a:spcAft>
              <a:buSzPts val="1280"/>
              <a:buNone/>
              <a:defRPr sz="1600" b="1"/>
            </a:lvl8pPr>
            <a:lvl9pPr marL="4114800" lvl="8" indent="-228600" algn="l" rtl="0">
              <a:spcBef>
                <a:spcPts val="1000"/>
              </a:spcBef>
              <a:spcAft>
                <a:spcPts val="0"/>
              </a:spcAft>
              <a:buSzPts val="1280"/>
              <a:buNone/>
              <a:defRPr sz="1600" b="1"/>
            </a:lvl9pPr>
          </a:lstStyle>
          <a:p>
            <a:endParaRPr/>
          </a:p>
        </p:txBody>
      </p:sp>
      <p:sp>
        <p:nvSpPr>
          <p:cNvPr id="298" name="Google Shape;298;gbe562dbf5c_0_5233"/>
          <p:cNvSpPr txBox="1">
            <a:spLocks noGrp="1"/>
          </p:cNvSpPr>
          <p:nvPr>
            <p:ph type="body" idx="4"/>
          </p:nvPr>
        </p:nvSpPr>
        <p:spPr>
          <a:xfrm>
            <a:off x="6208712" y="3179762"/>
            <a:ext cx="4825200" cy="28401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sz="1800"/>
            </a:lvl1pPr>
            <a:lvl2pPr marL="914400" lvl="1" indent="-309880" algn="l" rtl="0">
              <a:spcBef>
                <a:spcPts val="1000"/>
              </a:spcBef>
              <a:spcAft>
                <a:spcPts val="0"/>
              </a:spcAft>
              <a:buSzPts val="1280"/>
              <a:buChar char="►"/>
              <a:defRPr sz="1600"/>
            </a:lvl2pPr>
            <a:lvl3pPr marL="1371600" lvl="2" indent="-299719" algn="l" rtl="0">
              <a:spcBef>
                <a:spcPts val="1000"/>
              </a:spcBef>
              <a:spcAft>
                <a:spcPts val="0"/>
              </a:spcAft>
              <a:buSzPts val="1120"/>
              <a:buChar char="►"/>
              <a:defRPr sz="1400"/>
            </a:lvl3pPr>
            <a:lvl4pPr marL="1828800" lvl="3" indent="-289560" algn="l" rtl="0">
              <a:spcBef>
                <a:spcPts val="1000"/>
              </a:spcBef>
              <a:spcAft>
                <a:spcPts val="0"/>
              </a:spcAft>
              <a:buSzPts val="960"/>
              <a:buChar char="►"/>
              <a:defRPr sz="1200"/>
            </a:lvl4pPr>
            <a:lvl5pPr marL="2286000" lvl="4" indent="-289560" algn="l" rtl="0">
              <a:spcBef>
                <a:spcPts val="1000"/>
              </a:spcBef>
              <a:spcAft>
                <a:spcPts val="0"/>
              </a:spcAft>
              <a:buSzPts val="960"/>
              <a:buChar char="►"/>
              <a:defRPr sz="1200"/>
            </a:lvl5pPr>
            <a:lvl6pPr marL="2743200" lvl="5" indent="-289560" algn="l" rtl="0">
              <a:spcBef>
                <a:spcPts val="1000"/>
              </a:spcBef>
              <a:spcAft>
                <a:spcPts val="0"/>
              </a:spcAft>
              <a:buSzPts val="960"/>
              <a:buChar char="►"/>
              <a:defRPr sz="1200"/>
            </a:lvl6pPr>
            <a:lvl7pPr marL="3200400" lvl="6" indent="-289560" algn="l" rtl="0">
              <a:spcBef>
                <a:spcPts val="1000"/>
              </a:spcBef>
              <a:spcAft>
                <a:spcPts val="0"/>
              </a:spcAft>
              <a:buSzPts val="960"/>
              <a:buChar char="►"/>
              <a:defRPr sz="1200"/>
            </a:lvl7pPr>
            <a:lvl8pPr marL="3657600" lvl="7" indent="-289559" algn="l" rtl="0">
              <a:spcBef>
                <a:spcPts val="1000"/>
              </a:spcBef>
              <a:spcAft>
                <a:spcPts val="0"/>
              </a:spcAft>
              <a:buSzPts val="960"/>
              <a:buChar char="►"/>
              <a:defRPr sz="1200"/>
            </a:lvl8pPr>
            <a:lvl9pPr marL="4114800" lvl="8" indent="-289559" algn="l" rtl="0">
              <a:spcBef>
                <a:spcPts val="1000"/>
              </a:spcBef>
              <a:spcAft>
                <a:spcPts val="0"/>
              </a:spcAft>
              <a:buSzPts val="960"/>
              <a:buChar char="►"/>
              <a:defRPr sz="1200"/>
            </a:lvl9pPr>
          </a:lstStyle>
          <a:p>
            <a:endParaRPr/>
          </a:p>
        </p:txBody>
      </p:sp>
      <p:sp>
        <p:nvSpPr>
          <p:cNvPr id="299" name="Google Shape;299;gbe562dbf5c_0_5233"/>
          <p:cNvSpPr txBox="1">
            <a:spLocks noGrp="1"/>
          </p:cNvSpPr>
          <p:nvPr>
            <p:ph type="dt" idx="10"/>
          </p:nvPr>
        </p:nvSpPr>
        <p:spPr>
          <a:xfrm>
            <a:off x="10653104" y="6391838"/>
            <a:ext cx="990600" cy="3048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0" name="Google Shape;300;gbe562dbf5c_0_5233"/>
          <p:cNvSpPr txBox="1">
            <a:spLocks noGrp="1"/>
          </p:cNvSpPr>
          <p:nvPr>
            <p:ph type="ftr" idx="11"/>
          </p:nvPr>
        </p:nvSpPr>
        <p:spPr>
          <a:xfrm>
            <a:off x="561110" y="6391838"/>
            <a:ext cx="3859800" cy="30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1"/>
        <p:cNvGrpSpPr/>
        <p:nvPr/>
      </p:nvGrpSpPr>
      <p:grpSpPr>
        <a:xfrm>
          <a:off x="0" y="0"/>
          <a:ext cx="0" cy="0"/>
          <a:chOff x="0" y="0"/>
          <a:chExt cx="0" cy="0"/>
        </a:xfrm>
      </p:grpSpPr>
      <p:sp>
        <p:nvSpPr>
          <p:cNvPr id="302" name="Google Shape;302;gbe562dbf5c_0_5241"/>
          <p:cNvSpPr txBox="1">
            <a:spLocks noGrp="1"/>
          </p:cNvSpPr>
          <p:nvPr>
            <p:ph type="title"/>
          </p:nvPr>
        </p:nvSpPr>
        <p:spPr>
          <a:xfrm>
            <a:off x="1154954" y="973668"/>
            <a:ext cx="8761500" cy="707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2"/>
              </a:buClr>
              <a:buSzPts val="3600"/>
              <a:buFont typeface="Century Gothic"/>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3" name="Google Shape;303;gbe562dbf5c_0_5241"/>
          <p:cNvSpPr txBox="1">
            <a:spLocks noGrp="1"/>
          </p:cNvSpPr>
          <p:nvPr>
            <p:ph type="dt" idx="10"/>
          </p:nvPr>
        </p:nvSpPr>
        <p:spPr>
          <a:xfrm>
            <a:off x="10653104" y="6391838"/>
            <a:ext cx="990600" cy="3048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4" name="Google Shape;304;gbe562dbf5c_0_5241"/>
          <p:cNvSpPr txBox="1">
            <a:spLocks noGrp="1"/>
          </p:cNvSpPr>
          <p:nvPr>
            <p:ph type="ftr" idx="11"/>
          </p:nvPr>
        </p:nvSpPr>
        <p:spPr>
          <a:xfrm>
            <a:off x="561110" y="6391838"/>
            <a:ext cx="3859800" cy="30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5" name="Google Shape;305;gbe562dbf5c_0_5241"/>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306"/>
        <p:cNvGrpSpPr/>
        <p:nvPr/>
      </p:nvGrpSpPr>
      <p:grpSpPr>
        <a:xfrm>
          <a:off x="0" y="0"/>
          <a:ext cx="0" cy="0"/>
          <a:chOff x="0" y="0"/>
          <a:chExt cx="0" cy="0"/>
        </a:xfrm>
      </p:grpSpPr>
      <p:grpSp>
        <p:nvGrpSpPr>
          <p:cNvPr id="307" name="Google Shape;307;gbe562dbf5c_0_5246"/>
          <p:cNvGrpSpPr/>
          <p:nvPr/>
        </p:nvGrpSpPr>
        <p:grpSpPr>
          <a:xfrm>
            <a:off x="0" y="0"/>
            <a:ext cx="12192011" cy="6858000"/>
            <a:chOff x="0" y="0"/>
            <a:chExt cx="12192011" cy="6858000"/>
          </a:xfrm>
        </p:grpSpPr>
        <p:sp>
          <p:nvSpPr>
            <p:cNvPr id="308" name="Google Shape;308;gbe562dbf5c_0_5246"/>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gbe562dbf5c_0_5246"/>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gbe562dbf5c_0_5246"/>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gbe562dbf5c_0_5246"/>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gbe562dbf5c_0_5246"/>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gbe562dbf5c_0_5246"/>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gbe562dbf5c_0_5246"/>
            <p:cNvSpPr/>
            <p:nvPr/>
          </p:nvSpPr>
          <p:spPr>
            <a:xfrm>
              <a:off x="5713412" y="402165"/>
              <a:ext cx="6055200" cy="6053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gbe562dbf5c_0_5246"/>
            <p:cNvSpPr/>
            <p:nvPr/>
          </p:nvSpPr>
          <p:spPr>
            <a:xfrm rot="-5677505">
              <a:off x="3140479" y="1826074"/>
              <a:ext cx="3299419"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gbe562dbf5c_0_5246"/>
            <p:cNvSpPr/>
            <p:nvPr/>
          </p:nvSpPr>
          <p:spPr>
            <a:xfrm rot="-5400000">
              <a:off x="2229375" y="2801718"/>
              <a:ext cx="6053675" cy="12545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317" name="Google Shape;317;gbe562dbf5c_0_5246"/>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318" name="Google Shape;318;gbe562dbf5c_0_5246"/>
          <p:cNvSpPr txBox="1">
            <a:spLocks noGrp="1"/>
          </p:cNvSpPr>
          <p:nvPr>
            <p:ph type="title"/>
          </p:nvPr>
        </p:nvSpPr>
        <p:spPr>
          <a:xfrm>
            <a:off x="1154955" y="1295400"/>
            <a:ext cx="2793300" cy="16002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lt2"/>
              </a:buClr>
              <a:buSzPts val="2400"/>
              <a:buFont typeface="Century Gothic"/>
              <a:buNone/>
              <a:defRPr sz="2400" b="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9" name="Google Shape;319;gbe562dbf5c_0_5246"/>
          <p:cNvSpPr txBox="1">
            <a:spLocks noGrp="1"/>
          </p:cNvSpPr>
          <p:nvPr>
            <p:ph type="body" idx="1"/>
          </p:nvPr>
        </p:nvSpPr>
        <p:spPr>
          <a:xfrm>
            <a:off x="5781146" y="1447800"/>
            <a:ext cx="5190000" cy="4572000"/>
          </a:xfrm>
          <a:prstGeom prst="rect">
            <a:avLst/>
          </a:prstGeom>
          <a:noFill/>
          <a:ln>
            <a:noFill/>
          </a:ln>
        </p:spPr>
        <p:txBody>
          <a:bodyPr spcFirstLastPara="1" wrap="square" lIns="91425" tIns="45700" rIns="91425" bIns="45700" anchor="ctr" anchorCtr="0">
            <a:normAutofit/>
          </a:bodyPr>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320" name="Google Shape;320;gbe562dbf5c_0_5246"/>
          <p:cNvSpPr txBox="1">
            <a:spLocks noGrp="1"/>
          </p:cNvSpPr>
          <p:nvPr>
            <p:ph type="body" idx="2"/>
          </p:nvPr>
        </p:nvSpPr>
        <p:spPr>
          <a:xfrm>
            <a:off x="1154954" y="3129280"/>
            <a:ext cx="2793300" cy="2895600"/>
          </a:xfrm>
          <a:prstGeom prst="rect">
            <a:avLst/>
          </a:prstGeom>
          <a:noFill/>
          <a:ln>
            <a:noFill/>
          </a:ln>
        </p:spPr>
        <p:txBody>
          <a:bodyPr spcFirstLastPara="1" wrap="square" lIns="91425" tIns="45700" rIns="91425" bIns="45700" anchor="t" anchorCtr="0">
            <a:normAutofit/>
          </a:bodyPr>
          <a:lstStyle>
            <a:lvl1pPr marL="457200" lvl="0" indent="-228600" algn="l" rtl="0">
              <a:spcBef>
                <a:spcPts val="1000"/>
              </a:spcBef>
              <a:spcAft>
                <a:spcPts val="0"/>
              </a:spcAft>
              <a:buSzPts val="1120"/>
              <a:buNone/>
              <a:defRPr sz="1400">
                <a:solidFill>
                  <a:srgbClr val="EE52A4"/>
                </a:solidFill>
              </a:defRPr>
            </a:lvl1pPr>
            <a:lvl2pPr marL="914400" lvl="1" indent="-228600" algn="l" rtl="0">
              <a:spcBef>
                <a:spcPts val="1000"/>
              </a:spcBef>
              <a:spcAft>
                <a:spcPts val="0"/>
              </a:spcAft>
              <a:buSzPts val="960"/>
              <a:buNone/>
              <a:defRPr sz="1200"/>
            </a:lvl2pPr>
            <a:lvl3pPr marL="1371600" lvl="2" indent="-228600" algn="l" rtl="0">
              <a:spcBef>
                <a:spcPts val="1000"/>
              </a:spcBef>
              <a:spcAft>
                <a:spcPts val="0"/>
              </a:spcAft>
              <a:buSzPts val="800"/>
              <a:buNone/>
              <a:defRPr sz="1000"/>
            </a:lvl3pPr>
            <a:lvl4pPr marL="1828800" lvl="3" indent="-228600" algn="l" rtl="0">
              <a:spcBef>
                <a:spcPts val="1000"/>
              </a:spcBef>
              <a:spcAft>
                <a:spcPts val="0"/>
              </a:spcAft>
              <a:buSzPts val="720"/>
              <a:buNone/>
              <a:defRPr sz="900"/>
            </a:lvl4pPr>
            <a:lvl5pPr marL="2286000" lvl="4" indent="-228600" algn="l" rtl="0">
              <a:spcBef>
                <a:spcPts val="1000"/>
              </a:spcBef>
              <a:spcAft>
                <a:spcPts val="0"/>
              </a:spcAft>
              <a:buSzPts val="720"/>
              <a:buNone/>
              <a:defRPr sz="900"/>
            </a:lvl5pPr>
            <a:lvl6pPr marL="2743200" lvl="5" indent="-228600" algn="l" rtl="0">
              <a:spcBef>
                <a:spcPts val="1000"/>
              </a:spcBef>
              <a:spcAft>
                <a:spcPts val="0"/>
              </a:spcAft>
              <a:buSzPts val="720"/>
              <a:buNone/>
              <a:defRPr sz="900"/>
            </a:lvl6pPr>
            <a:lvl7pPr marL="3200400" lvl="6" indent="-228600" algn="l" rtl="0">
              <a:spcBef>
                <a:spcPts val="1000"/>
              </a:spcBef>
              <a:spcAft>
                <a:spcPts val="0"/>
              </a:spcAft>
              <a:buSzPts val="720"/>
              <a:buNone/>
              <a:defRPr sz="900"/>
            </a:lvl7pPr>
            <a:lvl8pPr marL="3657600" lvl="7" indent="-228600" algn="l" rtl="0">
              <a:spcBef>
                <a:spcPts val="1000"/>
              </a:spcBef>
              <a:spcAft>
                <a:spcPts val="0"/>
              </a:spcAft>
              <a:buSzPts val="720"/>
              <a:buNone/>
              <a:defRPr sz="900"/>
            </a:lvl8pPr>
            <a:lvl9pPr marL="4114800" lvl="8" indent="-228600" algn="l" rtl="0">
              <a:spcBef>
                <a:spcPts val="1000"/>
              </a:spcBef>
              <a:spcAft>
                <a:spcPts val="0"/>
              </a:spcAft>
              <a:buSzPts val="720"/>
              <a:buNone/>
              <a:defRPr sz="900"/>
            </a:lvl9pPr>
          </a:lstStyle>
          <a:p>
            <a:endParaRPr/>
          </a:p>
        </p:txBody>
      </p:sp>
      <p:sp>
        <p:nvSpPr>
          <p:cNvPr id="321" name="Google Shape;321;gbe562dbf5c_0_5246"/>
          <p:cNvSpPr txBox="1">
            <a:spLocks noGrp="1"/>
          </p:cNvSpPr>
          <p:nvPr>
            <p:ph type="dt" idx="10"/>
          </p:nvPr>
        </p:nvSpPr>
        <p:spPr>
          <a:xfrm>
            <a:off x="10653104" y="6391838"/>
            <a:ext cx="990600" cy="3048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2" name="Google Shape;322;gbe562dbf5c_0_5246"/>
          <p:cNvSpPr txBox="1">
            <a:spLocks noGrp="1"/>
          </p:cNvSpPr>
          <p:nvPr>
            <p:ph type="ftr" idx="11"/>
          </p:nvPr>
        </p:nvSpPr>
        <p:spPr>
          <a:xfrm>
            <a:off x="561110" y="6391838"/>
            <a:ext cx="3859800" cy="30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323"/>
        <p:cNvGrpSpPr/>
        <p:nvPr/>
      </p:nvGrpSpPr>
      <p:grpSpPr>
        <a:xfrm>
          <a:off x="0" y="0"/>
          <a:ext cx="0" cy="0"/>
          <a:chOff x="0" y="0"/>
          <a:chExt cx="0" cy="0"/>
        </a:xfrm>
      </p:grpSpPr>
      <p:grpSp>
        <p:nvGrpSpPr>
          <p:cNvPr id="324" name="Google Shape;324;gbe562dbf5c_0_5263"/>
          <p:cNvGrpSpPr/>
          <p:nvPr/>
        </p:nvGrpSpPr>
        <p:grpSpPr>
          <a:xfrm>
            <a:off x="0" y="0"/>
            <a:ext cx="12192011" cy="6858000"/>
            <a:chOff x="0" y="0"/>
            <a:chExt cx="12192011" cy="6858000"/>
          </a:xfrm>
        </p:grpSpPr>
        <p:sp>
          <p:nvSpPr>
            <p:cNvPr id="325" name="Google Shape;325;gbe562dbf5c_0_5263"/>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gbe562dbf5c_0_5263"/>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gbe562dbf5c_0_5263"/>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gbe562dbf5c_0_5263"/>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gbe562dbf5c_0_5263"/>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gbe562dbf5c_0_5263"/>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gbe562dbf5c_0_5263"/>
            <p:cNvSpPr/>
            <p:nvPr/>
          </p:nvSpPr>
          <p:spPr>
            <a:xfrm>
              <a:off x="6172200" y="402165"/>
              <a:ext cx="5596500" cy="6053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gbe562dbf5c_0_5263"/>
            <p:cNvSpPr/>
            <p:nvPr/>
          </p:nvSpPr>
          <p:spPr>
            <a:xfrm rot="-5677505">
              <a:off x="4203588" y="1826074"/>
              <a:ext cx="3299419"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gbe562dbf5c_0_5263"/>
            <p:cNvSpPr/>
            <p:nvPr/>
          </p:nvSpPr>
          <p:spPr>
            <a:xfrm rot="-5400000">
              <a:off x="3295430" y="2801718"/>
              <a:ext cx="6053675" cy="12545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334" name="Google Shape;334;gbe562dbf5c_0_5263"/>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335" name="Google Shape;335;gbe562dbf5c_0_5263"/>
          <p:cNvSpPr txBox="1">
            <a:spLocks noGrp="1"/>
          </p:cNvSpPr>
          <p:nvPr>
            <p:ph type="title"/>
          </p:nvPr>
        </p:nvSpPr>
        <p:spPr>
          <a:xfrm>
            <a:off x="1154955" y="1693333"/>
            <a:ext cx="3865200" cy="17358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lt2"/>
              </a:buClr>
              <a:buSzPts val="3600"/>
              <a:buFont typeface="Century Gothic"/>
              <a:buNone/>
              <a:defRPr sz="3600" b="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6" name="Google Shape;336;gbe562dbf5c_0_5263"/>
          <p:cNvSpPr>
            <a:spLocks noGrp="1"/>
          </p:cNvSpPr>
          <p:nvPr>
            <p:ph type="pic" idx="2"/>
          </p:nvPr>
        </p:nvSpPr>
        <p:spPr>
          <a:xfrm>
            <a:off x="6547870" y="1143000"/>
            <a:ext cx="3227100" cy="4572000"/>
          </a:xfrm>
          <a:prstGeom prst="roundRect">
            <a:avLst>
              <a:gd name="adj" fmla="val 1858"/>
            </a:avLst>
          </a:prstGeom>
          <a:noFill/>
          <a:ln>
            <a:noFill/>
          </a:ln>
          <a:effectLst>
            <a:outerShdw blurRad="50800" dist="50800" dir="5400000" algn="tl" rotWithShape="0">
              <a:srgbClr val="000000">
                <a:alpha val="42750"/>
              </a:srgbClr>
            </a:outerShdw>
          </a:effectLst>
        </p:spPr>
        <p:txBody>
          <a:bodyPr spcFirstLastPara="1" wrap="square" lIns="91425" tIns="45700" rIns="91425" bIns="45700" anchor="t" anchorCtr="0">
            <a:no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337" name="Google Shape;337;gbe562dbf5c_0_5263"/>
          <p:cNvSpPr txBox="1">
            <a:spLocks noGrp="1"/>
          </p:cNvSpPr>
          <p:nvPr>
            <p:ph type="body" idx="1"/>
          </p:nvPr>
        </p:nvSpPr>
        <p:spPr>
          <a:xfrm>
            <a:off x="1154954" y="3657600"/>
            <a:ext cx="3859200" cy="1371600"/>
          </a:xfrm>
          <a:prstGeom prst="rect">
            <a:avLst/>
          </a:prstGeom>
          <a:noFill/>
          <a:ln>
            <a:noFill/>
          </a:ln>
        </p:spPr>
        <p:txBody>
          <a:bodyPr spcFirstLastPara="1" wrap="square" lIns="91425" tIns="45700" rIns="91425" bIns="45700" anchor="t" anchorCtr="0">
            <a:normAutofit/>
          </a:bodyPr>
          <a:lstStyle>
            <a:lvl1pPr marL="457200" lvl="0" indent="-228600" algn="l" rtl="0">
              <a:spcBef>
                <a:spcPts val="1000"/>
              </a:spcBef>
              <a:spcAft>
                <a:spcPts val="0"/>
              </a:spcAft>
              <a:buSzPts val="1120"/>
              <a:buNone/>
              <a:defRPr sz="1400">
                <a:solidFill>
                  <a:srgbClr val="EE52A4"/>
                </a:solidFill>
              </a:defRPr>
            </a:lvl1pPr>
            <a:lvl2pPr marL="914400" lvl="1" indent="-228600" algn="l" rtl="0">
              <a:spcBef>
                <a:spcPts val="1000"/>
              </a:spcBef>
              <a:spcAft>
                <a:spcPts val="0"/>
              </a:spcAft>
              <a:buSzPts val="960"/>
              <a:buNone/>
              <a:defRPr sz="1200"/>
            </a:lvl2pPr>
            <a:lvl3pPr marL="1371600" lvl="2" indent="-228600" algn="l" rtl="0">
              <a:spcBef>
                <a:spcPts val="1000"/>
              </a:spcBef>
              <a:spcAft>
                <a:spcPts val="0"/>
              </a:spcAft>
              <a:buSzPts val="800"/>
              <a:buNone/>
              <a:defRPr sz="1000"/>
            </a:lvl3pPr>
            <a:lvl4pPr marL="1828800" lvl="3" indent="-228600" algn="l" rtl="0">
              <a:spcBef>
                <a:spcPts val="1000"/>
              </a:spcBef>
              <a:spcAft>
                <a:spcPts val="0"/>
              </a:spcAft>
              <a:buSzPts val="720"/>
              <a:buNone/>
              <a:defRPr sz="900"/>
            </a:lvl4pPr>
            <a:lvl5pPr marL="2286000" lvl="4" indent="-228600" algn="l" rtl="0">
              <a:spcBef>
                <a:spcPts val="1000"/>
              </a:spcBef>
              <a:spcAft>
                <a:spcPts val="0"/>
              </a:spcAft>
              <a:buSzPts val="720"/>
              <a:buNone/>
              <a:defRPr sz="900"/>
            </a:lvl5pPr>
            <a:lvl6pPr marL="2743200" lvl="5" indent="-228600" algn="l" rtl="0">
              <a:spcBef>
                <a:spcPts val="1000"/>
              </a:spcBef>
              <a:spcAft>
                <a:spcPts val="0"/>
              </a:spcAft>
              <a:buSzPts val="720"/>
              <a:buNone/>
              <a:defRPr sz="900"/>
            </a:lvl6pPr>
            <a:lvl7pPr marL="3200400" lvl="6" indent="-228600" algn="l" rtl="0">
              <a:spcBef>
                <a:spcPts val="1000"/>
              </a:spcBef>
              <a:spcAft>
                <a:spcPts val="0"/>
              </a:spcAft>
              <a:buSzPts val="720"/>
              <a:buNone/>
              <a:defRPr sz="900"/>
            </a:lvl7pPr>
            <a:lvl8pPr marL="3657600" lvl="7" indent="-228600" algn="l" rtl="0">
              <a:spcBef>
                <a:spcPts val="1000"/>
              </a:spcBef>
              <a:spcAft>
                <a:spcPts val="0"/>
              </a:spcAft>
              <a:buSzPts val="720"/>
              <a:buNone/>
              <a:defRPr sz="900"/>
            </a:lvl8pPr>
            <a:lvl9pPr marL="4114800" lvl="8" indent="-228600" algn="l" rtl="0">
              <a:spcBef>
                <a:spcPts val="1000"/>
              </a:spcBef>
              <a:spcAft>
                <a:spcPts val="0"/>
              </a:spcAft>
              <a:buSzPts val="720"/>
              <a:buNone/>
              <a:defRPr sz="900"/>
            </a:lvl9pPr>
          </a:lstStyle>
          <a:p>
            <a:endParaRPr/>
          </a:p>
        </p:txBody>
      </p:sp>
      <p:sp>
        <p:nvSpPr>
          <p:cNvPr id="338" name="Google Shape;338;gbe562dbf5c_0_5263"/>
          <p:cNvSpPr txBox="1">
            <a:spLocks noGrp="1"/>
          </p:cNvSpPr>
          <p:nvPr>
            <p:ph type="dt" idx="10"/>
          </p:nvPr>
        </p:nvSpPr>
        <p:spPr>
          <a:xfrm>
            <a:off x="10653104" y="6391838"/>
            <a:ext cx="990600" cy="3048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9" name="Google Shape;339;gbe562dbf5c_0_5263"/>
          <p:cNvSpPr txBox="1">
            <a:spLocks noGrp="1"/>
          </p:cNvSpPr>
          <p:nvPr>
            <p:ph type="ftr" idx="11"/>
          </p:nvPr>
        </p:nvSpPr>
        <p:spPr>
          <a:xfrm>
            <a:off x="561110" y="6391838"/>
            <a:ext cx="3859800" cy="30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0" name="Google Shape;340;gbe562dbf5c_0_5263"/>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gbe562dbf5c_0_5263"/>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342"/>
        <p:cNvGrpSpPr/>
        <p:nvPr/>
      </p:nvGrpSpPr>
      <p:grpSpPr>
        <a:xfrm>
          <a:off x="0" y="0"/>
          <a:ext cx="0" cy="0"/>
          <a:chOff x="0" y="0"/>
          <a:chExt cx="0" cy="0"/>
        </a:xfrm>
      </p:grpSpPr>
      <p:grpSp>
        <p:nvGrpSpPr>
          <p:cNvPr id="343" name="Google Shape;343;gbe562dbf5c_0_5282"/>
          <p:cNvGrpSpPr/>
          <p:nvPr/>
        </p:nvGrpSpPr>
        <p:grpSpPr>
          <a:xfrm>
            <a:off x="0" y="0"/>
            <a:ext cx="12192011" cy="6858000"/>
            <a:chOff x="0" y="0"/>
            <a:chExt cx="12192011" cy="6858000"/>
          </a:xfrm>
        </p:grpSpPr>
        <p:sp>
          <p:nvSpPr>
            <p:cNvPr id="344" name="Google Shape;344;gbe562dbf5c_0_5282"/>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gbe562dbf5c_0_5282"/>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gbe562dbf5c_0_5282"/>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gbe562dbf5c_0_5282"/>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gbe562dbf5c_0_5282"/>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gbe562dbf5c_0_5282"/>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gbe562dbf5c_0_5282"/>
            <p:cNvSpPr/>
            <p:nvPr/>
          </p:nvSpPr>
          <p:spPr>
            <a:xfrm rot="10371520">
              <a:off x="263754" y="4438261"/>
              <a:ext cx="3299420"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gbe562dbf5c_0_5282"/>
            <p:cNvSpPr/>
            <p:nvPr/>
          </p:nvSpPr>
          <p:spPr>
            <a:xfrm rot="10800000">
              <a:off x="459506" y="321130"/>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352" name="Google Shape;352;gbe562dbf5c_0_5282"/>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353" name="Google Shape;353;gbe562dbf5c_0_5282"/>
          <p:cNvSpPr txBox="1">
            <a:spLocks noGrp="1"/>
          </p:cNvSpPr>
          <p:nvPr>
            <p:ph type="title"/>
          </p:nvPr>
        </p:nvSpPr>
        <p:spPr>
          <a:xfrm>
            <a:off x="1154954" y="4969927"/>
            <a:ext cx="8825700" cy="5667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lt2"/>
              </a:buClr>
              <a:buSzPts val="2400"/>
              <a:buFont typeface="Century Gothic"/>
              <a:buNone/>
              <a:defRPr sz="2400" b="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4" name="Google Shape;354;gbe562dbf5c_0_5282"/>
          <p:cNvSpPr>
            <a:spLocks noGrp="1"/>
          </p:cNvSpPr>
          <p:nvPr>
            <p:ph type="pic" idx="2"/>
          </p:nvPr>
        </p:nvSpPr>
        <p:spPr>
          <a:xfrm>
            <a:off x="1154954" y="685800"/>
            <a:ext cx="8825700" cy="3429000"/>
          </a:xfrm>
          <a:prstGeom prst="roundRect">
            <a:avLst>
              <a:gd name="adj" fmla="val 1858"/>
            </a:avLst>
          </a:prstGeom>
          <a:noFill/>
          <a:ln>
            <a:noFill/>
          </a:ln>
          <a:effectLst>
            <a:outerShdw blurRad="50800" dist="50800" dir="5400000" algn="tl" rotWithShape="0">
              <a:srgbClr val="000000">
                <a:alpha val="42750"/>
              </a:srgbClr>
            </a:outerShdw>
          </a:effectLst>
        </p:spPr>
        <p:txBody>
          <a:bodyPr spcFirstLastPara="1" wrap="square" lIns="91425" tIns="45700" rIns="91425" bIns="45700" anchor="t" anchorCtr="0">
            <a:no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355" name="Google Shape;355;gbe562dbf5c_0_5282"/>
          <p:cNvSpPr txBox="1">
            <a:spLocks noGrp="1"/>
          </p:cNvSpPr>
          <p:nvPr>
            <p:ph type="body" idx="1"/>
          </p:nvPr>
        </p:nvSpPr>
        <p:spPr>
          <a:xfrm>
            <a:off x="1154954" y="5536665"/>
            <a:ext cx="8825700" cy="493800"/>
          </a:xfrm>
          <a:prstGeom prst="rect">
            <a:avLst/>
          </a:prstGeom>
          <a:noFill/>
          <a:ln>
            <a:noFill/>
          </a:ln>
        </p:spPr>
        <p:txBody>
          <a:bodyPr spcFirstLastPara="1" wrap="square" lIns="91425" tIns="45700" rIns="91425" bIns="45700" anchor="t" anchorCtr="0">
            <a:normAutofit/>
          </a:bodyPr>
          <a:lstStyle>
            <a:lvl1pPr marL="457200" lvl="0" indent="-228600" algn="l" rtl="0">
              <a:spcBef>
                <a:spcPts val="1000"/>
              </a:spcBef>
              <a:spcAft>
                <a:spcPts val="0"/>
              </a:spcAft>
              <a:buSzPts val="960"/>
              <a:buNone/>
              <a:defRPr sz="1200">
                <a:solidFill>
                  <a:srgbClr val="EE52A4"/>
                </a:solidFill>
              </a:defRPr>
            </a:lvl1pPr>
            <a:lvl2pPr marL="914400" lvl="1" indent="-228600" algn="l" rtl="0">
              <a:spcBef>
                <a:spcPts val="1000"/>
              </a:spcBef>
              <a:spcAft>
                <a:spcPts val="0"/>
              </a:spcAft>
              <a:buSzPts val="960"/>
              <a:buNone/>
              <a:defRPr sz="1200"/>
            </a:lvl2pPr>
            <a:lvl3pPr marL="1371600" lvl="2" indent="-228600" algn="l" rtl="0">
              <a:spcBef>
                <a:spcPts val="1000"/>
              </a:spcBef>
              <a:spcAft>
                <a:spcPts val="0"/>
              </a:spcAft>
              <a:buSzPts val="800"/>
              <a:buNone/>
              <a:defRPr sz="1000"/>
            </a:lvl3pPr>
            <a:lvl4pPr marL="1828800" lvl="3" indent="-228600" algn="l" rtl="0">
              <a:spcBef>
                <a:spcPts val="1000"/>
              </a:spcBef>
              <a:spcAft>
                <a:spcPts val="0"/>
              </a:spcAft>
              <a:buSzPts val="720"/>
              <a:buNone/>
              <a:defRPr sz="900"/>
            </a:lvl4pPr>
            <a:lvl5pPr marL="2286000" lvl="4" indent="-228600" algn="l" rtl="0">
              <a:spcBef>
                <a:spcPts val="1000"/>
              </a:spcBef>
              <a:spcAft>
                <a:spcPts val="0"/>
              </a:spcAft>
              <a:buSzPts val="720"/>
              <a:buNone/>
              <a:defRPr sz="900"/>
            </a:lvl5pPr>
            <a:lvl6pPr marL="2743200" lvl="5" indent="-228600" algn="l" rtl="0">
              <a:spcBef>
                <a:spcPts val="1000"/>
              </a:spcBef>
              <a:spcAft>
                <a:spcPts val="0"/>
              </a:spcAft>
              <a:buSzPts val="720"/>
              <a:buNone/>
              <a:defRPr sz="900"/>
            </a:lvl6pPr>
            <a:lvl7pPr marL="3200400" lvl="6" indent="-228600" algn="l" rtl="0">
              <a:spcBef>
                <a:spcPts val="1000"/>
              </a:spcBef>
              <a:spcAft>
                <a:spcPts val="0"/>
              </a:spcAft>
              <a:buSzPts val="720"/>
              <a:buNone/>
              <a:defRPr sz="900"/>
            </a:lvl7pPr>
            <a:lvl8pPr marL="3657600" lvl="7" indent="-228600" algn="l" rtl="0">
              <a:spcBef>
                <a:spcPts val="1000"/>
              </a:spcBef>
              <a:spcAft>
                <a:spcPts val="0"/>
              </a:spcAft>
              <a:buSzPts val="720"/>
              <a:buNone/>
              <a:defRPr sz="900"/>
            </a:lvl8pPr>
            <a:lvl9pPr marL="4114800" lvl="8" indent="-228600" algn="l" rtl="0">
              <a:spcBef>
                <a:spcPts val="1000"/>
              </a:spcBef>
              <a:spcAft>
                <a:spcPts val="0"/>
              </a:spcAft>
              <a:buSzPts val="720"/>
              <a:buNone/>
              <a:defRPr sz="900"/>
            </a:lvl9pPr>
          </a:lstStyle>
          <a:p>
            <a:endParaRPr/>
          </a:p>
        </p:txBody>
      </p:sp>
      <p:sp>
        <p:nvSpPr>
          <p:cNvPr id="356" name="Google Shape;356;gbe562dbf5c_0_5282"/>
          <p:cNvSpPr txBox="1">
            <a:spLocks noGrp="1"/>
          </p:cNvSpPr>
          <p:nvPr>
            <p:ph type="dt" idx="10"/>
          </p:nvPr>
        </p:nvSpPr>
        <p:spPr>
          <a:xfrm>
            <a:off x="10653104" y="6391838"/>
            <a:ext cx="990600" cy="3048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7" name="Google Shape;357;gbe562dbf5c_0_5282"/>
          <p:cNvSpPr txBox="1">
            <a:spLocks noGrp="1"/>
          </p:cNvSpPr>
          <p:nvPr>
            <p:ph type="ftr" idx="11"/>
          </p:nvPr>
        </p:nvSpPr>
        <p:spPr>
          <a:xfrm>
            <a:off x="561110" y="6391838"/>
            <a:ext cx="3859800" cy="30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8" name="Google Shape;358;gbe562dbf5c_0_5282"/>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gbe562dbf5c_0_5282"/>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360"/>
        <p:cNvGrpSpPr/>
        <p:nvPr/>
      </p:nvGrpSpPr>
      <p:grpSpPr>
        <a:xfrm>
          <a:off x="0" y="0"/>
          <a:ext cx="0" cy="0"/>
          <a:chOff x="0" y="0"/>
          <a:chExt cx="0" cy="0"/>
        </a:xfrm>
      </p:grpSpPr>
      <p:grpSp>
        <p:nvGrpSpPr>
          <p:cNvPr id="361" name="Google Shape;361;gbe562dbf5c_0_5300"/>
          <p:cNvGrpSpPr/>
          <p:nvPr/>
        </p:nvGrpSpPr>
        <p:grpSpPr>
          <a:xfrm>
            <a:off x="0" y="0"/>
            <a:ext cx="12192011" cy="6858000"/>
            <a:chOff x="0" y="0"/>
            <a:chExt cx="12192011" cy="6858000"/>
          </a:xfrm>
        </p:grpSpPr>
        <p:sp>
          <p:nvSpPr>
            <p:cNvPr id="362" name="Google Shape;362;gbe562dbf5c_0_5300"/>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gbe562dbf5c_0_5300"/>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gbe562dbf5c_0_5300"/>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gbe562dbf5c_0_5300"/>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gbe562dbf5c_0_5300"/>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gbe562dbf5c_0_5300"/>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gbe562dbf5c_0_5300"/>
            <p:cNvSpPr/>
            <p:nvPr/>
          </p:nvSpPr>
          <p:spPr>
            <a:xfrm rot="-589939">
              <a:off x="8490949" y="2714870"/>
              <a:ext cx="3299413"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gbe562dbf5c_0_5300"/>
            <p:cNvSpPr/>
            <p:nvPr/>
          </p:nvSpPr>
          <p:spPr>
            <a:xfrm>
              <a:off x="455612" y="2801319"/>
              <a:ext cx="11277600" cy="3602637"/>
            </a:xfrm>
            <a:custGeom>
              <a:avLst/>
              <a:gdLst/>
              <a:ahLst/>
              <a:cxnLst/>
              <a:rect l="l" t="t" r="r" b="b"/>
              <a:pathLst>
                <a:path w="10000" h="7946" extrusionOk="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370" name="Google Shape;370;gbe562dbf5c_0_5300"/>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371" name="Google Shape;371;gbe562dbf5c_0_5300"/>
          <p:cNvSpPr txBox="1">
            <a:spLocks noGrp="1"/>
          </p:cNvSpPr>
          <p:nvPr>
            <p:ph type="title"/>
          </p:nvPr>
        </p:nvSpPr>
        <p:spPr>
          <a:xfrm>
            <a:off x="1148798" y="1063417"/>
            <a:ext cx="8831700" cy="1373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2"/>
              </a:buClr>
              <a:buSzPts val="4000"/>
              <a:buFont typeface="Century Gothic"/>
              <a:buNone/>
              <a:defRPr sz="40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2" name="Google Shape;372;gbe562dbf5c_0_5300"/>
          <p:cNvSpPr txBox="1">
            <a:spLocks noGrp="1"/>
          </p:cNvSpPr>
          <p:nvPr>
            <p:ph type="body" idx="1"/>
          </p:nvPr>
        </p:nvSpPr>
        <p:spPr>
          <a:xfrm>
            <a:off x="1154954" y="3543300"/>
            <a:ext cx="8825700" cy="2476500"/>
          </a:xfrm>
          <a:prstGeom prst="rect">
            <a:avLst/>
          </a:prstGeom>
          <a:noFill/>
          <a:ln>
            <a:noFill/>
          </a:ln>
        </p:spPr>
        <p:txBody>
          <a:bodyPr spcFirstLastPara="1" wrap="square" lIns="91425" tIns="45700" rIns="91425" bIns="45700" anchor="ctr" anchorCtr="0">
            <a:normAutofit/>
          </a:bodyPr>
          <a:lstStyle>
            <a:lvl1pPr marL="457200" lvl="0" indent="-228600" algn="l" rtl="0">
              <a:spcBef>
                <a:spcPts val="1000"/>
              </a:spcBef>
              <a:spcAft>
                <a:spcPts val="0"/>
              </a:spcAft>
              <a:buSzPts val="1440"/>
              <a:buNone/>
              <a:defRPr sz="1800"/>
            </a:lvl1pPr>
            <a:lvl2pPr marL="914400" lvl="1" indent="-228600" algn="l" rtl="0">
              <a:spcBef>
                <a:spcPts val="1000"/>
              </a:spcBef>
              <a:spcAft>
                <a:spcPts val="0"/>
              </a:spcAft>
              <a:buSzPts val="960"/>
              <a:buNone/>
              <a:defRPr sz="1200"/>
            </a:lvl2pPr>
            <a:lvl3pPr marL="1371600" lvl="2" indent="-228600" algn="l" rtl="0">
              <a:spcBef>
                <a:spcPts val="1000"/>
              </a:spcBef>
              <a:spcAft>
                <a:spcPts val="0"/>
              </a:spcAft>
              <a:buSzPts val="800"/>
              <a:buNone/>
              <a:defRPr sz="1000"/>
            </a:lvl3pPr>
            <a:lvl4pPr marL="1828800" lvl="3" indent="-228600" algn="l" rtl="0">
              <a:spcBef>
                <a:spcPts val="1000"/>
              </a:spcBef>
              <a:spcAft>
                <a:spcPts val="0"/>
              </a:spcAft>
              <a:buSzPts val="720"/>
              <a:buNone/>
              <a:defRPr sz="900"/>
            </a:lvl4pPr>
            <a:lvl5pPr marL="2286000" lvl="4" indent="-228600" algn="l" rtl="0">
              <a:spcBef>
                <a:spcPts val="1000"/>
              </a:spcBef>
              <a:spcAft>
                <a:spcPts val="0"/>
              </a:spcAft>
              <a:buSzPts val="720"/>
              <a:buNone/>
              <a:defRPr sz="900"/>
            </a:lvl5pPr>
            <a:lvl6pPr marL="2743200" lvl="5" indent="-228600" algn="l" rtl="0">
              <a:spcBef>
                <a:spcPts val="1000"/>
              </a:spcBef>
              <a:spcAft>
                <a:spcPts val="0"/>
              </a:spcAft>
              <a:buSzPts val="720"/>
              <a:buNone/>
              <a:defRPr sz="900"/>
            </a:lvl6pPr>
            <a:lvl7pPr marL="3200400" lvl="6" indent="-228600" algn="l" rtl="0">
              <a:spcBef>
                <a:spcPts val="1000"/>
              </a:spcBef>
              <a:spcAft>
                <a:spcPts val="0"/>
              </a:spcAft>
              <a:buSzPts val="720"/>
              <a:buNone/>
              <a:defRPr sz="900"/>
            </a:lvl7pPr>
            <a:lvl8pPr marL="3657600" lvl="7" indent="-228600" algn="l" rtl="0">
              <a:spcBef>
                <a:spcPts val="1000"/>
              </a:spcBef>
              <a:spcAft>
                <a:spcPts val="0"/>
              </a:spcAft>
              <a:buSzPts val="720"/>
              <a:buNone/>
              <a:defRPr sz="900"/>
            </a:lvl8pPr>
            <a:lvl9pPr marL="4114800" lvl="8" indent="-228600" algn="l" rtl="0">
              <a:spcBef>
                <a:spcPts val="1000"/>
              </a:spcBef>
              <a:spcAft>
                <a:spcPts val="0"/>
              </a:spcAft>
              <a:buSzPts val="720"/>
              <a:buNone/>
              <a:defRPr sz="900"/>
            </a:lvl9pPr>
          </a:lstStyle>
          <a:p>
            <a:endParaRPr/>
          </a:p>
        </p:txBody>
      </p:sp>
      <p:sp>
        <p:nvSpPr>
          <p:cNvPr id="373" name="Google Shape;373;gbe562dbf5c_0_5300"/>
          <p:cNvSpPr txBox="1">
            <a:spLocks noGrp="1"/>
          </p:cNvSpPr>
          <p:nvPr>
            <p:ph type="dt" idx="10"/>
          </p:nvPr>
        </p:nvSpPr>
        <p:spPr>
          <a:xfrm>
            <a:off x="10653104" y="6391838"/>
            <a:ext cx="990600" cy="3048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4" name="Google Shape;374;gbe562dbf5c_0_5300"/>
          <p:cNvSpPr txBox="1">
            <a:spLocks noGrp="1"/>
          </p:cNvSpPr>
          <p:nvPr>
            <p:ph type="ftr" idx="11"/>
          </p:nvPr>
        </p:nvSpPr>
        <p:spPr>
          <a:xfrm>
            <a:off x="561110" y="6391838"/>
            <a:ext cx="3859800" cy="30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5" name="Google Shape;375;gbe562dbf5c_0_5300"/>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gbe562dbf5c_0_5300"/>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377"/>
        <p:cNvGrpSpPr/>
        <p:nvPr/>
      </p:nvGrpSpPr>
      <p:grpSpPr>
        <a:xfrm>
          <a:off x="0" y="0"/>
          <a:ext cx="0" cy="0"/>
          <a:chOff x="0" y="0"/>
          <a:chExt cx="0" cy="0"/>
        </a:xfrm>
      </p:grpSpPr>
      <p:grpSp>
        <p:nvGrpSpPr>
          <p:cNvPr id="378" name="Google Shape;378;gbe562dbf5c_0_5317"/>
          <p:cNvGrpSpPr/>
          <p:nvPr/>
        </p:nvGrpSpPr>
        <p:grpSpPr>
          <a:xfrm>
            <a:off x="0" y="0"/>
            <a:ext cx="12192011" cy="6858000"/>
            <a:chOff x="0" y="0"/>
            <a:chExt cx="12192011" cy="6858000"/>
          </a:xfrm>
        </p:grpSpPr>
        <p:sp>
          <p:nvSpPr>
            <p:cNvPr id="379" name="Google Shape;379;gbe562dbf5c_0_5317"/>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gbe562dbf5c_0_5317"/>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gbe562dbf5c_0_5317"/>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gbe562dbf5c_0_5317"/>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gbe562dbf5c_0_5317"/>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gbe562dbf5c_0_5317"/>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gbe562dbf5c_0_5317"/>
            <p:cNvSpPr/>
            <p:nvPr/>
          </p:nvSpPr>
          <p:spPr>
            <a:xfrm rot="-589939">
              <a:off x="8490949" y="4185114"/>
              <a:ext cx="3299413"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gbe562dbf5c_0_5317"/>
            <p:cNvSpPr/>
            <p:nvPr/>
          </p:nvSpPr>
          <p:spPr>
            <a:xfrm>
              <a:off x="455612" y="4241801"/>
              <a:ext cx="11277600" cy="23371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387" name="Google Shape;387;gbe562dbf5c_0_5317"/>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388" name="Google Shape;388;gbe562dbf5c_0_5317"/>
          <p:cNvSpPr txBox="1"/>
          <p:nvPr/>
        </p:nvSpPr>
        <p:spPr>
          <a:xfrm>
            <a:off x="881566" y="607336"/>
            <a:ext cx="801900" cy="15696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600" b="0" i="0">
                <a:solidFill>
                  <a:srgbClr val="EE52A4"/>
                </a:solidFill>
                <a:latin typeface="Arial"/>
                <a:ea typeface="Arial"/>
                <a:cs typeface="Arial"/>
                <a:sym typeface="Arial"/>
              </a:rPr>
              <a:t>“</a:t>
            </a:r>
            <a:endParaRPr/>
          </a:p>
        </p:txBody>
      </p:sp>
      <p:sp>
        <p:nvSpPr>
          <p:cNvPr id="389" name="Google Shape;389;gbe562dbf5c_0_5317"/>
          <p:cNvSpPr txBox="1"/>
          <p:nvPr/>
        </p:nvSpPr>
        <p:spPr>
          <a:xfrm>
            <a:off x="9884458" y="2613787"/>
            <a:ext cx="652800" cy="15696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600" b="0" i="0">
                <a:solidFill>
                  <a:srgbClr val="EE52A4"/>
                </a:solidFill>
                <a:latin typeface="Arial"/>
                <a:ea typeface="Arial"/>
                <a:cs typeface="Arial"/>
                <a:sym typeface="Arial"/>
              </a:rPr>
              <a:t>”</a:t>
            </a:r>
            <a:endParaRPr/>
          </a:p>
        </p:txBody>
      </p:sp>
      <p:sp>
        <p:nvSpPr>
          <p:cNvPr id="390" name="Google Shape;390;gbe562dbf5c_0_5317"/>
          <p:cNvSpPr txBox="1">
            <a:spLocks noGrp="1"/>
          </p:cNvSpPr>
          <p:nvPr>
            <p:ph type="title"/>
          </p:nvPr>
        </p:nvSpPr>
        <p:spPr>
          <a:xfrm>
            <a:off x="1581878" y="982134"/>
            <a:ext cx="8454000" cy="26967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2"/>
              </a:buClr>
              <a:buSzPts val="4000"/>
              <a:buFont typeface="Century Gothic"/>
              <a:buNone/>
              <a:defRPr sz="40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1" name="Google Shape;391;gbe562dbf5c_0_5317"/>
          <p:cNvSpPr txBox="1">
            <a:spLocks noGrp="1"/>
          </p:cNvSpPr>
          <p:nvPr>
            <p:ph type="body" idx="1"/>
          </p:nvPr>
        </p:nvSpPr>
        <p:spPr>
          <a:xfrm>
            <a:off x="1945945" y="3678766"/>
            <a:ext cx="7731300" cy="342300"/>
          </a:xfrm>
          <a:prstGeom prst="rect">
            <a:avLst/>
          </a:prstGeom>
          <a:noFill/>
          <a:ln>
            <a:noFill/>
          </a:ln>
        </p:spPr>
        <p:txBody>
          <a:bodyPr spcFirstLastPara="1" wrap="square" lIns="91425" tIns="45700" rIns="91425" bIns="45700" anchor="t" anchorCtr="0">
            <a:normAutofit/>
          </a:bodyPr>
          <a:lstStyle>
            <a:lvl1pPr marL="457200" lvl="0" indent="-228600" algn="l" rtl="0">
              <a:spcBef>
                <a:spcPts val="1000"/>
              </a:spcBef>
              <a:spcAft>
                <a:spcPts val="0"/>
              </a:spcAft>
              <a:buSzPts val="1120"/>
              <a:buNone/>
              <a:defRPr sz="1400" b="0" i="0" cap="small">
                <a:solidFill>
                  <a:srgbClr val="EE52A4"/>
                </a:solidFill>
                <a:latin typeface="Century Gothic"/>
                <a:ea typeface="Century Gothic"/>
                <a:cs typeface="Century Gothic"/>
                <a:sym typeface="Century Gothic"/>
              </a:defRPr>
            </a:lvl1pPr>
            <a:lvl2pPr marL="914400" lvl="1" indent="-228600" algn="l" rtl="0">
              <a:spcBef>
                <a:spcPts val="1000"/>
              </a:spcBef>
              <a:spcAft>
                <a:spcPts val="0"/>
              </a:spcAft>
              <a:buSzPts val="960"/>
              <a:buNone/>
              <a:defRPr sz="1200"/>
            </a:lvl2pPr>
            <a:lvl3pPr marL="1371600" lvl="2" indent="-228600" algn="l" rtl="0">
              <a:spcBef>
                <a:spcPts val="1000"/>
              </a:spcBef>
              <a:spcAft>
                <a:spcPts val="0"/>
              </a:spcAft>
              <a:buSzPts val="800"/>
              <a:buNone/>
              <a:defRPr sz="1000"/>
            </a:lvl3pPr>
            <a:lvl4pPr marL="1828800" lvl="3" indent="-228600" algn="l" rtl="0">
              <a:spcBef>
                <a:spcPts val="1000"/>
              </a:spcBef>
              <a:spcAft>
                <a:spcPts val="0"/>
              </a:spcAft>
              <a:buSzPts val="720"/>
              <a:buNone/>
              <a:defRPr sz="900"/>
            </a:lvl4pPr>
            <a:lvl5pPr marL="2286000" lvl="4" indent="-228600" algn="l" rtl="0">
              <a:spcBef>
                <a:spcPts val="1000"/>
              </a:spcBef>
              <a:spcAft>
                <a:spcPts val="0"/>
              </a:spcAft>
              <a:buSzPts val="720"/>
              <a:buNone/>
              <a:defRPr sz="900"/>
            </a:lvl5pPr>
            <a:lvl6pPr marL="2743200" lvl="5" indent="-228600" algn="l" rtl="0">
              <a:spcBef>
                <a:spcPts val="1000"/>
              </a:spcBef>
              <a:spcAft>
                <a:spcPts val="0"/>
              </a:spcAft>
              <a:buSzPts val="720"/>
              <a:buNone/>
              <a:defRPr sz="900"/>
            </a:lvl6pPr>
            <a:lvl7pPr marL="3200400" lvl="6" indent="-228600" algn="l" rtl="0">
              <a:spcBef>
                <a:spcPts val="1000"/>
              </a:spcBef>
              <a:spcAft>
                <a:spcPts val="0"/>
              </a:spcAft>
              <a:buSzPts val="720"/>
              <a:buNone/>
              <a:defRPr sz="900"/>
            </a:lvl7pPr>
            <a:lvl8pPr marL="3657600" lvl="7" indent="-228600" algn="l" rtl="0">
              <a:spcBef>
                <a:spcPts val="1000"/>
              </a:spcBef>
              <a:spcAft>
                <a:spcPts val="0"/>
              </a:spcAft>
              <a:buSzPts val="720"/>
              <a:buNone/>
              <a:defRPr sz="900"/>
            </a:lvl8pPr>
            <a:lvl9pPr marL="4114800" lvl="8" indent="-228600" algn="l" rtl="0">
              <a:spcBef>
                <a:spcPts val="1000"/>
              </a:spcBef>
              <a:spcAft>
                <a:spcPts val="0"/>
              </a:spcAft>
              <a:buSzPts val="720"/>
              <a:buNone/>
              <a:defRPr sz="900"/>
            </a:lvl9pPr>
          </a:lstStyle>
          <a:p>
            <a:endParaRPr/>
          </a:p>
        </p:txBody>
      </p:sp>
      <p:sp>
        <p:nvSpPr>
          <p:cNvPr id="392" name="Google Shape;392;gbe562dbf5c_0_5317"/>
          <p:cNvSpPr txBox="1">
            <a:spLocks noGrp="1"/>
          </p:cNvSpPr>
          <p:nvPr>
            <p:ph type="body" idx="2"/>
          </p:nvPr>
        </p:nvSpPr>
        <p:spPr>
          <a:xfrm>
            <a:off x="1154954" y="5029199"/>
            <a:ext cx="9244800" cy="997800"/>
          </a:xfrm>
          <a:prstGeom prst="rect">
            <a:avLst/>
          </a:prstGeom>
          <a:noFill/>
          <a:ln>
            <a:noFill/>
          </a:ln>
        </p:spPr>
        <p:txBody>
          <a:bodyPr spcFirstLastPara="1" wrap="square" lIns="91425" tIns="45700" rIns="91425" bIns="45700" anchor="ctr" anchorCtr="0">
            <a:normAutofit/>
          </a:bodyPr>
          <a:lstStyle>
            <a:lvl1pPr marL="457200" lvl="0" indent="-228600" algn="l" rtl="0">
              <a:spcBef>
                <a:spcPts val="1000"/>
              </a:spcBef>
              <a:spcAft>
                <a:spcPts val="0"/>
              </a:spcAft>
              <a:buSzPts val="1120"/>
              <a:buNone/>
              <a:defRPr sz="1400"/>
            </a:lvl1pPr>
            <a:lvl2pPr marL="914400" lvl="1" indent="-228600" algn="l" rtl="0">
              <a:spcBef>
                <a:spcPts val="1000"/>
              </a:spcBef>
              <a:spcAft>
                <a:spcPts val="0"/>
              </a:spcAft>
              <a:buSzPts val="960"/>
              <a:buNone/>
              <a:defRPr sz="1200"/>
            </a:lvl2pPr>
            <a:lvl3pPr marL="1371600" lvl="2" indent="-228600" algn="l" rtl="0">
              <a:spcBef>
                <a:spcPts val="1000"/>
              </a:spcBef>
              <a:spcAft>
                <a:spcPts val="0"/>
              </a:spcAft>
              <a:buSzPts val="800"/>
              <a:buNone/>
              <a:defRPr sz="1000"/>
            </a:lvl3pPr>
            <a:lvl4pPr marL="1828800" lvl="3" indent="-228600" algn="l" rtl="0">
              <a:spcBef>
                <a:spcPts val="1000"/>
              </a:spcBef>
              <a:spcAft>
                <a:spcPts val="0"/>
              </a:spcAft>
              <a:buSzPts val="720"/>
              <a:buNone/>
              <a:defRPr sz="900"/>
            </a:lvl4pPr>
            <a:lvl5pPr marL="2286000" lvl="4" indent="-228600" algn="l" rtl="0">
              <a:spcBef>
                <a:spcPts val="1000"/>
              </a:spcBef>
              <a:spcAft>
                <a:spcPts val="0"/>
              </a:spcAft>
              <a:buSzPts val="720"/>
              <a:buNone/>
              <a:defRPr sz="900"/>
            </a:lvl5pPr>
            <a:lvl6pPr marL="2743200" lvl="5" indent="-228600" algn="l" rtl="0">
              <a:spcBef>
                <a:spcPts val="1000"/>
              </a:spcBef>
              <a:spcAft>
                <a:spcPts val="0"/>
              </a:spcAft>
              <a:buSzPts val="720"/>
              <a:buNone/>
              <a:defRPr sz="900"/>
            </a:lvl6pPr>
            <a:lvl7pPr marL="3200400" lvl="6" indent="-228600" algn="l" rtl="0">
              <a:spcBef>
                <a:spcPts val="1000"/>
              </a:spcBef>
              <a:spcAft>
                <a:spcPts val="0"/>
              </a:spcAft>
              <a:buSzPts val="720"/>
              <a:buNone/>
              <a:defRPr sz="900"/>
            </a:lvl7pPr>
            <a:lvl8pPr marL="3657600" lvl="7" indent="-228600" algn="l" rtl="0">
              <a:spcBef>
                <a:spcPts val="1000"/>
              </a:spcBef>
              <a:spcAft>
                <a:spcPts val="0"/>
              </a:spcAft>
              <a:buSzPts val="720"/>
              <a:buNone/>
              <a:defRPr sz="900"/>
            </a:lvl8pPr>
            <a:lvl9pPr marL="4114800" lvl="8" indent="-228600" algn="l" rtl="0">
              <a:spcBef>
                <a:spcPts val="1000"/>
              </a:spcBef>
              <a:spcAft>
                <a:spcPts val="0"/>
              </a:spcAft>
              <a:buSzPts val="720"/>
              <a:buNone/>
              <a:defRPr sz="900"/>
            </a:lvl9pPr>
          </a:lstStyle>
          <a:p>
            <a:endParaRPr/>
          </a:p>
        </p:txBody>
      </p:sp>
      <p:sp>
        <p:nvSpPr>
          <p:cNvPr id="393" name="Google Shape;393;gbe562dbf5c_0_5317"/>
          <p:cNvSpPr txBox="1">
            <a:spLocks noGrp="1"/>
          </p:cNvSpPr>
          <p:nvPr>
            <p:ph type="dt" idx="10"/>
          </p:nvPr>
        </p:nvSpPr>
        <p:spPr>
          <a:xfrm>
            <a:off x="10653104" y="6391838"/>
            <a:ext cx="990600" cy="3048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4" name="Google Shape;394;gbe562dbf5c_0_5317"/>
          <p:cNvSpPr txBox="1">
            <a:spLocks noGrp="1"/>
          </p:cNvSpPr>
          <p:nvPr>
            <p:ph type="ftr" idx="11"/>
          </p:nvPr>
        </p:nvSpPr>
        <p:spPr>
          <a:xfrm>
            <a:off x="561110" y="6391838"/>
            <a:ext cx="3859800" cy="30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5" name="Google Shape;395;gbe562dbf5c_0_5317"/>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gbe562dbf5c_0_5317"/>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22"/>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2"/>
          <p:cNvSpPr txBox="1">
            <a:spLocks noGrp="1"/>
          </p:cNvSpPr>
          <p:nvPr>
            <p:ph type="body" idx="1"/>
          </p:nvPr>
        </p:nvSpPr>
        <p:spPr>
          <a:xfrm>
            <a:off x="1154954" y="2603500"/>
            <a:ext cx="8825659" cy="341630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0" name="Google Shape;40;p22"/>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2"/>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397"/>
        <p:cNvGrpSpPr/>
        <p:nvPr/>
      </p:nvGrpSpPr>
      <p:grpSpPr>
        <a:xfrm>
          <a:off x="0" y="0"/>
          <a:ext cx="0" cy="0"/>
          <a:chOff x="0" y="0"/>
          <a:chExt cx="0" cy="0"/>
        </a:xfrm>
      </p:grpSpPr>
      <p:grpSp>
        <p:nvGrpSpPr>
          <p:cNvPr id="398" name="Google Shape;398;gbe562dbf5c_0_5337"/>
          <p:cNvGrpSpPr/>
          <p:nvPr/>
        </p:nvGrpSpPr>
        <p:grpSpPr>
          <a:xfrm>
            <a:off x="0" y="0"/>
            <a:ext cx="12192011" cy="6858000"/>
            <a:chOff x="0" y="0"/>
            <a:chExt cx="12192011" cy="6858000"/>
          </a:xfrm>
        </p:grpSpPr>
        <p:sp>
          <p:nvSpPr>
            <p:cNvPr id="399" name="Google Shape;399;gbe562dbf5c_0_5337"/>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gbe562dbf5c_0_5337"/>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gbe562dbf5c_0_5337"/>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gbe562dbf5c_0_5337"/>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gbe562dbf5c_0_5337"/>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gbe562dbf5c_0_5337"/>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gbe562dbf5c_0_5337"/>
            <p:cNvSpPr/>
            <p:nvPr/>
          </p:nvSpPr>
          <p:spPr>
            <a:xfrm rot="-589939">
              <a:off x="8490949" y="4193580"/>
              <a:ext cx="3299413"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gbe562dbf5c_0_5337"/>
            <p:cNvSpPr/>
            <p:nvPr/>
          </p:nvSpPr>
          <p:spPr>
            <a:xfrm>
              <a:off x="455612" y="4241801"/>
              <a:ext cx="11277600" cy="23371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407" name="Google Shape;407;gbe562dbf5c_0_5337"/>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408" name="Google Shape;408;gbe562dbf5c_0_5337"/>
          <p:cNvSpPr txBox="1">
            <a:spLocks noGrp="1"/>
          </p:cNvSpPr>
          <p:nvPr>
            <p:ph type="title"/>
          </p:nvPr>
        </p:nvSpPr>
        <p:spPr>
          <a:xfrm>
            <a:off x="1154954" y="2370667"/>
            <a:ext cx="8825700" cy="18225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lt2"/>
              </a:buClr>
              <a:buSzPts val="4000"/>
              <a:buFont typeface="Century Gothic"/>
              <a:buNone/>
              <a:defRPr sz="40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09" name="Google Shape;409;gbe562dbf5c_0_5337"/>
          <p:cNvSpPr txBox="1">
            <a:spLocks noGrp="1"/>
          </p:cNvSpPr>
          <p:nvPr>
            <p:ph type="body" idx="1"/>
          </p:nvPr>
        </p:nvSpPr>
        <p:spPr>
          <a:xfrm>
            <a:off x="1154954" y="5024967"/>
            <a:ext cx="8825700" cy="860400"/>
          </a:xfrm>
          <a:prstGeom prst="rect">
            <a:avLst/>
          </a:prstGeom>
          <a:noFill/>
          <a:ln>
            <a:noFill/>
          </a:ln>
        </p:spPr>
        <p:txBody>
          <a:bodyPr spcFirstLastPara="1" wrap="square" lIns="91425" tIns="45700" rIns="91425" bIns="45700" anchor="t" anchorCtr="0">
            <a:normAutofit/>
          </a:bodyPr>
          <a:lstStyle>
            <a:lvl1pPr marL="457200" lvl="0" indent="-228600" algn="l" rtl="0">
              <a:spcBef>
                <a:spcPts val="1000"/>
              </a:spcBef>
              <a:spcAft>
                <a:spcPts val="0"/>
              </a:spcAft>
              <a:buSzPts val="1600"/>
              <a:buNone/>
              <a:defRPr sz="2000" cap="none">
                <a:solidFill>
                  <a:srgbClr val="EE52A4"/>
                </a:solidFill>
              </a:defRPr>
            </a:lvl1pPr>
            <a:lvl2pPr marL="914400" lvl="1" indent="-228600" algn="l" rtl="0">
              <a:spcBef>
                <a:spcPts val="1000"/>
              </a:spcBef>
              <a:spcAft>
                <a:spcPts val="0"/>
              </a:spcAft>
              <a:buSzPts val="1440"/>
              <a:buNone/>
              <a:defRPr sz="1800">
                <a:solidFill>
                  <a:srgbClr val="888888"/>
                </a:solidFill>
              </a:defRPr>
            </a:lvl2pPr>
            <a:lvl3pPr marL="1371600" lvl="2" indent="-228600" algn="l" rtl="0">
              <a:spcBef>
                <a:spcPts val="1000"/>
              </a:spcBef>
              <a:spcAft>
                <a:spcPts val="0"/>
              </a:spcAft>
              <a:buSzPts val="1280"/>
              <a:buNone/>
              <a:defRPr sz="1600">
                <a:solidFill>
                  <a:srgbClr val="888888"/>
                </a:solidFill>
              </a:defRPr>
            </a:lvl3pPr>
            <a:lvl4pPr marL="1828800" lvl="3" indent="-228600" algn="l" rtl="0">
              <a:spcBef>
                <a:spcPts val="1000"/>
              </a:spcBef>
              <a:spcAft>
                <a:spcPts val="0"/>
              </a:spcAft>
              <a:buSzPts val="1120"/>
              <a:buNone/>
              <a:defRPr sz="1400">
                <a:solidFill>
                  <a:srgbClr val="888888"/>
                </a:solidFill>
              </a:defRPr>
            </a:lvl4pPr>
            <a:lvl5pPr marL="2286000" lvl="4" indent="-228600" algn="l" rtl="0">
              <a:spcBef>
                <a:spcPts val="1000"/>
              </a:spcBef>
              <a:spcAft>
                <a:spcPts val="0"/>
              </a:spcAft>
              <a:buSzPts val="1120"/>
              <a:buNone/>
              <a:defRPr sz="1400">
                <a:solidFill>
                  <a:srgbClr val="888888"/>
                </a:solidFill>
              </a:defRPr>
            </a:lvl5pPr>
            <a:lvl6pPr marL="2743200" lvl="5" indent="-228600" algn="l" rtl="0">
              <a:spcBef>
                <a:spcPts val="1000"/>
              </a:spcBef>
              <a:spcAft>
                <a:spcPts val="0"/>
              </a:spcAft>
              <a:buSzPts val="1120"/>
              <a:buNone/>
              <a:defRPr sz="1400">
                <a:solidFill>
                  <a:srgbClr val="888888"/>
                </a:solidFill>
              </a:defRPr>
            </a:lvl6pPr>
            <a:lvl7pPr marL="3200400" lvl="6" indent="-228600" algn="l" rtl="0">
              <a:spcBef>
                <a:spcPts val="1000"/>
              </a:spcBef>
              <a:spcAft>
                <a:spcPts val="0"/>
              </a:spcAft>
              <a:buSzPts val="1120"/>
              <a:buNone/>
              <a:defRPr sz="1400">
                <a:solidFill>
                  <a:srgbClr val="888888"/>
                </a:solidFill>
              </a:defRPr>
            </a:lvl7pPr>
            <a:lvl8pPr marL="3657600" lvl="7" indent="-228600" algn="l" rtl="0">
              <a:spcBef>
                <a:spcPts val="1000"/>
              </a:spcBef>
              <a:spcAft>
                <a:spcPts val="0"/>
              </a:spcAft>
              <a:buSzPts val="1120"/>
              <a:buNone/>
              <a:defRPr sz="1400">
                <a:solidFill>
                  <a:srgbClr val="888888"/>
                </a:solidFill>
              </a:defRPr>
            </a:lvl8pPr>
            <a:lvl9pPr marL="4114800" lvl="8" indent="-228600" algn="l" rtl="0">
              <a:spcBef>
                <a:spcPts val="1000"/>
              </a:spcBef>
              <a:spcAft>
                <a:spcPts val="0"/>
              </a:spcAft>
              <a:buSzPts val="1120"/>
              <a:buNone/>
              <a:defRPr sz="1400">
                <a:solidFill>
                  <a:srgbClr val="888888"/>
                </a:solidFill>
              </a:defRPr>
            </a:lvl9pPr>
          </a:lstStyle>
          <a:p>
            <a:endParaRPr/>
          </a:p>
        </p:txBody>
      </p:sp>
      <p:sp>
        <p:nvSpPr>
          <p:cNvPr id="410" name="Google Shape;410;gbe562dbf5c_0_5337"/>
          <p:cNvSpPr txBox="1">
            <a:spLocks noGrp="1"/>
          </p:cNvSpPr>
          <p:nvPr>
            <p:ph type="dt" idx="10"/>
          </p:nvPr>
        </p:nvSpPr>
        <p:spPr>
          <a:xfrm>
            <a:off x="10653104" y="6391838"/>
            <a:ext cx="990600" cy="3048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1" name="Google Shape;411;gbe562dbf5c_0_5337"/>
          <p:cNvSpPr txBox="1">
            <a:spLocks noGrp="1"/>
          </p:cNvSpPr>
          <p:nvPr>
            <p:ph type="ftr" idx="11"/>
          </p:nvPr>
        </p:nvSpPr>
        <p:spPr>
          <a:xfrm>
            <a:off x="561110" y="6391838"/>
            <a:ext cx="3859800" cy="30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2" name="Google Shape;412;gbe562dbf5c_0_5337"/>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gbe562dbf5c_0_5337"/>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414"/>
        <p:cNvGrpSpPr/>
        <p:nvPr/>
      </p:nvGrpSpPr>
      <p:grpSpPr>
        <a:xfrm>
          <a:off x="0" y="0"/>
          <a:ext cx="0" cy="0"/>
          <a:chOff x="0" y="0"/>
          <a:chExt cx="0" cy="0"/>
        </a:xfrm>
      </p:grpSpPr>
      <p:sp>
        <p:nvSpPr>
          <p:cNvPr id="415" name="Google Shape;415;gbe562dbf5c_0_5354"/>
          <p:cNvSpPr txBox="1">
            <a:spLocks noGrp="1"/>
          </p:cNvSpPr>
          <p:nvPr>
            <p:ph type="title"/>
          </p:nvPr>
        </p:nvSpPr>
        <p:spPr>
          <a:xfrm>
            <a:off x="1154954" y="973668"/>
            <a:ext cx="8825700" cy="707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2"/>
              </a:buClr>
              <a:buSzPts val="3600"/>
              <a:buFont typeface="Century Gothic"/>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6" name="Google Shape;416;gbe562dbf5c_0_5354"/>
          <p:cNvSpPr txBox="1">
            <a:spLocks noGrp="1"/>
          </p:cNvSpPr>
          <p:nvPr>
            <p:ph type="body" idx="1"/>
          </p:nvPr>
        </p:nvSpPr>
        <p:spPr>
          <a:xfrm>
            <a:off x="1154954" y="2603502"/>
            <a:ext cx="3141900" cy="576300"/>
          </a:xfrm>
          <a:prstGeom prst="rect">
            <a:avLst/>
          </a:prstGeom>
          <a:noFill/>
          <a:ln>
            <a:noFill/>
          </a:ln>
        </p:spPr>
        <p:txBody>
          <a:bodyPr spcFirstLastPara="1" wrap="square" lIns="91425" tIns="45700" rIns="91425" bIns="45700" anchor="b" anchorCtr="0">
            <a:noAutofit/>
          </a:bodyPr>
          <a:lstStyle>
            <a:lvl1pPr marL="457200" lvl="0" indent="-228600" algn="l" rtl="0">
              <a:spcBef>
                <a:spcPts val="1000"/>
              </a:spcBef>
              <a:spcAft>
                <a:spcPts val="0"/>
              </a:spcAft>
              <a:buSzPts val="1920"/>
              <a:buNone/>
              <a:defRPr sz="2400" b="0">
                <a:solidFill>
                  <a:srgbClr val="EE52A4"/>
                </a:solidFill>
              </a:defRPr>
            </a:lvl1pPr>
            <a:lvl2pPr marL="914400" lvl="1" indent="-228600" algn="l" rtl="0">
              <a:spcBef>
                <a:spcPts val="1000"/>
              </a:spcBef>
              <a:spcAft>
                <a:spcPts val="0"/>
              </a:spcAft>
              <a:buSzPts val="1600"/>
              <a:buNone/>
              <a:defRPr sz="2000" b="1"/>
            </a:lvl2pPr>
            <a:lvl3pPr marL="1371600" lvl="2" indent="-228600" algn="l" rtl="0">
              <a:spcBef>
                <a:spcPts val="1000"/>
              </a:spcBef>
              <a:spcAft>
                <a:spcPts val="0"/>
              </a:spcAft>
              <a:buSzPts val="1440"/>
              <a:buNone/>
              <a:defRPr sz="1800" b="1"/>
            </a:lvl3pPr>
            <a:lvl4pPr marL="1828800" lvl="3" indent="-228600" algn="l" rtl="0">
              <a:spcBef>
                <a:spcPts val="1000"/>
              </a:spcBef>
              <a:spcAft>
                <a:spcPts val="0"/>
              </a:spcAft>
              <a:buSzPts val="1280"/>
              <a:buNone/>
              <a:defRPr sz="1600" b="1"/>
            </a:lvl4pPr>
            <a:lvl5pPr marL="2286000" lvl="4" indent="-228600" algn="l" rtl="0">
              <a:spcBef>
                <a:spcPts val="1000"/>
              </a:spcBef>
              <a:spcAft>
                <a:spcPts val="0"/>
              </a:spcAft>
              <a:buSzPts val="1280"/>
              <a:buNone/>
              <a:defRPr sz="1600" b="1"/>
            </a:lvl5pPr>
            <a:lvl6pPr marL="2743200" lvl="5" indent="-228600" algn="l" rtl="0">
              <a:spcBef>
                <a:spcPts val="1000"/>
              </a:spcBef>
              <a:spcAft>
                <a:spcPts val="0"/>
              </a:spcAft>
              <a:buSzPts val="1280"/>
              <a:buNone/>
              <a:defRPr sz="1600" b="1"/>
            </a:lvl6pPr>
            <a:lvl7pPr marL="3200400" lvl="6" indent="-228600" algn="l" rtl="0">
              <a:spcBef>
                <a:spcPts val="1000"/>
              </a:spcBef>
              <a:spcAft>
                <a:spcPts val="0"/>
              </a:spcAft>
              <a:buSzPts val="1280"/>
              <a:buNone/>
              <a:defRPr sz="1600" b="1"/>
            </a:lvl7pPr>
            <a:lvl8pPr marL="3657600" lvl="7" indent="-228600" algn="l" rtl="0">
              <a:spcBef>
                <a:spcPts val="1000"/>
              </a:spcBef>
              <a:spcAft>
                <a:spcPts val="0"/>
              </a:spcAft>
              <a:buSzPts val="1280"/>
              <a:buNone/>
              <a:defRPr sz="1600" b="1"/>
            </a:lvl8pPr>
            <a:lvl9pPr marL="4114800" lvl="8" indent="-228600" algn="l" rtl="0">
              <a:spcBef>
                <a:spcPts val="1000"/>
              </a:spcBef>
              <a:spcAft>
                <a:spcPts val="0"/>
              </a:spcAft>
              <a:buSzPts val="1280"/>
              <a:buNone/>
              <a:defRPr sz="1600" b="1"/>
            </a:lvl9pPr>
          </a:lstStyle>
          <a:p>
            <a:endParaRPr/>
          </a:p>
        </p:txBody>
      </p:sp>
      <p:sp>
        <p:nvSpPr>
          <p:cNvPr id="417" name="Google Shape;417;gbe562dbf5c_0_5354"/>
          <p:cNvSpPr txBox="1">
            <a:spLocks noGrp="1"/>
          </p:cNvSpPr>
          <p:nvPr>
            <p:ph type="body" idx="2"/>
          </p:nvPr>
        </p:nvSpPr>
        <p:spPr>
          <a:xfrm>
            <a:off x="1154953" y="3179764"/>
            <a:ext cx="3141900" cy="2847300"/>
          </a:xfrm>
          <a:prstGeom prst="rect">
            <a:avLst/>
          </a:prstGeom>
          <a:noFill/>
          <a:ln>
            <a:noFill/>
          </a:ln>
        </p:spPr>
        <p:txBody>
          <a:bodyPr spcFirstLastPara="1" wrap="square" lIns="91425" tIns="45700" rIns="91425" bIns="45700" anchor="t" anchorCtr="0">
            <a:normAutofit/>
          </a:bodyPr>
          <a:lstStyle>
            <a:lvl1pPr marL="457200" lvl="0" indent="-228600" algn="l" rtl="0">
              <a:spcBef>
                <a:spcPts val="1000"/>
              </a:spcBef>
              <a:spcAft>
                <a:spcPts val="0"/>
              </a:spcAft>
              <a:buSzPts val="1120"/>
              <a:buNone/>
              <a:defRPr sz="1400"/>
            </a:lvl1pPr>
            <a:lvl2pPr marL="914400" lvl="1" indent="-228600" algn="l" rtl="0">
              <a:spcBef>
                <a:spcPts val="1000"/>
              </a:spcBef>
              <a:spcAft>
                <a:spcPts val="0"/>
              </a:spcAft>
              <a:buSzPts val="960"/>
              <a:buNone/>
              <a:defRPr sz="1200"/>
            </a:lvl2pPr>
            <a:lvl3pPr marL="1371600" lvl="2" indent="-228600" algn="l" rtl="0">
              <a:spcBef>
                <a:spcPts val="1000"/>
              </a:spcBef>
              <a:spcAft>
                <a:spcPts val="0"/>
              </a:spcAft>
              <a:buSzPts val="800"/>
              <a:buNone/>
              <a:defRPr sz="1000"/>
            </a:lvl3pPr>
            <a:lvl4pPr marL="1828800" lvl="3" indent="-228600" algn="l" rtl="0">
              <a:spcBef>
                <a:spcPts val="1000"/>
              </a:spcBef>
              <a:spcAft>
                <a:spcPts val="0"/>
              </a:spcAft>
              <a:buSzPts val="720"/>
              <a:buNone/>
              <a:defRPr sz="900"/>
            </a:lvl4pPr>
            <a:lvl5pPr marL="2286000" lvl="4" indent="-228600" algn="l" rtl="0">
              <a:spcBef>
                <a:spcPts val="1000"/>
              </a:spcBef>
              <a:spcAft>
                <a:spcPts val="0"/>
              </a:spcAft>
              <a:buSzPts val="720"/>
              <a:buNone/>
              <a:defRPr sz="900"/>
            </a:lvl5pPr>
            <a:lvl6pPr marL="2743200" lvl="5" indent="-228600" algn="l" rtl="0">
              <a:spcBef>
                <a:spcPts val="1000"/>
              </a:spcBef>
              <a:spcAft>
                <a:spcPts val="0"/>
              </a:spcAft>
              <a:buSzPts val="720"/>
              <a:buNone/>
              <a:defRPr sz="900"/>
            </a:lvl6pPr>
            <a:lvl7pPr marL="3200400" lvl="6" indent="-228600" algn="l" rtl="0">
              <a:spcBef>
                <a:spcPts val="1000"/>
              </a:spcBef>
              <a:spcAft>
                <a:spcPts val="0"/>
              </a:spcAft>
              <a:buSzPts val="720"/>
              <a:buNone/>
              <a:defRPr sz="900"/>
            </a:lvl7pPr>
            <a:lvl8pPr marL="3657600" lvl="7" indent="-228600" algn="l" rtl="0">
              <a:spcBef>
                <a:spcPts val="1000"/>
              </a:spcBef>
              <a:spcAft>
                <a:spcPts val="0"/>
              </a:spcAft>
              <a:buSzPts val="720"/>
              <a:buNone/>
              <a:defRPr sz="900"/>
            </a:lvl8pPr>
            <a:lvl9pPr marL="4114800" lvl="8" indent="-228600" algn="l" rtl="0">
              <a:spcBef>
                <a:spcPts val="1000"/>
              </a:spcBef>
              <a:spcAft>
                <a:spcPts val="0"/>
              </a:spcAft>
              <a:buSzPts val="720"/>
              <a:buNone/>
              <a:defRPr sz="900"/>
            </a:lvl9pPr>
          </a:lstStyle>
          <a:p>
            <a:endParaRPr/>
          </a:p>
        </p:txBody>
      </p:sp>
      <p:sp>
        <p:nvSpPr>
          <p:cNvPr id="418" name="Google Shape;418;gbe562dbf5c_0_5354"/>
          <p:cNvSpPr txBox="1">
            <a:spLocks noGrp="1"/>
          </p:cNvSpPr>
          <p:nvPr>
            <p:ph type="body" idx="3"/>
          </p:nvPr>
        </p:nvSpPr>
        <p:spPr>
          <a:xfrm>
            <a:off x="4512721" y="2603500"/>
            <a:ext cx="3147000" cy="576300"/>
          </a:xfrm>
          <a:prstGeom prst="rect">
            <a:avLst/>
          </a:prstGeom>
          <a:noFill/>
          <a:ln>
            <a:noFill/>
          </a:ln>
        </p:spPr>
        <p:txBody>
          <a:bodyPr spcFirstLastPara="1" wrap="square" lIns="91425" tIns="45700" rIns="91425" bIns="45700" anchor="b" anchorCtr="0">
            <a:noAutofit/>
          </a:bodyPr>
          <a:lstStyle>
            <a:lvl1pPr marL="457200" lvl="0" indent="-228600" algn="l" rtl="0">
              <a:spcBef>
                <a:spcPts val="1000"/>
              </a:spcBef>
              <a:spcAft>
                <a:spcPts val="0"/>
              </a:spcAft>
              <a:buSzPts val="1920"/>
              <a:buNone/>
              <a:defRPr sz="2400" b="0">
                <a:solidFill>
                  <a:srgbClr val="EE52A4"/>
                </a:solidFill>
              </a:defRPr>
            </a:lvl1pPr>
            <a:lvl2pPr marL="914400" lvl="1" indent="-228600" algn="l" rtl="0">
              <a:spcBef>
                <a:spcPts val="1000"/>
              </a:spcBef>
              <a:spcAft>
                <a:spcPts val="0"/>
              </a:spcAft>
              <a:buSzPts val="1600"/>
              <a:buNone/>
              <a:defRPr sz="2000" b="1"/>
            </a:lvl2pPr>
            <a:lvl3pPr marL="1371600" lvl="2" indent="-228600" algn="l" rtl="0">
              <a:spcBef>
                <a:spcPts val="1000"/>
              </a:spcBef>
              <a:spcAft>
                <a:spcPts val="0"/>
              </a:spcAft>
              <a:buSzPts val="1440"/>
              <a:buNone/>
              <a:defRPr sz="1800" b="1"/>
            </a:lvl3pPr>
            <a:lvl4pPr marL="1828800" lvl="3" indent="-228600" algn="l" rtl="0">
              <a:spcBef>
                <a:spcPts val="1000"/>
              </a:spcBef>
              <a:spcAft>
                <a:spcPts val="0"/>
              </a:spcAft>
              <a:buSzPts val="1280"/>
              <a:buNone/>
              <a:defRPr sz="1600" b="1"/>
            </a:lvl4pPr>
            <a:lvl5pPr marL="2286000" lvl="4" indent="-228600" algn="l" rtl="0">
              <a:spcBef>
                <a:spcPts val="1000"/>
              </a:spcBef>
              <a:spcAft>
                <a:spcPts val="0"/>
              </a:spcAft>
              <a:buSzPts val="1280"/>
              <a:buNone/>
              <a:defRPr sz="1600" b="1"/>
            </a:lvl5pPr>
            <a:lvl6pPr marL="2743200" lvl="5" indent="-228600" algn="l" rtl="0">
              <a:spcBef>
                <a:spcPts val="1000"/>
              </a:spcBef>
              <a:spcAft>
                <a:spcPts val="0"/>
              </a:spcAft>
              <a:buSzPts val="1280"/>
              <a:buNone/>
              <a:defRPr sz="1600" b="1"/>
            </a:lvl6pPr>
            <a:lvl7pPr marL="3200400" lvl="6" indent="-228600" algn="l" rtl="0">
              <a:spcBef>
                <a:spcPts val="1000"/>
              </a:spcBef>
              <a:spcAft>
                <a:spcPts val="0"/>
              </a:spcAft>
              <a:buSzPts val="1280"/>
              <a:buNone/>
              <a:defRPr sz="1600" b="1"/>
            </a:lvl7pPr>
            <a:lvl8pPr marL="3657600" lvl="7" indent="-228600" algn="l" rtl="0">
              <a:spcBef>
                <a:spcPts val="1000"/>
              </a:spcBef>
              <a:spcAft>
                <a:spcPts val="0"/>
              </a:spcAft>
              <a:buSzPts val="1280"/>
              <a:buNone/>
              <a:defRPr sz="1600" b="1"/>
            </a:lvl8pPr>
            <a:lvl9pPr marL="4114800" lvl="8" indent="-228600" algn="l" rtl="0">
              <a:spcBef>
                <a:spcPts val="1000"/>
              </a:spcBef>
              <a:spcAft>
                <a:spcPts val="0"/>
              </a:spcAft>
              <a:buSzPts val="1280"/>
              <a:buNone/>
              <a:defRPr sz="1600" b="1"/>
            </a:lvl9pPr>
          </a:lstStyle>
          <a:p>
            <a:endParaRPr/>
          </a:p>
        </p:txBody>
      </p:sp>
      <p:sp>
        <p:nvSpPr>
          <p:cNvPr id="419" name="Google Shape;419;gbe562dbf5c_0_5354"/>
          <p:cNvSpPr txBox="1">
            <a:spLocks noGrp="1"/>
          </p:cNvSpPr>
          <p:nvPr>
            <p:ph type="body" idx="4"/>
          </p:nvPr>
        </p:nvSpPr>
        <p:spPr>
          <a:xfrm>
            <a:off x="4512721" y="3179763"/>
            <a:ext cx="3147000" cy="2847300"/>
          </a:xfrm>
          <a:prstGeom prst="rect">
            <a:avLst/>
          </a:prstGeom>
          <a:noFill/>
          <a:ln>
            <a:noFill/>
          </a:ln>
        </p:spPr>
        <p:txBody>
          <a:bodyPr spcFirstLastPara="1" wrap="square" lIns="91425" tIns="45700" rIns="91425" bIns="45700" anchor="t" anchorCtr="0">
            <a:normAutofit/>
          </a:bodyPr>
          <a:lstStyle>
            <a:lvl1pPr marL="457200" lvl="0" indent="-228600" algn="l" rtl="0">
              <a:spcBef>
                <a:spcPts val="1000"/>
              </a:spcBef>
              <a:spcAft>
                <a:spcPts val="0"/>
              </a:spcAft>
              <a:buSzPts val="1120"/>
              <a:buNone/>
              <a:defRPr sz="1400"/>
            </a:lvl1pPr>
            <a:lvl2pPr marL="914400" lvl="1" indent="-228600" algn="l" rtl="0">
              <a:spcBef>
                <a:spcPts val="1000"/>
              </a:spcBef>
              <a:spcAft>
                <a:spcPts val="0"/>
              </a:spcAft>
              <a:buSzPts val="960"/>
              <a:buNone/>
              <a:defRPr sz="1200"/>
            </a:lvl2pPr>
            <a:lvl3pPr marL="1371600" lvl="2" indent="-228600" algn="l" rtl="0">
              <a:spcBef>
                <a:spcPts val="1000"/>
              </a:spcBef>
              <a:spcAft>
                <a:spcPts val="0"/>
              </a:spcAft>
              <a:buSzPts val="800"/>
              <a:buNone/>
              <a:defRPr sz="1000"/>
            </a:lvl3pPr>
            <a:lvl4pPr marL="1828800" lvl="3" indent="-228600" algn="l" rtl="0">
              <a:spcBef>
                <a:spcPts val="1000"/>
              </a:spcBef>
              <a:spcAft>
                <a:spcPts val="0"/>
              </a:spcAft>
              <a:buSzPts val="720"/>
              <a:buNone/>
              <a:defRPr sz="900"/>
            </a:lvl4pPr>
            <a:lvl5pPr marL="2286000" lvl="4" indent="-228600" algn="l" rtl="0">
              <a:spcBef>
                <a:spcPts val="1000"/>
              </a:spcBef>
              <a:spcAft>
                <a:spcPts val="0"/>
              </a:spcAft>
              <a:buSzPts val="720"/>
              <a:buNone/>
              <a:defRPr sz="900"/>
            </a:lvl5pPr>
            <a:lvl6pPr marL="2743200" lvl="5" indent="-228600" algn="l" rtl="0">
              <a:spcBef>
                <a:spcPts val="1000"/>
              </a:spcBef>
              <a:spcAft>
                <a:spcPts val="0"/>
              </a:spcAft>
              <a:buSzPts val="720"/>
              <a:buNone/>
              <a:defRPr sz="900"/>
            </a:lvl6pPr>
            <a:lvl7pPr marL="3200400" lvl="6" indent="-228600" algn="l" rtl="0">
              <a:spcBef>
                <a:spcPts val="1000"/>
              </a:spcBef>
              <a:spcAft>
                <a:spcPts val="0"/>
              </a:spcAft>
              <a:buSzPts val="720"/>
              <a:buNone/>
              <a:defRPr sz="900"/>
            </a:lvl7pPr>
            <a:lvl8pPr marL="3657600" lvl="7" indent="-228600" algn="l" rtl="0">
              <a:spcBef>
                <a:spcPts val="1000"/>
              </a:spcBef>
              <a:spcAft>
                <a:spcPts val="0"/>
              </a:spcAft>
              <a:buSzPts val="720"/>
              <a:buNone/>
              <a:defRPr sz="900"/>
            </a:lvl8pPr>
            <a:lvl9pPr marL="4114800" lvl="8" indent="-228600" algn="l" rtl="0">
              <a:spcBef>
                <a:spcPts val="1000"/>
              </a:spcBef>
              <a:spcAft>
                <a:spcPts val="0"/>
              </a:spcAft>
              <a:buSzPts val="720"/>
              <a:buNone/>
              <a:defRPr sz="900"/>
            </a:lvl9pPr>
          </a:lstStyle>
          <a:p>
            <a:endParaRPr/>
          </a:p>
        </p:txBody>
      </p:sp>
      <p:sp>
        <p:nvSpPr>
          <p:cNvPr id="420" name="Google Shape;420;gbe562dbf5c_0_5354"/>
          <p:cNvSpPr txBox="1">
            <a:spLocks noGrp="1"/>
          </p:cNvSpPr>
          <p:nvPr>
            <p:ph type="body" idx="5"/>
          </p:nvPr>
        </p:nvSpPr>
        <p:spPr>
          <a:xfrm>
            <a:off x="7888135" y="2603501"/>
            <a:ext cx="3145800" cy="576300"/>
          </a:xfrm>
          <a:prstGeom prst="rect">
            <a:avLst/>
          </a:prstGeom>
          <a:noFill/>
          <a:ln>
            <a:noFill/>
          </a:ln>
        </p:spPr>
        <p:txBody>
          <a:bodyPr spcFirstLastPara="1" wrap="square" lIns="91425" tIns="45700" rIns="91425" bIns="45700" anchor="b" anchorCtr="0">
            <a:noAutofit/>
          </a:bodyPr>
          <a:lstStyle>
            <a:lvl1pPr marL="457200" lvl="0" indent="-228600" algn="l" rtl="0">
              <a:spcBef>
                <a:spcPts val="1000"/>
              </a:spcBef>
              <a:spcAft>
                <a:spcPts val="0"/>
              </a:spcAft>
              <a:buSzPts val="1920"/>
              <a:buNone/>
              <a:defRPr sz="2400" b="0">
                <a:solidFill>
                  <a:srgbClr val="EE52A4"/>
                </a:solidFill>
              </a:defRPr>
            </a:lvl1pPr>
            <a:lvl2pPr marL="914400" lvl="1" indent="-228600" algn="l" rtl="0">
              <a:spcBef>
                <a:spcPts val="1000"/>
              </a:spcBef>
              <a:spcAft>
                <a:spcPts val="0"/>
              </a:spcAft>
              <a:buSzPts val="1600"/>
              <a:buNone/>
              <a:defRPr sz="2000" b="1"/>
            </a:lvl2pPr>
            <a:lvl3pPr marL="1371600" lvl="2" indent="-228600" algn="l" rtl="0">
              <a:spcBef>
                <a:spcPts val="1000"/>
              </a:spcBef>
              <a:spcAft>
                <a:spcPts val="0"/>
              </a:spcAft>
              <a:buSzPts val="1440"/>
              <a:buNone/>
              <a:defRPr sz="1800" b="1"/>
            </a:lvl3pPr>
            <a:lvl4pPr marL="1828800" lvl="3" indent="-228600" algn="l" rtl="0">
              <a:spcBef>
                <a:spcPts val="1000"/>
              </a:spcBef>
              <a:spcAft>
                <a:spcPts val="0"/>
              </a:spcAft>
              <a:buSzPts val="1280"/>
              <a:buNone/>
              <a:defRPr sz="1600" b="1"/>
            </a:lvl4pPr>
            <a:lvl5pPr marL="2286000" lvl="4" indent="-228600" algn="l" rtl="0">
              <a:spcBef>
                <a:spcPts val="1000"/>
              </a:spcBef>
              <a:spcAft>
                <a:spcPts val="0"/>
              </a:spcAft>
              <a:buSzPts val="1280"/>
              <a:buNone/>
              <a:defRPr sz="1600" b="1"/>
            </a:lvl5pPr>
            <a:lvl6pPr marL="2743200" lvl="5" indent="-228600" algn="l" rtl="0">
              <a:spcBef>
                <a:spcPts val="1000"/>
              </a:spcBef>
              <a:spcAft>
                <a:spcPts val="0"/>
              </a:spcAft>
              <a:buSzPts val="1280"/>
              <a:buNone/>
              <a:defRPr sz="1600" b="1"/>
            </a:lvl6pPr>
            <a:lvl7pPr marL="3200400" lvl="6" indent="-228600" algn="l" rtl="0">
              <a:spcBef>
                <a:spcPts val="1000"/>
              </a:spcBef>
              <a:spcAft>
                <a:spcPts val="0"/>
              </a:spcAft>
              <a:buSzPts val="1280"/>
              <a:buNone/>
              <a:defRPr sz="1600" b="1"/>
            </a:lvl7pPr>
            <a:lvl8pPr marL="3657600" lvl="7" indent="-228600" algn="l" rtl="0">
              <a:spcBef>
                <a:spcPts val="1000"/>
              </a:spcBef>
              <a:spcAft>
                <a:spcPts val="0"/>
              </a:spcAft>
              <a:buSzPts val="1280"/>
              <a:buNone/>
              <a:defRPr sz="1600" b="1"/>
            </a:lvl8pPr>
            <a:lvl9pPr marL="4114800" lvl="8" indent="-228600" algn="l" rtl="0">
              <a:spcBef>
                <a:spcPts val="1000"/>
              </a:spcBef>
              <a:spcAft>
                <a:spcPts val="0"/>
              </a:spcAft>
              <a:buSzPts val="1280"/>
              <a:buNone/>
              <a:defRPr sz="1600" b="1"/>
            </a:lvl9pPr>
          </a:lstStyle>
          <a:p>
            <a:endParaRPr/>
          </a:p>
        </p:txBody>
      </p:sp>
      <p:sp>
        <p:nvSpPr>
          <p:cNvPr id="421" name="Google Shape;421;gbe562dbf5c_0_5354"/>
          <p:cNvSpPr txBox="1">
            <a:spLocks noGrp="1"/>
          </p:cNvSpPr>
          <p:nvPr>
            <p:ph type="body" idx="6"/>
          </p:nvPr>
        </p:nvSpPr>
        <p:spPr>
          <a:xfrm>
            <a:off x="7888329" y="3179762"/>
            <a:ext cx="3145500" cy="2847300"/>
          </a:xfrm>
          <a:prstGeom prst="rect">
            <a:avLst/>
          </a:prstGeom>
          <a:noFill/>
          <a:ln>
            <a:noFill/>
          </a:ln>
        </p:spPr>
        <p:txBody>
          <a:bodyPr spcFirstLastPara="1" wrap="square" lIns="91425" tIns="45700" rIns="91425" bIns="45700" anchor="t" anchorCtr="0">
            <a:normAutofit/>
          </a:bodyPr>
          <a:lstStyle>
            <a:lvl1pPr marL="457200" lvl="0" indent="-228600" algn="l" rtl="0">
              <a:spcBef>
                <a:spcPts val="1000"/>
              </a:spcBef>
              <a:spcAft>
                <a:spcPts val="0"/>
              </a:spcAft>
              <a:buSzPts val="1120"/>
              <a:buNone/>
              <a:defRPr sz="1400"/>
            </a:lvl1pPr>
            <a:lvl2pPr marL="914400" lvl="1" indent="-228600" algn="l" rtl="0">
              <a:spcBef>
                <a:spcPts val="1000"/>
              </a:spcBef>
              <a:spcAft>
                <a:spcPts val="0"/>
              </a:spcAft>
              <a:buSzPts val="960"/>
              <a:buNone/>
              <a:defRPr sz="1200"/>
            </a:lvl2pPr>
            <a:lvl3pPr marL="1371600" lvl="2" indent="-228600" algn="l" rtl="0">
              <a:spcBef>
                <a:spcPts val="1000"/>
              </a:spcBef>
              <a:spcAft>
                <a:spcPts val="0"/>
              </a:spcAft>
              <a:buSzPts val="800"/>
              <a:buNone/>
              <a:defRPr sz="1000"/>
            </a:lvl3pPr>
            <a:lvl4pPr marL="1828800" lvl="3" indent="-228600" algn="l" rtl="0">
              <a:spcBef>
                <a:spcPts val="1000"/>
              </a:spcBef>
              <a:spcAft>
                <a:spcPts val="0"/>
              </a:spcAft>
              <a:buSzPts val="720"/>
              <a:buNone/>
              <a:defRPr sz="900"/>
            </a:lvl4pPr>
            <a:lvl5pPr marL="2286000" lvl="4" indent="-228600" algn="l" rtl="0">
              <a:spcBef>
                <a:spcPts val="1000"/>
              </a:spcBef>
              <a:spcAft>
                <a:spcPts val="0"/>
              </a:spcAft>
              <a:buSzPts val="720"/>
              <a:buNone/>
              <a:defRPr sz="900"/>
            </a:lvl5pPr>
            <a:lvl6pPr marL="2743200" lvl="5" indent="-228600" algn="l" rtl="0">
              <a:spcBef>
                <a:spcPts val="1000"/>
              </a:spcBef>
              <a:spcAft>
                <a:spcPts val="0"/>
              </a:spcAft>
              <a:buSzPts val="720"/>
              <a:buNone/>
              <a:defRPr sz="900"/>
            </a:lvl6pPr>
            <a:lvl7pPr marL="3200400" lvl="6" indent="-228600" algn="l" rtl="0">
              <a:spcBef>
                <a:spcPts val="1000"/>
              </a:spcBef>
              <a:spcAft>
                <a:spcPts val="0"/>
              </a:spcAft>
              <a:buSzPts val="720"/>
              <a:buNone/>
              <a:defRPr sz="900"/>
            </a:lvl7pPr>
            <a:lvl8pPr marL="3657600" lvl="7" indent="-228600" algn="l" rtl="0">
              <a:spcBef>
                <a:spcPts val="1000"/>
              </a:spcBef>
              <a:spcAft>
                <a:spcPts val="0"/>
              </a:spcAft>
              <a:buSzPts val="720"/>
              <a:buNone/>
              <a:defRPr sz="900"/>
            </a:lvl8pPr>
            <a:lvl9pPr marL="4114800" lvl="8" indent="-228600" algn="l" rtl="0">
              <a:spcBef>
                <a:spcPts val="1000"/>
              </a:spcBef>
              <a:spcAft>
                <a:spcPts val="0"/>
              </a:spcAft>
              <a:buSzPts val="720"/>
              <a:buNone/>
              <a:defRPr sz="900"/>
            </a:lvl9pPr>
          </a:lstStyle>
          <a:p>
            <a:endParaRPr/>
          </a:p>
        </p:txBody>
      </p:sp>
      <p:cxnSp>
        <p:nvCxnSpPr>
          <p:cNvPr id="422" name="Google Shape;422;gbe562dbf5c_0_5354"/>
          <p:cNvCxnSpPr/>
          <p:nvPr/>
        </p:nvCxnSpPr>
        <p:spPr>
          <a:xfrm>
            <a:off x="4403971" y="2569633"/>
            <a:ext cx="0" cy="3492600"/>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423" name="Google Shape;423;gbe562dbf5c_0_5354"/>
          <p:cNvCxnSpPr/>
          <p:nvPr/>
        </p:nvCxnSpPr>
        <p:spPr>
          <a:xfrm>
            <a:off x="7772401" y="2569633"/>
            <a:ext cx="0" cy="3492600"/>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424" name="Google Shape;424;gbe562dbf5c_0_5354"/>
          <p:cNvSpPr txBox="1">
            <a:spLocks noGrp="1"/>
          </p:cNvSpPr>
          <p:nvPr>
            <p:ph type="dt" idx="10"/>
          </p:nvPr>
        </p:nvSpPr>
        <p:spPr>
          <a:xfrm>
            <a:off x="10653104" y="6391838"/>
            <a:ext cx="990600" cy="3048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25" name="Google Shape;425;gbe562dbf5c_0_5354"/>
          <p:cNvSpPr txBox="1">
            <a:spLocks noGrp="1"/>
          </p:cNvSpPr>
          <p:nvPr>
            <p:ph type="ftr" idx="11"/>
          </p:nvPr>
        </p:nvSpPr>
        <p:spPr>
          <a:xfrm>
            <a:off x="561110" y="6391838"/>
            <a:ext cx="3859800" cy="30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26" name="Google Shape;426;gbe562dbf5c_0_5354"/>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427"/>
        <p:cNvGrpSpPr/>
        <p:nvPr/>
      </p:nvGrpSpPr>
      <p:grpSpPr>
        <a:xfrm>
          <a:off x="0" y="0"/>
          <a:ext cx="0" cy="0"/>
          <a:chOff x="0" y="0"/>
          <a:chExt cx="0" cy="0"/>
        </a:xfrm>
      </p:grpSpPr>
      <p:sp>
        <p:nvSpPr>
          <p:cNvPr id="428" name="Google Shape;428;gbe562dbf5c_0_5367"/>
          <p:cNvSpPr txBox="1">
            <a:spLocks noGrp="1"/>
          </p:cNvSpPr>
          <p:nvPr>
            <p:ph type="title"/>
          </p:nvPr>
        </p:nvSpPr>
        <p:spPr>
          <a:xfrm>
            <a:off x="1154954" y="973668"/>
            <a:ext cx="8825700" cy="707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2"/>
              </a:buClr>
              <a:buSzPts val="3600"/>
              <a:buFont typeface="Century Gothic"/>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29" name="Google Shape;429;gbe562dbf5c_0_5367"/>
          <p:cNvSpPr txBox="1">
            <a:spLocks noGrp="1"/>
          </p:cNvSpPr>
          <p:nvPr>
            <p:ph type="body" idx="1"/>
          </p:nvPr>
        </p:nvSpPr>
        <p:spPr>
          <a:xfrm>
            <a:off x="1154954" y="4532844"/>
            <a:ext cx="3050400" cy="576300"/>
          </a:xfrm>
          <a:prstGeom prst="rect">
            <a:avLst/>
          </a:prstGeom>
          <a:noFill/>
          <a:ln>
            <a:noFill/>
          </a:ln>
        </p:spPr>
        <p:txBody>
          <a:bodyPr spcFirstLastPara="1" wrap="square" lIns="91425" tIns="45700" rIns="91425" bIns="45700" anchor="b" anchorCtr="0">
            <a:noAutofit/>
          </a:bodyPr>
          <a:lstStyle>
            <a:lvl1pPr marL="457200" lvl="0" indent="-228600" algn="l" rtl="0">
              <a:spcBef>
                <a:spcPts val="1000"/>
              </a:spcBef>
              <a:spcAft>
                <a:spcPts val="0"/>
              </a:spcAft>
              <a:buSzPts val="1920"/>
              <a:buNone/>
              <a:defRPr sz="2400" b="0">
                <a:solidFill>
                  <a:srgbClr val="EE52A4"/>
                </a:solidFill>
              </a:defRPr>
            </a:lvl1pPr>
            <a:lvl2pPr marL="914400" lvl="1" indent="-228600" algn="l" rtl="0">
              <a:spcBef>
                <a:spcPts val="1000"/>
              </a:spcBef>
              <a:spcAft>
                <a:spcPts val="0"/>
              </a:spcAft>
              <a:buSzPts val="1600"/>
              <a:buNone/>
              <a:defRPr sz="2000" b="1"/>
            </a:lvl2pPr>
            <a:lvl3pPr marL="1371600" lvl="2" indent="-228600" algn="l" rtl="0">
              <a:spcBef>
                <a:spcPts val="1000"/>
              </a:spcBef>
              <a:spcAft>
                <a:spcPts val="0"/>
              </a:spcAft>
              <a:buSzPts val="1440"/>
              <a:buNone/>
              <a:defRPr sz="1800" b="1"/>
            </a:lvl3pPr>
            <a:lvl4pPr marL="1828800" lvl="3" indent="-228600" algn="l" rtl="0">
              <a:spcBef>
                <a:spcPts val="1000"/>
              </a:spcBef>
              <a:spcAft>
                <a:spcPts val="0"/>
              </a:spcAft>
              <a:buSzPts val="1280"/>
              <a:buNone/>
              <a:defRPr sz="1600" b="1"/>
            </a:lvl4pPr>
            <a:lvl5pPr marL="2286000" lvl="4" indent="-228600" algn="l" rtl="0">
              <a:spcBef>
                <a:spcPts val="1000"/>
              </a:spcBef>
              <a:spcAft>
                <a:spcPts val="0"/>
              </a:spcAft>
              <a:buSzPts val="1280"/>
              <a:buNone/>
              <a:defRPr sz="1600" b="1"/>
            </a:lvl5pPr>
            <a:lvl6pPr marL="2743200" lvl="5" indent="-228600" algn="l" rtl="0">
              <a:spcBef>
                <a:spcPts val="1000"/>
              </a:spcBef>
              <a:spcAft>
                <a:spcPts val="0"/>
              </a:spcAft>
              <a:buSzPts val="1280"/>
              <a:buNone/>
              <a:defRPr sz="1600" b="1"/>
            </a:lvl6pPr>
            <a:lvl7pPr marL="3200400" lvl="6" indent="-228600" algn="l" rtl="0">
              <a:spcBef>
                <a:spcPts val="1000"/>
              </a:spcBef>
              <a:spcAft>
                <a:spcPts val="0"/>
              </a:spcAft>
              <a:buSzPts val="1280"/>
              <a:buNone/>
              <a:defRPr sz="1600" b="1"/>
            </a:lvl7pPr>
            <a:lvl8pPr marL="3657600" lvl="7" indent="-228600" algn="l" rtl="0">
              <a:spcBef>
                <a:spcPts val="1000"/>
              </a:spcBef>
              <a:spcAft>
                <a:spcPts val="0"/>
              </a:spcAft>
              <a:buSzPts val="1280"/>
              <a:buNone/>
              <a:defRPr sz="1600" b="1"/>
            </a:lvl8pPr>
            <a:lvl9pPr marL="4114800" lvl="8" indent="-228600" algn="l" rtl="0">
              <a:spcBef>
                <a:spcPts val="1000"/>
              </a:spcBef>
              <a:spcAft>
                <a:spcPts val="0"/>
              </a:spcAft>
              <a:buSzPts val="1280"/>
              <a:buNone/>
              <a:defRPr sz="1600" b="1"/>
            </a:lvl9pPr>
          </a:lstStyle>
          <a:p>
            <a:endParaRPr/>
          </a:p>
        </p:txBody>
      </p:sp>
      <p:sp>
        <p:nvSpPr>
          <p:cNvPr id="430" name="Google Shape;430;gbe562dbf5c_0_5367"/>
          <p:cNvSpPr>
            <a:spLocks noGrp="1"/>
          </p:cNvSpPr>
          <p:nvPr>
            <p:ph type="pic" idx="2"/>
          </p:nvPr>
        </p:nvSpPr>
        <p:spPr>
          <a:xfrm>
            <a:off x="1334553" y="2603500"/>
            <a:ext cx="2691300" cy="1591500"/>
          </a:xfrm>
          <a:prstGeom prst="roundRect">
            <a:avLst>
              <a:gd name="adj" fmla="val 1858"/>
            </a:avLst>
          </a:prstGeom>
          <a:noFill/>
          <a:ln>
            <a:noFill/>
          </a:ln>
          <a:effectLst>
            <a:outerShdw blurRad="50800" dist="50800" dir="5400000" algn="tl" rotWithShape="0">
              <a:srgbClr val="000000">
                <a:alpha val="42750"/>
              </a:srgbClr>
            </a:outerShdw>
          </a:effectLst>
        </p:spPr>
        <p:txBody>
          <a:bodyPr spcFirstLastPara="1" wrap="square" lIns="91425" tIns="45700" rIns="91425" bIns="45700" anchor="t" anchorCtr="0">
            <a:no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431" name="Google Shape;431;gbe562dbf5c_0_5367"/>
          <p:cNvSpPr txBox="1">
            <a:spLocks noGrp="1"/>
          </p:cNvSpPr>
          <p:nvPr>
            <p:ph type="body" idx="3"/>
          </p:nvPr>
        </p:nvSpPr>
        <p:spPr>
          <a:xfrm>
            <a:off x="1154954" y="5109106"/>
            <a:ext cx="3050400" cy="918000"/>
          </a:xfrm>
          <a:prstGeom prst="rect">
            <a:avLst/>
          </a:prstGeom>
          <a:noFill/>
          <a:ln>
            <a:noFill/>
          </a:ln>
        </p:spPr>
        <p:txBody>
          <a:bodyPr spcFirstLastPara="1" wrap="square" lIns="91425" tIns="45700" rIns="91425" bIns="45700" anchor="t" anchorCtr="0">
            <a:normAutofit/>
          </a:bodyPr>
          <a:lstStyle>
            <a:lvl1pPr marL="457200" lvl="0" indent="-228600" algn="l" rtl="0">
              <a:spcBef>
                <a:spcPts val="1000"/>
              </a:spcBef>
              <a:spcAft>
                <a:spcPts val="0"/>
              </a:spcAft>
              <a:buSzPts val="1120"/>
              <a:buNone/>
              <a:defRPr sz="1400"/>
            </a:lvl1pPr>
            <a:lvl2pPr marL="914400" lvl="1" indent="-228600" algn="l" rtl="0">
              <a:spcBef>
                <a:spcPts val="1000"/>
              </a:spcBef>
              <a:spcAft>
                <a:spcPts val="0"/>
              </a:spcAft>
              <a:buSzPts val="960"/>
              <a:buNone/>
              <a:defRPr sz="1200"/>
            </a:lvl2pPr>
            <a:lvl3pPr marL="1371600" lvl="2" indent="-228600" algn="l" rtl="0">
              <a:spcBef>
                <a:spcPts val="1000"/>
              </a:spcBef>
              <a:spcAft>
                <a:spcPts val="0"/>
              </a:spcAft>
              <a:buSzPts val="800"/>
              <a:buNone/>
              <a:defRPr sz="1000"/>
            </a:lvl3pPr>
            <a:lvl4pPr marL="1828800" lvl="3" indent="-228600" algn="l" rtl="0">
              <a:spcBef>
                <a:spcPts val="1000"/>
              </a:spcBef>
              <a:spcAft>
                <a:spcPts val="0"/>
              </a:spcAft>
              <a:buSzPts val="720"/>
              <a:buNone/>
              <a:defRPr sz="900"/>
            </a:lvl4pPr>
            <a:lvl5pPr marL="2286000" lvl="4" indent="-228600" algn="l" rtl="0">
              <a:spcBef>
                <a:spcPts val="1000"/>
              </a:spcBef>
              <a:spcAft>
                <a:spcPts val="0"/>
              </a:spcAft>
              <a:buSzPts val="720"/>
              <a:buNone/>
              <a:defRPr sz="900"/>
            </a:lvl5pPr>
            <a:lvl6pPr marL="2743200" lvl="5" indent="-228600" algn="l" rtl="0">
              <a:spcBef>
                <a:spcPts val="1000"/>
              </a:spcBef>
              <a:spcAft>
                <a:spcPts val="0"/>
              </a:spcAft>
              <a:buSzPts val="720"/>
              <a:buNone/>
              <a:defRPr sz="900"/>
            </a:lvl6pPr>
            <a:lvl7pPr marL="3200400" lvl="6" indent="-228600" algn="l" rtl="0">
              <a:spcBef>
                <a:spcPts val="1000"/>
              </a:spcBef>
              <a:spcAft>
                <a:spcPts val="0"/>
              </a:spcAft>
              <a:buSzPts val="720"/>
              <a:buNone/>
              <a:defRPr sz="900"/>
            </a:lvl7pPr>
            <a:lvl8pPr marL="3657600" lvl="7" indent="-228600" algn="l" rtl="0">
              <a:spcBef>
                <a:spcPts val="1000"/>
              </a:spcBef>
              <a:spcAft>
                <a:spcPts val="0"/>
              </a:spcAft>
              <a:buSzPts val="720"/>
              <a:buNone/>
              <a:defRPr sz="900"/>
            </a:lvl8pPr>
            <a:lvl9pPr marL="4114800" lvl="8" indent="-228600" algn="l" rtl="0">
              <a:spcBef>
                <a:spcPts val="1000"/>
              </a:spcBef>
              <a:spcAft>
                <a:spcPts val="0"/>
              </a:spcAft>
              <a:buSzPts val="720"/>
              <a:buNone/>
              <a:defRPr sz="900"/>
            </a:lvl9pPr>
          </a:lstStyle>
          <a:p>
            <a:endParaRPr/>
          </a:p>
        </p:txBody>
      </p:sp>
      <p:sp>
        <p:nvSpPr>
          <p:cNvPr id="432" name="Google Shape;432;gbe562dbf5c_0_5367"/>
          <p:cNvSpPr txBox="1">
            <a:spLocks noGrp="1"/>
          </p:cNvSpPr>
          <p:nvPr>
            <p:ph type="body" idx="4"/>
          </p:nvPr>
        </p:nvSpPr>
        <p:spPr>
          <a:xfrm>
            <a:off x="4568865" y="4532844"/>
            <a:ext cx="3050400" cy="576300"/>
          </a:xfrm>
          <a:prstGeom prst="rect">
            <a:avLst/>
          </a:prstGeom>
          <a:noFill/>
          <a:ln>
            <a:noFill/>
          </a:ln>
        </p:spPr>
        <p:txBody>
          <a:bodyPr spcFirstLastPara="1" wrap="square" lIns="91425" tIns="45700" rIns="91425" bIns="45700" anchor="b" anchorCtr="0">
            <a:noAutofit/>
          </a:bodyPr>
          <a:lstStyle>
            <a:lvl1pPr marL="457200" lvl="0" indent="-228600" algn="l" rtl="0">
              <a:spcBef>
                <a:spcPts val="1000"/>
              </a:spcBef>
              <a:spcAft>
                <a:spcPts val="0"/>
              </a:spcAft>
              <a:buSzPts val="1920"/>
              <a:buNone/>
              <a:defRPr sz="2400" b="0">
                <a:solidFill>
                  <a:srgbClr val="EE52A4"/>
                </a:solidFill>
              </a:defRPr>
            </a:lvl1pPr>
            <a:lvl2pPr marL="914400" lvl="1" indent="-228600" algn="l" rtl="0">
              <a:spcBef>
                <a:spcPts val="1000"/>
              </a:spcBef>
              <a:spcAft>
                <a:spcPts val="0"/>
              </a:spcAft>
              <a:buSzPts val="1600"/>
              <a:buNone/>
              <a:defRPr sz="2000" b="1"/>
            </a:lvl2pPr>
            <a:lvl3pPr marL="1371600" lvl="2" indent="-228600" algn="l" rtl="0">
              <a:spcBef>
                <a:spcPts val="1000"/>
              </a:spcBef>
              <a:spcAft>
                <a:spcPts val="0"/>
              </a:spcAft>
              <a:buSzPts val="1440"/>
              <a:buNone/>
              <a:defRPr sz="1800" b="1"/>
            </a:lvl3pPr>
            <a:lvl4pPr marL="1828800" lvl="3" indent="-228600" algn="l" rtl="0">
              <a:spcBef>
                <a:spcPts val="1000"/>
              </a:spcBef>
              <a:spcAft>
                <a:spcPts val="0"/>
              </a:spcAft>
              <a:buSzPts val="1280"/>
              <a:buNone/>
              <a:defRPr sz="1600" b="1"/>
            </a:lvl4pPr>
            <a:lvl5pPr marL="2286000" lvl="4" indent="-228600" algn="l" rtl="0">
              <a:spcBef>
                <a:spcPts val="1000"/>
              </a:spcBef>
              <a:spcAft>
                <a:spcPts val="0"/>
              </a:spcAft>
              <a:buSzPts val="1280"/>
              <a:buNone/>
              <a:defRPr sz="1600" b="1"/>
            </a:lvl5pPr>
            <a:lvl6pPr marL="2743200" lvl="5" indent="-228600" algn="l" rtl="0">
              <a:spcBef>
                <a:spcPts val="1000"/>
              </a:spcBef>
              <a:spcAft>
                <a:spcPts val="0"/>
              </a:spcAft>
              <a:buSzPts val="1280"/>
              <a:buNone/>
              <a:defRPr sz="1600" b="1"/>
            </a:lvl6pPr>
            <a:lvl7pPr marL="3200400" lvl="6" indent="-228600" algn="l" rtl="0">
              <a:spcBef>
                <a:spcPts val="1000"/>
              </a:spcBef>
              <a:spcAft>
                <a:spcPts val="0"/>
              </a:spcAft>
              <a:buSzPts val="1280"/>
              <a:buNone/>
              <a:defRPr sz="1600" b="1"/>
            </a:lvl7pPr>
            <a:lvl8pPr marL="3657600" lvl="7" indent="-228600" algn="l" rtl="0">
              <a:spcBef>
                <a:spcPts val="1000"/>
              </a:spcBef>
              <a:spcAft>
                <a:spcPts val="0"/>
              </a:spcAft>
              <a:buSzPts val="1280"/>
              <a:buNone/>
              <a:defRPr sz="1600" b="1"/>
            </a:lvl8pPr>
            <a:lvl9pPr marL="4114800" lvl="8" indent="-228600" algn="l" rtl="0">
              <a:spcBef>
                <a:spcPts val="1000"/>
              </a:spcBef>
              <a:spcAft>
                <a:spcPts val="0"/>
              </a:spcAft>
              <a:buSzPts val="1280"/>
              <a:buNone/>
              <a:defRPr sz="1600" b="1"/>
            </a:lvl9pPr>
          </a:lstStyle>
          <a:p>
            <a:endParaRPr/>
          </a:p>
        </p:txBody>
      </p:sp>
      <p:sp>
        <p:nvSpPr>
          <p:cNvPr id="433" name="Google Shape;433;gbe562dbf5c_0_5367"/>
          <p:cNvSpPr>
            <a:spLocks noGrp="1"/>
          </p:cNvSpPr>
          <p:nvPr>
            <p:ph type="pic" idx="5"/>
          </p:nvPr>
        </p:nvSpPr>
        <p:spPr>
          <a:xfrm>
            <a:off x="4748462" y="2603500"/>
            <a:ext cx="2691300" cy="1591500"/>
          </a:xfrm>
          <a:prstGeom prst="roundRect">
            <a:avLst>
              <a:gd name="adj" fmla="val 1858"/>
            </a:avLst>
          </a:prstGeom>
          <a:noFill/>
          <a:ln>
            <a:noFill/>
          </a:ln>
          <a:effectLst>
            <a:outerShdw blurRad="50800" dist="50800" dir="5400000" algn="tl" rotWithShape="0">
              <a:srgbClr val="000000">
                <a:alpha val="42750"/>
              </a:srgbClr>
            </a:outerShdw>
          </a:effectLst>
        </p:spPr>
        <p:txBody>
          <a:bodyPr spcFirstLastPara="1" wrap="square" lIns="91425" tIns="45700" rIns="91425" bIns="45700" anchor="t" anchorCtr="0">
            <a:no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434" name="Google Shape;434;gbe562dbf5c_0_5367"/>
          <p:cNvSpPr txBox="1">
            <a:spLocks noGrp="1"/>
          </p:cNvSpPr>
          <p:nvPr>
            <p:ph type="body" idx="6"/>
          </p:nvPr>
        </p:nvSpPr>
        <p:spPr>
          <a:xfrm>
            <a:off x="4570172" y="5109105"/>
            <a:ext cx="3050400" cy="918000"/>
          </a:xfrm>
          <a:prstGeom prst="rect">
            <a:avLst/>
          </a:prstGeom>
          <a:noFill/>
          <a:ln>
            <a:noFill/>
          </a:ln>
        </p:spPr>
        <p:txBody>
          <a:bodyPr spcFirstLastPara="1" wrap="square" lIns="91425" tIns="45700" rIns="91425" bIns="45700" anchor="t" anchorCtr="0">
            <a:normAutofit/>
          </a:bodyPr>
          <a:lstStyle>
            <a:lvl1pPr marL="457200" lvl="0" indent="-228600" algn="l" rtl="0">
              <a:spcBef>
                <a:spcPts val="1000"/>
              </a:spcBef>
              <a:spcAft>
                <a:spcPts val="0"/>
              </a:spcAft>
              <a:buSzPts val="1120"/>
              <a:buNone/>
              <a:defRPr sz="1400"/>
            </a:lvl1pPr>
            <a:lvl2pPr marL="914400" lvl="1" indent="-228600" algn="l" rtl="0">
              <a:spcBef>
                <a:spcPts val="1000"/>
              </a:spcBef>
              <a:spcAft>
                <a:spcPts val="0"/>
              </a:spcAft>
              <a:buSzPts val="960"/>
              <a:buNone/>
              <a:defRPr sz="1200"/>
            </a:lvl2pPr>
            <a:lvl3pPr marL="1371600" lvl="2" indent="-228600" algn="l" rtl="0">
              <a:spcBef>
                <a:spcPts val="1000"/>
              </a:spcBef>
              <a:spcAft>
                <a:spcPts val="0"/>
              </a:spcAft>
              <a:buSzPts val="800"/>
              <a:buNone/>
              <a:defRPr sz="1000"/>
            </a:lvl3pPr>
            <a:lvl4pPr marL="1828800" lvl="3" indent="-228600" algn="l" rtl="0">
              <a:spcBef>
                <a:spcPts val="1000"/>
              </a:spcBef>
              <a:spcAft>
                <a:spcPts val="0"/>
              </a:spcAft>
              <a:buSzPts val="720"/>
              <a:buNone/>
              <a:defRPr sz="900"/>
            </a:lvl4pPr>
            <a:lvl5pPr marL="2286000" lvl="4" indent="-228600" algn="l" rtl="0">
              <a:spcBef>
                <a:spcPts val="1000"/>
              </a:spcBef>
              <a:spcAft>
                <a:spcPts val="0"/>
              </a:spcAft>
              <a:buSzPts val="720"/>
              <a:buNone/>
              <a:defRPr sz="900"/>
            </a:lvl5pPr>
            <a:lvl6pPr marL="2743200" lvl="5" indent="-228600" algn="l" rtl="0">
              <a:spcBef>
                <a:spcPts val="1000"/>
              </a:spcBef>
              <a:spcAft>
                <a:spcPts val="0"/>
              </a:spcAft>
              <a:buSzPts val="720"/>
              <a:buNone/>
              <a:defRPr sz="900"/>
            </a:lvl6pPr>
            <a:lvl7pPr marL="3200400" lvl="6" indent="-228600" algn="l" rtl="0">
              <a:spcBef>
                <a:spcPts val="1000"/>
              </a:spcBef>
              <a:spcAft>
                <a:spcPts val="0"/>
              </a:spcAft>
              <a:buSzPts val="720"/>
              <a:buNone/>
              <a:defRPr sz="900"/>
            </a:lvl7pPr>
            <a:lvl8pPr marL="3657600" lvl="7" indent="-228600" algn="l" rtl="0">
              <a:spcBef>
                <a:spcPts val="1000"/>
              </a:spcBef>
              <a:spcAft>
                <a:spcPts val="0"/>
              </a:spcAft>
              <a:buSzPts val="720"/>
              <a:buNone/>
              <a:defRPr sz="900"/>
            </a:lvl8pPr>
            <a:lvl9pPr marL="4114800" lvl="8" indent="-228600" algn="l" rtl="0">
              <a:spcBef>
                <a:spcPts val="1000"/>
              </a:spcBef>
              <a:spcAft>
                <a:spcPts val="0"/>
              </a:spcAft>
              <a:buSzPts val="720"/>
              <a:buNone/>
              <a:defRPr sz="900"/>
            </a:lvl9pPr>
          </a:lstStyle>
          <a:p>
            <a:endParaRPr/>
          </a:p>
        </p:txBody>
      </p:sp>
      <p:sp>
        <p:nvSpPr>
          <p:cNvPr id="435" name="Google Shape;435;gbe562dbf5c_0_5367"/>
          <p:cNvSpPr txBox="1">
            <a:spLocks noGrp="1"/>
          </p:cNvSpPr>
          <p:nvPr>
            <p:ph type="body" idx="7"/>
          </p:nvPr>
        </p:nvSpPr>
        <p:spPr>
          <a:xfrm>
            <a:off x="7982775" y="4532845"/>
            <a:ext cx="3051000" cy="576300"/>
          </a:xfrm>
          <a:prstGeom prst="rect">
            <a:avLst/>
          </a:prstGeom>
          <a:noFill/>
          <a:ln>
            <a:noFill/>
          </a:ln>
        </p:spPr>
        <p:txBody>
          <a:bodyPr spcFirstLastPara="1" wrap="square" lIns="91425" tIns="45700" rIns="91425" bIns="45700" anchor="b" anchorCtr="0">
            <a:noAutofit/>
          </a:bodyPr>
          <a:lstStyle>
            <a:lvl1pPr marL="457200" lvl="0" indent="-228600" algn="l" rtl="0">
              <a:spcBef>
                <a:spcPts val="1000"/>
              </a:spcBef>
              <a:spcAft>
                <a:spcPts val="0"/>
              </a:spcAft>
              <a:buSzPts val="1920"/>
              <a:buNone/>
              <a:defRPr sz="2400" b="0">
                <a:solidFill>
                  <a:srgbClr val="EE52A4"/>
                </a:solidFill>
              </a:defRPr>
            </a:lvl1pPr>
            <a:lvl2pPr marL="914400" lvl="1" indent="-228600" algn="l" rtl="0">
              <a:spcBef>
                <a:spcPts val="1000"/>
              </a:spcBef>
              <a:spcAft>
                <a:spcPts val="0"/>
              </a:spcAft>
              <a:buSzPts val="1600"/>
              <a:buNone/>
              <a:defRPr sz="2000" b="1"/>
            </a:lvl2pPr>
            <a:lvl3pPr marL="1371600" lvl="2" indent="-228600" algn="l" rtl="0">
              <a:spcBef>
                <a:spcPts val="1000"/>
              </a:spcBef>
              <a:spcAft>
                <a:spcPts val="0"/>
              </a:spcAft>
              <a:buSzPts val="1440"/>
              <a:buNone/>
              <a:defRPr sz="1800" b="1"/>
            </a:lvl3pPr>
            <a:lvl4pPr marL="1828800" lvl="3" indent="-228600" algn="l" rtl="0">
              <a:spcBef>
                <a:spcPts val="1000"/>
              </a:spcBef>
              <a:spcAft>
                <a:spcPts val="0"/>
              </a:spcAft>
              <a:buSzPts val="1280"/>
              <a:buNone/>
              <a:defRPr sz="1600" b="1"/>
            </a:lvl4pPr>
            <a:lvl5pPr marL="2286000" lvl="4" indent="-228600" algn="l" rtl="0">
              <a:spcBef>
                <a:spcPts val="1000"/>
              </a:spcBef>
              <a:spcAft>
                <a:spcPts val="0"/>
              </a:spcAft>
              <a:buSzPts val="1280"/>
              <a:buNone/>
              <a:defRPr sz="1600" b="1"/>
            </a:lvl5pPr>
            <a:lvl6pPr marL="2743200" lvl="5" indent="-228600" algn="l" rtl="0">
              <a:spcBef>
                <a:spcPts val="1000"/>
              </a:spcBef>
              <a:spcAft>
                <a:spcPts val="0"/>
              </a:spcAft>
              <a:buSzPts val="1280"/>
              <a:buNone/>
              <a:defRPr sz="1600" b="1"/>
            </a:lvl6pPr>
            <a:lvl7pPr marL="3200400" lvl="6" indent="-228600" algn="l" rtl="0">
              <a:spcBef>
                <a:spcPts val="1000"/>
              </a:spcBef>
              <a:spcAft>
                <a:spcPts val="0"/>
              </a:spcAft>
              <a:buSzPts val="1280"/>
              <a:buNone/>
              <a:defRPr sz="1600" b="1"/>
            </a:lvl7pPr>
            <a:lvl8pPr marL="3657600" lvl="7" indent="-228600" algn="l" rtl="0">
              <a:spcBef>
                <a:spcPts val="1000"/>
              </a:spcBef>
              <a:spcAft>
                <a:spcPts val="0"/>
              </a:spcAft>
              <a:buSzPts val="1280"/>
              <a:buNone/>
              <a:defRPr sz="1600" b="1"/>
            </a:lvl8pPr>
            <a:lvl9pPr marL="4114800" lvl="8" indent="-228600" algn="l" rtl="0">
              <a:spcBef>
                <a:spcPts val="1000"/>
              </a:spcBef>
              <a:spcAft>
                <a:spcPts val="0"/>
              </a:spcAft>
              <a:buSzPts val="1280"/>
              <a:buNone/>
              <a:defRPr sz="1600" b="1"/>
            </a:lvl9pPr>
          </a:lstStyle>
          <a:p>
            <a:endParaRPr/>
          </a:p>
        </p:txBody>
      </p:sp>
      <p:sp>
        <p:nvSpPr>
          <p:cNvPr id="436" name="Google Shape;436;gbe562dbf5c_0_5367"/>
          <p:cNvSpPr>
            <a:spLocks noGrp="1"/>
          </p:cNvSpPr>
          <p:nvPr>
            <p:ph type="pic" idx="8"/>
          </p:nvPr>
        </p:nvSpPr>
        <p:spPr>
          <a:xfrm>
            <a:off x="8163031" y="2603500"/>
            <a:ext cx="2691300" cy="1591500"/>
          </a:xfrm>
          <a:prstGeom prst="roundRect">
            <a:avLst>
              <a:gd name="adj" fmla="val 1858"/>
            </a:avLst>
          </a:prstGeom>
          <a:noFill/>
          <a:ln>
            <a:noFill/>
          </a:ln>
          <a:effectLst>
            <a:outerShdw blurRad="50800" dist="50800" dir="5400000" algn="tl" rotWithShape="0">
              <a:srgbClr val="000000">
                <a:alpha val="42750"/>
              </a:srgbClr>
            </a:outerShdw>
          </a:effectLst>
        </p:spPr>
        <p:txBody>
          <a:bodyPr spcFirstLastPara="1" wrap="square" lIns="91425" tIns="45700" rIns="91425" bIns="45700" anchor="t" anchorCtr="0">
            <a:no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437" name="Google Shape;437;gbe562dbf5c_0_5367"/>
          <p:cNvSpPr txBox="1">
            <a:spLocks noGrp="1"/>
          </p:cNvSpPr>
          <p:nvPr>
            <p:ph type="body" idx="9"/>
          </p:nvPr>
        </p:nvSpPr>
        <p:spPr>
          <a:xfrm>
            <a:off x="7982775" y="5109104"/>
            <a:ext cx="3051000" cy="918000"/>
          </a:xfrm>
          <a:prstGeom prst="rect">
            <a:avLst/>
          </a:prstGeom>
          <a:noFill/>
          <a:ln>
            <a:noFill/>
          </a:ln>
        </p:spPr>
        <p:txBody>
          <a:bodyPr spcFirstLastPara="1" wrap="square" lIns="91425" tIns="45700" rIns="91425" bIns="45700" anchor="t" anchorCtr="0">
            <a:normAutofit/>
          </a:bodyPr>
          <a:lstStyle>
            <a:lvl1pPr marL="457200" lvl="0" indent="-228600" algn="l" rtl="0">
              <a:spcBef>
                <a:spcPts val="1000"/>
              </a:spcBef>
              <a:spcAft>
                <a:spcPts val="0"/>
              </a:spcAft>
              <a:buSzPts val="1120"/>
              <a:buNone/>
              <a:defRPr sz="1400"/>
            </a:lvl1pPr>
            <a:lvl2pPr marL="914400" lvl="1" indent="-228600" algn="l" rtl="0">
              <a:spcBef>
                <a:spcPts val="1000"/>
              </a:spcBef>
              <a:spcAft>
                <a:spcPts val="0"/>
              </a:spcAft>
              <a:buSzPts val="960"/>
              <a:buNone/>
              <a:defRPr sz="1200"/>
            </a:lvl2pPr>
            <a:lvl3pPr marL="1371600" lvl="2" indent="-228600" algn="l" rtl="0">
              <a:spcBef>
                <a:spcPts val="1000"/>
              </a:spcBef>
              <a:spcAft>
                <a:spcPts val="0"/>
              </a:spcAft>
              <a:buSzPts val="800"/>
              <a:buNone/>
              <a:defRPr sz="1000"/>
            </a:lvl3pPr>
            <a:lvl4pPr marL="1828800" lvl="3" indent="-228600" algn="l" rtl="0">
              <a:spcBef>
                <a:spcPts val="1000"/>
              </a:spcBef>
              <a:spcAft>
                <a:spcPts val="0"/>
              </a:spcAft>
              <a:buSzPts val="720"/>
              <a:buNone/>
              <a:defRPr sz="900"/>
            </a:lvl4pPr>
            <a:lvl5pPr marL="2286000" lvl="4" indent="-228600" algn="l" rtl="0">
              <a:spcBef>
                <a:spcPts val="1000"/>
              </a:spcBef>
              <a:spcAft>
                <a:spcPts val="0"/>
              </a:spcAft>
              <a:buSzPts val="720"/>
              <a:buNone/>
              <a:defRPr sz="900"/>
            </a:lvl5pPr>
            <a:lvl6pPr marL="2743200" lvl="5" indent="-228600" algn="l" rtl="0">
              <a:spcBef>
                <a:spcPts val="1000"/>
              </a:spcBef>
              <a:spcAft>
                <a:spcPts val="0"/>
              </a:spcAft>
              <a:buSzPts val="720"/>
              <a:buNone/>
              <a:defRPr sz="900"/>
            </a:lvl6pPr>
            <a:lvl7pPr marL="3200400" lvl="6" indent="-228600" algn="l" rtl="0">
              <a:spcBef>
                <a:spcPts val="1000"/>
              </a:spcBef>
              <a:spcAft>
                <a:spcPts val="0"/>
              </a:spcAft>
              <a:buSzPts val="720"/>
              <a:buNone/>
              <a:defRPr sz="900"/>
            </a:lvl7pPr>
            <a:lvl8pPr marL="3657600" lvl="7" indent="-228600" algn="l" rtl="0">
              <a:spcBef>
                <a:spcPts val="1000"/>
              </a:spcBef>
              <a:spcAft>
                <a:spcPts val="0"/>
              </a:spcAft>
              <a:buSzPts val="720"/>
              <a:buNone/>
              <a:defRPr sz="900"/>
            </a:lvl8pPr>
            <a:lvl9pPr marL="4114800" lvl="8" indent="-228600" algn="l" rtl="0">
              <a:spcBef>
                <a:spcPts val="1000"/>
              </a:spcBef>
              <a:spcAft>
                <a:spcPts val="0"/>
              </a:spcAft>
              <a:buSzPts val="720"/>
              <a:buNone/>
              <a:defRPr sz="900"/>
            </a:lvl9pPr>
          </a:lstStyle>
          <a:p>
            <a:endParaRPr/>
          </a:p>
        </p:txBody>
      </p:sp>
      <p:cxnSp>
        <p:nvCxnSpPr>
          <p:cNvPr id="438" name="Google Shape;438;gbe562dbf5c_0_5367"/>
          <p:cNvCxnSpPr/>
          <p:nvPr/>
        </p:nvCxnSpPr>
        <p:spPr>
          <a:xfrm>
            <a:off x="4405831" y="2569633"/>
            <a:ext cx="0" cy="3492600"/>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439" name="Google Shape;439;gbe562dbf5c_0_5367"/>
          <p:cNvCxnSpPr/>
          <p:nvPr/>
        </p:nvCxnSpPr>
        <p:spPr>
          <a:xfrm>
            <a:off x="7797802" y="2569633"/>
            <a:ext cx="0" cy="3492600"/>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440" name="Google Shape;440;gbe562dbf5c_0_5367"/>
          <p:cNvSpPr txBox="1">
            <a:spLocks noGrp="1"/>
          </p:cNvSpPr>
          <p:nvPr>
            <p:ph type="dt" idx="10"/>
          </p:nvPr>
        </p:nvSpPr>
        <p:spPr>
          <a:xfrm>
            <a:off x="10653104" y="6391838"/>
            <a:ext cx="990600" cy="3048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41" name="Google Shape;441;gbe562dbf5c_0_5367"/>
          <p:cNvSpPr txBox="1">
            <a:spLocks noGrp="1"/>
          </p:cNvSpPr>
          <p:nvPr>
            <p:ph type="ftr" idx="11"/>
          </p:nvPr>
        </p:nvSpPr>
        <p:spPr>
          <a:xfrm>
            <a:off x="561111" y="6391838"/>
            <a:ext cx="3644400" cy="30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42" name="Google Shape;442;gbe562dbf5c_0_5367"/>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43"/>
        <p:cNvGrpSpPr/>
        <p:nvPr/>
      </p:nvGrpSpPr>
      <p:grpSpPr>
        <a:xfrm>
          <a:off x="0" y="0"/>
          <a:ext cx="0" cy="0"/>
          <a:chOff x="0" y="0"/>
          <a:chExt cx="0" cy="0"/>
        </a:xfrm>
      </p:grpSpPr>
      <p:sp>
        <p:nvSpPr>
          <p:cNvPr id="444" name="Google Shape;444;gbe562dbf5c_0_5383"/>
          <p:cNvSpPr txBox="1">
            <a:spLocks noGrp="1"/>
          </p:cNvSpPr>
          <p:nvPr>
            <p:ph type="title"/>
          </p:nvPr>
        </p:nvSpPr>
        <p:spPr>
          <a:xfrm>
            <a:off x="1154954" y="973668"/>
            <a:ext cx="8825700" cy="707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2"/>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45" name="Google Shape;445;gbe562dbf5c_0_5383"/>
          <p:cNvSpPr txBox="1">
            <a:spLocks noGrp="1"/>
          </p:cNvSpPr>
          <p:nvPr>
            <p:ph type="body" idx="1"/>
          </p:nvPr>
        </p:nvSpPr>
        <p:spPr>
          <a:xfrm rot="5400000">
            <a:off x="3859563" y="-101150"/>
            <a:ext cx="3416400" cy="88257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446" name="Google Shape;446;gbe562dbf5c_0_5383"/>
          <p:cNvSpPr txBox="1">
            <a:spLocks noGrp="1"/>
          </p:cNvSpPr>
          <p:nvPr>
            <p:ph type="dt" idx="10"/>
          </p:nvPr>
        </p:nvSpPr>
        <p:spPr>
          <a:xfrm>
            <a:off x="10695439" y="6391838"/>
            <a:ext cx="990600" cy="3048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47" name="Google Shape;447;gbe562dbf5c_0_5383"/>
          <p:cNvSpPr txBox="1">
            <a:spLocks noGrp="1"/>
          </p:cNvSpPr>
          <p:nvPr>
            <p:ph type="ftr" idx="11"/>
          </p:nvPr>
        </p:nvSpPr>
        <p:spPr>
          <a:xfrm>
            <a:off x="561110" y="6391838"/>
            <a:ext cx="3859800" cy="30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48" name="Google Shape;448;gbe562dbf5c_0_5383"/>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449"/>
        <p:cNvGrpSpPr/>
        <p:nvPr/>
      </p:nvGrpSpPr>
      <p:grpSpPr>
        <a:xfrm>
          <a:off x="0" y="0"/>
          <a:ext cx="0" cy="0"/>
          <a:chOff x="0" y="0"/>
          <a:chExt cx="0" cy="0"/>
        </a:xfrm>
      </p:grpSpPr>
      <p:grpSp>
        <p:nvGrpSpPr>
          <p:cNvPr id="450" name="Google Shape;450;gbe562dbf5c_0_5389"/>
          <p:cNvGrpSpPr/>
          <p:nvPr/>
        </p:nvGrpSpPr>
        <p:grpSpPr>
          <a:xfrm>
            <a:off x="0" y="0"/>
            <a:ext cx="12192011" cy="6858000"/>
            <a:chOff x="0" y="0"/>
            <a:chExt cx="12192011" cy="6858000"/>
          </a:xfrm>
        </p:grpSpPr>
        <p:sp>
          <p:nvSpPr>
            <p:cNvPr id="451" name="Google Shape;451;gbe562dbf5c_0_5389"/>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gbe562dbf5c_0_5389"/>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gbe562dbf5c_0_5389"/>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gbe562dbf5c_0_5389"/>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gbe562dbf5c_0_5389"/>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gbe562dbf5c_0_5389"/>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gbe562dbf5c_0_5389"/>
            <p:cNvSpPr/>
            <p:nvPr/>
          </p:nvSpPr>
          <p:spPr>
            <a:xfrm>
              <a:off x="414867" y="402165"/>
              <a:ext cx="6510900" cy="6053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gbe562dbf5c_0_5389"/>
            <p:cNvSpPr/>
            <p:nvPr/>
          </p:nvSpPr>
          <p:spPr>
            <a:xfrm rot="5101739">
              <a:off x="6294739" y="4577733"/>
              <a:ext cx="3299410" cy="44093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gbe562dbf5c_0_5389"/>
            <p:cNvSpPr/>
            <p:nvPr/>
          </p:nvSpPr>
          <p:spPr>
            <a:xfrm rot="5400000">
              <a:off x="4449229" y="2801722"/>
              <a:ext cx="6053675" cy="12545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460" name="Google Shape;460;gbe562dbf5c_0_5389"/>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461" name="Google Shape;461;gbe562dbf5c_0_5389"/>
          <p:cNvSpPr txBox="1">
            <a:spLocks noGrp="1"/>
          </p:cNvSpPr>
          <p:nvPr>
            <p:ph type="title"/>
          </p:nvPr>
        </p:nvSpPr>
        <p:spPr>
          <a:xfrm rot="5400000">
            <a:off x="6915850" y="2947817"/>
            <a:ext cx="4748700" cy="14100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lt2"/>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62" name="Google Shape;462;gbe562dbf5c_0_5389"/>
          <p:cNvSpPr txBox="1">
            <a:spLocks noGrp="1"/>
          </p:cNvSpPr>
          <p:nvPr>
            <p:ph type="body" idx="1"/>
          </p:nvPr>
        </p:nvSpPr>
        <p:spPr>
          <a:xfrm rot="5400000">
            <a:off x="1908679" y="524867"/>
            <a:ext cx="4748700" cy="62559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463" name="Google Shape;463;gbe562dbf5c_0_5389"/>
          <p:cNvSpPr txBox="1">
            <a:spLocks noGrp="1"/>
          </p:cNvSpPr>
          <p:nvPr>
            <p:ph type="dt" idx="10"/>
          </p:nvPr>
        </p:nvSpPr>
        <p:spPr>
          <a:xfrm>
            <a:off x="10653104" y="6391838"/>
            <a:ext cx="992100" cy="3048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64" name="Google Shape;464;gbe562dbf5c_0_5389"/>
          <p:cNvSpPr txBox="1">
            <a:spLocks noGrp="1"/>
          </p:cNvSpPr>
          <p:nvPr>
            <p:ph type="ftr" idx="11"/>
          </p:nvPr>
        </p:nvSpPr>
        <p:spPr>
          <a:xfrm>
            <a:off x="561110" y="6391838"/>
            <a:ext cx="3859800" cy="30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65" name="Google Shape;465;gbe562dbf5c_0_5389"/>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gbe562dbf5c_0_5389"/>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7"/>
        <p:cNvGrpSpPr/>
        <p:nvPr/>
      </p:nvGrpSpPr>
      <p:grpSpPr>
        <a:xfrm>
          <a:off x="0" y="0"/>
          <a:ext cx="0" cy="0"/>
          <a:chOff x="0" y="0"/>
          <a:chExt cx="0" cy="0"/>
        </a:xfrm>
      </p:grpSpPr>
      <p:sp>
        <p:nvSpPr>
          <p:cNvPr id="468" name="Google Shape;468;gbe562dbf5c_0_5926"/>
          <p:cNvSpPr txBox="1">
            <a:spLocks noGrp="1"/>
          </p:cNvSpPr>
          <p:nvPr>
            <p:ph type="body" idx="1"/>
          </p:nvPr>
        </p:nvSpPr>
        <p:spPr>
          <a:xfrm>
            <a:off x="966600" y="5830068"/>
            <a:ext cx="10263300" cy="614100"/>
          </a:xfrm>
          <a:prstGeom prst="rect">
            <a:avLst/>
          </a:prstGeom>
        </p:spPr>
        <p:txBody>
          <a:bodyPr spcFirstLastPara="1" wrap="square" lIns="91425" tIns="45700" rIns="91425" bIns="45700" anchor="ctr" anchorCtr="0">
            <a:normAutofit/>
          </a:bodyPr>
          <a:lstStyle>
            <a:lvl1pPr marL="457200" lvl="0" indent="-228600" rtl="0">
              <a:lnSpc>
                <a:spcPct val="100000"/>
              </a:lnSpc>
              <a:spcBef>
                <a:spcPts val="1000"/>
              </a:spcBef>
              <a:spcAft>
                <a:spcPts val="0"/>
              </a:spcAft>
              <a:buSzPts val="1440"/>
              <a:buNone/>
              <a:defRPr/>
            </a:lvl1pPr>
          </a:lstStyle>
          <a:p>
            <a:endParaRPr/>
          </a:p>
        </p:txBody>
      </p:sp>
      <p:sp>
        <p:nvSpPr>
          <p:cNvPr id="469" name="Google Shape;469;gbe562dbf5c_0_5926"/>
          <p:cNvSpPr txBox="1">
            <a:spLocks noGrp="1"/>
          </p:cNvSpPr>
          <p:nvPr>
            <p:ph type="sldNum" idx="12"/>
          </p:nvPr>
        </p:nvSpPr>
        <p:spPr>
          <a:xfrm>
            <a:off x="11381736" y="6333134"/>
            <a:ext cx="731700" cy="524700"/>
          </a:xfrm>
          <a:prstGeom prst="rect">
            <a:avLst/>
          </a:prstGeom>
        </p:spPr>
        <p:txBody>
          <a:bodyPr spcFirstLastPara="1" wrap="square" lIns="91425" tIns="45700" rIns="91425" bIns="4570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US"/>
              <a:t>‹#›</a:t>
            </a:fld>
            <a:endParaRPr/>
          </a:p>
        </p:txBody>
      </p:sp>
      <p:sp>
        <p:nvSpPr>
          <p:cNvPr id="470" name="Google Shape;470;gbe562dbf5c_0_5926">
            <a:hlinkClick r:id="" action="ppaction://noaction"/>
          </p:cNvPr>
          <p:cNvSpPr/>
          <p:nvPr/>
        </p:nvSpPr>
        <p:spPr>
          <a:xfrm>
            <a:off x="11040600" y="0"/>
            <a:ext cx="1151100" cy="6057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471" name="Google Shape;471;gbe562dbf5c_0_5926">
            <a:hlinkClick r:id="" action="ppaction://noaction"/>
          </p:cNvPr>
          <p:cNvCxnSpPr/>
          <p:nvPr/>
        </p:nvCxnSpPr>
        <p:spPr>
          <a:xfrm>
            <a:off x="11465089" y="288467"/>
            <a:ext cx="288300" cy="0"/>
          </a:xfrm>
          <a:prstGeom prst="straightConnector1">
            <a:avLst/>
          </a:prstGeom>
          <a:noFill/>
          <a:ln w="9525" cap="flat" cmpd="sng">
            <a:solidFill>
              <a:srgbClr val="B7B7B7"/>
            </a:solidFill>
            <a:prstDash val="solid"/>
            <a:round/>
            <a:headEnd type="none" w="med" len="med"/>
            <a:tailEnd type="none" w="med" len="med"/>
          </a:ln>
        </p:spPr>
      </p:cxnSp>
      <p:cxnSp>
        <p:nvCxnSpPr>
          <p:cNvPr id="472" name="Google Shape;472;gbe562dbf5c_0_5926">
            <a:hlinkClick r:id="" action="ppaction://noaction"/>
          </p:cNvPr>
          <p:cNvCxnSpPr/>
          <p:nvPr/>
        </p:nvCxnSpPr>
        <p:spPr>
          <a:xfrm>
            <a:off x="11465089" y="333517"/>
            <a:ext cx="288300" cy="0"/>
          </a:xfrm>
          <a:prstGeom prst="straightConnector1">
            <a:avLst/>
          </a:prstGeom>
          <a:noFill/>
          <a:ln w="9525" cap="flat" cmpd="sng">
            <a:solidFill>
              <a:srgbClr val="B7B7B7"/>
            </a:solidFill>
            <a:prstDash val="solid"/>
            <a:round/>
            <a:headEnd type="none" w="med" len="med"/>
            <a:tailEnd type="none" w="med" len="med"/>
          </a:ln>
        </p:spPr>
      </p:cxnSp>
      <p:cxnSp>
        <p:nvCxnSpPr>
          <p:cNvPr id="473" name="Google Shape;473;gbe562dbf5c_0_5926">
            <a:hlinkClick r:id="" action="ppaction://noaction"/>
          </p:cNvPr>
          <p:cNvCxnSpPr/>
          <p:nvPr/>
        </p:nvCxnSpPr>
        <p:spPr>
          <a:xfrm>
            <a:off x="11465089" y="378567"/>
            <a:ext cx="288300" cy="0"/>
          </a:xfrm>
          <a:prstGeom prst="straightConnector1">
            <a:avLst/>
          </a:prstGeom>
          <a:noFill/>
          <a:ln w="9525" cap="flat" cmpd="sng">
            <a:solidFill>
              <a:srgbClr val="B7B7B7"/>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2"/>
        <p:cNvGrpSpPr/>
        <p:nvPr/>
      </p:nvGrpSpPr>
      <p:grpSpPr>
        <a:xfrm>
          <a:off x="0" y="0"/>
          <a:ext cx="0" cy="0"/>
          <a:chOff x="0" y="0"/>
          <a:chExt cx="0" cy="0"/>
        </a:xfrm>
      </p:grpSpPr>
      <p:grpSp>
        <p:nvGrpSpPr>
          <p:cNvPr id="43" name="Google Shape;43;p23"/>
          <p:cNvGrpSpPr/>
          <p:nvPr/>
        </p:nvGrpSpPr>
        <p:grpSpPr>
          <a:xfrm>
            <a:off x="0" y="0"/>
            <a:ext cx="12192000" cy="6858000"/>
            <a:chOff x="0" y="0"/>
            <a:chExt cx="12192000" cy="6858000"/>
          </a:xfrm>
        </p:grpSpPr>
        <p:sp>
          <p:nvSpPr>
            <p:cNvPr id="44" name="Google Shape;44;p23"/>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3"/>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3"/>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3"/>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3"/>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3"/>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3"/>
            <p:cNvSpPr/>
            <p:nvPr/>
          </p:nvSpPr>
          <p:spPr>
            <a:xfrm>
              <a:off x="7289800" y="402165"/>
              <a:ext cx="4478865"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3"/>
            <p:cNvSpPr/>
            <p:nvPr/>
          </p:nvSpPr>
          <p:spPr>
            <a:xfrm rot="-5400000">
              <a:off x="3787244"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52" name="Google Shape;52;p23"/>
            <p:cNvSpPr/>
            <p:nvPr/>
          </p:nvSpPr>
          <p:spPr>
            <a:xfrm rot="-5677511">
              <a:off x="4698352"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3"/>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54" name="Google Shape;54;p23"/>
          <p:cNvSpPr txBox="1">
            <a:spLocks noGrp="1"/>
          </p:cNvSpPr>
          <p:nvPr>
            <p:ph type="title"/>
          </p:nvPr>
        </p:nvSpPr>
        <p:spPr>
          <a:xfrm>
            <a:off x="1154954" y="2677645"/>
            <a:ext cx="4351025" cy="228382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3"/>
          <p:cNvSpPr txBox="1">
            <a:spLocks noGrp="1"/>
          </p:cNvSpPr>
          <p:nvPr>
            <p:ph type="body" idx="1"/>
          </p:nvPr>
        </p:nvSpPr>
        <p:spPr>
          <a:xfrm>
            <a:off x="6895559" y="2677644"/>
            <a:ext cx="3757545" cy="2283824"/>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600"/>
              <a:buNone/>
              <a:defRPr sz="2000" cap="none">
                <a:solidFill>
                  <a:srgbClr val="EE52A4"/>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56" name="Google Shape;56;p23"/>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3"/>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1154954" y="2603500"/>
            <a:ext cx="4825158" cy="341630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1" name="Google Shape;61;p24"/>
          <p:cNvSpPr txBox="1">
            <a:spLocks noGrp="1"/>
          </p:cNvSpPr>
          <p:nvPr>
            <p:ph type="body" idx="2"/>
          </p:nvPr>
        </p:nvSpPr>
        <p:spPr>
          <a:xfrm>
            <a:off x="6208712" y="2603500"/>
            <a:ext cx="4825159" cy="341630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2" name="Google Shape;62;p24"/>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Google Shape;65;p25"/>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5"/>
          <p:cNvSpPr txBox="1">
            <a:spLocks noGrp="1"/>
          </p:cNvSpPr>
          <p:nvPr>
            <p:ph type="body" idx="1"/>
          </p:nvPr>
        </p:nvSpPr>
        <p:spPr>
          <a:xfrm>
            <a:off x="1154954" y="2603500"/>
            <a:ext cx="4825157"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7" name="Google Shape;67;p25"/>
          <p:cNvSpPr txBox="1">
            <a:spLocks noGrp="1"/>
          </p:cNvSpPr>
          <p:nvPr>
            <p:ph type="body" idx="2"/>
          </p:nvPr>
        </p:nvSpPr>
        <p:spPr>
          <a:xfrm>
            <a:off x="1154954" y="3179762"/>
            <a:ext cx="4825158" cy="284003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8" name="Google Shape;68;p25"/>
          <p:cNvSpPr txBox="1">
            <a:spLocks noGrp="1"/>
          </p:cNvSpPr>
          <p:nvPr>
            <p:ph type="body" idx="3"/>
          </p:nvPr>
        </p:nvSpPr>
        <p:spPr>
          <a:xfrm>
            <a:off x="6208712" y="2603500"/>
            <a:ext cx="482515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9" name="Google Shape;69;p25"/>
          <p:cNvSpPr txBox="1">
            <a:spLocks noGrp="1"/>
          </p:cNvSpPr>
          <p:nvPr>
            <p:ph type="body" idx="4"/>
          </p:nvPr>
        </p:nvSpPr>
        <p:spPr>
          <a:xfrm>
            <a:off x="6208712" y="3179762"/>
            <a:ext cx="4825159" cy="284003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70" name="Google Shape;70;p25"/>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5"/>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6"/>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6"/>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7"/>
        <p:cNvGrpSpPr/>
        <p:nvPr/>
      </p:nvGrpSpPr>
      <p:grpSpPr>
        <a:xfrm>
          <a:off x="0" y="0"/>
          <a:ext cx="0" cy="0"/>
          <a:chOff x="0" y="0"/>
          <a:chExt cx="0" cy="0"/>
        </a:xfrm>
      </p:grpSpPr>
      <p:grpSp>
        <p:nvGrpSpPr>
          <p:cNvPr id="78" name="Google Shape;78;p27"/>
          <p:cNvGrpSpPr/>
          <p:nvPr/>
        </p:nvGrpSpPr>
        <p:grpSpPr>
          <a:xfrm>
            <a:off x="0" y="0"/>
            <a:ext cx="12192000" cy="6858000"/>
            <a:chOff x="0" y="0"/>
            <a:chExt cx="12192000" cy="6858000"/>
          </a:xfrm>
        </p:grpSpPr>
        <p:sp>
          <p:nvSpPr>
            <p:cNvPr id="79" name="Google Shape;79;p27"/>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7"/>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7"/>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7"/>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7"/>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7"/>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7"/>
            <p:cNvSpPr/>
            <p:nvPr/>
          </p:nvSpPr>
          <p:spPr>
            <a:xfrm>
              <a:off x="5713412" y="402165"/>
              <a:ext cx="6055253"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7"/>
            <p:cNvSpPr/>
            <p:nvPr/>
          </p:nvSpPr>
          <p:spPr>
            <a:xfrm rot="-5677511">
              <a:off x="3140485"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7"/>
            <p:cNvSpPr/>
            <p:nvPr/>
          </p:nvSpPr>
          <p:spPr>
            <a:xfrm rot="-5400000">
              <a:off x="2229377"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88" name="Google Shape;88;p27"/>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89" name="Google Shape;89;p27"/>
          <p:cNvSpPr txBox="1">
            <a:spLocks noGrp="1"/>
          </p:cNvSpPr>
          <p:nvPr>
            <p:ph type="title"/>
          </p:nvPr>
        </p:nvSpPr>
        <p:spPr>
          <a:xfrm>
            <a:off x="1154955" y="1295400"/>
            <a:ext cx="2793158"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7"/>
          <p:cNvSpPr txBox="1">
            <a:spLocks noGrp="1"/>
          </p:cNvSpPr>
          <p:nvPr>
            <p:ph type="body" idx="1"/>
          </p:nvPr>
        </p:nvSpPr>
        <p:spPr>
          <a:xfrm>
            <a:off x="5781146" y="1447800"/>
            <a:ext cx="5190066" cy="4572000"/>
          </a:xfrm>
          <a:prstGeom prst="rect">
            <a:avLst/>
          </a:prstGeom>
          <a:noFill/>
          <a:ln>
            <a:noFill/>
          </a:ln>
        </p:spPr>
        <p:txBody>
          <a:bodyPr spcFirstLastPara="1" wrap="square" lIns="91425" tIns="45700" rIns="91425" bIns="45700" anchor="ctr"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91" name="Google Shape;91;p27"/>
          <p:cNvSpPr txBox="1">
            <a:spLocks noGrp="1"/>
          </p:cNvSpPr>
          <p:nvPr>
            <p:ph type="body" idx="2"/>
          </p:nvPr>
        </p:nvSpPr>
        <p:spPr>
          <a:xfrm>
            <a:off x="1154954" y="3129280"/>
            <a:ext cx="2793158" cy="289559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solidFill>
                  <a:srgbClr val="EE52A4"/>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2" name="Google Shape;92;p27"/>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7"/>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94"/>
        <p:cNvGrpSpPr/>
        <p:nvPr/>
      </p:nvGrpSpPr>
      <p:grpSpPr>
        <a:xfrm>
          <a:off x="0" y="0"/>
          <a:ext cx="0" cy="0"/>
          <a:chOff x="0" y="0"/>
          <a:chExt cx="0" cy="0"/>
        </a:xfrm>
      </p:grpSpPr>
      <p:grpSp>
        <p:nvGrpSpPr>
          <p:cNvPr id="95" name="Google Shape;95;p28"/>
          <p:cNvGrpSpPr/>
          <p:nvPr/>
        </p:nvGrpSpPr>
        <p:grpSpPr>
          <a:xfrm>
            <a:off x="0" y="0"/>
            <a:ext cx="12192000" cy="6858000"/>
            <a:chOff x="0" y="0"/>
            <a:chExt cx="12192000" cy="6858000"/>
          </a:xfrm>
        </p:grpSpPr>
        <p:sp>
          <p:nvSpPr>
            <p:cNvPr id="96" name="Google Shape;96;p28"/>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8"/>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8"/>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8"/>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8"/>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8"/>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8"/>
            <p:cNvSpPr/>
            <p:nvPr/>
          </p:nvSpPr>
          <p:spPr>
            <a:xfrm>
              <a:off x="6172200" y="402165"/>
              <a:ext cx="5596465"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8"/>
            <p:cNvSpPr/>
            <p:nvPr/>
          </p:nvSpPr>
          <p:spPr>
            <a:xfrm rot="-5677511">
              <a:off x="4203594"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8"/>
            <p:cNvSpPr/>
            <p:nvPr/>
          </p:nvSpPr>
          <p:spPr>
            <a:xfrm rot="-5400000">
              <a:off x="32954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05" name="Google Shape;105;p28"/>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06" name="Google Shape;106;p28"/>
          <p:cNvSpPr txBox="1">
            <a:spLocks noGrp="1"/>
          </p:cNvSpPr>
          <p:nvPr>
            <p:ph type="title"/>
          </p:nvPr>
        </p:nvSpPr>
        <p:spPr>
          <a:xfrm>
            <a:off x="1154955" y="1693333"/>
            <a:ext cx="3865134" cy="173566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3600"/>
              <a:buFont typeface="Century Gothic"/>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28"/>
          <p:cNvSpPr>
            <a:spLocks noGrp="1"/>
          </p:cNvSpPr>
          <p:nvPr>
            <p:ph type="pic" idx="2"/>
          </p:nvPr>
        </p:nvSpPr>
        <p:spPr>
          <a:xfrm>
            <a:off x="6547870" y="1143000"/>
            <a:ext cx="3227193" cy="4572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08" name="Google Shape;108;p28"/>
          <p:cNvSpPr txBox="1">
            <a:spLocks noGrp="1"/>
          </p:cNvSpPr>
          <p:nvPr>
            <p:ph type="body" idx="1"/>
          </p:nvPr>
        </p:nvSpPr>
        <p:spPr>
          <a:xfrm>
            <a:off x="1154954" y="3657600"/>
            <a:ext cx="3859212" cy="13716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solidFill>
                  <a:srgbClr val="EE52A4"/>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09" name="Google Shape;109;p28"/>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8"/>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8"/>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9"/>
          <p:cNvGrpSpPr/>
          <p:nvPr/>
        </p:nvGrpSpPr>
        <p:grpSpPr>
          <a:xfrm>
            <a:off x="0" y="0"/>
            <a:ext cx="12192000" cy="6858000"/>
            <a:chOff x="0" y="0"/>
            <a:chExt cx="12192000" cy="6858000"/>
          </a:xfrm>
        </p:grpSpPr>
        <p:sp>
          <p:nvSpPr>
            <p:cNvPr id="11" name="Google Shape;11;p19"/>
            <p:cNvSpPr/>
            <p:nvPr/>
          </p:nvSpPr>
          <p:spPr>
            <a:xfrm>
              <a:off x="0" y="0"/>
              <a:ext cx="12192000" cy="6858000"/>
            </a:xfrm>
            <a:prstGeom prst="rect">
              <a:avLst/>
            </a:prstGeom>
            <a:blipFill rotWithShape="1">
              <a:blip r:embed="rId19">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9"/>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9"/>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9"/>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9"/>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9"/>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9"/>
            <p:cNvSpPr/>
            <p:nvPr/>
          </p:nvSpPr>
          <p:spPr>
            <a:xfrm rot="-589932">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9"/>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9" name="Google Shape;19;p19"/>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0" name="Google Shape;20;p19"/>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1" name="Google Shape;21;p19"/>
          <p:cNvSpPr txBox="1">
            <a:spLocks noGrp="1"/>
          </p:cNvSpPr>
          <p:nvPr>
            <p:ph type="body" idx="1"/>
          </p:nvPr>
        </p:nvSpPr>
        <p:spPr>
          <a:xfrm>
            <a:off x="1154954" y="2603500"/>
            <a:ext cx="8761413" cy="3416300"/>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2" name="Google Shape;22;p19"/>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3" name="Google Shape;23;p19"/>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 name="Google Shape;24;p19"/>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1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8"/>
        <p:cNvGrpSpPr/>
        <p:nvPr/>
      </p:nvGrpSpPr>
      <p:grpSpPr>
        <a:xfrm>
          <a:off x="0" y="0"/>
          <a:ext cx="0" cy="0"/>
          <a:chOff x="0" y="0"/>
          <a:chExt cx="0" cy="0"/>
        </a:xfrm>
      </p:grpSpPr>
      <p:grpSp>
        <p:nvGrpSpPr>
          <p:cNvPr id="239" name="Google Shape;239;gbe562dbf5c_0_5178"/>
          <p:cNvGrpSpPr/>
          <p:nvPr/>
        </p:nvGrpSpPr>
        <p:grpSpPr>
          <a:xfrm>
            <a:off x="0" y="0"/>
            <a:ext cx="12192011" cy="6858000"/>
            <a:chOff x="0" y="0"/>
            <a:chExt cx="12192011" cy="6858000"/>
          </a:xfrm>
        </p:grpSpPr>
        <p:sp>
          <p:nvSpPr>
            <p:cNvPr id="240" name="Google Shape;240;gbe562dbf5c_0_5178"/>
            <p:cNvSpPr/>
            <p:nvPr/>
          </p:nvSpPr>
          <p:spPr>
            <a:xfrm>
              <a:off x="0" y="0"/>
              <a:ext cx="12192000" cy="6858000"/>
            </a:xfrm>
            <a:prstGeom prst="rect">
              <a:avLst/>
            </a:prstGeom>
            <a:blipFill rotWithShape="1">
              <a:blip r:embed="rId20">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gbe562dbf5c_0_5178"/>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gbe562dbf5c_0_5178"/>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gbe562dbf5c_0_5178"/>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gbe562dbf5c_0_5178"/>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gbe562dbf5c_0_5178"/>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gbe562dbf5c_0_5178"/>
            <p:cNvSpPr/>
            <p:nvPr/>
          </p:nvSpPr>
          <p:spPr>
            <a:xfrm rot="-589939">
              <a:off x="8490949" y="1797513"/>
              <a:ext cx="3299413"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gbe562dbf5c_0_5178"/>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248" name="Google Shape;248;gbe562dbf5c_0_5178"/>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49" name="Google Shape;249;gbe562dbf5c_0_5178"/>
          <p:cNvSpPr txBox="1">
            <a:spLocks noGrp="1"/>
          </p:cNvSpPr>
          <p:nvPr>
            <p:ph type="title"/>
          </p:nvPr>
        </p:nvSpPr>
        <p:spPr>
          <a:xfrm>
            <a:off x="1154954" y="973668"/>
            <a:ext cx="8761500" cy="707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50" name="Google Shape;250;gbe562dbf5c_0_5178"/>
          <p:cNvSpPr txBox="1">
            <a:spLocks noGrp="1"/>
          </p:cNvSpPr>
          <p:nvPr>
            <p:ph type="body" idx="1"/>
          </p:nvPr>
        </p:nvSpPr>
        <p:spPr>
          <a:xfrm>
            <a:off x="1154954" y="2603500"/>
            <a:ext cx="8761500" cy="3416400"/>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51" name="Google Shape;251;gbe562dbf5c_0_5178"/>
          <p:cNvSpPr txBox="1">
            <a:spLocks noGrp="1"/>
          </p:cNvSpPr>
          <p:nvPr>
            <p:ph type="dt" idx="10"/>
          </p:nvPr>
        </p:nvSpPr>
        <p:spPr>
          <a:xfrm>
            <a:off x="10653104" y="6391838"/>
            <a:ext cx="990600" cy="3048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52" name="Google Shape;252;gbe562dbf5c_0_5178"/>
          <p:cNvSpPr txBox="1">
            <a:spLocks noGrp="1"/>
          </p:cNvSpPr>
          <p:nvPr>
            <p:ph type="ftr" idx="11"/>
          </p:nvPr>
        </p:nvSpPr>
        <p:spPr>
          <a:xfrm>
            <a:off x="561110" y="6391838"/>
            <a:ext cx="3859800" cy="3048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53" name="Google Shape;253;gbe562dbf5c_0_5178"/>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gbe562dbf5c_0_5178"/>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s://www.rotary7070.or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pic>
        <p:nvPicPr>
          <p:cNvPr id="479" name="Google Shape;479;p1"/>
          <p:cNvPicPr preferRelativeResize="0"/>
          <p:nvPr/>
        </p:nvPicPr>
        <p:blipFill rotWithShape="1">
          <a:blip r:embed="rId3">
            <a:alphaModFix/>
          </a:blip>
          <a:srcRect t="68238" r="69933"/>
          <a:stretch/>
        </p:blipFill>
        <p:spPr>
          <a:xfrm>
            <a:off x="0" y="1"/>
            <a:ext cx="12192000" cy="6894921"/>
          </a:xfrm>
          <a:prstGeom prst="rect">
            <a:avLst/>
          </a:prstGeom>
          <a:noFill/>
          <a:ln>
            <a:noFill/>
          </a:ln>
        </p:spPr>
      </p:pic>
      <p:sp>
        <p:nvSpPr>
          <p:cNvPr id="480" name="Google Shape;480;p1"/>
          <p:cNvSpPr/>
          <p:nvPr/>
        </p:nvSpPr>
        <p:spPr>
          <a:xfrm>
            <a:off x="-33969" y="0"/>
            <a:ext cx="12225900" cy="6903300"/>
          </a:xfrm>
          <a:prstGeom prst="rect">
            <a:avLst/>
          </a:prstGeom>
          <a:solidFill>
            <a:srgbClr val="005DAA">
              <a:alpha val="55686"/>
            </a:srgbClr>
          </a:solidFill>
          <a:ln>
            <a:noFill/>
          </a:ln>
        </p:spPr>
        <p:txBody>
          <a:bodyPr spcFirstLastPara="1" wrap="square" lIns="35700" tIns="35700" rIns="35700" bIns="35700" anchor="ctr" anchorCtr="0">
            <a:noAutofit/>
          </a:bodyPr>
          <a:lstStyle/>
          <a:p>
            <a:pPr marL="0" marR="0" lvl="0" indent="0" algn="ctr" rtl="0">
              <a:spcBef>
                <a:spcPts val="0"/>
              </a:spcBef>
              <a:spcAft>
                <a:spcPts val="0"/>
              </a:spcAft>
              <a:buNone/>
            </a:pPr>
            <a:r>
              <a:rPr lang="en-US" sz="3200" b="0" i="0" u="none" strike="noStrike" cap="none" dirty="0">
                <a:solidFill>
                  <a:schemeClr val="lt1"/>
                </a:solidFill>
                <a:latin typeface="Century Gothic"/>
                <a:ea typeface="Century Gothic"/>
                <a:cs typeface="Century Gothic"/>
                <a:sym typeface="Century Gothic"/>
              </a:rPr>
              <a:t>Presentation by</a:t>
            </a:r>
            <a:endParaRPr sz="4400" b="0" i="0" u="none" strike="noStrike" cap="none" dirty="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5333" b="1" i="0" u="none" strike="noStrike" cap="none" dirty="0">
                <a:solidFill>
                  <a:schemeClr val="lt1"/>
                </a:solidFill>
                <a:latin typeface="Century Gothic"/>
                <a:ea typeface="Century Gothic"/>
                <a:cs typeface="Century Gothic"/>
                <a:sym typeface="Century Gothic"/>
              </a:rPr>
              <a:t>Area of Focus</a:t>
            </a:r>
            <a:endParaRPr dirty="0"/>
          </a:p>
          <a:p>
            <a:pPr marL="0" marR="0" lvl="0" indent="0" algn="ctr" rtl="0">
              <a:spcBef>
                <a:spcPts val="0"/>
              </a:spcBef>
              <a:spcAft>
                <a:spcPts val="0"/>
              </a:spcAft>
              <a:buNone/>
            </a:pPr>
            <a:r>
              <a:rPr lang="en-US" sz="2400" b="1" i="0" u="none" strike="noStrike" cap="none" dirty="0">
                <a:solidFill>
                  <a:schemeClr val="lt1"/>
                </a:solidFill>
                <a:latin typeface="Century Gothic"/>
                <a:ea typeface="Century Gothic"/>
                <a:cs typeface="Century Gothic"/>
                <a:sym typeface="Century Gothic"/>
              </a:rPr>
              <a:t>District 7070</a:t>
            </a:r>
            <a:endParaRPr dirty="0"/>
          </a:p>
          <a:p>
            <a:pPr marL="0" marR="0" lvl="0" indent="0" algn="ctr" rtl="0">
              <a:spcBef>
                <a:spcPts val="0"/>
              </a:spcBef>
              <a:spcAft>
                <a:spcPts val="0"/>
              </a:spcAft>
              <a:buNone/>
            </a:pPr>
            <a:endParaRPr sz="3200" b="0" i="0" u="none" strike="noStrike" cap="none" dirty="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2400" b="0" i="0" u="none" strike="noStrike" cap="none" dirty="0">
                <a:solidFill>
                  <a:schemeClr val="lt1"/>
                </a:solidFill>
                <a:latin typeface="Century Gothic"/>
                <a:ea typeface="Century Gothic"/>
                <a:cs typeface="Century Gothic"/>
                <a:sym typeface="Century Gothic"/>
              </a:rPr>
              <a:t>At the PELS Training Session</a:t>
            </a:r>
            <a:endParaRPr sz="3200" b="0" i="0" u="none" strike="noStrike" cap="none" dirty="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endParaRPr sz="3200" b="1" i="0" u="none" strike="noStrike" cap="none" dirty="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endParaRPr sz="3200" b="1" i="1" u="none" strike="noStrike" cap="none" dirty="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2667" b="0" i="0" u="none" strike="noStrike" cap="none">
                <a:solidFill>
                  <a:schemeClr val="lt1"/>
                </a:solidFill>
                <a:latin typeface="Century Gothic"/>
                <a:ea typeface="Century Gothic"/>
                <a:cs typeface="Century Gothic"/>
                <a:sym typeface="Century Gothic"/>
              </a:rPr>
              <a:t>February 3, </a:t>
            </a:r>
            <a:r>
              <a:rPr lang="en-US" sz="2667" b="0" i="0" u="none" strike="noStrike" cap="none" dirty="0">
                <a:solidFill>
                  <a:schemeClr val="lt1"/>
                </a:solidFill>
                <a:latin typeface="Century Gothic"/>
                <a:ea typeface="Century Gothic"/>
                <a:cs typeface="Century Gothic"/>
                <a:sym typeface="Century Gothic"/>
              </a:rPr>
              <a:t>2023</a:t>
            </a:r>
            <a:endParaRPr sz="3200" b="0" i="0" u="none" strike="noStrike" cap="none" dirty="0">
              <a:solidFill>
                <a:schemeClr val="lt1"/>
              </a:solidFill>
              <a:latin typeface="Century Gothic"/>
              <a:ea typeface="Century Gothic"/>
              <a:cs typeface="Century Gothic"/>
              <a:sym typeface="Century Gothic"/>
            </a:endParaRPr>
          </a:p>
        </p:txBody>
      </p:sp>
      <p:sp>
        <p:nvSpPr>
          <p:cNvPr id="481" name="Google Shape;481;p1"/>
          <p:cNvSpPr txBox="1"/>
          <p:nvPr/>
        </p:nvSpPr>
        <p:spPr>
          <a:xfrm>
            <a:off x="1" y="6039294"/>
            <a:ext cx="12191999" cy="445484"/>
          </a:xfrm>
          <a:prstGeom prst="rect">
            <a:avLst/>
          </a:prstGeom>
          <a:solidFill>
            <a:srgbClr val="00B4E8">
              <a:alpha val="80000"/>
            </a:srgbClr>
          </a:solidFill>
          <a:ln>
            <a:noFill/>
          </a:ln>
        </p:spPr>
        <p:txBody>
          <a:bodyPr spcFirstLastPara="1" wrap="square" lIns="457200" tIns="457200" rIns="457200" bIns="457200" anchor="t" anchorCtr="0">
            <a:noAutofit/>
          </a:bodyPr>
          <a:lstStyle/>
          <a:p>
            <a:pPr marL="0" marR="0" lvl="0" indent="0" algn="l" rtl="0">
              <a:spcBef>
                <a:spcPts val="0"/>
              </a:spcBef>
              <a:spcAft>
                <a:spcPts val="0"/>
              </a:spcAft>
              <a:buNone/>
            </a:pPr>
            <a:endParaRPr sz="2133">
              <a:solidFill>
                <a:schemeClr val="lt1"/>
              </a:solidFill>
              <a:latin typeface="Arial"/>
              <a:ea typeface="Arial"/>
              <a:cs typeface="Arial"/>
              <a:sym typeface="Arial"/>
            </a:endParaRPr>
          </a:p>
        </p:txBody>
      </p:sp>
      <p:sp>
        <p:nvSpPr>
          <p:cNvPr id="482" name="Google Shape;482;p1"/>
          <p:cNvSpPr txBox="1"/>
          <p:nvPr/>
        </p:nvSpPr>
        <p:spPr>
          <a:xfrm>
            <a:off x="6446238" y="9301592"/>
            <a:ext cx="5667295" cy="6095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67">
              <a:solidFill>
                <a:schemeClr val="dk1"/>
              </a:solidFill>
              <a:latin typeface="Century Gothic"/>
              <a:ea typeface="Century Gothic"/>
              <a:cs typeface="Century Gothic"/>
              <a:sym typeface="Century Gothic"/>
            </a:endParaRPr>
          </a:p>
        </p:txBody>
      </p:sp>
      <p:pic>
        <p:nvPicPr>
          <p:cNvPr id="483" name="Google Shape;483;p1"/>
          <p:cNvPicPr preferRelativeResize="0"/>
          <p:nvPr/>
        </p:nvPicPr>
        <p:blipFill rotWithShape="1">
          <a:blip r:embed="rId4">
            <a:alphaModFix/>
          </a:blip>
          <a:srcRect t="16135"/>
          <a:stretch/>
        </p:blipFill>
        <p:spPr>
          <a:xfrm>
            <a:off x="9238225" y="285751"/>
            <a:ext cx="2630173" cy="10048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pic>
        <p:nvPicPr>
          <p:cNvPr id="499" name="Google Shape;499;gbe562dbf5c_0_5154"/>
          <p:cNvPicPr preferRelativeResize="0"/>
          <p:nvPr/>
        </p:nvPicPr>
        <p:blipFill>
          <a:blip r:embed="rId3">
            <a:alphaModFix/>
          </a:blip>
          <a:stretch>
            <a:fillRect/>
          </a:stretch>
        </p:blipFill>
        <p:spPr>
          <a:xfrm>
            <a:off x="9921999" y="5800701"/>
            <a:ext cx="2027926" cy="923824"/>
          </a:xfrm>
          <a:prstGeom prst="rect">
            <a:avLst/>
          </a:prstGeom>
          <a:noFill/>
          <a:ln>
            <a:noFill/>
          </a:ln>
        </p:spPr>
      </p:pic>
      <p:sp>
        <p:nvSpPr>
          <p:cNvPr id="500" name="Google Shape;500;gbe562dbf5c_0_5154"/>
          <p:cNvSpPr/>
          <p:nvPr/>
        </p:nvSpPr>
        <p:spPr>
          <a:xfrm>
            <a:off x="0" y="0"/>
            <a:ext cx="12223800" cy="709800"/>
          </a:xfrm>
          <a:prstGeom prst="rect">
            <a:avLst/>
          </a:prstGeom>
          <a:solidFill>
            <a:srgbClr val="00B4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chemeClr val="lt1"/>
                </a:solidFill>
                <a:latin typeface="Calibri"/>
                <a:ea typeface="Calibri"/>
                <a:cs typeface="Calibri"/>
                <a:sym typeface="Calibri"/>
              </a:rPr>
              <a:t>Introduction</a:t>
            </a:r>
            <a:endParaRPr dirty="0"/>
          </a:p>
        </p:txBody>
      </p:sp>
      <p:sp>
        <p:nvSpPr>
          <p:cNvPr id="502" name="Google Shape;502;gbe562dbf5c_0_5154"/>
          <p:cNvSpPr txBox="1"/>
          <p:nvPr/>
        </p:nvSpPr>
        <p:spPr>
          <a:xfrm>
            <a:off x="714200" y="858300"/>
            <a:ext cx="10750800" cy="514140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342900" marR="0" lvl="0" indent="-355600" algn="l" rtl="0">
              <a:lnSpc>
                <a:spcPct val="107000"/>
              </a:lnSpc>
              <a:spcBef>
                <a:spcPts val="0"/>
              </a:spcBef>
              <a:spcAft>
                <a:spcPts val="0"/>
              </a:spcAft>
              <a:buClr>
                <a:srgbClr val="0070C0"/>
              </a:buClr>
              <a:buSzPts val="2200"/>
              <a:buFont typeface="Noto Sans Symbols"/>
              <a:buChar char="∙"/>
            </a:pPr>
            <a:r>
              <a:rPr lang="en-US" sz="2200" b="1">
                <a:solidFill>
                  <a:srgbClr val="0070C0"/>
                </a:solidFill>
                <a:latin typeface="Calibri"/>
                <a:ea typeface="Calibri"/>
                <a:cs typeface="Calibri"/>
                <a:sym typeface="Calibri"/>
              </a:rPr>
              <a:t>We want to encourage Clubs to provide details to the appropriate committee on projects dealing with their Area of Focus to ensure they are aware of all project activities in the district.</a:t>
            </a:r>
            <a:endParaRPr sz="2200" b="1">
              <a:solidFill>
                <a:srgbClr val="0070C0"/>
              </a:solidFill>
              <a:latin typeface="Calibri"/>
              <a:ea typeface="Calibri"/>
              <a:cs typeface="Calibri"/>
              <a:sym typeface="Calibri"/>
            </a:endParaRPr>
          </a:p>
          <a:p>
            <a:pPr marL="342900" marR="0" lvl="0" indent="-215900" algn="l" rtl="0">
              <a:lnSpc>
                <a:spcPct val="107000"/>
              </a:lnSpc>
              <a:spcBef>
                <a:spcPts val="0"/>
              </a:spcBef>
              <a:spcAft>
                <a:spcPts val="0"/>
              </a:spcAft>
              <a:buClr>
                <a:schemeClr val="dk1"/>
              </a:buClr>
              <a:buSzPts val="2000"/>
              <a:buFont typeface="Noto Sans Symbols"/>
              <a:buNone/>
            </a:pPr>
            <a:endParaRPr sz="2200" b="1">
              <a:solidFill>
                <a:srgbClr val="0070C0"/>
              </a:solidFill>
              <a:latin typeface="Calibri"/>
              <a:ea typeface="Calibri"/>
              <a:cs typeface="Calibri"/>
              <a:sym typeface="Calibri"/>
            </a:endParaRPr>
          </a:p>
          <a:p>
            <a:pPr marL="342900" marR="0" lvl="0" indent="-355600" algn="l" rtl="0">
              <a:lnSpc>
                <a:spcPct val="107000"/>
              </a:lnSpc>
              <a:spcBef>
                <a:spcPts val="0"/>
              </a:spcBef>
              <a:spcAft>
                <a:spcPts val="0"/>
              </a:spcAft>
              <a:buClr>
                <a:srgbClr val="0070C0"/>
              </a:buClr>
              <a:buSzPts val="2200"/>
              <a:buFont typeface="Noto Sans Symbols"/>
              <a:buChar char="∙"/>
            </a:pPr>
            <a:r>
              <a:rPr lang="en-US" sz="2200" b="1">
                <a:solidFill>
                  <a:srgbClr val="0070C0"/>
                </a:solidFill>
                <a:latin typeface="Calibri"/>
                <a:ea typeface="Calibri"/>
                <a:cs typeface="Calibri"/>
                <a:sym typeface="Calibri"/>
              </a:rPr>
              <a:t>The Area of Focus committees are here to provide education and would like to provide sessions/seminars leveraging outside speakers where appropriate for the district on each of their Area of Focus to enhance Rotarian  engagement and their understanding of each Areas of Focus.</a:t>
            </a:r>
            <a:endParaRPr sz="2200" b="1">
              <a:solidFill>
                <a:srgbClr val="0070C0"/>
              </a:solidFill>
              <a:latin typeface="Calibri"/>
              <a:ea typeface="Calibri"/>
              <a:cs typeface="Calibri"/>
              <a:sym typeface="Calibri"/>
            </a:endParaRPr>
          </a:p>
          <a:p>
            <a:pPr marL="342900" marR="0" lvl="0" indent="-215900" algn="l" rtl="0">
              <a:lnSpc>
                <a:spcPct val="107000"/>
              </a:lnSpc>
              <a:spcBef>
                <a:spcPts val="0"/>
              </a:spcBef>
              <a:spcAft>
                <a:spcPts val="0"/>
              </a:spcAft>
              <a:buClr>
                <a:schemeClr val="dk1"/>
              </a:buClr>
              <a:buSzPts val="2000"/>
              <a:buFont typeface="Noto Sans Symbols"/>
              <a:buNone/>
            </a:pPr>
            <a:endParaRPr sz="2200" b="1">
              <a:solidFill>
                <a:srgbClr val="0070C0"/>
              </a:solidFill>
              <a:latin typeface="Calibri"/>
              <a:ea typeface="Calibri"/>
              <a:cs typeface="Calibri"/>
              <a:sym typeface="Calibri"/>
            </a:endParaRPr>
          </a:p>
          <a:p>
            <a:pPr marL="342900" marR="0" lvl="0" indent="-355600" algn="l" rtl="0">
              <a:lnSpc>
                <a:spcPct val="107000"/>
              </a:lnSpc>
              <a:spcBef>
                <a:spcPts val="0"/>
              </a:spcBef>
              <a:spcAft>
                <a:spcPts val="0"/>
              </a:spcAft>
              <a:buClr>
                <a:srgbClr val="0070C0"/>
              </a:buClr>
              <a:buSzPts val="2200"/>
              <a:buFont typeface="Noto Sans Symbols"/>
              <a:buChar char="∙"/>
            </a:pPr>
            <a:r>
              <a:rPr lang="en-US" sz="2200" b="1">
                <a:solidFill>
                  <a:srgbClr val="0070C0"/>
                </a:solidFill>
                <a:latin typeface="Calibri"/>
                <a:ea typeface="Calibri"/>
                <a:cs typeface="Calibri"/>
                <a:sym typeface="Calibri"/>
              </a:rPr>
              <a:t>We are available to aid Rotarians and Clubs in the development of projects employing best practices. </a:t>
            </a:r>
            <a:endParaRPr sz="2200" b="1">
              <a:solidFill>
                <a:srgbClr val="0070C0"/>
              </a:solidFill>
              <a:latin typeface="Calibri"/>
              <a:ea typeface="Calibri"/>
              <a:cs typeface="Calibri"/>
              <a:sym typeface="Calibri"/>
            </a:endParaRPr>
          </a:p>
          <a:p>
            <a:pPr marL="342900" marR="0" lvl="0" indent="-215900" algn="l" rtl="0">
              <a:lnSpc>
                <a:spcPct val="107000"/>
              </a:lnSpc>
              <a:spcBef>
                <a:spcPts val="0"/>
              </a:spcBef>
              <a:spcAft>
                <a:spcPts val="0"/>
              </a:spcAft>
              <a:buClr>
                <a:schemeClr val="dk1"/>
              </a:buClr>
              <a:buSzPts val="2000"/>
              <a:buFont typeface="Noto Sans Symbols"/>
              <a:buNone/>
            </a:pPr>
            <a:endParaRPr sz="2200" b="1">
              <a:solidFill>
                <a:srgbClr val="0070C0"/>
              </a:solidFill>
              <a:latin typeface="Calibri"/>
              <a:ea typeface="Calibri"/>
              <a:cs typeface="Calibri"/>
              <a:sym typeface="Calibri"/>
            </a:endParaRPr>
          </a:p>
          <a:p>
            <a:pPr marL="342900" marR="0" lvl="0" indent="-355600" algn="l" rtl="0">
              <a:lnSpc>
                <a:spcPct val="107000"/>
              </a:lnSpc>
              <a:spcBef>
                <a:spcPts val="0"/>
              </a:spcBef>
              <a:spcAft>
                <a:spcPts val="0"/>
              </a:spcAft>
              <a:buClr>
                <a:srgbClr val="0070C0"/>
              </a:buClr>
              <a:buSzPts val="2200"/>
              <a:buFont typeface="Noto Sans Symbols"/>
              <a:buChar char="∙"/>
            </a:pPr>
            <a:r>
              <a:rPr lang="en-US" sz="2200" b="1">
                <a:solidFill>
                  <a:srgbClr val="0070C0"/>
                </a:solidFill>
                <a:latin typeface="Calibri"/>
                <a:ea typeface="Calibri"/>
                <a:cs typeface="Calibri"/>
                <a:sym typeface="Calibri"/>
              </a:rPr>
              <a:t>Help clubs with preliminary review of Grant applications as they pertain to a particular Area of Focus.</a:t>
            </a:r>
            <a:endParaRPr sz="2200" b="1">
              <a:solidFill>
                <a:srgbClr val="0070C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7"/>
          <p:cNvSpPr/>
          <p:nvPr/>
        </p:nvSpPr>
        <p:spPr>
          <a:xfrm>
            <a:off x="-31898" y="2563"/>
            <a:ext cx="12223898" cy="709818"/>
          </a:xfrm>
          <a:prstGeom prst="rect">
            <a:avLst/>
          </a:prstGeom>
          <a:solidFill>
            <a:srgbClr val="00B4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lt1"/>
                </a:solidFill>
                <a:latin typeface="Calibri"/>
                <a:ea typeface="Calibri"/>
                <a:cs typeface="Calibri"/>
                <a:sym typeface="Calibri"/>
              </a:rPr>
              <a:t>What you (Club President) can do </a:t>
            </a:r>
            <a:endParaRPr sz="4000" b="1">
              <a:solidFill>
                <a:schemeClr val="lt1"/>
              </a:solidFill>
              <a:latin typeface="Calibri"/>
              <a:ea typeface="Calibri"/>
              <a:cs typeface="Calibri"/>
              <a:sym typeface="Calibri"/>
            </a:endParaRPr>
          </a:p>
        </p:txBody>
      </p:sp>
      <p:sp>
        <p:nvSpPr>
          <p:cNvPr id="509" name="Google Shape;509;p7">
            <a:hlinkClick r:id="rId3"/>
          </p:cNvPr>
          <p:cNvSpPr/>
          <p:nvPr/>
        </p:nvSpPr>
        <p:spPr>
          <a:xfrm>
            <a:off x="758926" y="1105326"/>
            <a:ext cx="9691360" cy="4472146"/>
          </a:xfrm>
          <a:prstGeom prst="rect">
            <a:avLst/>
          </a:prstGeom>
          <a:noFill/>
          <a:ln>
            <a:noFill/>
          </a:ln>
        </p:spPr>
        <p:txBody>
          <a:bodyPr spcFirstLastPara="1" wrap="square" lIns="91425" tIns="45700" rIns="91425" bIns="45700" anchor="t" anchorCtr="0">
            <a:spAutoFit/>
          </a:bodyPr>
          <a:lstStyle/>
          <a:p>
            <a:pPr marL="285750" marR="0" lvl="0" indent="-298450" algn="l" rtl="0">
              <a:lnSpc>
                <a:spcPct val="107000"/>
              </a:lnSpc>
              <a:spcBef>
                <a:spcPts val="0"/>
              </a:spcBef>
              <a:spcAft>
                <a:spcPts val="0"/>
              </a:spcAft>
              <a:buClr>
                <a:srgbClr val="0070C0"/>
              </a:buClr>
              <a:buSzPts val="2600"/>
              <a:buFont typeface="Arial"/>
              <a:buChar char="❏"/>
            </a:pPr>
            <a:r>
              <a:rPr lang="en-US" sz="2600" b="1" dirty="0">
                <a:solidFill>
                  <a:srgbClr val="0070C0"/>
                </a:solidFill>
                <a:latin typeface="Calibri"/>
                <a:ea typeface="Calibri"/>
                <a:cs typeface="Calibri"/>
                <a:sym typeface="Calibri"/>
              </a:rPr>
              <a:t>Communication is Essential</a:t>
            </a:r>
            <a:endParaRPr sz="2400" b="1" dirty="0">
              <a:solidFill>
                <a:srgbClr val="0070C0"/>
              </a:solidFill>
              <a:latin typeface="Calibri"/>
              <a:ea typeface="Calibri"/>
              <a:cs typeface="Calibri"/>
              <a:sym typeface="Calibri"/>
            </a:endParaRPr>
          </a:p>
          <a:p>
            <a:pPr marL="457200" marR="0" lvl="0" indent="0" algn="l" rtl="0">
              <a:lnSpc>
                <a:spcPct val="107000"/>
              </a:lnSpc>
              <a:spcBef>
                <a:spcPts val="0"/>
              </a:spcBef>
              <a:spcAft>
                <a:spcPts val="0"/>
              </a:spcAft>
              <a:buNone/>
            </a:pPr>
            <a:endParaRPr sz="2400" b="1" dirty="0">
              <a:solidFill>
                <a:srgbClr val="0070C0"/>
              </a:solidFill>
              <a:latin typeface="Calibri"/>
              <a:ea typeface="Calibri"/>
              <a:cs typeface="Calibri"/>
              <a:sym typeface="Calibri"/>
            </a:endParaRPr>
          </a:p>
          <a:p>
            <a:pPr marL="342900" marR="0" lvl="0" indent="-342900" algn="l" rtl="0">
              <a:lnSpc>
                <a:spcPct val="107000"/>
              </a:lnSpc>
              <a:spcBef>
                <a:spcPts val="0"/>
              </a:spcBef>
              <a:spcAft>
                <a:spcPts val="0"/>
              </a:spcAft>
              <a:buFont typeface="Arial" panose="020B0604020202020204" pitchFamily="34" charset="0"/>
              <a:buChar char="•"/>
            </a:pPr>
            <a:r>
              <a:rPr lang="en-US" sz="2400" b="1" dirty="0">
                <a:solidFill>
                  <a:srgbClr val="0070C0"/>
                </a:solidFill>
                <a:latin typeface="Calibri"/>
                <a:ea typeface="Calibri"/>
                <a:cs typeface="Calibri"/>
                <a:sym typeface="Calibri"/>
              </a:rPr>
              <a:t>Sharing of information is essential to create coordination of projects</a:t>
            </a:r>
            <a:endParaRPr sz="2400" b="1" dirty="0">
              <a:solidFill>
                <a:srgbClr val="0070C0"/>
              </a:solidFill>
              <a:latin typeface="Calibri"/>
              <a:ea typeface="Calibri"/>
              <a:cs typeface="Calibri"/>
              <a:sym typeface="Calibri"/>
            </a:endParaRPr>
          </a:p>
          <a:p>
            <a:pPr marL="342900" marR="0" lvl="0" indent="-342900" algn="l" rtl="0">
              <a:lnSpc>
                <a:spcPct val="107000"/>
              </a:lnSpc>
              <a:spcBef>
                <a:spcPts val="0"/>
              </a:spcBef>
              <a:spcAft>
                <a:spcPts val="0"/>
              </a:spcAft>
              <a:buFont typeface="Arial" panose="020B0604020202020204" pitchFamily="34" charset="0"/>
              <a:buChar char="•"/>
            </a:pPr>
            <a:endParaRPr lang="en-CA" sz="2400" b="1" dirty="0">
              <a:solidFill>
                <a:srgbClr val="0070C0"/>
              </a:solidFill>
              <a:latin typeface="Calibri"/>
              <a:ea typeface="Calibri"/>
              <a:cs typeface="Calibri"/>
              <a:sym typeface="Calibri"/>
            </a:endParaRPr>
          </a:p>
          <a:p>
            <a:pPr marL="342900" marR="0" lvl="0" indent="-342900" algn="l" rtl="0">
              <a:lnSpc>
                <a:spcPct val="107000"/>
              </a:lnSpc>
              <a:spcBef>
                <a:spcPts val="0"/>
              </a:spcBef>
              <a:spcAft>
                <a:spcPts val="0"/>
              </a:spcAft>
              <a:buFont typeface="Arial" panose="020B0604020202020204" pitchFamily="34" charset="0"/>
              <a:buChar char="•"/>
            </a:pPr>
            <a:r>
              <a:rPr lang="en-US" sz="2400" b="1" dirty="0">
                <a:solidFill>
                  <a:srgbClr val="0070C0"/>
                </a:solidFill>
                <a:latin typeface="Calibri"/>
                <a:ea typeface="Calibri"/>
                <a:cs typeface="Calibri"/>
                <a:sym typeface="Calibri"/>
              </a:rPr>
              <a:t>The Areas of Focus Team needs a list of committee chairs and contact info. We can do more together. </a:t>
            </a:r>
            <a:endParaRPr sz="2400" b="1" dirty="0">
              <a:solidFill>
                <a:srgbClr val="0070C0"/>
              </a:solidFill>
              <a:latin typeface="Calibri"/>
              <a:ea typeface="Calibri"/>
              <a:cs typeface="Calibri"/>
              <a:sym typeface="Calibri"/>
            </a:endParaRPr>
          </a:p>
          <a:p>
            <a:pPr marL="342900" marR="0" lvl="0" indent="-342900" algn="l" rtl="0">
              <a:lnSpc>
                <a:spcPct val="107000"/>
              </a:lnSpc>
              <a:spcBef>
                <a:spcPts val="0"/>
              </a:spcBef>
              <a:spcAft>
                <a:spcPts val="0"/>
              </a:spcAft>
              <a:buFont typeface="Arial" panose="020B0604020202020204" pitchFamily="34" charset="0"/>
              <a:buChar char="•"/>
            </a:pPr>
            <a:endParaRPr lang="en-CA" sz="2400" b="1" dirty="0">
              <a:solidFill>
                <a:srgbClr val="0070C0"/>
              </a:solidFill>
              <a:latin typeface="Calibri"/>
              <a:ea typeface="Calibri"/>
              <a:cs typeface="Calibri"/>
              <a:sym typeface="Calibri"/>
            </a:endParaRPr>
          </a:p>
          <a:p>
            <a:pPr marL="342900" marR="0" lvl="0" indent="-342900" algn="l" rtl="0">
              <a:lnSpc>
                <a:spcPct val="107000"/>
              </a:lnSpc>
              <a:spcBef>
                <a:spcPts val="0"/>
              </a:spcBef>
              <a:spcAft>
                <a:spcPts val="0"/>
              </a:spcAft>
              <a:buFont typeface="Arial" panose="020B0604020202020204" pitchFamily="34" charset="0"/>
              <a:buChar char="•"/>
            </a:pPr>
            <a:r>
              <a:rPr lang="en-CA" sz="2400" b="1" dirty="0">
                <a:solidFill>
                  <a:srgbClr val="0070C0"/>
                </a:solidFill>
                <a:latin typeface="Calibri"/>
                <a:ea typeface="Calibri"/>
                <a:cs typeface="Calibri"/>
                <a:sym typeface="Calibri"/>
              </a:rPr>
              <a:t>As president of your club, you will likely get emails from clubs in different parts of the world with a Project looking for support. </a:t>
            </a:r>
          </a:p>
          <a:p>
            <a:pPr marR="0" lvl="0" algn="l" rtl="0">
              <a:lnSpc>
                <a:spcPct val="107000"/>
              </a:lnSpc>
              <a:spcBef>
                <a:spcPts val="0"/>
              </a:spcBef>
              <a:spcAft>
                <a:spcPts val="0"/>
              </a:spcAft>
            </a:pPr>
            <a:endParaRPr sz="2400" b="1" dirty="0">
              <a:solidFill>
                <a:srgbClr val="0070C0"/>
              </a:solidFill>
              <a:latin typeface="Calibri"/>
              <a:ea typeface="Calibri"/>
              <a:cs typeface="Calibri"/>
              <a:sym typeface="Calibri"/>
            </a:endParaRPr>
          </a:p>
          <a:p>
            <a:pPr marL="342900" marR="0" lvl="0" indent="-342900" algn="l" rtl="0">
              <a:lnSpc>
                <a:spcPct val="107000"/>
              </a:lnSpc>
              <a:spcBef>
                <a:spcPts val="0"/>
              </a:spcBef>
              <a:spcAft>
                <a:spcPts val="0"/>
              </a:spcAft>
              <a:buFont typeface="Arial" panose="020B0604020202020204" pitchFamily="34" charset="0"/>
              <a:buChar char="•"/>
            </a:pPr>
            <a:r>
              <a:rPr lang="en-US" sz="2400" b="1" dirty="0">
                <a:solidFill>
                  <a:srgbClr val="0070C0"/>
                </a:solidFill>
                <a:latin typeface="Calibri"/>
                <a:ea typeface="Calibri"/>
                <a:cs typeface="Calibri"/>
                <a:sym typeface="Calibri"/>
              </a:rPr>
              <a:t>District Project Board – Rotary Showcase attached to </a:t>
            </a:r>
            <a:r>
              <a:rPr lang="en-US" sz="2400" b="1" dirty="0">
                <a:solidFill>
                  <a:srgbClr val="0070C0"/>
                </a:solidFill>
                <a:latin typeface="Calibri"/>
                <a:ea typeface="Calibri"/>
                <a:cs typeface="Calibri"/>
                <a:sym typeface="Calibri"/>
                <a:hlinkClick r:id="rId3"/>
              </a:rPr>
              <a:t>District Website</a:t>
            </a:r>
            <a:endParaRPr sz="2400" b="1" dirty="0">
              <a:solidFill>
                <a:srgbClr val="0070C0"/>
              </a:solidFill>
              <a:latin typeface="Calibri"/>
              <a:ea typeface="Calibri"/>
              <a:cs typeface="Calibri"/>
              <a:sym typeface="Calibri"/>
            </a:endParaRPr>
          </a:p>
        </p:txBody>
      </p:sp>
      <p:pic>
        <p:nvPicPr>
          <p:cNvPr id="511" name="Google Shape;511;p7"/>
          <p:cNvPicPr preferRelativeResize="0"/>
          <p:nvPr/>
        </p:nvPicPr>
        <p:blipFill>
          <a:blip r:embed="rId4">
            <a:alphaModFix/>
          </a:blip>
          <a:stretch>
            <a:fillRect/>
          </a:stretch>
        </p:blipFill>
        <p:spPr>
          <a:xfrm>
            <a:off x="9921999" y="5800701"/>
            <a:ext cx="2027926" cy="9238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2"/>
          <p:cNvSpPr/>
          <p:nvPr/>
        </p:nvSpPr>
        <p:spPr>
          <a:xfrm>
            <a:off x="-31898" y="2563"/>
            <a:ext cx="12223898" cy="709818"/>
          </a:xfrm>
          <a:prstGeom prst="rect">
            <a:avLst/>
          </a:prstGeom>
          <a:solidFill>
            <a:srgbClr val="00B4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chemeClr val="lt1"/>
                </a:solidFill>
                <a:latin typeface="Calibri"/>
                <a:ea typeface="Calibri"/>
                <a:cs typeface="Calibri"/>
                <a:sym typeface="Calibri"/>
              </a:rPr>
              <a:t>District 7070 –Area of Focus and Partnership Committee</a:t>
            </a:r>
            <a:endParaRPr dirty="0"/>
          </a:p>
        </p:txBody>
      </p:sp>
      <p:sp>
        <p:nvSpPr>
          <p:cNvPr id="490" name="Google Shape;490;p2"/>
          <p:cNvSpPr/>
          <p:nvPr/>
        </p:nvSpPr>
        <p:spPr>
          <a:xfrm>
            <a:off x="548635" y="1105324"/>
            <a:ext cx="8771126" cy="4442779"/>
          </a:xfrm>
          <a:prstGeom prst="rect">
            <a:avLst/>
          </a:prstGeom>
          <a:noFill/>
          <a:ln>
            <a:noFill/>
          </a:ln>
        </p:spPr>
        <p:txBody>
          <a:bodyPr spcFirstLastPara="1" wrap="square" lIns="91425" tIns="45700" rIns="91425" bIns="45700" anchor="t" anchorCtr="0">
            <a:spAutoFit/>
          </a:bodyPr>
          <a:lstStyle/>
          <a:p>
            <a:pPr marL="285750" marR="0" lvl="0" indent="-209550" algn="l" rtl="0">
              <a:lnSpc>
                <a:spcPct val="107000"/>
              </a:lnSpc>
              <a:spcBef>
                <a:spcPts val="0"/>
              </a:spcBef>
              <a:spcAft>
                <a:spcPts val="0"/>
              </a:spcAft>
              <a:buClr>
                <a:schemeClr val="dk1"/>
              </a:buClr>
              <a:buSzPts val="1200"/>
              <a:buFont typeface="Arial"/>
              <a:buNone/>
            </a:pPr>
            <a:r>
              <a:rPr lang="en-CA" sz="2400" b="1" dirty="0">
                <a:solidFill>
                  <a:srgbClr val="0070C0"/>
                </a:solidFill>
                <a:latin typeface="Calibri"/>
                <a:ea typeface="Calibri"/>
                <a:cs typeface="Calibri"/>
                <a:sym typeface="Calibri"/>
              </a:rPr>
              <a:t>Rotary International’s 7 Areas of Focus plus HIP</a:t>
            </a:r>
          </a:p>
          <a:p>
            <a:pPr marL="285750" marR="0" lvl="0" indent="-209550" algn="l" rtl="0">
              <a:lnSpc>
                <a:spcPct val="107000"/>
              </a:lnSpc>
              <a:spcBef>
                <a:spcPts val="0"/>
              </a:spcBef>
              <a:spcAft>
                <a:spcPts val="0"/>
              </a:spcAft>
              <a:buClr>
                <a:schemeClr val="dk1"/>
              </a:buClr>
              <a:buSzPts val="1200"/>
              <a:buFont typeface="Arial"/>
              <a:buNone/>
            </a:pPr>
            <a:endParaRPr sz="1200" b="1" dirty="0">
              <a:solidFill>
                <a:srgbClr val="0070C0"/>
              </a:solidFill>
              <a:latin typeface="Calibri"/>
              <a:ea typeface="Calibri"/>
              <a:cs typeface="Calibri"/>
              <a:sym typeface="Calibri"/>
            </a:endParaRPr>
          </a:p>
          <a:p>
            <a:pPr marL="285750" marR="0" lvl="0" indent="-292100" algn="l" rtl="0">
              <a:lnSpc>
                <a:spcPct val="107000"/>
              </a:lnSpc>
              <a:spcBef>
                <a:spcPts val="0"/>
              </a:spcBef>
              <a:spcAft>
                <a:spcPts val="0"/>
              </a:spcAft>
              <a:buClr>
                <a:srgbClr val="0070C0"/>
              </a:buClr>
              <a:buSzPts val="2500"/>
              <a:buFont typeface="Arial"/>
              <a:buChar char="•"/>
            </a:pPr>
            <a:r>
              <a:rPr lang="en-US" sz="2500" b="1" dirty="0">
                <a:solidFill>
                  <a:srgbClr val="0070C0"/>
                </a:solidFill>
                <a:latin typeface="Calibri"/>
                <a:ea typeface="Calibri"/>
                <a:cs typeface="Calibri"/>
                <a:sym typeface="Calibri"/>
              </a:rPr>
              <a:t>AOF Coordinators</a:t>
            </a:r>
            <a:endParaRPr sz="1500" dirty="0"/>
          </a:p>
          <a:p>
            <a:pPr marL="742950" marR="0" lvl="1" indent="-285750" algn="l" rtl="0">
              <a:lnSpc>
                <a:spcPct val="107000"/>
              </a:lnSpc>
              <a:spcBef>
                <a:spcPts val="0"/>
              </a:spcBef>
              <a:spcAft>
                <a:spcPts val="0"/>
              </a:spcAft>
              <a:buClr>
                <a:srgbClr val="0070C0"/>
              </a:buClr>
              <a:buSzPts val="2400"/>
              <a:buChar char="•"/>
            </a:pPr>
            <a:r>
              <a:rPr lang="en-US" sz="2400" b="1" i="0" u="none" strike="noStrike" cap="none" dirty="0">
                <a:solidFill>
                  <a:srgbClr val="0070C0"/>
                </a:solidFill>
                <a:latin typeface="Calibri"/>
                <a:ea typeface="Calibri"/>
                <a:cs typeface="Calibri"/>
                <a:sym typeface="Calibri"/>
              </a:rPr>
              <a:t>Maternal &amp; Child Health: Maureen Bird </a:t>
            </a:r>
            <a:endParaRPr b="1" dirty="0"/>
          </a:p>
          <a:p>
            <a:pPr marL="742950" marR="0" lvl="1" indent="-285750" algn="l" rtl="0">
              <a:lnSpc>
                <a:spcPct val="107000"/>
              </a:lnSpc>
              <a:spcBef>
                <a:spcPts val="0"/>
              </a:spcBef>
              <a:spcAft>
                <a:spcPts val="0"/>
              </a:spcAft>
              <a:buClr>
                <a:srgbClr val="0070C0"/>
              </a:buClr>
              <a:buSzPts val="2400"/>
              <a:buChar char="•"/>
            </a:pPr>
            <a:r>
              <a:rPr lang="en-US" sz="2400" b="1" i="0" u="none" strike="noStrike" cap="none" dirty="0">
                <a:solidFill>
                  <a:srgbClr val="0070C0"/>
                </a:solidFill>
                <a:latin typeface="Calibri"/>
                <a:ea typeface="Calibri"/>
                <a:cs typeface="Calibri"/>
                <a:sym typeface="Calibri"/>
              </a:rPr>
              <a:t>Economic &amp; </a:t>
            </a:r>
            <a:r>
              <a:rPr lang="en-US" sz="2400" b="1" dirty="0">
                <a:solidFill>
                  <a:srgbClr val="0070C0"/>
                </a:solidFill>
                <a:latin typeface="Calibri"/>
                <a:ea typeface="Calibri"/>
                <a:cs typeface="Calibri"/>
                <a:sym typeface="Calibri"/>
              </a:rPr>
              <a:t>Community </a:t>
            </a:r>
            <a:r>
              <a:rPr lang="en-US" sz="2400" b="1" i="0" u="none" strike="noStrike" cap="none" dirty="0">
                <a:solidFill>
                  <a:srgbClr val="0070C0"/>
                </a:solidFill>
                <a:latin typeface="Calibri"/>
                <a:ea typeface="Calibri"/>
                <a:cs typeface="Calibri"/>
                <a:sym typeface="Calibri"/>
              </a:rPr>
              <a:t>Development: Khalid Hasan </a:t>
            </a:r>
            <a:endParaRPr b="1" dirty="0"/>
          </a:p>
          <a:p>
            <a:pPr marL="742950" marR="0" lvl="1" indent="-285750" algn="l" rtl="0">
              <a:lnSpc>
                <a:spcPct val="107000"/>
              </a:lnSpc>
              <a:spcBef>
                <a:spcPts val="0"/>
              </a:spcBef>
              <a:spcAft>
                <a:spcPts val="0"/>
              </a:spcAft>
              <a:buClr>
                <a:srgbClr val="0070C0"/>
              </a:buClr>
              <a:buSzPts val="2400"/>
              <a:buChar char="•"/>
            </a:pPr>
            <a:r>
              <a:rPr lang="en-US" sz="2400" b="1" i="0" u="none" strike="noStrike" cap="none" dirty="0">
                <a:solidFill>
                  <a:srgbClr val="0070C0"/>
                </a:solidFill>
                <a:latin typeface="Calibri"/>
                <a:ea typeface="Calibri"/>
                <a:cs typeface="Calibri"/>
                <a:sym typeface="Calibri"/>
              </a:rPr>
              <a:t>Basic Education &amp; Literacy: Joan Barrett </a:t>
            </a:r>
            <a:endParaRPr b="1" dirty="0"/>
          </a:p>
          <a:p>
            <a:pPr marL="742950" marR="0" lvl="1" indent="-285750" algn="l" rtl="0">
              <a:lnSpc>
                <a:spcPct val="107000"/>
              </a:lnSpc>
              <a:spcBef>
                <a:spcPts val="0"/>
              </a:spcBef>
              <a:spcAft>
                <a:spcPts val="0"/>
              </a:spcAft>
              <a:buClr>
                <a:srgbClr val="0070C0"/>
              </a:buClr>
              <a:buSzPts val="2400"/>
              <a:buChar char="•"/>
            </a:pPr>
            <a:r>
              <a:rPr lang="en-US" sz="2400" b="1" i="0" u="none" strike="noStrike" cap="none" dirty="0">
                <a:solidFill>
                  <a:srgbClr val="0070C0"/>
                </a:solidFill>
                <a:latin typeface="Calibri"/>
                <a:ea typeface="Calibri"/>
                <a:cs typeface="Calibri"/>
                <a:sym typeface="Calibri"/>
              </a:rPr>
              <a:t>Peacebuilding &amp; Conflict Prevention: </a:t>
            </a:r>
            <a:r>
              <a:rPr lang="en-US" sz="2400" b="1" i="0" u="none" strike="noStrike" cap="none" dirty="0" err="1">
                <a:solidFill>
                  <a:srgbClr val="0070C0"/>
                </a:solidFill>
                <a:latin typeface="Calibri"/>
                <a:ea typeface="Calibri"/>
                <a:cs typeface="Calibri"/>
                <a:sym typeface="Calibri"/>
              </a:rPr>
              <a:t>Nevine</a:t>
            </a:r>
            <a:r>
              <a:rPr lang="en-US" sz="2400" b="1" i="0" u="none" strike="noStrike" cap="none" dirty="0">
                <a:solidFill>
                  <a:srgbClr val="0070C0"/>
                </a:solidFill>
                <a:latin typeface="Calibri"/>
                <a:ea typeface="Calibri"/>
                <a:cs typeface="Calibri"/>
                <a:sym typeface="Calibri"/>
              </a:rPr>
              <a:t> Yassa</a:t>
            </a:r>
            <a:endParaRPr sz="2400" b="1" i="0" u="none" strike="noStrike" cap="none" dirty="0">
              <a:solidFill>
                <a:srgbClr val="0070C0"/>
              </a:solidFill>
              <a:latin typeface="Calibri"/>
              <a:ea typeface="Calibri"/>
              <a:cs typeface="Calibri"/>
              <a:sym typeface="Calibri"/>
            </a:endParaRPr>
          </a:p>
          <a:p>
            <a:pPr marL="742950" marR="0" lvl="1" indent="-285750" algn="l" rtl="0">
              <a:lnSpc>
                <a:spcPct val="107000"/>
              </a:lnSpc>
              <a:spcBef>
                <a:spcPts val="0"/>
              </a:spcBef>
              <a:spcAft>
                <a:spcPts val="0"/>
              </a:spcAft>
              <a:buClr>
                <a:srgbClr val="0070C0"/>
              </a:buClr>
              <a:buSzPts val="2400"/>
              <a:buChar char="•"/>
            </a:pPr>
            <a:r>
              <a:rPr lang="en-US" sz="2400" b="1" i="0" u="none" strike="noStrike" cap="none" dirty="0">
                <a:solidFill>
                  <a:srgbClr val="0070C0"/>
                </a:solidFill>
                <a:latin typeface="Calibri"/>
                <a:ea typeface="Calibri"/>
                <a:cs typeface="Calibri"/>
                <a:sym typeface="Calibri"/>
              </a:rPr>
              <a:t>Disease Prevention &amp; Treatment: TBA (Maureen Bird)</a:t>
            </a:r>
            <a:endParaRPr sz="2400" b="1" i="0" u="none" strike="noStrike" cap="none" dirty="0">
              <a:solidFill>
                <a:srgbClr val="0070C0"/>
              </a:solidFill>
              <a:latin typeface="Calibri"/>
              <a:ea typeface="Calibri"/>
              <a:cs typeface="Calibri"/>
              <a:sym typeface="Calibri"/>
            </a:endParaRPr>
          </a:p>
          <a:p>
            <a:pPr marL="742950" marR="0" lvl="1" indent="-285750" algn="l" rtl="0">
              <a:lnSpc>
                <a:spcPct val="107000"/>
              </a:lnSpc>
              <a:spcBef>
                <a:spcPts val="0"/>
              </a:spcBef>
              <a:spcAft>
                <a:spcPts val="0"/>
              </a:spcAft>
              <a:buClr>
                <a:srgbClr val="0070C0"/>
              </a:buClr>
              <a:buSzPts val="2400"/>
              <a:buChar char="•"/>
            </a:pPr>
            <a:r>
              <a:rPr lang="en-US" sz="2400" b="1" i="0" u="none" strike="noStrike" cap="none" dirty="0">
                <a:solidFill>
                  <a:srgbClr val="0070C0"/>
                </a:solidFill>
                <a:latin typeface="Calibri"/>
                <a:ea typeface="Calibri"/>
                <a:cs typeface="Calibri"/>
                <a:sym typeface="Calibri"/>
              </a:rPr>
              <a:t>Environmental Action: </a:t>
            </a:r>
            <a:r>
              <a:rPr lang="en-US" sz="2400" b="1" i="0" u="none" strike="noStrike" cap="none" dirty="0" err="1">
                <a:solidFill>
                  <a:srgbClr val="0070C0"/>
                </a:solidFill>
                <a:latin typeface="Calibri"/>
                <a:ea typeface="Calibri"/>
                <a:cs typeface="Calibri"/>
                <a:sym typeface="Calibri"/>
              </a:rPr>
              <a:t>Nilam</a:t>
            </a:r>
            <a:r>
              <a:rPr lang="en-US" sz="2400" b="1" i="0" u="none" strike="noStrike" cap="none" dirty="0">
                <a:solidFill>
                  <a:srgbClr val="0070C0"/>
                </a:solidFill>
                <a:latin typeface="Calibri"/>
                <a:ea typeface="Calibri"/>
                <a:cs typeface="Calibri"/>
                <a:sym typeface="Calibri"/>
              </a:rPr>
              <a:t> </a:t>
            </a:r>
            <a:r>
              <a:rPr lang="en-US" sz="2400" b="1" i="0" u="none" strike="noStrike" cap="none" dirty="0" err="1">
                <a:solidFill>
                  <a:srgbClr val="0070C0"/>
                </a:solidFill>
                <a:latin typeface="Calibri"/>
                <a:ea typeface="Calibri"/>
                <a:cs typeface="Calibri"/>
                <a:sym typeface="Calibri"/>
              </a:rPr>
              <a:t>Bedi</a:t>
            </a:r>
            <a:r>
              <a:rPr lang="en-US" sz="2400" b="1" i="0" u="none" strike="noStrike" cap="none" dirty="0">
                <a:solidFill>
                  <a:srgbClr val="0070C0"/>
                </a:solidFill>
                <a:latin typeface="Calibri"/>
                <a:ea typeface="Calibri"/>
                <a:cs typeface="Calibri"/>
                <a:sym typeface="Calibri"/>
              </a:rPr>
              <a:t> </a:t>
            </a:r>
            <a:endParaRPr b="1" dirty="0"/>
          </a:p>
          <a:p>
            <a:pPr marL="742950" marR="0" lvl="1" indent="-285750" algn="l" rtl="0">
              <a:lnSpc>
                <a:spcPct val="107000"/>
              </a:lnSpc>
              <a:spcBef>
                <a:spcPts val="0"/>
              </a:spcBef>
              <a:spcAft>
                <a:spcPts val="0"/>
              </a:spcAft>
              <a:buClr>
                <a:srgbClr val="0070C0"/>
              </a:buClr>
              <a:buSzPts val="2400"/>
              <a:buChar char="•"/>
            </a:pPr>
            <a:r>
              <a:rPr lang="en-US" sz="2400" b="1" i="0" u="none" strike="noStrike" cap="none" dirty="0">
                <a:solidFill>
                  <a:srgbClr val="0070C0"/>
                </a:solidFill>
                <a:latin typeface="Calibri"/>
                <a:ea typeface="Calibri"/>
                <a:cs typeface="Calibri"/>
                <a:sym typeface="Calibri"/>
              </a:rPr>
              <a:t>Water, Sanitation and Hygiene: Richard Mewhinney</a:t>
            </a:r>
            <a:endParaRPr sz="2400" b="1" i="0" u="none" strike="noStrike" cap="none" dirty="0">
              <a:solidFill>
                <a:srgbClr val="0070C0"/>
              </a:solidFill>
              <a:latin typeface="Calibri"/>
              <a:ea typeface="Calibri"/>
              <a:cs typeface="Calibri"/>
              <a:sym typeface="Calibri"/>
            </a:endParaRPr>
          </a:p>
          <a:p>
            <a:pPr marL="742950" marR="0" lvl="1" indent="-285750" algn="l" rtl="0">
              <a:lnSpc>
                <a:spcPct val="107000"/>
              </a:lnSpc>
              <a:spcBef>
                <a:spcPts val="0"/>
              </a:spcBef>
              <a:spcAft>
                <a:spcPts val="0"/>
              </a:spcAft>
              <a:buClr>
                <a:srgbClr val="0070C0"/>
              </a:buClr>
              <a:buSzPts val="2400"/>
              <a:buChar char="•"/>
            </a:pPr>
            <a:r>
              <a:rPr lang="en-US" sz="2400" b="1" i="0" u="none" strike="noStrike" cap="none" dirty="0" err="1">
                <a:solidFill>
                  <a:srgbClr val="0070C0"/>
                </a:solidFill>
                <a:latin typeface="Calibri"/>
                <a:ea typeface="Calibri"/>
                <a:cs typeface="Calibri"/>
                <a:sym typeface="Calibri"/>
              </a:rPr>
              <a:t>Honouring</a:t>
            </a:r>
            <a:r>
              <a:rPr lang="en-US" sz="2400" b="1" i="0" u="none" strike="noStrike" cap="none" dirty="0">
                <a:solidFill>
                  <a:srgbClr val="0070C0"/>
                </a:solidFill>
                <a:latin typeface="Calibri"/>
                <a:ea typeface="Calibri"/>
                <a:cs typeface="Calibri"/>
                <a:sym typeface="Calibri"/>
              </a:rPr>
              <a:t> Indigenous People (HIP): Bill </a:t>
            </a:r>
            <a:r>
              <a:rPr lang="en-US" sz="2400" b="1" i="0" u="none" strike="noStrike" cap="none" dirty="0" err="1">
                <a:solidFill>
                  <a:srgbClr val="0070C0"/>
                </a:solidFill>
                <a:latin typeface="Calibri"/>
                <a:ea typeface="Calibri"/>
                <a:cs typeface="Calibri"/>
                <a:sym typeface="Calibri"/>
              </a:rPr>
              <a:t>Empy</a:t>
            </a:r>
            <a:endParaRPr sz="2400" b="1" i="0" u="none" strike="noStrike" cap="none" dirty="0">
              <a:solidFill>
                <a:srgbClr val="0070C0"/>
              </a:solidFill>
              <a:latin typeface="Calibri"/>
              <a:ea typeface="Calibri"/>
              <a:cs typeface="Calibri"/>
              <a:sym typeface="Calibri"/>
            </a:endParaRPr>
          </a:p>
          <a:p>
            <a:pPr marL="0" marR="0" lvl="0" indent="0" algn="l" rtl="0">
              <a:spcBef>
                <a:spcPts val="0"/>
              </a:spcBef>
              <a:spcAft>
                <a:spcPts val="0"/>
              </a:spcAft>
              <a:buNone/>
            </a:pPr>
            <a:endParaRPr sz="1200" b="1" dirty="0">
              <a:solidFill>
                <a:srgbClr val="0070C0"/>
              </a:solidFill>
              <a:latin typeface="Calibri"/>
              <a:ea typeface="Calibri"/>
              <a:cs typeface="Calibri"/>
              <a:sym typeface="Calibri"/>
            </a:endParaRPr>
          </a:p>
        </p:txBody>
      </p:sp>
      <p:pic>
        <p:nvPicPr>
          <p:cNvPr id="492" name="Google Shape;492;p2" descr="See the source image"/>
          <p:cNvPicPr preferRelativeResize="0"/>
          <p:nvPr/>
        </p:nvPicPr>
        <p:blipFill rotWithShape="1">
          <a:blip r:embed="rId3">
            <a:alphaModFix/>
          </a:blip>
          <a:srcRect l="13430" r="15215" b="-3"/>
          <a:stretch/>
        </p:blipFill>
        <p:spPr>
          <a:xfrm>
            <a:off x="8490307" y="1964458"/>
            <a:ext cx="3231478" cy="3011750"/>
          </a:xfrm>
          <a:prstGeom prst="rect">
            <a:avLst/>
          </a:prstGeom>
          <a:noFill/>
          <a:ln>
            <a:noFill/>
          </a:ln>
        </p:spPr>
      </p:pic>
      <p:pic>
        <p:nvPicPr>
          <p:cNvPr id="493" name="Google Shape;493;p2"/>
          <p:cNvPicPr preferRelativeResize="0"/>
          <p:nvPr/>
        </p:nvPicPr>
        <p:blipFill>
          <a:blip r:embed="rId4">
            <a:alphaModFix/>
          </a:blip>
          <a:stretch>
            <a:fillRect/>
          </a:stretch>
        </p:blipFill>
        <p:spPr>
          <a:xfrm>
            <a:off x="9921999" y="5800701"/>
            <a:ext cx="2027926" cy="9238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7"/>
        <p:cNvGrpSpPr/>
        <p:nvPr/>
      </p:nvGrpSpPr>
      <p:grpSpPr>
        <a:xfrm>
          <a:off x="0" y="0"/>
          <a:ext cx="0" cy="0"/>
          <a:chOff x="0" y="0"/>
          <a:chExt cx="0" cy="0"/>
        </a:xfrm>
      </p:grpSpPr>
      <p:sp>
        <p:nvSpPr>
          <p:cNvPr id="1228" name="Google Shape;1228;gbe562dbf5c_0_6437"/>
          <p:cNvSpPr/>
          <p:nvPr/>
        </p:nvSpPr>
        <p:spPr>
          <a:xfrm>
            <a:off x="-31898" y="2563"/>
            <a:ext cx="12223800" cy="709800"/>
          </a:xfrm>
          <a:prstGeom prst="rect">
            <a:avLst/>
          </a:prstGeom>
          <a:solidFill>
            <a:srgbClr val="00B4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lt1"/>
                </a:solidFill>
                <a:latin typeface="Calibri"/>
                <a:ea typeface="Calibri"/>
                <a:cs typeface="Calibri"/>
                <a:sym typeface="Calibri"/>
              </a:rPr>
              <a:t>Sum-Up</a:t>
            </a:r>
            <a:endParaRPr/>
          </a:p>
        </p:txBody>
      </p:sp>
      <p:sp>
        <p:nvSpPr>
          <p:cNvPr id="1229" name="Google Shape;1229;gbe562dbf5c_0_6437"/>
          <p:cNvSpPr/>
          <p:nvPr/>
        </p:nvSpPr>
        <p:spPr>
          <a:xfrm>
            <a:off x="846025" y="788300"/>
            <a:ext cx="10845600" cy="5012400"/>
          </a:xfrm>
          <a:prstGeom prst="rect">
            <a:avLst/>
          </a:prstGeom>
          <a:noFill/>
          <a:ln w="9525"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285750" marR="0" lvl="0" indent="-133350" algn="l" rtl="0">
              <a:lnSpc>
                <a:spcPct val="107000"/>
              </a:lnSpc>
              <a:spcBef>
                <a:spcPts val="0"/>
              </a:spcBef>
              <a:spcAft>
                <a:spcPts val="0"/>
              </a:spcAft>
              <a:buClr>
                <a:schemeClr val="dk1"/>
              </a:buClr>
              <a:buSzPts val="2400"/>
              <a:buFont typeface="Arial"/>
              <a:buNone/>
            </a:pPr>
            <a:r>
              <a:rPr lang="en-US" sz="2600" b="1" dirty="0">
                <a:solidFill>
                  <a:srgbClr val="0070C0"/>
                </a:solidFill>
                <a:latin typeface="Calibri"/>
                <a:ea typeface="Calibri"/>
                <a:cs typeface="Calibri"/>
                <a:sym typeface="Calibri"/>
              </a:rPr>
              <a:t>Action Items to consider:</a:t>
            </a:r>
            <a:endParaRPr sz="2600" b="1" dirty="0">
              <a:solidFill>
                <a:srgbClr val="0070C0"/>
              </a:solidFill>
              <a:latin typeface="Calibri"/>
              <a:ea typeface="Calibri"/>
              <a:cs typeface="Calibri"/>
              <a:sym typeface="Calibri"/>
            </a:endParaRPr>
          </a:p>
          <a:p>
            <a:pPr marL="285750" marR="0" lvl="0" indent="-133350" algn="l" rtl="0">
              <a:lnSpc>
                <a:spcPct val="107000"/>
              </a:lnSpc>
              <a:spcBef>
                <a:spcPts val="0"/>
              </a:spcBef>
              <a:spcAft>
                <a:spcPts val="0"/>
              </a:spcAft>
              <a:buClr>
                <a:schemeClr val="dk1"/>
              </a:buClr>
              <a:buSzPts val="2400"/>
              <a:buFont typeface="Arial"/>
              <a:buNone/>
            </a:pPr>
            <a:endParaRPr sz="1200" b="1" dirty="0">
              <a:solidFill>
                <a:srgbClr val="0070C0"/>
              </a:solidFill>
              <a:latin typeface="Calibri"/>
              <a:ea typeface="Calibri"/>
              <a:cs typeface="Calibri"/>
              <a:sym typeface="Calibri"/>
            </a:endParaRPr>
          </a:p>
          <a:p>
            <a:pPr marL="457200" marR="0" lvl="0" indent="-381000" algn="l" rtl="0">
              <a:lnSpc>
                <a:spcPct val="107000"/>
              </a:lnSpc>
              <a:spcBef>
                <a:spcPts val="0"/>
              </a:spcBef>
              <a:spcAft>
                <a:spcPts val="0"/>
              </a:spcAft>
              <a:buClr>
                <a:srgbClr val="0070C0"/>
              </a:buClr>
              <a:buSzPts val="2400"/>
              <a:buFont typeface="Calibri"/>
              <a:buChar char="●"/>
            </a:pPr>
            <a:r>
              <a:rPr lang="en-US" sz="2400" b="1" dirty="0">
                <a:solidFill>
                  <a:srgbClr val="0070C0"/>
                </a:solidFill>
                <a:latin typeface="Calibri"/>
                <a:ea typeface="Calibri"/>
                <a:cs typeface="Calibri"/>
                <a:sym typeface="Calibri"/>
              </a:rPr>
              <a:t>For larger clubs, name a coordinator for each Area of Focus</a:t>
            </a:r>
            <a:endParaRPr sz="2400" b="1" dirty="0">
              <a:solidFill>
                <a:srgbClr val="0070C0"/>
              </a:solidFill>
              <a:latin typeface="Calibri"/>
              <a:ea typeface="Calibri"/>
              <a:cs typeface="Calibri"/>
              <a:sym typeface="Calibri"/>
            </a:endParaRPr>
          </a:p>
          <a:p>
            <a:pPr marL="457200" marR="0" lvl="0" indent="-381000" algn="l" rtl="0">
              <a:lnSpc>
                <a:spcPct val="107000"/>
              </a:lnSpc>
              <a:spcBef>
                <a:spcPts val="0"/>
              </a:spcBef>
              <a:spcAft>
                <a:spcPts val="0"/>
              </a:spcAft>
              <a:buClr>
                <a:srgbClr val="0070C0"/>
              </a:buClr>
              <a:buSzPts val="2400"/>
              <a:buFont typeface="Calibri"/>
              <a:buChar char="●"/>
            </a:pPr>
            <a:r>
              <a:rPr lang="en-US" sz="2400" b="1" dirty="0">
                <a:solidFill>
                  <a:srgbClr val="0070C0"/>
                </a:solidFill>
                <a:latin typeface="Calibri"/>
                <a:ea typeface="Calibri"/>
                <a:cs typeface="Calibri"/>
                <a:sym typeface="Calibri"/>
              </a:rPr>
              <a:t>As a smaller club, Name a single Area of Focus Coordinator to be a point of contact for the Area of Focus Committees.  Perhaps this can engage a New member to help with their involvement and understanding of  Rotary</a:t>
            </a:r>
            <a:endParaRPr sz="2400" b="1" dirty="0">
              <a:solidFill>
                <a:srgbClr val="0070C0"/>
              </a:solidFill>
              <a:latin typeface="Calibri"/>
              <a:ea typeface="Calibri"/>
              <a:cs typeface="Calibri"/>
              <a:sym typeface="Calibri"/>
            </a:endParaRPr>
          </a:p>
          <a:p>
            <a:pPr marL="457200" marR="0" lvl="0" indent="-381000" algn="l" rtl="0">
              <a:lnSpc>
                <a:spcPct val="107000"/>
              </a:lnSpc>
              <a:spcBef>
                <a:spcPts val="0"/>
              </a:spcBef>
              <a:spcAft>
                <a:spcPts val="0"/>
              </a:spcAft>
              <a:buClr>
                <a:srgbClr val="0070C0"/>
              </a:buClr>
              <a:buSzPts val="2400"/>
              <a:buFont typeface="Calibri"/>
              <a:buChar char="●"/>
            </a:pPr>
            <a:r>
              <a:rPr lang="en-US" sz="2400" b="1" dirty="0">
                <a:solidFill>
                  <a:srgbClr val="0070C0"/>
                </a:solidFill>
                <a:latin typeface="Calibri"/>
                <a:ea typeface="Calibri"/>
                <a:cs typeface="Calibri"/>
                <a:sym typeface="Calibri"/>
              </a:rPr>
              <a:t>Keep the Action and Partnership committee aware of all your projects or Area of Focus activities</a:t>
            </a:r>
            <a:endParaRPr sz="2400" b="1" dirty="0">
              <a:solidFill>
                <a:srgbClr val="0070C0"/>
              </a:solidFill>
              <a:latin typeface="Calibri"/>
              <a:ea typeface="Calibri"/>
              <a:cs typeface="Calibri"/>
              <a:sym typeface="Calibri"/>
            </a:endParaRPr>
          </a:p>
          <a:p>
            <a:pPr marL="457200" marR="0" lvl="0" indent="-381000" algn="l" rtl="0">
              <a:lnSpc>
                <a:spcPct val="107000"/>
              </a:lnSpc>
              <a:spcBef>
                <a:spcPts val="0"/>
              </a:spcBef>
              <a:spcAft>
                <a:spcPts val="0"/>
              </a:spcAft>
              <a:buClr>
                <a:srgbClr val="0070C0"/>
              </a:buClr>
              <a:buSzPts val="2400"/>
              <a:buFont typeface="Calibri"/>
              <a:buChar char="●"/>
            </a:pPr>
            <a:r>
              <a:rPr lang="en-US" sz="2400" b="1" dirty="0">
                <a:solidFill>
                  <a:srgbClr val="0070C0"/>
                </a:solidFill>
                <a:latin typeface="Calibri"/>
                <a:ea typeface="Calibri"/>
                <a:cs typeface="Calibri"/>
                <a:sym typeface="Calibri"/>
              </a:rPr>
              <a:t>Tap into the expertise of the Area of Focus Committees</a:t>
            </a:r>
            <a:endParaRPr sz="2400" b="1" dirty="0">
              <a:solidFill>
                <a:srgbClr val="0070C0"/>
              </a:solidFill>
              <a:latin typeface="Calibri"/>
              <a:ea typeface="Calibri"/>
              <a:cs typeface="Calibri"/>
              <a:sym typeface="Calibri"/>
            </a:endParaRPr>
          </a:p>
          <a:p>
            <a:pPr marL="457200" marR="0" lvl="0" indent="-381000" algn="l" rtl="0">
              <a:lnSpc>
                <a:spcPct val="107000"/>
              </a:lnSpc>
              <a:spcBef>
                <a:spcPts val="0"/>
              </a:spcBef>
              <a:spcAft>
                <a:spcPts val="0"/>
              </a:spcAft>
              <a:buClr>
                <a:srgbClr val="0070C0"/>
              </a:buClr>
              <a:buSzPts val="2400"/>
              <a:buFont typeface="Calibri"/>
              <a:buChar char="●"/>
            </a:pPr>
            <a:r>
              <a:rPr lang="en-US" sz="2400" b="1" dirty="0">
                <a:solidFill>
                  <a:srgbClr val="0070C0"/>
                </a:solidFill>
                <a:latin typeface="Calibri"/>
                <a:ea typeface="Calibri"/>
                <a:cs typeface="Calibri"/>
                <a:sym typeface="Calibri"/>
              </a:rPr>
              <a:t>Reach out to the Area of Focus Leaders to speak to your club</a:t>
            </a:r>
            <a:endParaRPr sz="2400" b="1" dirty="0">
              <a:solidFill>
                <a:srgbClr val="0070C0"/>
              </a:solidFill>
              <a:latin typeface="Calibri"/>
              <a:ea typeface="Calibri"/>
              <a:cs typeface="Calibri"/>
              <a:sym typeface="Calibri"/>
            </a:endParaRPr>
          </a:p>
          <a:p>
            <a:pPr marL="0" marR="0" lvl="0" indent="0" algn="l" rtl="0">
              <a:lnSpc>
                <a:spcPct val="107000"/>
              </a:lnSpc>
              <a:spcBef>
                <a:spcPts val="0"/>
              </a:spcBef>
              <a:spcAft>
                <a:spcPts val="0"/>
              </a:spcAft>
              <a:buNone/>
            </a:pPr>
            <a:endParaRPr b="1" dirty="0">
              <a:solidFill>
                <a:srgbClr val="0070C0"/>
              </a:solidFill>
              <a:latin typeface="Calibri"/>
              <a:ea typeface="Calibri"/>
              <a:cs typeface="Calibri"/>
              <a:sym typeface="Calibri"/>
            </a:endParaRPr>
          </a:p>
          <a:p>
            <a:pPr marL="0" marR="0" lvl="0" indent="0" algn="l" rtl="0">
              <a:lnSpc>
                <a:spcPct val="107000"/>
              </a:lnSpc>
              <a:spcBef>
                <a:spcPts val="0"/>
              </a:spcBef>
              <a:spcAft>
                <a:spcPts val="0"/>
              </a:spcAft>
              <a:buNone/>
            </a:pPr>
            <a:r>
              <a:rPr lang="en-US" sz="2400" b="1" dirty="0">
                <a:solidFill>
                  <a:srgbClr val="0070C0"/>
                </a:solidFill>
                <a:latin typeface="Calibri"/>
                <a:ea typeface="Calibri"/>
                <a:cs typeface="Calibri"/>
                <a:sym typeface="Calibri"/>
              </a:rPr>
              <a:t>Remember, we are here to help your Clubs understand the Areas of Focus. In District 7070 we have a wealth of experience to share. </a:t>
            </a:r>
            <a:endParaRPr sz="2400" b="1" dirty="0">
              <a:solidFill>
                <a:srgbClr val="0070C0"/>
              </a:solidFill>
              <a:latin typeface="Calibri"/>
              <a:ea typeface="Calibri"/>
              <a:cs typeface="Calibri"/>
              <a:sym typeface="Calibri"/>
            </a:endParaRPr>
          </a:p>
          <a:p>
            <a:pPr marL="285750" marR="0" lvl="0" indent="-133350" algn="l" rtl="0">
              <a:lnSpc>
                <a:spcPct val="107000"/>
              </a:lnSpc>
              <a:spcBef>
                <a:spcPts val="0"/>
              </a:spcBef>
              <a:spcAft>
                <a:spcPts val="0"/>
              </a:spcAft>
              <a:buClr>
                <a:schemeClr val="dk1"/>
              </a:buClr>
              <a:buSzPts val="2400"/>
              <a:buFont typeface="Arial"/>
              <a:buNone/>
            </a:pPr>
            <a:endParaRPr sz="2400" b="1" dirty="0">
              <a:solidFill>
                <a:srgbClr val="0070C0"/>
              </a:solidFill>
              <a:latin typeface="Calibri"/>
              <a:ea typeface="Calibri"/>
              <a:cs typeface="Calibri"/>
              <a:sym typeface="Calibri"/>
            </a:endParaRPr>
          </a:p>
        </p:txBody>
      </p:sp>
      <p:sp>
        <p:nvSpPr>
          <p:cNvPr id="1230" name="Google Shape;1230;gbe562dbf5c_0_6437"/>
          <p:cNvSpPr txBox="1"/>
          <p:nvPr/>
        </p:nvSpPr>
        <p:spPr>
          <a:xfrm>
            <a:off x="26011" y="6257158"/>
            <a:ext cx="688200" cy="5670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7F6BB1"/>
              </a:buClr>
              <a:buSzPts val="2400"/>
              <a:buFont typeface="Arial Narrow"/>
              <a:buNone/>
            </a:pPr>
            <a:fld id="{00000000-1234-1234-1234-123412341234}" type="slidenum">
              <a:rPr lang="en-US" sz="2400" b="0" i="0" u="none" strike="noStrike" cap="none">
                <a:solidFill>
                  <a:srgbClr val="7F6BB1"/>
                </a:solidFill>
                <a:latin typeface="Arial Narrow"/>
                <a:ea typeface="Arial Narrow"/>
                <a:cs typeface="Arial Narrow"/>
                <a:sym typeface="Arial Narrow"/>
              </a:rPr>
              <a:t>5</a:t>
            </a:fld>
            <a:endParaRPr sz="2400" b="0" i="0" u="none" strike="noStrike" cap="none">
              <a:solidFill>
                <a:srgbClr val="7F6BB1"/>
              </a:solidFill>
              <a:latin typeface="Arial Narrow"/>
              <a:ea typeface="Arial Narrow"/>
              <a:cs typeface="Arial Narrow"/>
              <a:sym typeface="Arial Narrow"/>
            </a:endParaRPr>
          </a:p>
        </p:txBody>
      </p:sp>
      <p:sp>
        <p:nvSpPr>
          <p:cNvPr id="1231" name="Google Shape;1231;gbe562dbf5c_0_6437"/>
          <p:cNvSpPr txBox="1"/>
          <p:nvPr/>
        </p:nvSpPr>
        <p:spPr>
          <a:xfrm>
            <a:off x="5878275" y="2122725"/>
            <a:ext cx="7837800" cy="91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pic>
        <p:nvPicPr>
          <p:cNvPr id="1232" name="Google Shape;1232;gbe562dbf5c_0_6437"/>
          <p:cNvPicPr preferRelativeResize="0"/>
          <p:nvPr/>
        </p:nvPicPr>
        <p:blipFill>
          <a:blip r:embed="rId3">
            <a:alphaModFix/>
          </a:blip>
          <a:stretch>
            <a:fillRect/>
          </a:stretch>
        </p:blipFill>
        <p:spPr>
          <a:xfrm>
            <a:off x="9921999" y="5800701"/>
            <a:ext cx="2027926" cy="9238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gbe60293361_0_10"/>
          <p:cNvSpPr/>
          <p:nvPr/>
        </p:nvSpPr>
        <p:spPr>
          <a:xfrm>
            <a:off x="-31898" y="2563"/>
            <a:ext cx="12223800" cy="709800"/>
          </a:xfrm>
          <a:prstGeom prst="rect">
            <a:avLst/>
          </a:prstGeom>
          <a:solidFill>
            <a:srgbClr val="00B4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chemeClr val="lt1"/>
                </a:solidFill>
                <a:latin typeface="Calibri"/>
                <a:ea typeface="Calibri"/>
                <a:cs typeface="Calibri"/>
                <a:sym typeface="Calibri"/>
              </a:rPr>
              <a:t>For International Projects…</a:t>
            </a:r>
            <a:endParaRPr dirty="0"/>
          </a:p>
        </p:txBody>
      </p:sp>
      <p:sp>
        <p:nvSpPr>
          <p:cNvPr id="564" name="Google Shape;564;gbe60293361_0_10"/>
          <p:cNvSpPr/>
          <p:nvPr/>
        </p:nvSpPr>
        <p:spPr>
          <a:xfrm>
            <a:off x="428625" y="929750"/>
            <a:ext cx="10562700" cy="51321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3100" b="1" dirty="0">
                <a:solidFill>
                  <a:srgbClr val="1155CC"/>
                </a:solidFill>
                <a:latin typeface="Calibri"/>
                <a:ea typeface="Calibri"/>
                <a:cs typeface="Calibri"/>
                <a:sym typeface="Calibri"/>
              </a:rPr>
              <a:t>Have good contacts in other countries</a:t>
            </a:r>
            <a:endParaRPr sz="3100" b="1" dirty="0">
              <a:solidFill>
                <a:srgbClr val="1155CC"/>
              </a:solidFill>
              <a:latin typeface="Calibri"/>
              <a:ea typeface="Calibri"/>
              <a:cs typeface="Calibri"/>
              <a:sym typeface="Calibri"/>
            </a:endParaRPr>
          </a:p>
          <a:p>
            <a:pPr marL="0" marR="0" lvl="0" indent="0" algn="l" rtl="0">
              <a:lnSpc>
                <a:spcPct val="107000"/>
              </a:lnSpc>
              <a:spcBef>
                <a:spcPts val="0"/>
              </a:spcBef>
              <a:spcAft>
                <a:spcPts val="0"/>
              </a:spcAft>
              <a:buNone/>
            </a:pPr>
            <a:endParaRPr sz="2100" b="1" dirty="0">
              <a:solidFill>
                <a:srgbClr val="1155CC"/>
              </a:solidFill>
              <a:latin typeface="Calibri"/>
              <a:ea typeface="Calibri"/>
              <a:cs typeface="Calibri"/>
              <a:sym typeface="Calibri"/>
            </a:endParaRPr>
          </a:p>
          <a:p>
            <a:pPr marL="342900" marR="0" lvl="0" indent="-342900" algn="l" rtl="0">
              <a:lnSpc>
                <a:spcPct val="107000"/>
              </a:lnSpc>
              <a:spcBef>
                <a:spcPts val="0"/>
              </a:spcBef>
              <a:spcAft>
                <a:spcPts val="0"/>
              </a:spcAft>
              <a:buFont typeface="Arial" panose="020B0604020202020204" pitchFamily="34" charset="0"/>
              <a:buChar char="•"/>
            </a:pPr>
            <a:r>
              <a:rPr lang="en-US" sz="2500" b="1" dirty="0">
                <a:solidFill>
                  <a:srgbClr val="1155CC"/>
                </a:solidFill>
                <a:latin typeface="Calibri"/>
                <a:ea typeface="Calibri"/>
                <a:cs typeface="Calibri"/>
                <a:sym typeface="Calibri"/>
              </a:rPr>
              <a:t>10 of our club’s International Service Committee have done work in other countries either through Rotary or other charities. These include Kenya, Uganda, Cambodia, Dominican Republic, Haiti, Guatemala, India, Tanzania, El Salvador, Malawi and Laos.</a:t>
            </a:r>
            <a:endParaRPr sz="2500" b="1" dirty="0">
              <a:solidFill>
                <a:srgbClr val="1155CC"/>
              </a:solidFill>
              <a:latin typeface="Calibri"/>
              <a:ea typeface="Calibri"/>
              <a:cs typeface="Calibri"/>
              <a:sym typeface="Calibri"/>
            </a:endParaRPr>
          </a:p>
          <a:p>
            <a:pPr marL="342900" marR="0" lvl="0" indent="-342900" algn="l" rtl="0">
              <a:lnSpc>
                <a:spcPct val="107000"/>
              </a:lnSpc>
              <a:spcBef>
                <a:spcPts val="0"/>
              </a:spcBef>
              <a:spcAft>
                <a:spcPts val="0"/>
              </a:spcAft>
              <a:buFont typeface="Arial" panose="020B0604020202020204" pitchFamily="34" charset="0"/>
              <a:buChar char="•"/>
            </a:pPr>
            <a:r>
              <a:rPr lang="en-US" sz="2500" b="1" dirty="0">
                <a:solidFill>
                  <a:srgbClr val="1155CC"/>
                </a:solidFill>
                <a:latin typeface="Calibri"/>
                <a:ea typeface="Calibri"/>
                <a:cs typeface="Calibri"/>
                <a:sym typeface="Calibri"/>
              </a:rPr>
              <a:t>Other active clubs with overseas visits include Eglinton, Alliston, Newmarket, Belleville and Whitby Sunrise.</a:t>
            </a:r>
            <a:endParaRPr sz="2500" b="1" dirty="0">
              <a:solidFill>
                <a:srgbClr val="1155CC"/>
              </a:solidFill>
              <a:latin typeface="Calibri"/>
              <a:ea typeface="Calibri"/>
              <a:cs typeface="Calibri"/>
              <a:sym typeface="Calibri"/>
            </a:endParaRPr>
          </a:p>
          <a:p>
            <a:pPr marL="342900" marR="0" lvl="0" indent="-342900" algn="l" rtl="0">
              <a:lnSpc>
                <a:spcPct val="107000"/>
              </a:lnSpc>
              <a:spcBef>
                <a:spcPts val="0"/>
              </a:spcBef>
              <a:spcAft>
                <a:spcPts val="0"/>
              </a:spcAft>
              <a:buFont typeface="Arial" panose="020B0604020202020204" pitchFamily="34" charset="0"/>
              <a:buChar char="•"/>
            </a:pPr>
            <a:r>
              <a:rPr lang="en-US" sz="2500" b="1" dirty="0">
                <a:solidFill>
                  <a:srgbClr val="1155CC"/>
                </a:solidFill>
                <a:latin typeface="Calibri"/>
                <a:ea typeface="Calibri"/>
                <a:cs typeface="Calibri"/>
                <a:sym typeface="Calibri"/>
              </a:rPr>
              <a:t>This has allowed us to establish local connections with both Rotary Clubs and individuals to make best decisions.</a:t>
            </a:r>
          </a:p>
          <a:p>
            <a:pPr marL="0" marR="0" lvl="0" indent="0" algn="l" rtl="0">
              <a:lnSpc>
                <a:spcPct val="107000"/>
              </a:lnSpc>
              <a:spcBef>
                <a:spcPts val="0"/>
              </a:spcBef>
              <a:spcAft>
                <a:spcPts val="0"/>
              </a:spcAft>
              <a:buNone/>
            </a:pPr>
            <a:endParaRPr lang="en-US" sz="2500" b="1" dirty="0">
              <a:solidFill>
                <a:srgbClr val="1155CC"/>
              </a:solidFill>
              <a:latin typeface="Calibri"/>
              <a:ea typeface="Calibri"/>
              <a:cs typeface="Calibri"/>
              <a:sym typeface="Calibri"/>
            </a:endParaRPr>
          </a:p>
          <a:p>
            <a:pPr marL="0" marR="0" lvl="0" indent="0" algn="l" rtl="0">
              <a:lnSpc>
                <a:spcPct val="107000"/>
              </a:lnSpc>
              <a:spcBef>
                <a:spcPts val="0"/>
              </a:spcBef>
              <a:spcAft>
                <a:spcPts val="0"/>
              </a:spcAft>
              <a:buNone/>
            </a:pPr>
            <a:r>
              <a:rPr lang="en-US" sz="2500" b="1" dirty="0">
                <a:solidFill>
                  <a:srgbClr val="1155CC"/>
                </a:solidFill>
                <a:latin typeface="Calibri"/>
                <a:ea typeface="Calibri"/>
                <a:cs typeface="Calibri"/>
                <a:sym typeface="Calibri"/>
              </a:rPr>
              <a:t>Leverage the experience and relationships already developed.</a:t>
            </a:r>
            <a:endParaRPr sz="2500" b="1" dirty="0">
              <a:solidFill>
                <a:srgbClr val="1155CC"/>
              </a:solidFill>
              <a:latin typeface="Calibri"/>
              <a:ea typeface="Calibri"/>
              <a:cs typeface="Calibri"/>
              <a:sym typeface="Calibri"/>
            </a:endParaRPr>
          </a:p>
        </p:txBody>
      </p:sp>
      <p:pic>
        <p:nvPicPr>
          <p:cNvPr id="565" name="Google Shape;565;gbe60293361_0_10"/>
          <p:cNvPicPr preferRelativeResize="0"/>
          <p:nvPr/>
        </p:nvPicPr>
        <p:blipFill>
          <a:blip r:embed="rId3">
            <a:alphaModFix/>
          </a:blip>
          <a:stretch>
            <a:fillRect/>
          </a:stretch>
        </p:blipFill>
        <p:spPr>
          <a:xfrm>
            <a:off x="9921999" y="5800701"/>
            <a:ext cx="2027926" cy="923824"/>
          </a:xfrm>
          <a:prstGeom prst="rect">
            <a:avLst/>
          </a:prstGeom>
          <a:noFill/>
          <a:ln>
            <a:noFill/>
          </a:ln>
        </p:spPr>
      </p:pic>
    </p:spTree>
    <p:extLst>
      <p:ext uri="{BB962C8B-B14F-4D97-AF65-F5344CB8AC3E}">
        <p14:creationId xmlns:p14="http://schemas.microsoft.com/office/powerpoint/2010/main" val="1285075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sp>
        <p:nvSpPr>
          <p:cNvPr id="1238" name="Google Shape;1238;p17"/>
          <p:cNvSpPr/>
          <p:nvPr/>
        </p:nvSpPr>
        <p:spPr>
          <a:xfrm>
            <a:off x="-31898" y="2563"/>
            <a:ext cx="12223898" cy="709818"/>
          </a:xfrm>
          <a:prstGeom prst="rect">
            <a:avLst/>
          </a:prstGeom>
          <a:solidFill>
            <a:srgbClr val="00B4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lt1"/>
                </a:solidFill>
                <a:latin typeface="Calibri"/>
                <a:ea typeface="Calibri"/>
                <a:cs typeface="Calibri"/>
                <a:sym typeface="Calibri"/>
              </a:rPr>
              <a:t>Contact Details </a:t>
            </a:r>
            <a:endParaRPr/>
          </a:p>
        </p:txBody>
      </p:sp>
      <p:sp>
        <p:nvSpPr>
          <p:cNvPr id="1239" name="Google Shape;1239;p17"/>
          <p:cNvSpPr txBox="1"/>
          <p:nvPr/>
        </p:nvSpPr>
        <p:spPr>
          <a:xfrm>
            <a:off x="26011" y="6257158"/>
            <a:ext cx="688202" cy="567041"/>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7F6BB1"/>
              </a:buClr>
              <a:buSzPts val="2400"/>
              <a:buFont typeface="Arial Narrow"/>
              <a:buNone/>
            </a:pPr>
            <a:fld id="{00000000-1234-1234-1234-123412341234}" type="slidenum">
              <a:rPr lang="en-US" sz="2400" b="0" i="0" u="none" strike="noStrike" cap="none">
                <a:solidFill>
                  <a:srgbClr val="7F6BB1"/>
                </a:solidFill>
                <a:latin typeface="Arial Narrow"/>
                <a:ea typeface="Arial Narrow"/>
                <a:cs typeface="Arial Narrow"/>
                <a:sym typeface="Arial Narrow"/>
              </a:rPr>
              <a:t>7</a:t>
            </a:fld>
            <a:endParaRPr sz="2400" b="0" i="0" u="none" strike="noStrike" cap="none">
              <a:solidFill>
                <a:srgbClr val="7F6BB1"/>
              </a:solidFill>
              <a:latin typeface="Arial Narrow"/>
              <a:ea typeface="Arial Narrow"/>
              <a:cs typeface="Arial Narrow"/>
              <a:sym typeface="Arial Narrow"/>
            </a:endParaRPr>
          </a:p>
        </p:txBody>
      </p:sp>
      <p:graphicFrame>
        <p:nvGraphicFramePr>
          <p:cNvPr id="1240" name="Google Shape;1240;p17"/>
          <p:cNvGraphicFramePr/>
          <p:nvPr>
            <p:extLst>
              <p:ext uri="{D42A27DB-BD31-4B8C-83A1-F6EECF244321}">
                <p14:modId xmlns:p14="http://schemas.microsoft.com/office/powerpoint/2010/main" val="3593379525"/>
              </p:ext>
            </p:extLst>
          </p:nvPr>
        </p:nvGraphicFramePr>
        <p:xfrm>
          <a:off x="483171" y="1223890"/>
          <a:ext cx="11190850" cy="4301350"/>
        </p:xfrm>
        <a:graphic>
          <a:graphicData uri="http://schemas.openxmlformats.org/drawingml/2006/table">
            <a:tbl>
              <a:tblPr firstRow="1" firstCol="1" bandRow="1">
                <a:noFill/>
                <a:tableStyleId>{0498A535-B4AC-4FB0-94BE-BD0B46CEC59A}</a:tableStyleId>
              </a:tblPr>
              <a:tblGrid>
                <a:gridCol w="3976100">
                  <a:extLst>
                    <a:ext uri="{9D8B030D-6E8A-4147-A177-3AD203B41FA5}">
                      <a16:colId xmlns:a16="http://schemas.microsoft.com/office/drawing/2014/main" val="20000"/>
                    </a:ext>
                  </a:extLst>
                </a:gridCol>
                <a:gridCol w="2319150">
                  <a:extLst>
                    <a:ext uri="{9D8B030D-6E8A-4147-A177-3AD203B41FA5}">
                      <a16:colId xmlns:a16="http://schemas.microsoft.com/office/drawing/2014/main" val="20001"/>
                    </a:ext>
                  </a:extLst>
                </a:gridCol>
                <a:gridCol w="3369575">
                  <a:extLst>
                    <a:ext uri="{9D8B030D-6E8A-4147-A177-3AD203B41FA5}">
                      <a16:colId xmlns:a16="http://schemas.microsoft.com/office/drawing/2014/main" val="20002"/>
                    </a:ext>
                  </a:extLst>
                </a:gridCol>
                <a:gridCol w="1526025">
                  <a:extLst>
                    <a:ext uri="{9D8B030D-6E8A-4147-A177-3AD203B41FA5}">
                      <a16:colId xmlns:a16="http://schemas.microsoft.com/office/drawing/2014/main" val="20003"/>
                    </a:ext>
                  </a:extLst>
                </a:gridCol>
              </a:tblGrid>
              <a:tr h="443625">
                <a:tc>
                  <a:txBody>
                    <a:bodyPr/>
                    <a:lstStyle/>
                    <a:p>
                      <a:pPr marL="0" marR="0" lvl="0" indent="0" algn="ctr" rtl="0">
                        <a:lnSpc>
                          <a:spcPct val="107000"/>
                        </a:lnSpc>
                        <a:spcBef>
                          <a:spcPts val="0"/>
                        </a:spcBef>
                        <a:spcAft>
                          <a:spcPts val="0"/>
                        </a:spcAft>
                        <a:buNone/>
                      </a:pPr>
                      <a:r>
                        <a:rPr lang="en-US" sz="1800" u="none" strike="noStrike" cap="none">
                          <a:solidFill>
                            <a:schemeClr val="dk1"/>
                          </a:solidFill>
                          <a:latin typeface="Calibri"/>
                          <a:ea typeface="Calibri"/>
                          <a:cs typeface="Calibri"/>
                          <a:sym typeface="Calibri"/>
                        </a:rPr>
                        <a:t>Area of Focus</a:t>
                      </a:r>
                      <a:endParaRPr sz="1800" u="none" strike="noStrike" cap="none">
                        <a:solidFill>
                          <a:schemeClr val="dk1"/>
                        </a:solidFill>
                        <a:latin typeface="Calibri"/>
                        <a:ea typeface="Calibri"/>
                        <a:cs typeface="Calibri"/>
                        <a:sym typeface="Calibri"/>
                      </a:endParaRPr>
                    </a:p>
                  </a:txBody>
                  <a:tcPr marL="68575" marR="68575" marT="0" marB="0">
                    <a:solidFill>
                      <a:srgbClr val="3C78D8"/>
                    </a:solidFill>
                  </a:tcPr>
                </a:tc>
                <a:tc>
                  <a:txBody>
                    <a:bodyPr/>
                    <a:lstStyle/>
                    <a:p>
                      <a:pPr marL="0" marR="0" lvl="0" indent="0" algn="ctr" rtl="0">
                        <a:lnSpc>
                          <a:spcPct val="107000"/>
                        </a:lnSpc>
                        <a:spcBef>
                          <a:spcPts val="0"/>
                        </a:spcBef>
                        <a:spcAft>
                          <a:spcPts val="0"/>
                        </a:spcAft>
                        <a:buNone/>
                      </a:pPr>
                      <a:r>
                        <a:rPr lang="en-US" sz="1800" u="none" strike="noStrike" cap="none">
                          <a:solidFill>
                            <a:schemeClr val="dk1"/>
                          </a:solidFill>
                          <a:latin typeface="Calibri"/>
                          <a:ea typeface="Calibri"/>
                          <a:cs typeface="Calibri"/>
                          <a:sym typeface="Calibri"/>
                        </a:rPr>
                        <a:t>Focal Person</a:t>
                      </a:r>
                      <a:endParaRPr sz="1800" u="none" strike="noStrike" cap="none">
                        <a:solidFill>
                          <a:schemeClr val="dk1"/>
                        </a:solidFill>
                        <a:latin typeface="Calibri"/>
                        <a:ea typeface="Calibri"/>
                        <a:cs typeface="Calibri"/>
                        <a:sym typeface="Calibri"/>
                      </a:endParaRPr>
                    </a:p>
                  </a:txBody>
                  <a:tcPr marL="68575" marR="68575" marT="0" marB="0">
                    <a:solidFill>
                      <a:srgbClr val="3C78D8"/>
                    </a:solidFill>
                  </a:tcPr>
                </a:tc>
                <a:tc>
                  <a:txBody>
                    <a:bodyPr/>
                    <a:lstStyle/>
                    <a:p>
                      <a:pPr marL="0" marR="0" lvl="0" indent="0" algn="ctr" rtl="0">
                        <a:lnSpc>
                          <a:spcPct val="107000"/>
                        </a:lnSpc>
                        <a:spcBef>
                          <a:spcPts val="0"/>
                        </a:spcBef>
                        <a:spcAft>
                          <a:spcPts val="0"/>
                        </a:spcAft>
                        <a:buNone/>
                      </a:pPr>
                      <a:r>
                        <a:rPr lang="en-US" sz="1800" u="none" strike="noStrike" cap="none">
                          <a:solidFill>
                            <a:schemeClr val="dk1"/>
                          </a:solidFill>
                          <a:latin typeface="Calibri"/>
                          <a:ea typeface="Calibri"/>
                          <a:cs typeface="Calibri"/>
                          <a:sym typeface="Calibri"/>
                        </a:rPr>
                        <a:t>Email</a:t>
                      </a:r>
                      <a:endParaRPr sz="1800" u="none" strike="noStrike" cap="none">
                        <a:solidFill>
                          <a:schemeClr val="dk1"/>
                        </a:solidFill>
                        <a:latin typeface="Calibri"/>
                        <a:ea typeface="Calibri"/>
                        <a:cs typeface="Calibri"/>
                        <a:sym typeface="Calibri"/>
                      </a:endParaRPr>
                    </a:p>
                  </a:txBody>
                  <a:tcPr marL="68575" marR="68575" marT="0" marB="0">
                    <a:solidFill>
                      <a:srgbClr val="3C78D8"/>
                    </a:solidFill>
                  </a:tcPr>
                </a:tc>
                <a:tc>
                  <a:txBody>
                    <a:bodyPr/>
                    <a:lstStyle/>
                    <a:p>
                      <a:pPr marL="0" marR="0" lvl="0" indent="0" algn="ctr" rtl="0">
                        <a:lnSpc>
                          <a:spcPct val="107000"/>
                        </a:lnSpc>
                        <a:spcBef>
                          <a:spcPts val="0"/>
                        </a:spcBef>
                        <a:spcAft>
                          <a:spcPts val="0"/>
                        </a:spcAft>
                        <a:buNone/>
                      </a:pPr>
                      <a:r>
                        <a:rPr lang="en-US" sz="1800" u="none" strike="noStrike" cap="none">
                          <a:solidFill>
                            <a:schemeClr val="dk1"/>
                          </a:solidFill>
                          <a:latin typeface="Calibri"/>
                          <a:ea typeface="Calibri"/>
                          <a:cs typeface="Calibri"/>
                          <a:sym typeface="Calibri"/>
                        </a:rPr>
                        <a:t>Mobile</a:t>
                      </a:r>
                      <a:endParaRPr sz="1800" u="none" strike="noStrike" cap="none">
                        <a:solidFill>
                          <a:schemeClr val="dk1"/>
                        </a:solidFill>
                        <a:latin typeface="Calibri"/>
                        <a:ea typeface="Calibri"/>
                        <a:cs typeface="Calibri"/>
                        <a:sym typeface="Calibri"/>
                      </a:endParaRPr>
                    </a:p>
                  </a:txBody>
                  <a:tcPr marL="68575" marR="68575" marT="0" marB="0">
                    <a:solidFill>
                      <a:srgbClr val="3C78D8"/>
                    </a:solidFill>
                  </a:tcPr>
                </a:tc>
                <a:extLst>
                  <a:ext uri="{0D108BD9-81ED-4DB2-BD59-A6C34878D82A}">
                    <a16:rowId xmlns:a16="http://schemas.microsoft.com/office/drawing/2014/main" val="10000"/>
                  </a:ext>
                </a:extLst>
              </a:tr>
              <a:tr h="443975">
                <a:tc>
                  <a:txBody>
                    <a:bodyPr/>
                    <a:lstStyle/>
                    <a:p>
                      <a:pPr marL="0" marR="0" lvl="0" indent="0" algn="l" rtl="0">
                        <a:lnSpc>
                          <a:spcPct val="107000"/>
                        </a:lnSpc>
                        <a:spcBef>
                          <a:spcPts val="0"/>
                        </a:spcBef>
                        <a:spcAft>
                          <a:spcPts val="0"/>
                        </a:spcAft>
                        <a:buNone/>
                      </a:pPr>
                      <a:r>
                        <a:rPr lang="en-US" sz="1800" u="none" strike="noStrike" cap="none">
                          <a:solidFill>
                            <a:schemeClr val="dk1"/>
                          </a:solidFill>
                          <a:latin typeface="Calibri"/>
                          <a:ea typeface="Calibri"/>
                          <a:cs typeface="Calibri"/>
                          <a:sym typeface="Calibri"/>
                        </a:rPr>
                        <a:t>Chair, AoF</a:t>
                      </a:r>
                      <a:endParaRPr sz="1800" u="none" strike="noStrike" cap="none">
                        <a:solidFill>
                          <a:schemeClr val="dk1"/>
                        </a:solidFill>
                        <a:latin typeface="Calibri"/>
                        <a:ea typeface="Calibri"/>
                        <a:cs typeface="Calibri"/>
                        <a:sym typeface="Calibri"/>
                      </a:endParaRPr>
                    </a:p>
                  </a:txBody>
                  <a:tcPr marL="68575" marR="68575" marT="0" marB="0">
                    <a:solidFill>
                      <a:srgbClr val="EFEFEF"/>
                    </a:solidFill>
                  </a:tcPr>
                </a:tc>
                <a:tc>
                  <a:txBody>
                    <a:bodyPr/>
                    <a:lstStyle/>
                    <a:p>
                      <a:pPr marL="0" marR="0" lvl="0" indent="0" algn="ctr" rtl="0">
                        <a:lnSpc>
                          <a:spcPct val="107000"/>
                        </a:lnSpc>
                        <a:spcBef>
                          <a:spcPts val="0"/>
                        </a:spcBef>
                        <a:spcAft>
                          <a:spcPts val="0"/>
                        </a:spcAft>
                        <a:buNone/>
                      </a:pPr>
                      <a:r>
                        <a:rPr lang="en-US" sz="1800" u="none" strike="noStrike" cap="none">
                          <a:solidFill>
                            <a:schemeClr val="dk1"/>
                          </a:solidFill>
                          <a:latin typeface="Calibri"/>
                          <a:ea typeface="Calibri"/>
                          <a:cs typeface="Calibri"/>
                          <a:sym typeface="Calibri"/>
                        </a:rPr>
                        <a:t>Richard Mewhinney</a:t>
                      </a:r>
                      <a:endParaRPr sz="1800" u="none" strike="noStrike" cap="none">
                        <a:solidFill>
                          <a:schemeClr val="dk1"/>
                        </a:solidFill>
                        <a:latin typeface="Calibri"/>
                        <a:ea typeface="Calibri"/>
                        <a:cs typeface="Calibri"/>
                        <a:sym typeface="Calibri"/>
                      </a:endParaRPr>
                    </a:p>
                  </a:txBody>
                  <a:tcPr marL="68575" marR="68575" marT="0" marB="0">
                    <a:solidFill>
                      <a:srgbClr val="EFEFEF"/>
                    </a:solidFill>
                  </a:tcPr>
                </a:tc>
                <a:tc>
                  <a:txBody>
                    <a:bodyPr/>
                    <a:lstStyle/>
                    <a:p>
                      <a:pPr marL="0" marR="0" lvl="0" indent="0" algn="ctr" rtl="0">
                        <a:lnSpc>
                          <a:spcPct val="107000"/>
                        </a:lnSpc>
                        <a:spcBef>
                          <a:spcPts val="0"/>
                        </a:spcBef>
                        <a:spcAft>
                          <a:spcPts val="0"/>
                        </a:spcAft>
                        <a:buNone/>
                      </a:pPr>
                      <a:r>
                        <a:rPr lang="en-US" sz="1800">
                          <a:latin typeface="Calibri"/>
                          <a:ea typeface="Calibri"/>
                          <a:cs typeface="Calibri"/>
                          <a:sym typeface="Calibri"/>
                        </a:rPr>
                        <a:t>rmewhinney@rogers.com</a:t>
                      </a:r>
                      <a:r>
                        <a:rPr lang="en-US" sz="1800" u="none" strike="noStrike" cap="none">
                          <a:solidFill>
                            <a:schemeClr val="dk1"/>
                          </a:solidFill>
                          <a:latin typeface="Calibri"/>
                          <a:ea typeface="Calibri"/>
                          <a:cs typeface="Calibri"/>
                          <a:sym typeface="Calibri"/>
                        </a:rPr>
                        <a:t> </a:t>
                      </a:r>
                      <a:endParaRPr sz="1800" u="none" strike="noStrike" cap="none">
                        <a:solidFill>
                          <a:schemeClr val="dk1"/>
                        </a:solidFill>
                        <a:latin typeface="Calibri"/>
                        <a:ea typeface="Calibri"/>
                        <a:cs typeface="Calibri"/>
                        <a:sym typeface="Calibri"/>
                      </a:endParaRPr>
                    </a:p>
                  </a:txBody>
                  <a:tcPr marL="68575" marR="68575" marT="0" marB="0">
                    <a:solidFill>
                      <a:srgbClr val="EFEFEF"/>
                    </a:solidFill>
                  </a:tcPr>
                </a:tc>
                <a:tc>
                  <a:txBody>
                    <a:bodyPr/>
                    <a:lstStyle/>
                    <a:p>
                      <a:pPr marL="0" marR="0" lvl="0" indent="0" algn="ctr" rtl="0">
                        <a:lnSpc>
                          <a:spcPct val="107000"/>
                        </a:lnSpc>
                        <a:spcBef>
                          <a:spcPts val="0"/>
                        </a:spcBef>
                        <a:spcAft>
                          <a:spcPts val="0"/>
                        </a:spcAft>
                        <a:buNone/>
                      </a:pPr>
                      <a:r>
                        <a:rPr lang="en-US" sz="1800">
                          <a:latin typeface="Calibri"/>
                          <a:ea typeface="Calibri"/>
                          <a:cs typeface="Calibri"/>
                          <a:sym typeface="Calibri"/>
                        </a:rPr>
                        <a:t>416-418-6646</a:t>
                      </a:r>
                      <a:r>
                        <a:rPr lang="en-US" sz="1800" u="none" strike="noStrike" cap="none">
                          <a:solidFill>
                            <a:schemeClr val="dk1"/>
                          </a:solidFill>
                          <a:latin typeface="Calibri"/>
                          <a:ea typeface="Calibri"/>
                          <a:cs typeface="Calibri"/>
                          <a:sym typeface="Calibri"/>
                        </a:rPr>
                        <a:t> </a:t>
                      </a:r>
                      <a:endParaRPr sz="1800" u="none" strike="noStrike" cap="none">
                        <a:solidFill>
                          <a:schemeClr val="dk1"/>
                        </a:solidFill>
                        <a:latin typeface="Calibri"/>
                        <a:ea typeface="Calibri"/>
                        <a:cs typeface="Calibri"/>
                        <a:sym typeface="Calibri"/>
                      </a:endParaRPr>
                    </a:p>
                  </a:txBody>
                  <a:tcPr marL="68575" marR="68575" marT="0" marB="0">
                    <a:solidFill>
                      <a:srgbClr val="EFEFEF"/>
                    </a:solidFill>
                  </a:tcPr>
                </a:tc>
                <a:extLst>
                  <a:ext uri="{0D108BD9-81ED-4DB2-BD59-A6C34878D82A}">
                    <a16:rowId xmlns:a16="http://schemas.microsoft.com/office/drawing/2014/main" val="10001"/>
                  </a:ext>
                </a:extLst>
              </a:tr>
              <a:tr h="356100">
                <a:tc>
                  <a:txBody>
                    <a:bodyPr/>
                    <a:lstStyle/>
                    <a:p>
                      <a:pPr marL="0" marR="0" lvl="0" indent="0" algn="l" rtl="0">
                        <a:lnSpc>
                          <a:spcPct val="107000"/>
                        </a:lnSpc>
                        <a:spcBef>
                          <a:spcPts val="0"/>
                        </a:spcBef>
                        <a:spcAft>
                          <a:spcPts val="0"/>
                        </a:spcAft>
                        <a:buNone/>
                      </a:pPr>
                      <a:r>
                        <a:rPr lang="en-US" sz="1800" u="none" strike="noStrike" cap="none">
                          <a:solidFill>
                            <a:schemeClr val="dk1"/>
                          </a:solidFill>
                          <a:latin typeface="Calibri"/>
                          <a:ea typeface="Calibri"/>
                          <a:cs typeface="Calibri"/>
                          <a:sym typeface="Calibri"/>
                        </a:rPr>
                        <a:t>Maternal &amp; Child Health </a:t>
                      </a:r>
                      <a:endParaRPr sz="1800" u="none" strike="noStrike" cap="none">
                        <a:solidFill>
                          <a:schemeClr val="dk1"/>
                        </a:solidFill>
                        <a:latin typeface="Calibri"/>
                        <a:ea typeface="Calibri"/>
                        <a:cs typeface="Calibri"/>
                        <a:sym typeface="Calibri"/>
                      </a:endParaRPr>
                    </a:p>
                  </a:txBody>
                  <a:tcPr marL="68575" marR="68575" marT="0" marB="0">
                    <a:solidFill>
                      <a:srgbClr val="6D9EEB"/>
                    </a:solidFill>
                  </a:tcPr>
                </a:tc>
                <a:tc>
                  <a:txBody>
                    <a:bodyPr/>
                    <a:lstStyle/>
                    <a:p>
                      <a:pPr marL="0" marR="0" lvl="0" indent="0" algn="ctr" rtl="0">
                        <a:lnSpc>
                          <a:spcPct val="107000"/>
                        </a:lnSpc>
                        <a:spcBef>
                          <a:spcPts val="0"/>
                        </a:spcBef>
                        <a:spcAft>
                          <a:spcPts val="0"/>
                        </a:spcAft>
                        <a:buNone/>
                      </a:pPr>
                      <a:r>
                        <a:rPr lang="en-US" sz="1800" u="none" strike="noStrike" cap="none" dirty="0">
                          <a:solidFill>
                            <a:schemeClr val="dk1"/>
                          </a:solidFill>
                          <a:latin typeface="Calibri"/>
                          <a:ea typeface="Calibri"/>
                          <a:cs typeface="Calibri"/>
                          <a:sym typeface="Calibri"/>
                        </a:rPr>
                        <a:t>Maureen Bird</a:t>
                      </a:r>
                      <a:endParaRPr sz="1800" u="none" strike="noStrike" cap="none" dirty="0">
                        <a:solidFill>
                          <a:schemeClr val="dk1"/>
                        </a:solidFill>
                        <a:latin typeface="Calibri"/>
                        <a:ea typeface="Calibri"/>
                        <a:cs typeface="Calibri"/>
                        <a:sym typeface="Calibri"/>
                      </a:endParaRPr>
                    </a:p>
                  </a:txBody>
                  <a:tcPr marL="68575" marR="68575" marT="0" marB="0">
                    <a:solidFill>
                      <a:srgbClr val="6D9EEB"/>
                    </a:solidFill>
                  </a:tcPr>
                </a:tc>
                <a:tc>
                  <a:txBody>
                    <a:bodyPr/>
                    <a:lstStyle/>
                    <a:p>
                      <a:pPr marL="0" marR="0" lvl="0" indent="0" algn="ctr" rtl="0">
                        <a:lnSpc>
                          <a:spcPct val="107000"/>
                        </a:lnSpc>
                        <a:spcBef>
                          <a:spcPts val="0"/>
                        </a:spcBef>
                        <a:spcAft>
                          <a:spcPts val="0"/>
                        </a:spcAft>
                        <a:buNone/>
                      </a:pPr>
                      <a:r>
                        <a:rPr lang="en-US" sz="1800" dirty="0" err="1">
                          <a:latin typeface="Calibri"/>
                          <a:ea typeface="Calibri"/>
                          <a:cs typeface="Calibri"/>
                          <a:sym typeface="Calibri"/>
                        </a:rPr>
                        <a:t>maureen.bird@rotarytoronto.com</a:t>
                      </a:r>
                      <a:endParaRPr sz="1800" u="none" strike="noStrike" cap="none" dirty="0">
                        <a:solidFill>
                          <a:schemeClr val="dk1"/>
                        </a:solidFill>
                        <a:latin typeface="Calibri"/>
                        <a:ea typeface="Calibri"/>
                        <a:cs typeface="Calibri"/>
                        <a:sym typeface="Calibri"/>
                      </a:endParaRPr>
                    </a:p>
                  </a:txBody>
                  <a:tcPr marL="68575" marR="68575" marT="0" marB="0">
                    <a:solidFill>
                      <a:srgbClr val="6D9EEB"/>
                    </a:solidFill>
                  </a:tcPr>
                </a:tc>
                <a:tc>
                  <a:txBody>
                    <a:bodyPr/>
                    <a:lstStyle/>
                    <a:p>
                      <a:pPr marL="0" marR="0" lvl="0" indent="0" algn="ctr" rtl="0">
                        <a:lnSpc>
                          <a:spcPct val="107000"/>
                        </a:lnSpc>
                        <a:spcBef>
                          <a:spcPts val="0"/>
                        </a:spcBef>
                        <a:spcAft>
                          <a:spcPts val="0"/>
                        </a:spcAft>
                        <a:buNone/>
                      </a:pPr>
                      <a:r>
                        <a:rPr lang="en-US" sz="1800" u="none" strike="noStrike" cap="none" dirty="0">
                          <a:solidFill>
                            <a:schemeClr val="dk1"/>
                          </a:solidFill>
                          <a:latin typeface="Calibri"/>
                          <a:ea typeface="Calibri"/>
                          <a:cs typeface="Calibri"/>
                          <a:sym typeface="Calibri"/>
                        </a:rPr>
                        <a:t> 416-804-3726</a:t>
                      </a:r>
                      <a:endParaRPr sz="1800" u="none" strike="noStrike" cap="none" dirty="0">
                        <a:solidFill>
                          <a:schemeClr val="dk1"/>
                        </a:solidFill>
                        <a:latin typeface="Calibri"/>
                        <a:ea typeface="Calibri"/>
                        <a:cs typeface="Calibri"/>
                        <a:sym typeface="Calibri"/>
                      </a:endParaRPr>
                    </a:p>
                  </a:txBody>
                  <a:tcPr marL="68575" marR="68575" marT="0" marB="0">
                    <a:solidFill>
                      <a:srgbClr val="6D9EEB"/>
                    </a:solidFill>
                  </a:tcPr>
                </a:tc>
                <a:extLst>
                  <a:ext uri="{0D108BD9-81ED-4DB2-BD59-A6C34878D82A}">
                    <a16:rowId xmlns:a16="http://schemas.microsoft.com/office/drawing/2014/main" val="10002"/>
                  </a:ext>
                </a:extLst>
              </a:tr>
              <a:tr h="427075">
                <a:tc>
                  <a:txBody>
                    <a:bodyPr/>
                    <a:lstStyle/>
                    <a:p>
                      <a:pPr marL="0" marR="0" lvl="0" indent="0" algn="l" rtl="0">
                        <a:lnSpc>
                          <a:spcPct val="107000"/>
                        </a:lnSpc>
                        <a:spcBef>
                          <a:spcPts val="0"/>
                        </a:spcBef>
                        <a:spcAft>
                          <a:spcPts val="0"/>
                        </a:spcAft>
                        <a:buNone/>
                      </a:pPr>
                      <a:r>
                        <a:rPr lang="en-US" sz="1800" u="none" strike="noStrike" cap="none">
                          <a:solidFill>
                            <a:schemeClr val="dk1"/>
                          </a:solidFill>
                          <a:latin typeface="Calibri"/>
                          <a:ea typeface="Calibri"/>
                          <a:cs typeface="Calibri"/>
                          <a:sym typeface="Calibri"/>
                        </a:rPr>
                        <a:t>Economic &amp; Community Development</a:t>
                      </a:r>
                      <a:endParaRPr sz="1800" u="none" strike="noStrike" cap="none">
                        <a:solidFill>
                          <a:schemeClr val="dk1"/>
                        </a:solidFill>
                        <a:latin typeface="Calibri"/>
                        <a:ea typeface="Calibri"/>
                        <a:cs typeface="Calibri"/>
                        <a:sym typeface="Calibri"/>
                      </a:endParaRPr>
                    </a:p>
                  </a:txBody>
                  <a:tcPr marL="68575" marR="68575" marT="0" marB="0">
                    <a:solidFill>
                      <a:srgbClr val="EFEFEF"/>
                    </a:solidFill>
                  </a:tcPr>
                </a:tc>
                <a:tc>
                  <a:txBody>
                    <a:bodyPr/>
                    <a:lstStyle/>
                    <a:p>
                      <a:pPr marL="0" marR="0" lvl="0" indent="0" algn="ctr" rtl="0">
                        <a:lnSpc>
                          <a:spcPct val="107000"/>
                        </a:lnSpc>
                        <a:spcBef>
                          <a:spcPts val="0"/>
                        </a:spcBef>
                        <a:spcAft>
                          <a:spcPts val="0"/>
                        </a:spcAft>
                        <a:buNone/>
                      </a:pPr>
                      <a:r>
                        <a:rPr lang="en-US" sz="1800" u="none" strike="noStrike" cap="none">
                          <a:solidFill>
                            <a:schemeClr val="dk1"/>
                          </a:solidFill>
                          <a:latin typeface="Calibri"/>
                          <a:ea typeface="Calibri"/>
                          <a:cs typeface="Calibri"/>
                          <a:sym typeface="Calibri"/>
                        </a:rPr>
                        <a:t>Khalid Hasan</a:t>
                      </a:r>
                      <a:endParaRPr sz="1800" u="none" strike="noStrike" cap="none">
                        <a:solidFill>
                          <a:schemeClr val="dk1"/>
                        </a:solidFill>
                        <a:latin typeface="Calibri"/>
                        <a:ea typeface="Calibri"/>
                        <a:cs typeface="Calibri"/>
                        <a:sym typeface="Calibri"/>
                      </a:endParaRPr>
                    </a:p>
                  </a:txBody>
                  <a:tcPr marL="68575" marR="68575" marT="0" marB="0">
                    <a:solidFill>
                      <a:srgbClr val="EFEFEF"/>
                    </a:solidFill>
                  </a:tcPr>
                </a:tc>
                <a:tc>
                  <a:txBody>
                    <a:bodyPr/>
                    <a:lstStyle/>
                    <a:p>
                      <a:pPr marL="0" marR="0" lvl="0" indent="0" algn="ctr" rtl="0">
                        <a:lnSpc>
                          <a:spcPct val="107000"/>
                        </a:lnSpc>
                        <a:spcBef>
                          <a:spcPts val="0"/>
                        </a:spcBef>
                        <a:spcAft>
                          <a:spcPts val="0"/>
                        </a:spcAft>
                        <a:buNone/>
                      </a:pPr>
                      <a:r>
                        <a:rPr lang="en-US" sz="1800">
                          <a:latin typeface="Calibri"/>
                          <a:ea typeface="Calibri"/>
                          <a:cs typeface="Calibri"/>
                          <a:sym typeface="Calibri"/>
                        </a:rPr>
                        <a:t>khalid.hasan@resint.ca</a:t>
                      </a:r>
                      <a:r>
                        <a:rPr lang="en-US" sz="1800" u="none" strike="noStrike" cap="none">
                          <a:solidFill>
                            <a:schemeClr val="dk1"/>
                          </a:solidFill>
                          <a:latin typeface="Calibri"/>
                          <a:ea typeface="Calibri"/>
                          <a:cs typeface="Calibri"/>
                          <a:sym typeface="Calibri"/>
                        </a:rPr>
                        <a:t> </a:t>
                      </a:r>
                      <a:endParaRPr sz="1800" u="none" strike="noStrike" cap="none">
                        <a:solidFill>
                          <a:schemeClr val="dk1"/>
                        </a:solidFill>
                        <a:latin typeface="Calibri"/>
                        <a:ea typeface="Calibri"/>
                        <a:cs typeface="Calibri"/>
                        <a:sym typeface="Calibri"/>
                      </a:endParaRPr>
                    </a:p>
                  </a:txBody>
                  <a:tcPr marL="68575" marR="68575" marT="0" marB="0">
                    <a:solidFill>
                      <a:srgbClr val="EFEFEF"/>
                    </a:solidFill>
                  </a:tcPr>
                </a:tc>
                <a:tc>
                  <a:txBody>
                    <a:bodyPr/>
                    <a:lstStyle/>
                    <a:p>
                      <a:pPr marL="0" marR="0" lvl="0" indent="0" algn="ctr" rtl="0">
                        <a:lnSpc>
                          <a:spcPct val="107000"/>
                        </a:lnSpc>
                        <a:spcBef>
                          <a:spcPts val="0"/>
                        </a:spcBef>
                        <a:spcAft>
                          <a:spcPts val="0"/>
                        </a:spcAft>
                        <a:buNone/>
                      </a:pPr>
                      <a:r>
                        <a:rPr lang="en-US" sz="1800">
                          <a:latin typeface="Calibri"/>
                          <a:ea typeface="Calibri"/>
                          <a:cs typeface="Calibri"/>
                          <a:sym typeface="Calibri"/>
                        </a:rPr>
                        <a:t>647-537-2444</a:t>
                      </a:r>
                      <a:r>
                        <a:rPr lang="en-US" sz="1800" u="none" strike="noStrike" cap="none">
                          <a:solidFill>
                            <a:schemeClr val="dk1"/>
                          </a:solidFill>
                          <a:latin typeface="Calibri"/>
                          <a:ea typeface="Calibri"/>
                          <a:cs typeface="Calibri"/>
                          <a:sym typeface="Calibri"/>
                        </a:rPr>
                        <a:t> </a:t>
                      </a:r>
                      <a:endParaRPr sz="1800" u="none" strike="noStrike" cap="none">
                        <a:solidFill>
                          <a:schemeClr val="dk1"/>
                        </a:solidFill>
                        <a:latin typeface="Calibri"/>
                        <a:ea typeface="Calibri"/>
                        <a:cs typeface="Calibri"/>
                        <a:sym typeface="Calibri"/>
                      </a:endParaRPr>
                    </a:p>
                  </a:txBody>
                  <a:tcPr marL="68575" marR="68575" marT="0" marB="0">
                    <a:solidFill>
                      <a:srgbClr val="EFEFEF"/>
                    </a:solidFill>
                  </a:tcPr>
                </a:tc>
                <a:extLst>
                  <a:ext uri="{0D108BD9-81ED-4DB2-BD59-A6C34878D82A}">
                    <a16:rowId xmlns:a16="http://schemas.microsoft.com/office/drawing/2014/main" val="10003"/>
                  </a:ext>
                </a:extLst>
              </a:tr>
              <a:tr h="443975">
                <a:tc>
                  <a:txBody>
                    <a:bodyPr/>
                    <a:lstStyle/>
                    <a:p>
                      <a:pPr marL="0" marR="0" lvl="0" indent="0" algn="l" rtl="0">
                        <a:lnSpc>
                          <a:spcPct val="107000"/>
                        </a:lnSpc>
                        <a:spcBef>
                          <a:spcPts val="0"/>
                        </a:spcBef>
                        <a:spcAft>
                          <a:spcPts val="0"/>
                        </a:spcAft>
                        <a:buNone/>
                      </a:pPr>
                      <a:r>
                        <a:rPr lang="en-US" sz="1800" u="none" strike="noStrike" cap="none">
                          <a:solidFill>
                            <a:schemeClr val="dk1"/>
                          </a:solidFill>
                          <a:latin typeface="Calibri"/>
                          <a:ea typeface="Calibri"/>
                          <a:cs typeface="Calibri"/>
                          <a:sym typeface="Calibri"/>
                        </a:rPr>
                        <a:t>Basic Education &amp; Literacy</a:t>
                      </a:r>
                      <a:endParaRPr sz="1800" u="none" strike="noStrike" cap="none">
                        <a:solidFill>
                          <a:schemeClr val="dk1"/>
                        </a:solidFill>
                        <a:latin typeface="Calibri"/>
                        <a:ea typeface="Calibri"/>
                        <a:cs typeface="Calibri"/>
                        <a:sym typeface="Calibri"/>
                      </a:endParaRPr>
                    </a:p>
                  </a:txBody>
                  <a:tcPr marL="68575" marR="68575" marT="0" marB="0">
                    <a:solidFill>
                      <a:srgbClr val="6D9EEB"/>
                    </a:solidFill>
                  </a:tcPr>
                </a:tc>
                <a:tc>
                  <a:txBody>
                    <a:bodyPr/>
                    <a:lstStyle/>
                    <a:p>
                      <a:pPr marL="0" marR="0" lvl="0" indent="0" algn="ctr" rtl="0">
                        <a:lnSpc>
                          <a:spcPct val="107000"/>
                        </a:lnSpc>
                        <a:spcBef>
                          <a:spcPts val="0"/>
                        </a:spcBef>
                        <a:spcAft>
                          <a:spcPts val="0"/>
                        </a:spcAft>
                        <a:buNone/>
                      </a:pPr>
                      <a:r>
                        <a:rPr lang="en-US" sz="1800" u="none" strike="noStrike" cap="none">
                          <a:solidFill>
                            <a:schemeClr val="dk1"/>
                          </a:solidFill>
                          <a:latin typeface="Calibri"/>
                          <a:ea typeface="Calibri"/>
                          <a:cs typeface="Calibri"/>
                          <a:sym typeface="Calibri"/>
                        </a:rPr>
                        <a:t>Joan Barrett</a:t>
                      </a:r>
                      <a:endParaRPr sz="1800" u="none" strike="noStrike" cap="none">
                        <a:solidFill>
                          <a:schemeClr val="dk1"/>
                        </a:solidFill>
                        <a:latin typeface="Calibri"/>
                        <a:ea typeface="Calibri"/>
                        <a:cs typeface="Calibri"/>
                        <a:sym typeface="Calibri"/>
                      </a:endParaRPr>
                    </a:p>
                  </a:txBody>
                  <a:tcPr marL="68575" marR="68575" marT="0" marB="0">
                    <a:solidFill>
                      <a:srgbClr val="6D9EEB"/>
                    </a:solidFill>
                  </a:tcPr>
                </a:tc>
                <a:tc>
                  <a:txBody>
                    <a:bodyPr/>
                    <a:lstStyle/>
                    <a:p>
                      <a:pPr marL="0" marR="0" lvl="0" indent="0" algn="ctr" rtl="0">
                        <a:lnSpc>
                          <a:spcPct val="107000"/>
                        </a:lnSpc>
                        <a:spcBef>
                          <a:spcPts val="0"/>
                        </a:spcBef>
                        <a:spcAft>
                          <a:spcPts val="0"/>
                        </a:spcAft>
                        <a:buNone/>
                      </a:pPr>
                      <a:r>
                        <a:rPr lang="en-US" sz="1800">
                          <a:latin typeface="Calibri"/>
                          <a:ea typeface="Calibri"/>
                          <a:cs typeface="Calibri"/>
                          <a:sym typeface="Calibri"/>
                        </a:rPr>
                        <a:t>j-d-barrett@rogers.com</a:t>
                      </a:r>
                      <a:r>
                        <a:rPr lang="en-US" sz="1800" u="none" strike="noStrike" cap="none">
                          <a:solidFill>
                            <a:schemeClr val="dk1"/>
                          </a:solidFill>
                          <a:latin typeface="Calibri"/>
                          <a:ea typeface="Calibri"/>
                          <a:cs typeface="Calibri"/>
                          <a:sym typeface="Calibri"/>
                        </a:rPr>
                        <a:t> </a:t>
                      </a:r>
                      <a:endParaRPr sz="1800" u="none" strike="noStrike" cap="none">
                        <a:solidFill>
                          <a:schemeClr val="dk1"/>
                        </a:solidFill>
                        <a:latin typeface="Calibri"/>
                        <a:ea typeface="Calibri"/>
                        <a:cs typeface="Calibri"/>
                        <a:sym typeface="Calibri"/>
                      </a:endParaRPr>
                    </a:p>
                  </a:txBody>
                  <a:tcPr marL="68575" marR="68575" marT="0" marB="0">
                    <a:solidFill>
                      <a:srgbClr val="6D9EEB"/>
                    </a:solidFill>
                  </a:tcPr>
                </a:tc>
                <a:tc>
                  <a:txBody>
                    <a:bodyPr/>
                    <a:lstStyle/>
                    <a:p>
                      <a:pPr marL="0" marR="0" lvl="0" indent="0" algn="ctr" rtl="0">
                        <a:lnSpc>
                          <a:spcPct val="107000"/>
                        </a:lnSpc>
                        <a:spcBef>
                          <a:spcPts val="0"/>
                        </a:spcBef>
                        <a:spcAft>
                          <a:spcPts val="0"/>
                        </a:spcAft>
                        <a:buNone/>
                      </a:pPr>
                      <a:r>
                        <a:rPr lang="en-US" sz="1800">
                          <a:latin typeface="Calibri"/>
                          <a:ea typeface="Calibri"/>
                          <a:cs typeface="Calibri"/>
                          <a:sym typeface="Calibri"/>
                        </a:rPr>
                        <a:t>647-284-4802</a:t>
                      </a:r>
                      <a:r>
                        <a:rPr lang="en-US" sz="1800" u="none" strike="noStrike" cap="none">
                          <a:solidFill>
                            <a:schemeClr val="dk1"/>
                          </a:solidFill>
                          <a:latin typeface="Calibri"/>
                          <a:ea typeface="Calibri"/>
                          <a:cs typeface="Calibri"/>
                          <a:sym typeface="Calibri"/>
                        </a:rPr>
                        <a:t> </a:t>
                      </a:r>
                      <a:endParaRPr sz="1800" u="none" strike="noStrike" cap="none">
                        <a:solidFill>
                          <a:schemeClr val="dk1"/>
                        </a:solidFill>
                        <a:latin typeface="Calibri"/>
                        <a:ea typeface="Calibri"/>
                        <a:cs typeface="Calibri"/>
                        <a:sym typeface="Calibri"/>
                      </a:endParaRPr>
                    </a:p>
                  </a:txBody>
                  <a:tcPr marL="68575" marR="68575" marT="0" marB="0">
                    <a:solidFill>
                      <a:srgbClr val="6D9EEB"/>
                    </a:solidFill>
                  </a:tcPr>
                </a:tc>
                <a:extLst>
                  <a:ext uri="{0D108BD9-81ED-4DB2-BD59-A6C34878D82A}">
                    <a16:rowId xmlns:a16="http://schemas.microsoft.com/office/drawing/2014/main" val="10004"/>
                  </a:ext>
                </a:extLst>
              </a:tr>
              <a:tr h="410700">
                <a:tc>
                  <a:txBody>
                    <a:bodyPr/>
                    <a:lstStyle/>
                    <a:p>
                      <a:pPr marL="0" marR="0" lvl="0" indent="0" algn="l" rtl="0">
                        <a:lnSpc>
                          <a:spcPct val="107000"/>
                        </a:lnSpc>
                        <a:spcBef>
                          <a:spcPts val="0"/>
                        </a:spcBef>
                        <a:spcAft>
                          <a:spcPts val="0"/>
                        </a:spcAft>
                        <a:buNone/>
                      </a:pPr>
                      <a:r>
                        <a:rPr lang="en-US" sz="1800" u="none" strike="noStrike" cap="none">
                          <a:solidFill>
                            <a:schemeClr val="dk1"/>
                          </a:solidFill>
                          <a:latin typeface="Calibri"/>
                          <a:ea typeface="Calibri"/>
                          <a:cs typeface="Calibri"/>
                          <a:sym typeface="Calibri"/>
                        </a:rPr>
                        <a:t>Peace</a:t>
                      </a:r>
                      <a:r>
                        <a:rPr lang="en-US" sz="1800">
                          <a:solidFill>
                            <a:schemeClr val="dk1"/>
                          </a:solidFill>
                          <a:latin typeface="Calibri"/>
                          <a:ea typeface="Calibri"/>
                          <a:cs typeface="Calibri"/>
                          <a:sym typeface="Calibri"/>
                        </a:rPr>
                        <a:t>building </a:t>
                      </a:r>
                      <a:r>
                        <a:rPr lang="en-US" sz="1800" u="none" strike="noStrike" cap="none">
                          <a:solidFill>
                            <a:schemeClr val="dk1"/>
                          </a:solidFill>
                          <a:latin typeface="Calibri"/>
                          <a:ea typeface="Calibri"/>
                          <a:cs typeface="Calibri"/>
                          <a:sym typeface="Calibri"/>
                        </a:rPr>
                        <a:t>&amp; Conflict Prevention</a:t>
                      </a:r>
                      <a:endParaRPr sz="1800" u="none" strike="noStrike" cap="none">
                        <a:solidFill>
                          <a:schemeClr val="dk1"/>
                        </a:solidFill>
                        <a:latin typeface="Calibri"/>
                        <a:ea typeface="Calibri"/>
                        <a:cs typeface="Calibri"/>
                        <a:sym typeface="Calibri"/>
                      </a:endParaRPr>
                    </a:p>
                  </a:txBody>
                  <a:tcPr marL="68575" marR="68575" marT="0" marB="0">
                    <a:solidFill>
                      <a:srgbClr val="EFEFEF"/>
                    </a:solidFill>
                  </a:tcPr>
                </a:tc>
                <a:tc>
                  <a:txBody>
                    <a:bodyPr/>
                    <a:lstStyle/>
                    <a:p>
                      <a:pPr marL="0" marR="0" lvl="0" indent="0" algn="ctr" rtl="0">
                        <a:lnSpc>
                          <a:spcPct val="107000"/>
                        </a:lnSpc>
                        <a:spcBef>
                          <a:spcPts val="0"/>
                        </a:spcBef>
                        <a:spcAft>
                          <a:spcPts val="0"/>
                        </a:spcAft>
                        <a:buNone/>
                      </a:pPr>
                      <a:r>
                        <a:rPr lang="en-US" sz="1800" u="none" strike="noStrike" cap="none" dirty="0" err="1">
                          <a:solidFill>
                            <a:schemeClr val="dk1"/>
                          </a:solidFill>
                          <a:latin typeface="Calibri"/>
                          <a:ea typeface="Calibri"/>
                          <a:cs typeface="Calibri"/>
                          <a:sym typeface="Calibri"/>
                        </a:rPr>
                        <a:t>Nevine</a:t>
                      </a:r>
                      <a:r>
                        <a:rPr lang="en-US" sz="1800" u="none" strike="noStrike" cap="none" dirty="0">
                          <a:solidFill>
                            <a:schemeClr val="dk1"/>
                          </a:solidFill>
                          <a:latin typeface="Calibri"/>
                          <a:ea typeface="Calibri"/>
                          <a:cs typeface="Calibri"/>
                          <a:sym typeface="Calibri"/>
                        </a:rPr>
                        <a:t> Yassa</a:t>
                      </a:r>
                      <a:endParaRPr sz="1800" u="none" strike="noStrike" cap="none" dirty="0">
                        <a:solidFill>
                          <a:schemeClr val="dk1"/>
                        </a:solidFill>
                        <a:latin typeface="Calibri"/>
                        <a:ea typeface="Calibri"/>
                        <a:cs typeface="Calibri"/>
                        <a:sym typeface="Calibri"/>
                      </a:endParaRPr>
                    </a:p>
                  </a:txBody>
                  <a:tcPr marL="68575" marR="68575" marT="0" marB="0">
                    <a:solidFill>
                      <a:srgbClr val="EFEFEF"/>
                    </a:solidFill>
                  </a:tcPr>
                </a:tc>
                <a:tc>
                  <a:txBody>
                    <a:bodyPr/>
                    <a:lstStyle/>
                    <a:p>
                      <a:pPr marL="0" marR="0" lvl="0" indent="0" algn="ctr" rtl="0">
                        <a:lnSpc>
                          <a:spcPct val="107000"/>
                        </a:lnSpc>
                        <a:spcBef>
                          <a:spcPts val="0"/>
                        </a:spcBef>
                        <a:spcAft>
                          <a:spcPts val="0"/>
                        </a:spcAft>
                        <a:buNone/>
                      </a:pPr>
                      <a:r>
                        <a:rPr lang="en-US" sz="1800" dirty="0" err="1">
                          <a:latin typeface="Calibri"/>
                          <a:ea typeface="Calibri"/>
                          <a:cs typeface="Calibri"/>
                          <a:sym typeface="Calibri"/>
                        </a:rPr>
                        <a:t>rotaryicccanada@gmail.com</a:t>
                      </a:r>
                      <a:endParaRPr sz="1800" u="none" strike="noStrike" cap="none" dirty="0">
                        <a:solidFill>
                          <a:schemeClr val="dk1"/>
                        </a:solidFill>
                        <a:latin typeface="Calibri"/>
                        <a:ea typeface="Calibri"/>
                        <a:cs typeface="Calibri"/>
                        <a:sym typeface="Calibri"/>
                      </a:endParaRPr>
                    </a:p>
                  </a:txBody>
                  <a:tcPr marL="68575" marR="68575" marT="0" marB="0">
                    <a:solidFill>
                      <a:srgbClr val="EFEFEF"/>
                    </a:solidFill>
                  </a:tcPr>
                </a:tc>
                <a:tc>
                  <a:txBody>
                    <a:bodyPr/>
                    <a:lstStyle/>
                    <a:p>
                      <a:pPr marL="0" marR="0" lvl="0" indent="0" algn="ctr" rtl="0">
                        <a:lnSpc>
                          <a:spcPct val="107000"/>
                        </a:lnSpc>
                        <a:spcBef>
                          <a:spcPts val="0"/>
                        </a:spcBef>
                        <a:spcAft>
                          <a:spcPts val="0"/>
                        </a:spcAft>
                        <a:buNone/>
                      </a:pPr>
                      <a:r>
                        <a:rPr lang="en-US" sz="1800" dirty="0">
                          <a:latin typeface="Calibri"/>
                          <a:ea typeface="Calibri"/>
                          <a:cs typeface="Calibri"/>
                          <a:sym typeface="Calibri"/>
                        </a:rPr>
                        <a:t>416-283-7924</a:t>
                      </a:r>
                      <a:endParaRPr sz="1800" u="none" strike="noStrike" cap="none" dirty="0">
                        <a:solidFill>
                          <a:schemeClr val="dk1"/>
                        </a:solidFill>
                        <a:latin typeface="Calibri"/>
                        <a:ea typeface="Calibri"/>
                        <a:cs typeface="Calibri"/>
                        <a:sym typeface="Calibri"/>
                      </a:endParaRPr>
                    </a:p>
                  </a:txBody>
                  <a:tcPr marL="68575" marR="68575" marT="0" marB="0">
                    <a:solidFill>
                      <a:srgbClr val="EFEFEF"/>
                    </a:solidFill>
                  </a:tcPr>
                </a:tc>
                <a:extLst>
                  <a:ext uri="{0D108BD9-81ED-4DB2-BD59-A6C34878D82A}">
                    <a16:rowId xmlns:a16="http://schemas.microsoft.com/office/drawing/2014/main" val="10005"/>
                  </a:ext>
                </a:extLst>
              </a:tr>
              <a:tr h="443975">
                <a:tc>
                  <a:txBody>
                    <a:bodyPr/>
                    <a:lstStyle/>
                    <a:p>
                      <a:pPr marL="0" marR="0" lvl="0" indent="0" algn="l" rtl="0">
                        <a:lnSpc>
                          <a:spcPct val="107000"/>
                        </a:lnSpc>
                        <a:spcBef>
                          <a:spcPts val="0"/>
                        </a:spcBef>
                        <a:spcAft>
                          <a:spcPts val="0"/>
                        </a:spcAft>
                        <a:buNone/>
                      </a:pPr>
                      <a:r>
                        <a:rPr lang="en-US" sz="1800" u="none" strike="noStrike" cap="none">
                          <a:solidFill>
                            <a:schemeClr val="dk1"/>
                          </a:solidFill>
                          <a:latin typeface="Calibri"/>
                          <a:ea typeface="Calibri"/>
                          <a:cs typeface="Calibri"/>
                          <a:sym typeface="Calibri"/>
                        </a:rPr>
                        <a:t>Disease Prevention &amp; Treatment</a:t>
                      </a:r>
                      <a:endParaRPr sz="1800" u="none" strike="noStrike" cap="none">
                        <a:solidFill>
                          <a:schemeClr val="dk1"/>
                        </a:solidFill>
                        <a:latin typeface="Calibri"/>
                        <a:ea typeface="Calibri"/>
                        <a:cs typeface="Calibri"/>
                        <a:sym typeface="Calibri"/>
                      </a:endParaRPr>
                    </a:p>
                  </a:txBody>
                  <a:tcPr marL="68575" marR="68575" marT="0" marB="0">
                    <a:solidFill>
                      <a:srgbClr val="6D9EEB"/>
                    </a:solidFill>
                  </a:tcPr>
                </a:tc>
                <a:tc>
                  <a:txBody>
                    <a:bodyPr/>
                    <a:lstStyle/>
                    <a:p>
                      <a:pPr marL="0" marR="0" lvl="0" indent="0" algn="ctr" rtl="0">
                        <a:lnSpc>
                          <a:spcPct val="107000"/>
                        </a:lnSpc>
                        <a:spcBef>
                          <a:spcPts val="0"/>
                        </a:spcBef>
                        <a:spcAft>
                          <a:spcPts val="0"/>
                        </a:spcAft>
                        <a:buNone/>
                      </a:pPr>
                      <a:r>
                        <a:rPr lang="en-US" sz="1800" u="none" strike="noStrike" cap="none" dirty="0">
                          <a:solidFill>
                            <a:schemeClr val="dk1"/>
                          </a:solidFill>
                          <a:latin typeface="Calibri"/>
                          <a:ea typeface="Calibri"/>
                          <a:cs typeface="Calibri"/>
                          <a:sym typeface="Calibri"/>
                        </a:rPr>
                        <a:t>Maureen Bird</a:t>
                      </a:r>
                      <a:endParaRPr sz="1800" u="none" strike="noStrike" cap="none" dirty="0">
                        <a:solidFill>
                          <a:schemeClr val="dk1"/>
                        </a:solidFill>
                        <a:latin typeface="Calibri"/>
                        <a:ea typeface="Calibri"/>
                        <a:cs typeface="Calibri"/>
                        <a:sym typeface="Calibri"/>
                      </a:endParaRPr>
                    </a:p>
                  </a:txBody>
                  <a:tcPr marL="68575" marR="68575" marT="0" marB="0">
                    <a:solidFill>
                      <a:srgbClr val="6D9EEB"/>
                    </a:solidFill>
                  </a:tcPr>
                </a:tc>
                <a:tc>
                  <a:txBody>
                    <a:bodyPr/>
                    <a:lstStyle/>
                    <a:p>
                      <a:pPr marL="0" marR="0" lvl="0" indent="0" algn="ctr" rtl="0">
                        <a:lnSpc>
                          <a:spcPct val="107000"/>
                        </a:lnSpc>
                        <a:spcBef>
                          <a:spcPts val="0"/>
                        </a:spcBef>
                        <a:spcAft>
                          <a:spcPts val="0"/>
                        </a:spcAft>
                        <a:buNone/>
                      </a:pPr>
                      <a:r>
                        <a:rPr lang="en-US" sz="1800" dirty="0" err="1">
                          <a:latin typeface="Calibri"/>
                          <a:ea typeface="Calibri"/>
                          <a:cs typeface="Calibri"/>
                          <a:sym typeface="Calibri"/>
                        </a:rPr>
                        <a:t>maureen.bird@rotarytoronto.com</a:t>
                      </a:r>
                      <a:endParaRPr sz="1800" u="none" strike="noStrike" cap="none" dirty="0">
                        <a:solidFill>
                          <a:schemeClr val="dk1"/>
                        </a:solidFill>
                        <a:latin typeface="Calibri"/>
                        <a:ea typeface="Calibri"/>
                        <a:cs typeface="Calibri"/>
                        <a:sym typeface="Calibri"/>
                      </a:endParaRPr>
                    </a:p>
                  </a:txBody>
                  <a:tcPr marL="68575" marR="68575" marT="0" marB="0">
                    <a:solidFill>
                      <a:srgbClr val="6D9EEB"/>
                    </a:solidFill>
                  </a:tcPr>
                </a:tc>
                <a:tc>
                  <a:txBody>
                    <a:bodyPr/>
                    <a:lstStyle/>
                    <a:p>
                      <a:pPr marL="0" marR="0" lvl="0" indent="0" algn="ctr" rtl="0">
                        <a:lnSpc>
                          <a:spcPct val="107000"/>
                        </a:lnSpc>
                        <a:spcBef>
                          <a:spcPts val="0"/>
                        </a:spcBef>
                        <a:spcAft>
                          <a:spcPts val="0"/>
                        </a:spcAft>
                        <a:buNone/>
                      </a:pPr>
                      <a:r>
                        <a:rPr lang="en-US" sz="1800" u="none" strike="noStrike" cap="none" dirty="0">
                          <a:solidFill>
                            <a:schemeClr val="dk1"/>
                          </a:solidFill>
                          <a:latin typeface="Calibri"/>
                          <a:ea typeface="Calibri"/>
                          <a:cs typeface="Calibri"/>
                          <a:sym typeface="Calibri"/>
                        </a:rPr>
                        <a:t> 416-804-3726</a:t>
                      </a:r>
                      <a:endParaRPr sz="1800" u="none" strike="noStrike" cap="none" dirty="0">
                        <a:solidFill>
                          <a:schemeClr val="dk1"/>
                        </a:solidFill>
                        <a:latin typeface="Calibri"/>
                        <a:ea typeface="Calibri"/>
                        <a:cs typeface="Calibri"/>
                        <a:sym typeface="Calibri"/>
                      </a:endParaRPr>
                    </a:p>
                  </a:txBody>
                  <a:tcPr marL="68575" marR="68575" marT="0" marB="0">
                    <a:solidFill>
                      <a:srgbClr val="6D9EEB"/>
                    </a:solidFill>
                  </a:tcPr>
                </a:tc>
                <a:extLst>
                  <a:ext uri="{0D108BD9-81ED-4DB2-BD59-A6C34878D82A}">
                    <a16:rowId xmlns:a16="http://schemas.microsoft.com/office/drawing/2014/main" val="10006"/>
                  </a:ext>
                </a:extLst>
              </a:tr>
              <a:tr h="443975">
                <a:tc>
                  <a:txBody>
                    <a:bodyPr/>
                    <a:lstStyle/>
                    <a:p>
                      <a:pPr marL="0" marR="0" lvl="0" indent="0" algn="l" rtl="0">
                        <a:lnSpc>
                          <a:spcPct val="107000"/>
                        </a:lnSpc>
                        <a:spcBef>
                          <a:spcPts val="0"/>
                        </a:spcBef>
                        <a:spcAft>
                          <a:spcPts val="0"/>
                        </a:spcAft>
                        <a:buNone/>
                      </a:pPr>
                      <a:r>
                        <a:rPr lang="en-US" sz="1800" u="none" strike="noStrike" cap="none">
                          <a:solidFill>
                            <a:schemeClr val="dk1"/>
                          </a:solidFill>
                          <a:latin typeface="Calibri"/>
                          <a:ea typeface="Calibri"/>
                          <a:cs typeface="Calibri"/>
                          <a:sym typeface="Calibri"/>
                        </a:rPr>
                        <a:t>Environmental Action</a:t>
                      </a:r>
                      <a:endParaRPr sz="1800" u="none" strike="noStrike" cap="none">
                        <a:solidFill>
                          <a:schemeClr val="dk1"/>
                        </a:solidFill>
                        <a:latin typeface="Calibri"/>
                        <a:ea typeface="Calibri"/>
                        <a:cs typeface="Calibri"/>
                        <a:sym typeface="Calibri"/>
                      </a:endParaRPr>
                    </a:p>
                  </a:txBody>
                  <a:tcPr marL="68575" marR="68575" marT="0" marB="0">
                    <a:solidFill>
                      <a:srgbClr val="D9D9D9"/>
                    </a:solidFill>
                  </a:tcPr>
                </a:tc>
                <a:tc>
                  <a:txBody>
                    <a:bodyPr/>
                    <a:lstStyle/>
                    <a:p>
                      <a:pPr marL="0" marR="0" lvl="0" indent="0" algn="ctr" rtl="0">
                        <a:lnSpc>
                          <a:spcPct val="107000"/>
                        </a:lnSpc>
                        <a:spcBef>
                          <a:spcPts val="0"/>
                        </a:spcBef>
                        <a:spcAft>
                          <a:spcPts val="0"/>
                        </a:spcAft>
                        <a:buNone/>
                      </a:pPr>
                      <a:r>
                        <a:rPr lang="en-US" sz="1800" u="none" strike="noStrike" cap="none">
                          <a:solidFill>
                            <a:schemeClr val="dk1"/>
                          </a:solidFill>
                          <a:latin typeface="Calibri"/>
                          <a:ea typeface="Calibri"/>
                          <a:cs typeface="Calibri"/>
                          <a:sym typeface="Calibri"/>
                        </a:rPr>
                        <a:t>Nilam Bedi</a:t>
                      </a:r>
                      <a:endParaRPr sz="1800" u="none" strike="noStrike" cap="none">
                        <a:solidFill>
                          <a:schemeClr val="dk1"/>
                        </a:solidFill>
                        <a:latin typeface="Calibri"/>
                        <a:ea typeface="Calibri"/>
                        <a:cs typeface="Calibri"/>
                        <a:sym typeface="Calibri"/>
                      </a:endParaRPr>
                    </a:p>
                  </a:txBody>
                  <a:tcPr marL="68575" marR="68575" marT="0" marB="0">
                    <a:solidFill>
                      <a:srgbClr val="D9D9D9"/>
                    </a:solidFill>
                  </a:tcPr>
                </a:tc>
                <a:tc>
                  <a:txBody>
                    <a:bodyPr/>
                    <a:lstStyle/>
                    <a:p>
                      <a:pPr marL="0" marR="0" lvl="0" indent="0" algn="ctr" rtl="0">
                        <a:lnSpc>
                          <a:spcPct val="107000"/>
                        </a:lnSpc>
                        <a:spcBef>
                          <a:spcPts val="0"/>
                        </a:spcBef>
                        <a:spcAft>
                          <a:spcPts val="0"/>
                        </a:spcAft>
                        <a:buNone/>
                      </a:pPr>
                      <a:r>
                        <a:rPr lang="en-US" sz="1800" dirty="0" err="1">
                          <a:latin typeface="Calibri"/>
                          <a:ea typeface="Calibri"/>
                          <a:cs typeface="Calibri"/>
                          <a:sym typeface="Calibri"/>
                        </a:rPr>
                        <a:t>nilam.bedi@gmail.com</a:t>
                      </a:r>
                      <a:r>
                        <a:rPr lang="en-US" sz="1800" u="none" strike="noStrike" cap="none" dirty="0">
                          <a:solidFill>
                            <a:schemeClr val="dk1"/>
                          </a:solidFill>
                          <a:latin typeface="Calibri"/>
                          <a:ea typeface="Calibri"/>
                          <a:cs typeface="Calibri"/>
                          <a:sym typeface="Calibri"/>
                        </a:rPr>
                        <a:t> </a:t>
                      </a:r>
                      <a:endParaRPr sz="1800" u="none" strike="noStrike" cap="none" dirty="0">
                        <a:solidFill>
                          <a:schemeClr val="dk1"/>
                        </a:solidFill>
                        <a:latin typeface="Calibri"/>
                        <a:ea typeface="Calibri"/>
                        <a:cs typeface="Calibri"/>
                        <a:sym typeface="Calibri"/>
                      </a:endParaRPr>
                    </a:p>
                  </a:txBody>
                  <a:tcPr marL="68575" marR="68575" marT="0" marB="0">
                    <a:solidFill>
                      <a:srgbClr val="D9D9D9"/>
                    </a:solidFill>
                  </a:tcPr>
                </a:tc>
                <a:tc>
                  <a:txBody>
                    <a:bodyPr/>
                    <a:lstStyle/>
                    <a:p>
                      <a:pPr marL="0" marR="0" lvl="0" indent="0" algn="ctr" rtl="0">
                        <a:lnSpc>
                          <a:spcPct val="107000"/>
                        </a:lnSpc>
                        <a:spcBef>
                          <a:spcPts val="0"/>
                        </a:spcBef>
                        <a:spcAft>
                          <a:spcPts val="0"/>
                        </a:spcAft>
                        <a:buNone/>
                      </a:pPr>
                      <a:r>
                        <a:rPr lang="en-US" sz="1800" dirty="0">
                          <a:latin typeface="Calibri"/>
                          <a:ea typeface="Calibri"/>
                          <a:cs typeface="Calibri"/>
                          <a:sym typeface="Calibri"/>
                        </a:rPr>
                        <a:t>416-629-8907</a:t>
                      </a:r>
                      <a:r>
                        <a:rPr lang="en-US" sz="1800" u="none" strike="noStrike" cap="none" dirty="0">
                          <a:solidFill>
                            <a:schemeClr val="dk1"/>
                          </a:solidFill>
                          <a:latin typeface="Calibri"/>
                          <a:ea typeface="Calibri"/>
                          <a:cs typeface="Calibri"/>
                          <a:sym typeface="Calibri"/>
                        </a:rPr>
                        <a:t> </a:t>
                      </a:r>
                      <a:endParaRPr sz="1800" u="none" strike="noStrike" cap="none" dirty="0">
                        <a:solidFill>
                          <a:schemeClr val="dk1"/>
                        </a:solidFill>
                        <a:latin typeface="Calibri"/>
                        <a:ea typeface="Calibri"/>
                        <a:cs typeface="Calibri"/>
                        <a:sym typeface="Calibri"/>
                      </a:endParaRPr>
                    </a:p>
                  </a:txBody>
                  <a:tcPr marL="68575" marR="68575" marT="0" marB="0">
                    <a:solidFill>
                      <a:srgbClr val="D9D9D9"/>
                    </a:solidFill>
                  </a:tcPr>
                </a:tc>
                <a:extLst>
                  <a:ext uri="{0D108BD9-81ED-4DB2-BD59-A6C34878D82A}">
                    <a16:rowId xmlns:a16="http://schemas.microsoft.com/office/drawing/2014/main" val="10007"/>
                  </a:ext>
                </a:extLst>
              </a:tr>
              <a:tr h="443975">
                <a:tc>
                  <a:txBody>
                    <a:bodyPr/>
                    <a:lstStyle/>
                    <a:p>
                      <a:pPr marL="0" marR="0" lvl="0" indent="0" algn="l" rtl="0">
                        <a:lnSpc>
                          <a:spcPct val="107000"/>
                        </a:lnSpc>
                        <a:spcBef>
                          <a:spcPts val="0"/>
                        </a:spcBef>
                        <a:spcAft>
                          <a:spcPts val="0"/>
                        </a:spcAft>
                        <a:buNone/>
                      </a:pPr>
                      <a:r>
                        <a:rPr lang="en-US" sz="1800" u="none" strike="noStrike" cap="none">
                          <a:solidFill>
                            <a:schemeClr val="dk1"/>
                          </a:solidFill>
                          <a:latin typeface="Calibri"/>
                          <a:ea typeface="Calibri"/>
                          <a:cs typeface="Calibri"/>
                          <a:sym typeface="Calibri"/>
                        </a:rPr>
                        <a:t>Water, Sanitation and Hygiene</a:t>
                      </a:r>
                      <a:endParaRPr sz="1800" u="none" strike="noStrike" cap="none">
                        <a:solidFill>
                          <a:schemeClr val="dk1"/>
                        </a:solidFill>
                        <a:latin typeface="Calibri"/>
                        <a:ea typeface="Calibri"/>
                        <a:cs typeface="Calibri"/>
                        <a:sym typeface="Calibri"/>
                      </a:endParaRPr>
                    </a:p>
                  </a:txBody>
                  <a:tcPr marL="68575" marR="68575" marT="0" marB="0">
                    <a:solidFill>
                      <a:srgbClr val="6D9EEB"/>
                    </a:solidFill>
                  </a:tcPr>
                </a:tc>
                <a:tc>
                  <a:txBody>
                    <a:bodyPr/>
                    <a:lstStyle/>
                    <a:p>
                      <a:pPr marL="0" marR="0" lvl="0" indent="0" algn="ctr" rtl="0">
                        <a:lnSpc>
                          <a:spcPct val="107000"/>
                        </a:lnSpc>
                        <a:spcBef>
                          <a:spcPts val="0"/>
                        </a:spcBef>
                        <a:spcAft>
                          <a:spcPts val="0"/>
                        </a:spcAft>
                        <a:buNone/>
                      </a:pPr>
                      <a:r>
                        <a:rPr lang="en-US" sz="1800" u="none" strike="noStrike" cap="none">
                          <a:solidFill>
                            <a:schemeClr val="dk1"/>
                          </a:solidFill>
                          <a:latin typeface="Calibri"/>
                          <a:ea typeface="Calibri"/>
                          <a:cs typeface="Calibri"/>
                          <a:sym typeface="Calibri"/>
                        </a:rPr>
                        <a:t>Richard Mewhinney</a:t>
                      </a:r>
                      <a:endParaRPr sz="1800" u="none" strike="noStrike" cap="none">
                        <a:solidFill>
                          <a:schemeClr val="dk1"/>
                        </a:solidFill>
                        <a:latin typeface="Calibri"/>
                        <a:ea typeface="Calibri"/>
                        <a:cs typeface="Calibri"/>
                        <a:sym typeface="Calibri"/>
                      </a:endParaRPr>
                    </a:p>
                  </a:txBody>
                  <a:tcPr marL="68575" marR="68575" marT="0" marB="0">
                    <a:solidFill>
                      <a:srgbClr val="6D9EEB"/>
                    </a:solidFill>
                  </a:tcPr>
                </a:tc>
                <a:tc>
                  <a:txBody>
                    <a:bodyPr/>
                    <a:lstStyle/>
                    <a:p>
                      <a:pPr marL="0" marR="0" lvl="0" indent="0" algn="ctr" rtl="0">
                        <a:lnSpc>
                          <a:spcPct val="107000"/>
                        </a:lnSpc>
                        <a:spcBef>
                          <a:spcPts val="0"/>
                        </a:spcBef>
                        <a:spcAft>
                          <a:spcPts val="0"/>
                        </a:spcAft>
                        <a:buNone/>
                      </a:pPr>
                      <a:r>
                        <a:rPr lang="en-US" sz="1800">
                          <a:latin typeface="Calibri"/>
                          <a:ea typeface="Calibri"/>
                          <a:cs typeface="Calibri"/>
                          <a:sym typeface="Calibri"/>
                        </a:rPr>
                        <a:t>rmewhinney@rogers.com</a:t>
                      </a:r>
                      <a:r>
                        <a:rPr lang="en-US" sz="1800" u="none" strike="noStrike" cap="none">
                          <a:solidFill>
                            <a:schemeClr val="dk1"/>
                          </a:solidFill>
                          <a:latin typeface="Calibri"/>
                          <a:ea typeface="Calibri"/>
                          <a:cs typeface="Calibri"/>
                          <a:sym typeface="Calibri"/>
                        </a:rPr>
                        <a:t> </a:t>
                      </a:r>
                      <a:endParaRPr sz="1800" u="none" strike="noStrike" cap="none">
                        <a:solidFill>
                          <a:schemeClr val="dk1"/>
                        </a:solidFill>
                        <a:latin typeface="Calibri"/>
                        <a:ea typeface="Calibri"/>
                        <a:cs typeface="Calibri"/>
                        <a:sym typeface="Calibri"/>
                      </a:endParaRPr>
                    </a:p>
                  </a:txBody>
                  <a:tcPr marL="68575" marR="68575" marT="0" marB="0">
                    <a:solidFill>
                      <a:srgbClr val="6D9EEB"/>
                    </a:solidFill>
                  </a:tcPr>
                </a:tc>
                <a:tc>
                  <a:txBody>
                    <a:bodyPr/>
                    <a:lstStyle/>
                    <a:p>
                      <a:pPr marL="0" marR="0" lvl="0" indent="0" algn="ctr" rtl="0">
                        <a:lnSpc>
                          <a:spcPct val="107000"/>
                        </a:lnSpc>
                        <a:spcBef>
                          <a:spcPts val="0"/>
                        </a:spcBef>
                        <a:spcAft>
                          <a:spcPts val="0"/>
                        </a:spcAft>
                        <a:buNone/>
                      </a:pPr>
                      <a:r>
                        <a:rPr lang="en-US" sz="1800" dirty="0">
                          <a:latin typeface="Calibri"/>
                          <a:ea typeface="Calibri"/>
                          <a:cs typeface="Calibri"/>
                          <a:sym typeface="Calibri"/>
                        </a:rPr>
                        <a:t>416-418-6646</a:t>
                      </a:r>
                      <a:r>
                        <a:rPr lang="en-US" sz="1800" u="none" strike="noStrike" cap="none" dirty="0">
                          <a:solidFill>
                            <a:schemeClr val="dk1"/>
                          </a:solidFill>
                          <a:latin typeface="Calibri"/>
                          <a:ea typeface="Calibri"/>
                          <a:cs typeface="Calibri"/>
                          <a:sym typeface="Calibri"/>
                        </a:rPr>
                        <a:t> </a:t>
                      </a:r>
                      <a:endParaRPr sz="1800" u="none" strike="noStrike" cap="none" dirty="0">
                        <a:solidFill>
                          <a:schemeClr val="dk1"/>
                        </a:solidFill>
                        <a:latin typeface="Calibri"/>
                        <a:ea typeface="Calibri"/>
                        <a:cs typeface="Calibri"/>
                        <a:sym typeface="Calibri"/>
                      </a:endParaRPr>
                    </a:p>
                  </a:txBody>
                  <a:tcPr marL="68575" marR="68575" marT="0" marB="0">
                    <a:solidFill>
                      <a:srgbClr val="6D9EEB"/>
                    </a:solidFill>
                  </a:tcPr>
                </a:tc>
                <a:extLst>
                  <a:ext uri="{0D108BD9-81ED-4DB2-BD59-A6C34878D82A}">
                    <a16:rowId xmlns:a16="http://schemas.microsoft.com/office/drawing/2014/main" val="10008"/>
                  </a:ext>
                </a:extLst>
              </a:tr>
              <a:tr h="443975">
                <a:tc>
                  <a:txBody>
                    <a:bodyPr/>
                    <a:lstStyle/>
                    <a:p>
                      <a:pPr marL="0" marR="0" lvl="0" indent="0" algn="l" rtl="0">
                        <a:lnSpc>
                          <a:spcPct val="107000"/>
                        </a:lnSpc>
                        <a:spcBef>
                          <a:spcPts val="0"/>
                        </a:spcBef>
                        <a:spcAft>
                          <a:spcPts val="0"/>
                        </a:spcAft>
                        <a:buNone/>
                      </a:pPr>
                      <a:r>
                        <a:rPr lang="en-US" sz="1800" u="none" strike="noStrike" cap="none">
                          <a:solidFill>
                            <a:schemeClr val="dk1"/>
                          </a:solidFill>
                          <a:latin typeface="Calibri"/>
                          <a:ea typeface="Calibri"/>
                          <a:cs typeface="Calibri"/>
                          <a:sym typeface="Calibri"/>
                        </a:rPr>
                        <a:t>Honoring Indigenous People (HIP)</a:t>
                      </a:r>
                      <a:endParaRPr sz="1800" u="none" strike="noStrike" cap="none">
                        <a:solidFill>
                          <a:schemeClr val="dk1"/>
                        </a:solidFill>
                        <a:latin typeface="Calibri"/>
                        <a:ea typeface="Calibri"/>
                        <a:cs typeface="Calibri"/>
                        <a:sym typeface="Calibri"/>
                      </a:endParaRPr>
                    </a:p>
                  </a:txBody>
                  <a:tcPr marL="68575" marR="68575" marT="0" marB="0">
                    <a:solidFill>
                      <a:srgbClr val="EFEFEF"/>
                    </a:solidFill>
                  </a:tcPr>
                </a:tc>
                <a:tc>
                  <a:txBody>
                    <a:bodyPr/>
                    <a:lstStyle/>
                    <a:p>
                      <a:pPr marL="0" marR="0" lvl="0" indent="0" algn="ctr" rtl="0">
                        <a:lnSpc>
                          <a:spcPct val="107000"/>
                        </a:lnSpc>
                        <a:spcBef>
                          <a:spcPts val="0"/>
                        </a:spcBef>
                        <a:spcAft>
                          <a:spcPts val="0"/>
                        </a:spcAft>
                        <a:buNone/>
                      </a:pPr>
                      <a:r>
                        <a:rPr lang="en-US" sz="1800" u="none" strike="noStrike" cap="none" dirty="0">
                          <a:solidFill>
                            <a:schemeClr val="dk1"/>
                          </a:solidFill>
                          <a:latin typeface="Calibri"/>
                          <a:ea typeface="Calibri"/>
                          <a:cs typeface="Calibri"/>
                          <a:sym typeface="Calibri"/>
                        </a:rPr>
                        <a:t>Bill </a:t>
                      </a:r>
                      <a:r>
                        <a:rPr lang="en-US" sz="1800" u="none" strike="noStrike" cap="none" dirty="0" err="1">
                          <a:solidFill>
                            <a:schemeClr val="dk1"/>
                          </a:solidFill>
                          <a:latin typeface="Calibri"/>
                          <a:ea typeface="Calibri"/>
                          <a:cs typeface="Calibri"/>
                          <a:sym typeface="Calibri"/>
                        </a:rPr>
                        <a:t>Empy</a:t>
                      </a:r>
                      <a:endParaRPr sz="1800" u="none" strike="noStrike" cap="none" dirty="0">
                        <a:solidFill>
                          <a:schemeClr val="dk1"/>
                        </a:solidFill>
                        <a:latin typeface="Calibri"/>
                        <a:ea typeface="Calibri"/>
                        <a:cs typeface="Calibri"/>
                        <a:sym typeface="Calibri"/>
                      </a:endParaRPr>
                    </a:p>
                  </a:txBody>
                  <a:tcPr marL="68575" marR="68575" marT="0" marB="0">
                    <a:solidFill>
                      <a:srgbClr val="EFEFEF"/>
                    </a:solidFill>
                  </a:tcPr>
                </a:tc>
                <a:tc>
                  <a:txBody>
                    <a:bodyPr/>
                    <a:lstStyle/>
                    <a:p>
                      <a:pPr marL="0" marR="0" lvl="0" indent="0" algn="ctr" rtl="0">
                        <a:lnSpc>
                          <a:spcPct val="107000"/>
                        </a:lnSpc>
                        <a:spcBef>
                          <a:spcPts val="0"/>
                        </a:spcBef>
                        <a:spcAft>
                          <a:spcPts val="0"/>
                        </a:spcAft>
                        <a:buNone/>
                      </a:pPr>
                      <a:r>
                        <a:rPr lang="en-US" sz="1800" dirty="0" err="1">
                          <a:latin typeface="Calibri"/>
                          <a:ea typeface="Calibri"/>
                          <a:cs typeface="Calibri"/>
                          <a:sym typeface="Calibri"/>
                        </a:rPr>
                        <a:t>empy@prismeconomics.com</a:t>
                      </a:r>
                      <a:endParaRPr sz="1800" u="none" strike="noStrike" cap="none" dirty="0">
                        <a:solidFill>
                          <a:schemeClr val="dk1"/>
                        </a:solidFill>
                        <a:latin typeface="Calibri"/>
                        <a:ea typeface="Calibri"/>
                        <a:cs typeface="Calibri"/>
                        <a:sym typeface="Calibri"/>
                      </a:endParaRPr>
                    </a:p>
                  </a:txBody>
                  <a:tcPr marL="68575" marR="68575" marT="0" marB="0">
                    <a:solidFill>
                      <a:srgbClr val="EFEFEF"/>
                    </a:solidFill>
                  </a:tcPr>
                </a:tc>
                <a:tc>
                  <a:txBody>
                    <a:bodyPr/>
                    <a:lstStyle/>
                    <a:p>
                      <a:pPr marL="0" marR="0" lvl="0" indent="0" algn="ctr" rtl="0">
                        <a:lnSpc>
                          <a:spcPct val="107000"/>
                        </a:lnSpc>
                        <a:spcBef>
                          <a:spcPts val="0"/>
                        </a:spcBef>
                        <a:spcAft>
                          <a:spcPts val="0"/>
                        </a:spcAft>
                        <a:buNone/>
                      </a:pPr>
                      <a:r>
                        <a:rPr lang="en-US" sz="1800" u="none" strike="noStrike" cap="none" dirty="0">
                          <a:solidFill>
                            <a:schemeClr val="dk1"/>
                          </a:solidFill>
                          <a:latin typeface="Calibri"/>
                          <a:ea typeface="Calibri"/>
                          <a:cs typeface="Calibri"/>
                          <a:sym typeface="Calibri"/>
                        </a:rPr>
                        <a:t> 416-482-4880</a:t>
                      </a:r>
                      <a:endParaRPr sz="1800" u="none" strike="noStrike" cap="none" dirty="0">
                        <a:solidFill>
                          <a:schemeClr val="dk1"/>
                        </a:solidFill>
                        <a:latin typeface="Calibri"/>
                        <a:ea typeface="Calibri"/>
                        <a:cs typeface="Calibri"/>
                        <a:sym typeface="Calibri"/>
                      </a:endParaRPr>
                    </a:p>
                  </a:txBody>
                  <a:tcPr marL="68575" marR="68575" marT="0" marB="0">
                    <a:solidFill>
                      <a:srgbClr val="EFEFEF"/>
                    </a:solidFill>
                  </a:tcPr>
                </a:tc>
                <a:extLst>
                  <a:ext uri="{0D108BD9-81ED-4DB2-BD59-A6C34878D82A}">
                    <a16:rowId xmlns:a16="http://schemas.microsoft.com/office/drawing/2014/main" val="10009"/>
                  </a:ext>
                </a:extLst>
              </a:tr>
            </a:tbl>
          </a:graphicData>
        </a:graphic>
      </p:graphicFrame>
      <p:pic>
        <p:nvPicPr>
          <p:cNvPr id="1241" name="Google Shape;1241;p17"/>
          <p:cNvPicPr preferRelativeResize="0"/>
          <p:nvPr/>
        </p:nvPicPr>
        <p:blipFill>
          <a:blip r:embed="rId3">
            <a:alphaModFix/>
          </a:blip>
          <a:stretch>
            <a:fillRect/>
          </a:stretch>
        </p:blipFill>
        <p:spPr>
          <a:xfrm>
            <a:off x="9921999" y="5800701"/>
            <a:ext cx="2027926" cy="9238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sp>
        <p:nvSpPr>
          <p:cNvPr id="1247" name="Google Shape;1247;p18"/>
          <p:cNvSpPr/>
          <p:nvPr/>
        </p:nvSpPr>
        <p:spPr>
          <a:xfrm>
            <a:off x="-31898" y="2563"/>
            <a:ext cx="12223898" cy="709818"/>
          </a:xfrm>
          <a:prstGeom prst="rect">
            <a:avLst/>
          </a:prstGeom>
          <a:solidFill>
            <a:srgbClr val="00B4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b="1">
              <a:solidFill>
                <a:schemeClr val="lt1"/>
              </a:solidFill>
              <a:latin typeface="Calibri"/>
              <a:ea typeface="Calibri"/>
              <a:cs typeface="Calibri"/>
              <a:sym typeface="Calibri"/>
            </a:endParaRPr>
          </a:p>
        </p:txBody>
      </p:sp>
      <p:sp>
        <p:nvSpPr>
          <p:cNvPr id="1248" name="Google Shape;1248;p18"/>
          <p:cNvSpPr/>
          <p:nvPr/>
        </p:nvSpPr>
        <p:spPr>
          <a:xfrm>
            <a:off x="1687388" y="3285816"/>
            <a:ext cx="8771862" cy="981487"/>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7500" i="1">
                <a:solidFill>
                  <a:srgbClr val="C00000"/>
                </a:solidFill>
                <a:latin typeface="Courgette"/>
                <a:ea typeface="Courgette"/>
                <a:cs typeface="Courgette"/>
                <a:sym typeface="Courgette"/>
              </a:rPr>
              <a:t>Thank you!</a:t>
            </a:r>
            <a:endParaRPr sz="3500"/>
          </a:p>
        </p:txBody>
      </p:sp>
      <p:pic>
        <p:nvPicPr>
          <p:cNvPr id="1249" name="Google Shape;1249;p18"/>
          <p:cNvPicPr preferRelativeResize="0"/>
          <p:nvPr/>
        </p:nvPicPr>
        <p:blipFill>
          <a:blip r:embed="rId3">
            <a:alphaModFix/>
          </a:blip>
          <a:stretch>
            <a:fillRect/>
          </a:stretch>
        </p:blipFill>
        <p:spPr>
          <a:xfrm>
            <a:off x="9921999" y="5800701"/>
            <a:ext cx="2027926" cy="923824"/>
          </a:xfrm>
          <a:prstGeom prst="rect">
            <a:avLst/>
          </a:prstGeom>
          <a:noFill/>
          <a:ln>
            <a:noFill/>
          </a:ln>
        </p:spPr>
      </p:pic>
    </p:spTree>
  </p:cSld>
  <p:clrMapOvr>
    <a:masterClrMapping/>
  </p:clrMapOvr>
</p:sld>
</file>

<file path=ppt/theme/theme1.xml><?xml version="1.0" encoding="utf-8"?>
<a:theme xmlns:a="http://schemas.openxmlformats.org/drawingml/2006/main" name="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8345</TotalTime>
  <Words>654</Words>
  <Application>Microsoft Office PowerPoint</Application>
  <PresentationFormat>Widescreen</PresentationFormat>
  <Paragraphs>108</Paragraphs>
  <Slides>8</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Century Gothic</vt:lpstr>
      <vt:lpstr>Arial</vt:lpstr>
      <vt:lpstr>Noto Sans Symbols</vt:lpstr>
      <vt:lpstr>Arial Narrow</vt:lpstr>
      <vt:lpstr>Calibri</vt:lpstr>
      <vt:lpstr>Courgette</vt:lpstr>
      <vt:lpstr>Ion Boardroom</vt:lpstr>
      <vt:lpstr>Ion Boardroom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Khalid Hasan</dc:creator>
  <cp:lastModifiedBy>Dave Andrews</cp:lastModifiedBy>
  <cp:revision>13</cp:revision>
  <dcterms:created xsi:type="dcterms:W3CDTF">2021-02-05T20:07:22Z</dcterms:created>
  <dcterms:modified xsi:type="dcterms:W3CDTF">2024-02-05T16:00:32Z</dcterms:modified>
</cp:coreProperties>
</file>