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tags/tag5.xml" ContentType="application/vnd.openxmlformats-officedocument.presentationml.tags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30" r:id="rId2"/>
    <p:sldId id="268" r:id="rId3"/>
    <p:sldId id="331" r:id="rId4"/>
    <p:sldId id="332" r:id="rId5"/>
    <p:sldId id="333" r:id="rId6"/>
    <p:sldId id="334" r:id="rId7"/>
    <p:sldId id="335" r:id="rId8"/>
    <p:sldId id="310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50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95D"/>
    <a:srgbClr val="FFFFFF"/>
    <a:srgbClr val="D9185C"/>
    <a:srgbClr val="06B4E6"/>
    <a:srgbClr val="15458F"/>
    <a:srgbClr val="DA1A5A"/>
    <a:srgbClr val="00B4E6"/>
    <a:srgbClr val="00B4E7"/>
    <a:srgbClr val="16468F"/>
    <a:srgbClr val="174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1" autoAdjust="0"/>
    <p:restoredTop sz="96327" autoAdjust="0"/>
  </p:normalViewPr>
  <p:slideViewPr>
    <p:cSldViewPr snapToGrid="0" showGuides="1">
      <p:cViewPr varScale="1">
        <p:scale>
          <a:sx n="110" d="100"/>
          <a:sy n="110" d="100"/>
        </p:scale>
        <p:origin x="462" y="78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23:49:38.3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4056 290 24575,'-27'-1'0,"-43"-8"0,-5-1 0,28 7 0,-558-26 0,-924 30 0,1437 3 0,1 4 0,-126 26 0,-166 74 0,11 33 0,307-112 0,3 2 0,0 4 0,-91 67 0,133-86 0,0 1 0,1 1 0,1 0 0,1 2 0,-23 31 0,31-36 0,0 0 0,1 0 0,1 1 0,0 0 0,1 0 0,1 1 0,1 0 0,0-1 0,-1 21 0,0 16 0,3 1 0,2 0 0,2-1 0,17 99 0,-10-109 0,2-1 0,2-1 0,2 0 0,1 0 0,3-2 0,32 55 0,-8-29 0,3-2 0,2-1 0,3-3 0,3-2 0,1-2 0,4-3 0,1-3 0,127 79 0,-79-68 0,3-4 0,2-6 0,129 39 0,370 70 0,618 35 0,-597-157 0,-2-39 0,-312-1 0,-54 3 0,358-9 0,-562 7 0,-1-3 0,60-13 0,-101 14 0,0-1 0,-1-1 0,0-1 0,0 0 0,0-1 0,-1-1 0,0 0 0,-1-2 0,0 0 0,20-17 0,11-21 0,52-69 0,-49 56 0,5-8 0,-2-2 0,-4-3 0,-3-2 0,50-113 0,-70 128 0,-2-1 0,-4-1 0,-2 0 0,-3-2 0,-3 1 0,5-102 0,-17 137 0,-1 1 0,-1-1 0,-2 1 0,-1-1 0,-1 1 0,-1 0 0,-2 1 0,-1 0 0,-1 0 0,-1 1 0,-2 1 0,0 0 0,-33-42 0,14 26 0,-2 2 0,-2 2 0,-2 2 0,-1 1 0,-1 2 0,-84-51 0,10 20 0,-3 4 0,-202-72 0,-261-47 0,417 132 0,-284-116 0,236 79 0,143 61 0,-2 3 0,0 3 0,-1 3 0,-83-5 0,-295 3 0,375 15 0,30 1 0,-714 3 0,721-2-682,-44 8-1,53-3-6143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00:50:12.4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00:50:14.8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00:53:11.2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3869 26 24575,'-498'2'0,"-537"-4"0,708-10 0,-28-1 0,255 12 0,-787 2 0,806 3 0,-131 21 0,175-17 0,0 1 0,1 1 0,0 2 0,1 2 0,-59 31 0,86-40 0,1-1 0,-1 2 0,1-1 0,0 1 0,0 0 0,0 0 0,1 1 0,0 0 0,1 0 0,-1 1 0,-6 12 0,10-15 0,-1 1 0,2-1 0,-1 1 0,1 0 0,0-1 0,0 1 0,0 0 0,1 0 0,0 0 0,0 0 0,0-1 0,1 1 0,0 0 0,0 0 0,0-1 0,1 1 0,0 0 0,0-1 0,3 6 0,2 1 0,0 0 0,1-1 0,0 0 0,1-1 0,0 0 0,0 0 0,1-1 0,1 0 0,-1 0 0,1-1 0,1-1 0,17 9 0,4 1 0,1-2 0,1-2 0,50 13 0,38 0 0,174 15 0,-124-20 0,-46-3 0,196 24 0,3-26 0,-242-12 0,0 3 0,106 23 0,-65-9 0,73 9 0,448 74 0,-563-87 0,233 38 0,-234-45 0,157-2 0,-197-12 0,-1-2 0,0-1 0,77-25 0,-116 31 0,1 0 0,0 0 0,0 0 0,0-1 0,0 1 0,0-1 0,0 0 0,0 0 0,-1 0 0,1 0 0,-1 0 0,1-1 0,-1 1 0,0-1 0,0 1 0,0-1 0,0 0 0,-1 0 0,1 0 0,-1 0 0,0 0 0,1 0 0,-1 0 0,-1-1 0,1 1 0,0-4 0,1-9 0,-1 0 0,-1-1 0,0 1 0,-3-18 0,0-2 0,3-93 0,-3-44 0,-2 140 0,-1 0 0,-17-53 0,9 36 0,9 36-124,-1 1 0,0 0 0,0 0 0,-1 0 0,-1 1 0,0 1-1,-1-1 1,0 1 0,-1 1 0,-14-13 0,10 9-6702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00:54:16.0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6930 0 24575,'-4'3'0,"1"0"0,-1 0 0,0-1 0,0 0 0,0 0 0,0 0 0,0 0 0,0-1 0,-1 1 0,1-1 0,0 0 0,-9 0 0,-60 2 0,50-3 0,-903 2 0,446-5 0,-112 2 0,-640 3 0,840 11 0,-105 0 0,-1231-14 0,1521 6 0,-241 36 0,429-39 0,-9 1 0,1 1 0,-1 1 0,1 2 0,0 0 0,-37 16 0,61-21 0,0-1 0,0 1 0,0 0 0,0 0 0,0 0 0,0 0 0,0 1 0,1-1 0,-1 1 0,1 0 0,0-1 0,0 1 0,0 0 0,0 0 0,0 0 0,0 1 0,1-1 0,0 0 0,0 1 0,0-1 0,0 1 0,0-1 0,1 1 0,-1-1 0,1 1 0,0-1 0,0 1 0,0-1 0,1 1 0,1 7 0,0-3 0,1-1 0,0 1 0,0 0 0,1-1 0,0 1 0,0-1 0,1 0 0,0 0 0,0-1 0,1 0 0,0 1 0,9 6 0,7 4 0,0-2 0,1 0 0,0-2 0,45 19 0,107 28 0,-163-57 0,191 53 0,356 49 0,215-40 0,47-62 0,-1 1 0,-182 39 0,320 10 0,274-52 0,-706-2 0,-509 1 0,0 0 0,0 0 0,0-2 0,-1 0 0,1-1 0,0 0 0,-1-2 0,31-12 0,-17 5 0,2 1 0,32-6 0,14-5 0,-48 13 0,108-41 0,-125 45 0,0-2 0,0 0 0,0 0 0,-1-1 0,0-1 0,-1 0 0,19-19 0,-26 23 0,0-1 0,-1 0 0,1 0 0,-1-1 0,0 1 0,-1-1 0,1 0 0,-2 1 0,1-1 0,-1 0 0,0 0 0,0 0 0,0 0 0,-1 0 0,0 0 0,-1 0 0,-2-11 0,1 2 0,-2 1 0,0 0 0,0 0 0,-2 0 0,0 1 0,-14-26 0,8 21 9,-2 1 0,0 0 0,-2 1 0,1 0 0,-2 1 0,0 1 0,-1 1 0,-1 0 0,0 1 0,0 1 0,-2 1 0,-35-14 0,-18-2-464,-1 4 0,-102-19 1,167 40 336,-15-3-6708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00:55:41.8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23:49:41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3200 20 24575,'-4'-2'0,"1"-1"0,-1 1 0,1 0 0,-1 0 0,0 1 0,0-1 0,1 1 0,-1 0 0,0 0 0,-1 0 0,1 0 0,0 1 0,-4 0 0,-56 1 0,17 7 0,2 2 0,-1 1 0,-77 32 0,68-23 0,-985 401 0,703-282 0,-296 144 0,581-259 0,-1-2 0,-2-2 0,0-3 0,-93 17 0,145-34 0,-8 3 0,-1-1 0,0 0 0,0-1 0,-1 0 0,-19-1 0,32 0 0,-1 0 0,1-1 0,-1 1 0,0 0 0,1 0 0,-1 0 0,1 0 0,-1 0 0,1 0 0,-1-1 0,1 1 0,-1 0 0,1-1 0,-1 1 0,1 0 0,0-1 0,-1 1 0,1 0 0,-1-1 0,1 1 0,0-1 0,-1 1 0,1 0 0,0-1 0,0 1 0,-1-1 0,1 1 0,0-1 0,0 1 0,0-1 0,0 0 0,-1 1 0,1-1 0,0 1 0,0-1 0,0 1 0,0-1 0,0 1 0,0-1 0,0 1 0,1-1 0,-1 0 0,0 1 0,0-1 0,0 1 0,1-1 0,-1 1 0,0-1 0,1 0 0,17-26 0,-16 24 0,38-47 0,-3-2 0,-3-1 0,36-72 0,-45 73 0,-1 4 0,31-85 0,-49 104 0,-6 28 0,0 1 0,0 0 0,0-1 0,0 1 0,0-1 0,0 1 0,0 0 0,0-1 0,0 1 0,0 0 0,0-1 0,0 1 0,0-1 0,0 1 0,0 0 0,-1-1 0,1 1 0,0-1 0,0 1 0,0 0 0,-1-1 0,1 1 0,0 0 0,0 0 0,-1-1 0,1 1 0,0 0 0,0-1 0,-1 1 0,1 0 0,0 0 0,-1 0 0,1-1 0,-1 1 0,1 0 0,0 0 0,-1 0 0,1 0 0,0 0 0,-1 0 0,1 0 0,-1 0 0,1 0 0,0 0 0,-1 0 0,1 0 0,-1 0 0,1 0 0,0 0 0,-1 0 0,1 0 0,-1 0 0,1 0 0,0 1 0,-1-1 0,1 0 0,0 0 0,-1 0 0,1 1 0,0-1 0,-1 0 0,1 1 0,0-1 0,0 0 0,-1 0 0,1 1 0,-24 17 0,1 2 0,1 0 0,-34 41 0,20-21 0,-65 68 0,-116 165 0,202-252 0,1 1 0,1 1 0,1 0 0,0 0 0,2 1 0,-11 40 0,21-63 0,0 0 0,-1 0 0,1 0 0,0 0 0,0 0 0,0 0 0,0 0 0,0 0 0,0 0 0,0 1 0,0-1 0,0 0 0,1 0 0,-1 0 0,0 0 0,1 0 0,-1 0 0,0 0 0,1 0 0,0 0 0,-1-1 0,1 1 0,-1 0 0,1 0 0,0 0 0,0-1 0,-1 1 0,1 0 0,0-1 0,0 1 0,0 0 0,0-1 0,0 1 0,2 0 0,3 0 0,0 1 0,0-1 0,0 0 0,0 0 0,8-1 0,-6 0 0,692 22 0,-263 2-126,892 31-561,-1252-54 687,114-13 0,-184 11 28,28-6 243,-34 7-328,0 0 1,0 0-1,0-1 1,0 1-1,0 0 0,0-1 1,0 1-1,0-1 0,-1 1 1,1-1-1,0 0 1,0 1-1,-1-1 0,1 0 1,0 1-1,-1-1 1,1 0-1,-1 0 0,1 1 1,-1-1-1,1 0 0,-1 0 1,1 0-1,-1 0 1,0 0-1,1-1 0,-7-12-6091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23:51:14.2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1615 0 24575,'-144'31'0,"-25"7"0,65-9 0,2 4 0,2 5 0,1 4 0,-98 58 0,146-69 0,1 2 0,1 2 0,2 2 0,2 2 0,1 2 0,2 2 0,3 2 0,-65 93 0,75-93 0,2 1 0,2 1 0,2 1 0,3 1 0,1 1 0,-24 104 0,25-37 0,5 0 0,5 1 0,5 0 0,14 139 0,-7-218 0,1-1 0,2 1 0,2-1 0,1 0 0,2-1 0,2-1 0,1 0 0,2 0 0,1-2 0,2 0 0,1-2 0,2 0 0,1-1 0,1-1 0,2-2 0,1 0 0,61 46 0,-5-18 0,2-3 0,3-4 0,2-4 0,130 46 0,402 85 0,1062 107 0,-1246-225 0,339 41 0,1-39 0,470-60 0,-512-77 0,-504 46 0,580-119 0,-407 61 0,493-132 0,-850 207 0,-1-3 0,-1-2 0,63-34 0,-98 46 0,0 0 0,-1-1 0,1 0 0,-2-1 0,1-1 0,-1 1 0,0-1 0,-1-1 0,-1 0 0,1 0 0,-2-1 0,1 0 0,-2 0 0,0-1 0,0 0 0,-1 0 0,4-16 0,-4-3 0,-1 1 0,-1-1 0,-2 1 0,-5-58 0,-30-126 0,20 154 0,-2 0 0,-3 2 0,-2 0 0,-3 1 0,-50-87 0,50 105 0,-2 2 0,-1 1 0,-2 1 0,-2 1 0,-1 2 0,-2 1 0,0 2 0,-56-37 0,2 13 0,-3 5 0,-1 3 0,-129-44 0,-306-71 0,-75 37 0,-9 42 0,580 78 0,-1395-232 0,1209 195 0,-592-83 0,-11 67 0,175 33 0,-202-1 0,-1 27 0,841-2-151,-1 0-1,0-1 0,0 0 0,0 0 1,1-1-1,-1 1 0,1-2 1,-9-3-1,-6-5-6674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23:51:17.4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2434 1 24575,'-2'6'0,"1"0"0,-2 0 0,1 0 0,-1 0 0,1-1 0,-2 1 0,1-1 0,0 1 0,-7 6 0,1 0 0,-275 372 0,198-284 0,-176 158 0,-132 47 0,233-196 0,-2 1 0,-159 140 0,262-202 0,-2-3 0,-79 44 0,-66 48 0,159-96 0,30-25 0,-32 23 0,36-29 0,1 1 0,0 1 0,0 0 0,1 1 0,1 0 0,0 1 0,1 0 0,1 0 0,0 1 0,-9 21 0,23-50 0,4-7 0,-1 0 0,-2 0 0,6-29 0,62-276 0,-12 71 0,-34 56 0,-29 231 0,-3 44 0,-44 119 0,11-60 0,19-56 0,-52 257 0,68-322 0,1-6 0,-1 0 0,1 0 0,1 0 0,-1 0 0,2 14 0,0-20 0,-1 0 0,1 0 0,-1 0 0,1-1 0,0 1 0,-1 0 0,1 0 0,0 0 0,0-1 0,0 1 0,1-1 0,-1 1 0,0-1 0,0 1 0,1-1 0,-1 0 0,1 1 0,0-1 0,-1 0 0,1 0 0,0 0 0,-1-1 0,1 1 0,0 0 0,0 0 0,0-1 0,0 1 0,0-1 0,2 0 0,24 4 0,0-2 0,0-2 0,32-2 0,91-15 0,-147 16 0,275-47 0,-2-12 0,312-111 0,-571 165-67,59-18-366,-1-4 1,117-61-1,-154 64-6393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23:52:23.5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8759 266 24575,'-217'-58'0,"-161"-37"0,145 53 0,-396-20 0,-622 54-68,818 11-513,-187-4 435,-709 10 162,1078 2-39,-339 58-1,414-35 8,1 7 0,-282 108 1,-25 67 241,359-151-16,-204 145 0,240-141-134,4 3 1,-103 114-1,-114 192-78,238-289 2,5 4 0,-54 117 0,78-136 0,4 1 0,2 1 0,-26 134 0,26-20 0,7 0 0,7 226 0,29-20 0,-5-288 0,44 179 0,-36-217 0,3-1 0,3-2 0,50 98 0,-47-116 0,1-1 0,3-2 0,1-1 0,3-1 0,49 46 0,-2-14 0,3-4 0,133 85 0,-83-74 0,162 72 0,163 37 0,7-27 0,-443-156-1,558 184-342,11-27 21,-129-66 322,5-21 0,644 28 0,453-99 0,-781-61 0,-10-58 0,-362 28 104,-306 55 10,190-77 1,-240 80-69,-2-4 0,0-1-1,-2-4 1,79-62 0,-98 65-33,-1-1 0,-1-1 0,-2-2 0,-2-1 0,-1-2 0,-2 0 0,24-48 0,-23 28-13,-2 0 0,-2-2 0,14-64 0,31-189 0,-55 245 0,19-110 0,-7-1 0,4-310 0,-31 436 0,-3 1 0,-2 0 0,-2 0 0,-2 0 0,-3 1 0,-1 1 0,-3 1 0,-2 0 0,-2 1 0,-3 1 0,-40-59 0,-123-159 0,16 25 0,-287-461 0,309 436 0,-48-74 0,34 111 0,120 168 0,-17-20 0,-80-142 0,99 151 0,25 42 0,-23-48 0,26 50 0,0 1 0,-1 0 0,-32-38 0,-17-28 0,-40-69 0,102 157-170,-1 1-1,1 0 0,-1 0 1,1 0-1,-1 0 0,0 1 1,-4-4-1,-6-2-6655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23:52:26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4299 0 24575,'0'0'0,"1"0"0,-1 0 0,0 0 0,0 0 0,1 0 0,-1 0 0,0 0 0,1 0 0,-1 0 0,0 0 0,1 0 0,-1 1 0,0-1 0,0 0 0,1 0 0,-1 0 0,0 0 0,0 0 0,1 1 0,-1-1 0,0 0 0,0 0 0,1 0 0,-1 1 0,0-1 0,0 0 0,0 0 0,1 0 0,-1 1 0,0-1 0,0 0 0,0 1 0,0-1 0,0 0 0,0 0 0,0 1 0,1 0 0,-6 13 0,-16 12 0,-25 17 0,-2-2 0,-105 67 0,115-82 0,-796 533 0,153-145 0,-29-52 0,497-257 0,-208 96 0,-15-36 0,-266 50 0,756-254 0,181-123 0,111-70 0,29-7 0,-333 209 0,-30 21 0,-1 0 0,23-11 0,-75 61 0,-69 46 0,-143 87 0,-260 151 0,480-305 0,13-8 0,1 0 0,1 1 0,-29 25 0,47-38 0,-1 0 0,0 1 0,1-1 0,-1 1 0,1-1 0,-1 1 0,0-1 0,1 1 0,-1-1 0,1 1 0,-1-1 0,1 1 0,0 0 0,-1-1 0,1 1 0,0 0 0,-1 0 0,1-1 0,0 1 0,0 0 0,-1-1 0,1 1 0,0 0 0,0 0 0,0 0 0,0-1 0,0 1 0,0 0 0,0 0 0,0-1 0,1 1 0,-1 0 0,0 0 0,0-1 0,1 1 0,-1 0 0,0-1 0,1 1 0,-1 0 0,1-1 0,-1 1 0,1 0 0,-1-1 0,1 1 0,-1-1 0,1 1 0,-1-1 0,1 0 0,0 1 0,-1-1 0,1 1 0,0-1 0,0 0 0,-1 0 0,2 1 0,7 2 0,-1-1 0,1 0 0,0 0 0,9 0 0,-11-1 0,254 18 0,-222-18 0,229 10 0,-178-7-169,1414 52-858,-7-57 1086,-1287-9-1235,-68-1-4702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23:54:50.3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2T23:55:37.3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3371 0,'-8'1,"0"0,0 0,0 1,-13 4,-18 4,-63 4,-116 3,-107-15,191-3,-472 18,453-3,-293 63,374-57,2 3,0 4,2 2,1 4,2 2,1 3,-73 57,114-76,0 1,1 1,1 2,2 0,0 0,-30 51,-72 169,112-220,-45 108,-70 265,11 148,80-358,8 1,-2 265,30 505,-2-932,2-1,1 1,1 0,12 34,3 19,24 93,-38-154,0 1,2-1,0 0,11 17,-9-16,-1 0,0 1,7 23,12 40,-15-45,-1-1,8 51,-12-49,2-1,20 52,-15-49,16 68,-15-39,3-1,37 90,-30-82,-3 1,22 143,-28-127,-1-9,-4 1,2 91,-51 530,-64-119,81-489,-19 92,-64 410,86-305,17-258,3-1,1 1,1-1,2 0,24 70,-14-57,-2 0,14 86,-3 104,-16-155,3-2,4 0,4 0,3-2,46 102,-40-116,2-2,3-1,3-2,3-2,52 60,-17-34,4-4,136 107,-152-140,2-4,3-2,0-3,82 31,303 89,-292-115,1-6,2-8,0-7,264 3,-362-25,122-4,-157 1,1-2,-1-1,56-17,48-25,108-33,311-100,-490 156,-2-4,0-2,73-48,-100 52,40-39,-46 37,1 2,37-23,403-276,-362 245,36-31,-125 93,0-1,-2 0,0-2,27-42,-9 6,-3-2,-3-1,-2-2,-3 0,-2-2,-4-1,15-81,47-217,-64 298,-3 1,-2 0,4-114,-15-135,-4 170,3-340,-3-254,-9 374,0-65,9-1834,5 1159,-2 1086,-2 0,0 1,-1-1,0 1,-1-1,-1 1,-1 0,-10-20,-8-9,-41-58,26 44,-26-43,5-3,4-3,5-2,-61-193,102 269,-100-320,85 289,-3 0,-3 2,-49-76,-69-64,126 176,-2 2,0 0,-2 2,0 1,-34-20,12 13,0 3,-2 1,-1 3,-1 2,-1 3,-103-20,-84-11,-182-29,346 68,-135-24,173 26,-1 2,-72-2,33 4,56 0,0-1,-42-13,60 16,-20-7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23:55:51.87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0 624 24575,'0'0'0,"9"0"0,18 0 0,10 0 0,19 0 0,17 0 0,17 0 0,6 0 0,5 0 0,9 0 0,0 0 0,-4 0 0,-16 0 0,-14 0 0,-10 0 0,-9 0 0,-4 0 0,7 0 0,5 0 0,5 0 0,14 0 0,9-5 0,1 0 0,-1 0 0,-14 0 0,-9 2 0,-8 1 0,-7 1 0,3 1 0,3 0 0,-1 0 0,4 0 0,5 0 0,-3 0 0,8 1 0,2-1 0,-2 0 0,0 0 0,5 0 0,-3 0 0,5 0 0,-1 0 0,-3 0 0,3-6 0,-5 1 0,-5-6 0,-11 1 0,-11 2 0,-8-4 0,-8 3 0,7 1 0,-3-3 0,9 2 0,9 2 0,8 2 0,7 2 0,5 1 0,-2 2 0,1 0 0,-4 0 0,-10 0 0,-4-4 0,-4-1 0,-1-5 0,-6 0 0,0 2 0,-4 1 0,-5 3 0,-3 2 0,3 1 0,2 0 0,0 1 0,8 1 0,4-1 0,-3 1 0,-3-1 0,-6 0 0,-8-5 0,-5-1 0,-7-4 0,-1 0 0,1 1 0,2 3 0,2 1 0,-4-2 0,2 0 0,1 2 0,-4-4 0,2 1 0,1 1 0,-3-3 0,1 1 0,2 2 0,2 2 0,-4-4 0,2 2 0,1 1 0,-4-4 0,7 2 0,1 1 0,2 1 0,1 3 0,1 1 0,-1 1 0,-5-4 0,-6-5 0,-11-1 0,-4-3 0,-9-3 0,-12-4 0,-10-2 0,-4 3 0,-6-1 0,-10 0 0,2 4 0,-8 4 0,0 0 0,-6 2 0,5-1 0,-3 1 0,7 3 0,6 3 0,2 1 0,6 3 0,-1 0 0,-2 1 0,-2 1 0,2-1 0,9 6 0,9 4 0,24-10 0,0 0 0,0 0 0,-1 1 0,1-1 0,-1 0 0,1 1 0,0-1 0,-1 0 0,1 1 0,0-1 0,-1 1 0,1-1 0,0 1 0,0-1 0,-1 1 0,1-1 0,0 1 0,0-1 0,0 1 0,0-1 0,-1 1 0,1-1 0,0 1 0,0-1 0,0 1 0,1 0 0,-1-1 0,1 1 0,-1 0 0,1-1 0,-1 1 0,1 0 0,-1-1 0,1 1 0,0-1 0,-1 1 0,1-1 0,0 1 0,-1-1 0,1 1 0,0-1 0,0 0 0,1 1 0,26 12 0,12-3 0,12 4 0,16-3 0,13 3 0,0-2 0,-8 2 0,-7-2 0,-6-3 0,-10-2 0,-3-3 0,-2-2 0,-4-2 0,-4 0 0,-10 5 0,-8 5 0,-2 5 0,-11 5 0,-9 3 0,-9 2 0,-1 1 0,-4 1 0,1 0 0,-6 0 0,-3-6 0,-2 0 0,-5 0 0,-11 1 0,4 1 0,3-4 0,2 0 0,4-4 0,7 1 0,2 1 0,0-2 0,5 2 0,0-4 0,-2 2 0,-2-3 0,3 3 0,-1-4 0,-2 3 0,4 3 0,-2-3 0,-1 3 0,-2 1 0,-6 9 0,-3-4 0,0-4 0,5 0 0,1 0 0,6-3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customXml" Target="../ink/ink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customXml" Target="../ink/ink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customXml" Target="../ink/ink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4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customXml" Target="../ink/ink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12.xml"/><Relationship Id="rId4" Type="http://schemas.openxmlformats.org/officeDocument/2006/relationships/customXml" Target="../ink/ink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1F5F51-E941-8C40-9192-FD83E46A1611}"/>
              </a:ext>
            </a:extLst>
          </p:cNvPr>
          <p:cNvSpPr/>
          <p:nvPr/>
        </p:nvSpPr>
        <p:spPr>
          <a:xfrm>
            <a:off x="0" y="3339029"/>
            <a:ext cx="12192000" cy="2176117"/>
          </a:xfrm>
          <a:prstGeom prst="rect">
            <a:avLst/>
          </a:prstGeom>
          <a:solidFill>
            <a:srgbClr val="02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2609627" cy="2619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EE50F4-4526-3043-AE6C-43D5B666C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13" y="5860867"/>
            <a:ext cx="1883771" cy="716364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58B4202-5033-8847-9549-FD12033863D4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568A6A20-78A7-024E-A441-EEAEDC7E8666}"/>
              </a:ext>
            </a:extLst>
          </p:cNvPr>
          <p:cNvSpPr txBox="1">
            <a:spLocks/>
          </p:cNvSpPr>
          <p:nvPr/>
        </p:nvSpPr>
        <p:spPr>
          <a:xfrm>
            <a:off x="0" y="3807029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ROTARY and CLUBRUNNER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4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519A4-7912-30C1-BF37-5F69E6D17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985C36-C7CF-60E1-12C3-3C322828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9C506-191C-2634-12FE-A0188FC31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89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E3AD6-5710-1B83-8473-E83FADC2A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C12E0E-1483-0019-8C85-6B7FAD2F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061AEE-2400-6F73-49F1-82BE32692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0017579-E2A7-8479-94E3-3E45B9E49B3F}"/>
                  </a:ext>
                </a:extLst>
              </p14:cNvPr>
              <p14:cNvContentPartPr/>
              <p14:nvPr/>
            </p14:nvContentPartPr>
            <p14:xfrm>
              <a:off x="9290505" y="876747"/>
              <a:ext cx="1461960" cy="356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0017579-E2A7-8479-94E3-3E45B9E49B3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81865" y="867747"/>
                <a:ext cx="1479600" cy="37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4106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15786-4FD8-DC83-98E6-B9DC29DA5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166F5E-8033-43D2-7479-485D87F4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F9163-3229-9DA2-7CD6-A4C401428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29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44EC2-2D5C-B310-4F81-11E29F1C9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7A7CBC-1885-2441-B870-E231AA12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5D81EA-7E22-DA6E-13E0-8975408F4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B6AFEDE-1984-FEED-8B7C-4B440C51FD7F}"/>
                  </a:ext>
                </a:extLst>
              </p14:cNvPr>
              <p14:cNvContentPartPr/>
              <p14:nvPr/>
            </p14:nvContentPartPr>
            <p14:xfrm>
              <a:off x="8020785" y="942069"/>
              <a:ext cx="2753280" cy="299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B6AFEDE-1984-FEED-8B7C-4B440C51FD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12145" y="933069"/>
                <a:ext cx="2770920" cy="31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2306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8BAEF-CC67-5F8B-BD51-BE1AF60BD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036EA9-7227-0C32-454D-D1B5BAEC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D47AB-E25C-0982-2B01-DFE03110B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11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1B401-5E36-8944-4998-BB77A07A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98EB3C-5CA6-C60F-310C-9D77E3BE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51BBC-63C7-57A7-FE09-9244C8D5C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34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5A49-B5AC-CAE9-FE22-EFE9FFF4B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9E60B0-AAD8-570C-2F8A-CCA05E4B7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A6103B1-CBA5-FCFF-FD70-19EAE77F890D}"/>
                  </a:ext>
                </a:extLst>
              </p14:cNvPr>
              <p14:cNvContentPartPr/>
              <p14:nvPr/>
            </p14:nvContentPartPr>
            <p14:xfrm>
              <a:off x="876945" y="11099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A6103B1-CBA5-FCFF-FD70-19EAE77F89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7945" y="110135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B3CFD32-5A6D-910F-81CE-611146CC8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59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80FC-BA90-284E-4584-F4D29942C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AE64F6-D250-F844-0BAC-164F2E88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ACA76-94E0-831D-6DA9-6A5F5F07B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30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CFE7D-AB3F-A445-86A0-CA009244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32" y="1396993"/>
            <a:ext cx="5627077" cy="4735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3188332" y="1396994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2188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ROTARY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800" dirty="0"/>
              <a:t>Rotary International Website</a:t>
            </a:r>
          </a:p>
          <a:p>
            <a:pPr lvl="1" algn="ctr"/>
            <a:r>
              <a:rPr lang="en-US" sz="4800" dirty="0"/>
              <a:t>Home page for the public</a:t>
            </a:r>
          </a:p>
          <a:p>
            <a:pPr lvl="1" algn="ctr"/>
            <a:r>
              <a:rPr lang="en-US" sz="4800" dirty="0"/>
              <a:t>Log into MY ROTARY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67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6BA4-E9E3-4836-DAD2-0637AFEB3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7D86C-59F3-3C93-4952-01FB2F99B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34C734D-A8A0-8CCE-315F-81C3B6E7ED5A}"/>
                  </a:ext>
                </a:extLst>
              </p14:cNvPr>
              <p14:cNvContentPartPr/>
              <p14:nvPr/>
            </p14:nvContentPartPr>
            <p14:xfrm>
              <a:off x="6078945" y="1369932"/>
              <a:ext cx="2421720" cy="1077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34C734D-A8A0-8CCE-315F-81C3B6E7ED5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70305" y="1361292"/>
                <a:ext cx="2439360" cy="10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17576B4-98B3-20AB-250F-9E0181C4F035}"/>
                  </a:ext>
                </a:extLst>
              </p14:cNvPr>
              <p14:cNvContentPartPr/>
              <p14:nvPr/>
            </p14:nvContentPartPr>
            <p14:xfrm>
              <a:off x="7973625" y="1121892"/>
              <a:ext cx="1152000" cy="483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17576B4-98B3-20AB-250F-9E0181C4F03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64985" y="1113252"/>
                <a:ext cx="1169640" cy="5011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C62D640-AA90-4171-459C-0D2FDE7A4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76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1CE32-EA41-6A00-E331-639C739E3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67008C-60A9-22EE-702A-7BD2485D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AF8006-EB0E-DFA4-6470-1DFB02AC7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239EC8D-C23D-C970-D884-14A171D22DA3}"/>
                  </a:ext>
                </a:extLst>
              </p14:cNvPr>
              <p14:cNvContentPartPr/>
              <p14:nvPr/>
            </p14:nvContentPartPr>
            <p14:xfrm>
              <a:off x="7125465" y="3564132"/>
              <a:ext cx="3607200" cy="1278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239EC8D-C23D-C970-D884-14A171D22D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16825" y="3555132"/>
                <a:ext cx="3624840" cy="12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199590F-7160-9557-D7DF-EBAA0C557A7C}"/>
                  </a:ext>
                </a:extLst>
              </p14:cNvPr>
              <p14:cNvContentPartPr/>
              <p14:nvPr/>
            </p14:nvContentPartPr>
            <p14:xfrm>
              <a:off x="9033105" y="2911092"/>
              <a:ext cx="876240" cy="806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199590F-7160-9557-D7DF-EBAA0C557A7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24465" y="2902452"/>
                <a:ext cx="893880" cy="82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5066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AE8B4-0025-ADCD-F1F0-9B2145DCA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9B1C8C-0012-C85E-B930-8D988742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C9581-00CE-CE3B-AA8A-97F1C198D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C3AAB2E-2E4C-2D69-E4D7-D008F0EEFDAD}"/>
              </a:ext>
            </a:extLst>
          </p:cNvPr>
          <p:cNvGrpSpPr/>
          <p:nvPr/>
        </p:nvGrpSpPr>
        <p:grpSpPr>
          <a:xfrm>
            <a:off x="3826065" y="2994972"/>
            <a:ext cx="4808160" cy="2577600"/>
            <a:chOff x="3826065" y="2994972"/>
            <a:chExt cx="4808160" cy="257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42B5898-F2F3-2CD4-24BE-1698F6D99ABA}"/>
                    </a:ext>
                  </a:extLst>
                </p14:cNvPr>
                <p14:cNvContentPartPr/>
                <p14:nvPr/>
              </p14:nvContentPartPr>
              <p14:xfrm>
                <a:off x="3826065" y="3347412"/>
                <a:ext cx="3714840" cy="22251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42B5898-F2F3-2CD4-24BE-1698F6D99AB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817065" y="3338772"/>
                  <a:ext cx="3732480" cy="22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1658136-DDC4-D64A-5C2C-EA38DD459056}"/>
                    </a:ext>
                  </a:extLst>
                </p14:cNvPr>
                <p14:cNvContentPartPr/>
                <p14:nvPr/>
              </p14:nvContentPartPr>
              <p14:xfrm>
                <a:off x="7083345" y="2994972"/>
                <a:ext cx="1550880" cy="865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1658136-DDC4-D64A-5C2C-EA38DD45905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74345" y="2985972"/>
                  <a:ext cx="1568520" cy="883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99134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3EA5C-556E-2E98-1DF5-17E5660A2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324C7F-F93C-CCB7-EFD6-CC96E517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6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0848116-9A10-885D-4EF4-454412BEE4E2}"/>
                  </a:ext>
                </a:extLst>
              </p14:cNvPr>
              <p14:cNvContentPartPr/>
              <p14:nvPr/>
            </p14:nvContentPartPr>
            <p14:xfrm>
              <a:off x="1893945" y="17633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0848116-9A10-885D-4EF4-454412BEE4E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84945" y="175439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7CCDB16-B772-780A-4C98-382482BEF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11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21277-4088-8483-8EE5-2382BFDC9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633FC3-303A-EAE1-E3A3-8A000DDDB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77A2D34-2AD1-B2FF-3DDA-F1529B4CC8A6}"/>
                  </a:ext>
                </a:extLst>
              </p14:cNvPr>
              <p14:cNvContentPartPr/>
              <p14:nvPr/>
            </p14:nvContentPartPr>
            <p14:xfrm>
              <a:off x="2742465" y="1539507"/>
              <a:ext cx="2279520" cy="4042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77A2D34-2AD1-B2FF-3DDA-F1529B4CC8A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8465" y="1431507"/>
                <a:ext cx="2387160" cy="425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43E1FDF-C404-5040-0D6A-6080A1756A56}"/>
                  </a:ext>
                </a:extLst>
              </p14:cNvPr>
              <p14:cNvContentPartPr/>
              <p14:nvPr/>
            </p14:nvContentPartPr>
            <p14:xfrm>
              <a:off x="1147665" y="4879227"/>
              <a:ext cx="1938240" cy="309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43E1FDF-C404-5040-0D6A-6080A1756A5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9665" y="4861227"/>
                <a:ext cx="1973880" cy="3452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ED4F131B-0CBB-DB22-82D0-1DAD3721A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89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CFE7D-AB3F-A445-86A0-CA009244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32" y="1396993"/>
            <a:ext cx="5627077" cy="4735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3188332" y="1396994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986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B28D8-D40E-1F05-8B1A-DB75ACF19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CLUBRUNNER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A3232E-B71E-955A-9B75-475592981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F08AF76-74FB-80AD-DEC5-9ABFB2D6A41C}"/>
                  </a:ext>
                </a:extLst>
              </p14:cNvPr>
              <p14:cNvContentPartPr/>
              <p14:nvPr/>
            </p14:nvContentPartPr>
            <p14:xfrm>
              <a:off x="727905" y="1072947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F08AF76-74FB-80AD-DEC5-9ABFB2D6A41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8905" y="106394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C1CE4E8-D06F-721F-BB44-C5C873996EB7}"/>
                  </a:ext>
                </a:extLst>
              </p14:cNvPr>
              <p14:cNvContentPartPr/>
              <p14:nvPr/>
            </p14:nvContentPartPr>
            <p14:xfrm>
              <a:off x="5635425" y="1082307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C1CE4E8-D06F-721F-BB44-C5C873996EB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26785" y="1073307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A38BC8B-1CEA-1994-1A10-430F4BDE9047}"/>
              </a:ext>
            </a:extLst>
          </p:cNvPr>
          <p:cNvSpPr txBox="1"/>
          <p:nvPr/>
        </p:nvSpPr>
        <p:spPr>
          <a:xfrm>
            <a:off x="1259633" y="2080726"/>
            <a:ext cx="68206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Club website</a:t>
            </a:r>
          </a:p>
          <a:p>
            <a:r>
              <a:rPr lang="en-CA" sz="3200" dirty="0"/>
              <a:t>Club data base</a:t>
            </a:r>
          </a:p>
          <a:p>
            <a:r>
              <a:rPr lang="en-CA" sz="3200" dirty="0"/>
              <a:t>Club event planner</a:t>
            </a:r>
          </a:p>
          <a:p>
            <a:r>
              <a:rPr lang="en-CA" sz="3200" dirty="0"/>
              <a:t>Club Calendar</a:t>
            </a:r>
          </a:p>
        </p:txBody>
      </p:sp>
    </p:spTree>
    <p:extLst>
      <p:ext uri="{BB962C8B-B14F-4D97-AF65-F5344CB8AC3E}">
        <p14:creationId xmlns:p14="http://schemas.microsoft.com/office/powerpoint/2010/main" val="38362108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4291</TotalTime>
  <Words>49</Words>
  <Application>Microsoft Office PowerPoint</Application>
  <PresentationFormat>Widescreen</PresentationFormat>
  <Paragraphs>28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MY ROTARY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CLUBRUNNER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Dave Andrews</cp:lastModifiedBy>
  <cp:revision>161</cp:revision>
  <cp:lastPrinted>2019-12-04T20:41:25Z</cp:lastPrinted>
  <dcterms:created xsi:type="dcterms:W3CDTF">2019-11-18T03:22:22Z</dcterms:created>
  <dcterms:modified xsi:type="dcterms:W3CDTF">2024-02-09T02:02:43Z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