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 id="2147483696" r:id="rId2"/>
    <p:sldMasterId id="2147483708" r:id="rId3"/>
    <p:sldMasterId id="2147483711" r:id="rId4"/>
  </p:sldMasterIdLst>
  <p:notesMasterIdLst>
    <p:notesMasterId r:id="rId16"/>
  </p:notesMasterIdLst>
  <p:sldIdLst>
    <p:sldId id="270" r:id="rId5"/>
    <p:sldId id="301" r:id="rId6"/>
    <p:sldId id="300" r:id="rId7"/>
    <p:sldId id="302" r:id="rId8"/>
    <p:sldId id="292" r:id="rId9"/>
    <p:sldId id="303" r:id="rId10"/>
    <p:sldId id="306" r:id="rId11"/>
    <p:sldId id="304" r:id="rId12"/>
    <p:sldId id="305" r:id="rId13"/>
    <p:sldId id="307" r:id="rId14"/>
    <p:sldId id="261"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lly Doherty" initials="K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89F"/>
    <a:srgbClr val="585858"/>
    <a:srgbClr val="366092"/>
    <a:srgbClr val="264468"/>
    <a:srgbClr val="000000"/>
    <a:srgbClr val="01B4E7"/>
    <a:srgbClr val="005DA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59862" autoAdjust="0"/>
  </p:normalViewPr>
  <p:slideViewPr>
    <p:cSldViewPr snapToGrid="0" snapToObjects="1">
      <p:cViewPr varScale="1">
        <p:scale>
          <a:sx n="65" d="100"/>
          <a:sy n="65" d="100"/>
        </p:scale>
        <p:origin x="29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2" d="100"/>
          <a:sy n="72" d="100"/>
        </p:scale>
        <p:origin x="-50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FD8879-E38C-40A2-8815-4A1ED446EEB5}" type="datetimeFigureOut">
              <a:rPr lang="en-US" smtClean="0"/>
              <a:t>2/8/2024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1650EA-7282-4386-9CA4-0759BF4B110B}" type="slidenum">
              <a:rPr lang="en-US" smtClean="0"/>
              <a:t>‹#›</a:t>
            </a:fld>
            <a:endParaRPr lang="en-US" dirty="0"/>
          </a:p>
        </p:txBody>
      </p:sp>
    </p:spTree>
    <p:extLst>
      <p:ext uri="{BB962C8B-B14F-4D97-AF65-F5344CB8AC3E}">
        <p14:creationId xmlns:p14="http://schemas.microsoft.com/office/powerpoint/2010/main" val="393806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Message</a:t>
            </a:r>
            <a:endParaRPr lang="en-US" dirty="0"/>
          </a:p>
        </p:txBody>
      </p:sp>
      <p:sp>
        <p:nvSpPr>
          <p:cNvPr id="4" name="Slide Number Placeholder 3"/>
          <p:cNvSpPr>
            <a:spLocks noGrp="1"/>
          </p:cNvSpPr>
          <p:nvPr>
            <p:ph type="sldNum" sz="quarter" idx="10"/>
          </p:nvPr>
        </p:nvSpPr>
        <p:spPr/>
        <p:txBody>
          <a:bodyPr/>
          <a:lstStyle/>
          <a:p>
            <a:fld id="{B61650EA-7282-4386-9CA4-0759BF4B110B}" type="slidenum">
              <a:rPr lang="en-US" smtClean="0"/>
              <a:t>1</a:t>
            </a:fld>
            <a:endParaRPr lang="en-US" dirty="0"/>
          </a:p>
        </p:txBody>
      </p:sp>
    </p:spTree>
    <p:extLst>
      <p:ext uri="{BB962C8B-B14F-4D97-AF65-F5344CB8AC3E}">
        <p14:creationId xmlns:p14="http://schemas.microsoft.com/office/powerpoint/2010/main" val="1690172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notes"/>
          <p:cNvSpPr txBox="1">
            <a:spLocks noGrp="1"/>
          </p:cNvSpPr>
          <p:nvPr>
            <p:ph type="sldNum" idx="12"/>
          </p:nvPr>
        </p:nvSpPr>
        <p:spPr>
          <a:xfrm>
            <a:off x="3971926" y="8831263"/>
            <a:ext cx="3038475"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2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36" name="Google Shape;236;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7" name="Google Shape;237;p1:notes"/>
          <p:cNvSpPr txBox="1">
            <a:spLocks noGrp="1"/>
          </p:cNvSpPr>
          <p:nvPr>
            <p:ph type="body" idx="1"/>
          </p:nvPr>
        </p:nvSpPr>
        <p:spPr>
          <a:xfrm>
            <a:off x="935039" y="4416426"/>
            <a:ext cx="5140325" cy="4183063"/>
          </a:xfrm>
          <a:prstGeom prst="rect">
            <a:avLst/>
          </a:prstGeom>
          <a:noFill/>
          <a:ln>
            <a:noFill/>
          </a:ln>
        </p:spPr>
        <p:txBody>
          <a:bodyPr spcFirstLastPara="1" wrap="square" lIns="93150" tIns="46575" rIns="93150" bIns="46575" anchor="t" anchorCtr="0">
            <a:noAutofit/>
          </a:bodyPr>
          <a:lstStyle/>
          <a:p>
            <a:pPr marL="0" marR="0" lvl="0" indent="0" algn="l" rtl="0">
              <a:lnSpc>
                <a:spcPct val="150000"/>
              </a:lnSpc>
              <a:spcBef>
                <a:spcPts val="0"/>
              </a:spcBef>
              <a:spcAft>
                <a:spcPts val="0"/>
              </a:spcAft>
              <a:buNone/>
            </a:pPr>
            <a:r>
              <a:rPr lang="en-US" sz="1100">
                <a:latin typeface="Arial Narrow"/>
                <a:ea typeface="Arial Narrow"/>
                <a:cs typeface="Arial Narrow"/>
                <a:sym typeface="Arial Narrow"/>
              </a:rPr>
              <a:t>Thank you for having me here today to talk with you about The Rotary Foundation and, in particular, about our Annual Fund. I’d like to start by getting to know a little bit more about you and your interest in Rotary.</a:t>
            </a:r>
            <a:endParaRPr sz="1050" i="0">
              <a:latin typeface="Calibri"/>
              <a:ea typeface="Calibri"/>
              <a:cs typeface="Calibri"/>
              <a:sym typeface="Calibri"/>
            </a:endParaRPr>
          </a:p>
          <a:p>
            <a:pPr marL="0" marR="0" lvl="0" indent="0" algn="l" rtl="0">
              <a:lnSpc>
                <a:spcPct val="150000"/>
              </a:lnSpc>
              <a:spcBef>
                <a:spcPts val="800"/>
              </a:spcBef>
              <a:spcAft>
                <a:spcPts val="0"/>
              </a:spcAft>
              <a:buNone/>
            </a:pPr>
            <a:endParaRPr sz="1050" i="0">
              <a:latin typeface="Calibri"/>
              <a:ea typeface="Calibri"/>
              <a:cs typeface="Calibri"/>
              <a:sym typeface="Calibri"/>
            </a:endParaRPr>
          </a:p>
          <a:p>
            <a:pPr marL="0" marR="0" lvl="0" indent="0" algn="l" rtl="0">
              <a:lnSpc>
                <a:spcPct val="150000"/>
              </a:lnSpc>
              <a:spcBef>
                <a:spcPts val="800"/>
              </a:spcBef>
              <a:spcAft>
                <a:spcPts val="0"/>
              </a:spcAft>
              <a:buNone/>
            </a:pPr>
            <a:r>
              <a:rPr lang="en-US" sz="1050" i="0">
                <a:latin typeface="Calibri"/>
                <a:ea typeface="Calibri"/>
                <a:cs typeface="Calibri"/>
                <a:sym typeface="Calibri"/>
              </a:rPr>
              <a:t>H</a:t>
            </a:r>
            <a:r>
              <a:rPr lang="en-US" sz="1100" i="0">
                <a:latin typeface="Arial Narrow"/>
                <a:ea typeface="Arial Narrow"/>
                <a:cs typeface="Arial Narrow"/>
                <a:sym typeface="Arial Narrow"/>
              </a:rPr>
              <a:t>ow many of you joined Rotary to make an impact through service? Raise your hands.</a:t>
            </a:r>
            <a:endParaRPr sz="1050" i="0">
              <a:latin typeface="Calibri"/>
              <a:ea typeface="Calibri"/>
              <a:cs typeface="Calibri"/>
              <a:sym typeface="Calibri"/>
            </a:endParaRPr>
          </a:p>
          <a:p>
            <a:pPr marL="0" marR="0" lvl="0" indent="0" algn="l" rtl="0">
              <a:lnSpc>
                <a:spcPct val="150000"/>
              </a:lnSpc>
              <a:spcBef>
                <a:spcPts val="800"/>
              </a:spcBef>
              <a:spcAft>
                <a:spcPts val="0"/>
              </a:spcAft>
              <a:buNone/>
            </a:pPr>
            <a:endParaRPr sz="1100">
              <a:latin typeface="Arial Narrow"/>
              <a:ea typeface="Arial Narrow"/>
              <a:cs typeface="Arial Narrow"/>
              <a:sym typeface="Arial Narrow"/>
            </a:endParaRPr>
          </a:p>
          <a:p>
            <a:pPr marL="0" marR="0" lvl="0" indent="0" algn="l" rtl="0">
              <a:lnSpc>
                <a:spcPct val="150000"/>
              </a:lnSpc>
              <a:spcBef>
                <a:spcPts val="800"/>
              </a:spcBef>
              <a:spcAft>
                <a:spcPts val="0"/>
              </a:spcAft>
              <a:buNone/>
            </a:pPr>
            <a:r>
              <a:rPr lang="en-US" sz="1100">
                <a:latin typeface="Arial Narrow"/>
                <a:ea typeface="Arial Narrow"/>
                <a:cs typeface="Arial Narrow"/>
                <a:sym typeface="Arial Narrow"/>
              </a:rPr>
              <a:t>Rotary truly is a premier international service organization. As Rotarians, we see solutions to challenges in our communities, and we take action to bring those ideas to life. One of the benefits of being a Rotarian is having access to funding from The Rotary Foundation to create meaningful change both in your community and around the world.</a:t>
            </a:r>
            <a:endParaRPr/>
          </a:p>
          <a:p>
            <a:pPr marL="0" marR="0" lvl="0" indent="0" algn="l" rtl="0">
              <a:lnSpc>
                <a:spcPct val="150000"/>
              </a:lnSpc>
              <a:spcBef>
                <a:spcPts val="800"/>
              </a:spcBef>
              <a:spcAft>
                <a:spcPts val="0"/>
              </a:spcAft>
              <a:buNone/>
            </a:pPr>
            <a:endParaRPr sz="1050">
              <a:latin typeface="Calibri"/>
              <a:ea typeface="Calibri"/>
              <a:cs typeface="Calibri"/>
              <a:sym typeface="Calibri"/>
            </a:endParaRPr>
          </a:p>
          <a:p>
            <a:pPr marL="0" marR="0" lvl="0" indent="0" algn="l" rtl="0">
              <a:lnSpc>
                <a:spcPct val="150000"/>
              </a:lnSpc>
              <a:spcBef>
                <a:spcPts val="800"/>
              </a:spcBef>
              <a:spcAft>
                <a:spcPts val="0"/>
              </a:spcAft>
              <a:buNone/>
            </a:pPr>
            <a:r>
              <a:rPr lang="en-US" sz="1100">
                <a:latin typeface="Arial Narrow"/>
                <a:ea typeface="Arial Narrow"/>
                <a:cs typeface="Arial Narrow"/>
                <a:sym typeface="Arial Narrow"/>
              </a:rPr>
              <a:t>It’s a foundation for Rotarians — it funds projects carried out by Rotarians, and it’s supported solely by voluntary contributions from Rotarians like you and friends of Rotary who share our vision of a better world. </a:t>
            </a:r>
            <a:endParaRPr sz="1050">
              <a:latin typeface="Calibri"/>
              <a:ea typeface="Calibri"/>
              <a:cs typeface="Calibri"/>
              <a:sym typeface="Calibri"/>
            </a:endParaRPr>
          </a:p>
          <a:p>
            <a:pPr marL="0" marR="0" lvl="0" indent="0" algn="l" rtl="0">
              <a:lnSpc>
                <a:spcPct val="150000"/>
              </a:lnSpc>
              <a:spcBef>
                <a:spcPts val="800"/>
              </a:spcBef>
              <a:spcAft>
                <a:spcPts val="0"/>
              </a:spcAft>
              <a:buNone/>
            </a:pPr>
            <a:endParaRPr sz="1100">
              <a:latin typeface="Calibri"/>
              <a:ea typeface="Calibri"/>
              <a:cs typeface="Calibri"/>
              <a:sym typeface="Calibri"/>
            </a:endParaRPr>
          </a:p>
        </p:txBody>
      </p:sp>
    </p:spTree>
    <p:extLst>
      <p:ext uri="{BB962C8B-B14F-4D97-AF65-F5344CB8AC3E}">
        <p14:creationId xmlns:p14="http://schemas.microsoft.com/office/powerpoint/2010/main" val="370641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notes"/>
          <p:cNvSpPr txBox="1">
            <a:spLocks noGrp="1"/>
          </p:cNvSpPr>
          <p:nvPr>
            <p:ph type="sldNum" idx="12"/>
          </p:nvPr>
        </p:nvSpPr>
        <p:spPr>
          <a:xfrm>
            <a:off x="3971926" y="8831263"/>
            <a:ext cx="3038475"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36" name="Google Shape;236;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7" name="Google Shape;237;p1:notes"/>
          <p:cNvSpPr txBox="1">
            <a:spLocks noGrp="1"/>
          </p:cNvSpPr>
          <p:nvPr>
            <p:ph type="body" idx="1"/>
          </p:nvPr>
        </p:nvSpPr>
        <p:spPr>
          <a:xfrm>
            <a:off x="935039" y="4416426"/>
            <a:ext cx="5140325" cy="4183063"/>
          </a:xfrm>
          <a:prstGeom prst="rect">
            <a:avLst/>
          </a:prstGeom>
          <a:noFill/>
          <a:ln>
            <a:noFill/>
          </a:ln>
        </p:spPr>
        <p:txBody>
          <a:bodyPr spcFirstLastPara="1" wrap="square" lIns="93150" tIns="46575" rIns="93150" bIns="46575" anchor="t" anchorCtr="0">
            <a:noAutofit/>
          </a:bodyPr>
          <a:lstStyle/>
          <a:p>
            <a:pPr marL="0" marR="0" lvl="0" indent="0" algn="l" rtl="0">
              <a:lnSpc>
                <a:spcPct val="150000"/>
              </a:lnSpc>
              <a:spcBef>
                <a:spcPts val="0"/>
              </a:spcBef>
              <a:spcAft>
                <a:spcPts val="0"/>
              </a:spcAft>
              <a:buNone/>
            </a:pPr>
            <a:r>
              <a:rPr lang="en-US" sz="1100">
                <a:latin typeface="Arial Narrow"/>
                <a:ea typeface="Arial Narrow"/>
                <a:cs typeface="Arial Narrow"/>
                <a:sym typeface="Arial Narrow"/>
              </a:rPr>
              <a:t>Thank you for having me here today to talk with you about The Rotary Foundation and, in particular, about our Annual Fund. I’d like to start by getting to know a little bit more about you and your interest in Rotary.</a:t>
            </a:r>
            <a:endParaRPr sz="1050" i="0">
              <a:latin typeface="Calibri"/>
              <a:ea typeface="Calibri"/>
              <a:cs typeface="Calibri"/>
              <a:sym typeface="Calibri"/>
            </a:endParaRPr>
          </a:p>
          <a:p>
            <a:pPr marL="0" marR="0" lvl="0" indent="0" algn="l" rtl="0">
              <a:lnSpc>
                <a:spcPct val="150000"/>
              </a:lnSpc>
              <a:spcBef>
                <a:spcPts val="800"/>
              </a:spcBef>
              <a:spcAft>
                <a:spcPts val="0"/>
              </a:spcAft>
              <a:buNone/>
            </a:pPr>
            <a:endParaRPr sz="1050" i="0">
              <a:latin typeface="Calibri"/>
              <a:ea typeface="Calibri"/>
              <a:cs typeface="Calibri"/>
              <a:sym typeface="Calibri"/>
            </a:endParaRPr>
          </a:p>
          <a:p>
            <a:pPr marL="0" marR="0" lvl="0" indent="0" algn="l" rtl="0">
              <a:lnSpc>
                <a:spcPct val="150000"/>
              </a:lnSpc>
              <a:spcBef>
                <a:spcPts val="800"/>
              </a:spcBef>
              <a:spcAft>
                <a:spcPts val="0"/>
              </a:spcAft>
              <a:buNone/>
            </a:pPr>
            <a:r>
              <a:rPr lang="en-US" sz="1050" i="0">
                <a:latin typeface="Calibri"/>
                <a:ea typeface="Calibri"/>
                <a:cs typeface="Calibri"/>
                <a:sym typeface="Calibri"/>
              </a:rPr>
              <a:t>H</a:t>
            </a:r>
            <a:r>
              <a:rPr lang="en-US" sz="1100" i="0">
                <a:latin typeface="Arial Narrow"/>
                <a:ea typeface="Arial Narrow"/>
                <a:cs typeface="Arial Narrow"/>
                <a:sym typeface="Arial Narrow"/>
              </a:rPr>
              <a:t>ow many of you joined Rotary to make an impact through service? Raise your hands.</a:t>
            </a:r>
            <a:endParaRPr sz="1050" i="0">
              <a:latin typeface="Calibri"/>
              <a:ea typeface="Calibri"/>
              <a:cs typeface="Calibri"/>
              <a:sym typeface="Calibri"/>
            </a:endParaRPr>
          </a:p>
          <a:p>
            <a:pPr marL="0" marR="0" lvl="0" indent="0" algn="l" rtl="0">
              <a:lnSpc>
                <a:spcPct val="150000"/>
              </a:lnSpc>
              <a:spcBef>
                <a:spcPts val="800"/>
              </a:spcBef>
              <a:spcAft>
                <a:spcPts val="0"/>
              </a:spcAft>
              <a:buNone/>
            </a:pPr>
            <a:endParaRPr sz="1100">
              <a:latin typeface="Arial Narrow"/>
              <a:ea typeface="Arial Narrow"/>
              <a:cs typeface="Arial Narrow"/>
              <a:sym typeface="Arial Narrow"/>
            </a:endParaRPr>
          </a:p>
          <a:p>
            <a:pPr marL="0" marR="0" lvl="0" indent="0" algn="l" rtl="0">
              <a:lnSpc>
                <a:spcPct val="150000"/>
              </a:lnSpc>
              <a:spcBef>
                <a:spcPts val="800"/>
              </a:spcBef>
              <a:spcAft>
                <a:spcPts val="0"/>
              </a:spcAft>
              <a:buNone/>
            </a:pPr>
            <a:r>
              <a:rPr lang="en-US" sz="1100">
                <a:latin typeface="Arial Narrow"/>
                <a:ea typeface="Arial Narrow"/>
                <a:cs typeface="Arial Narrow"/>
                <a:sym typeface="Arial Narrow"/>
              </a:rPr>
              <a:t>Rotary truly is a premier international service organization. As Rotarians, we see solutions to challenges in our communities, and we take action to bring those ideas to life. One of the benefits of being a Rotarian is having access to funding from The Rotary Foundation to create meaningful change both in your community and around the world.</a:t>
            </a:r>
            <a:endParaRPr/>
          </a:p>
          <a:p>
            <a:pPr marL="0" marR="0" lvl="0" indent="0" algn="l" rtl="0">
              <a:lnSpc>
                <a:spcPct val="150000"/>
              </a:lnSpc>
              <a:spcBef>
                <a:spcPts val="800"/>
              </a:spcBef>
              <a:spcAft>
                <a:spcPts val="0"/>
              </a:spcAft>
              <a:buNone/>
            </a:pPr>
            <a:endParaRPr sz="1050">
              <a:latin typeface="Calibri"/>
              <a:ea typeface="Calibri"/>
              <a:cs typeface="Calibri"/>
              <a:sym typeface="Calibri"/>
            </a:endParaRPr>
          </a:p>
          <a:p>
            <a:pPr marL="0" marR="0" lvl="0" indent="0" algn="l" rtl="0">
              <a:lnSpc>
                <a:spcPct val="150000"/>
              </a:lnSpc>
              <a:spcBef>
                <a:spcPts val="800"/>
              </a:spcBef>
              <a:spcAft>
                <a:spcPts val="0"/>
              </a:spcAft>
              <a:buNone/>
            </a:pPr>
            <a:r>
              <a:rPr lang="en-US" sz="1100">
                <a:latin typeface="Arial Narrow"/>
                <a:ea typeface="Arial Narrow"/>
                <a:cs typeface="Arial Narrow"/>
                <a:sym typeface="Arial Narrow"/>
              </a:rPr>
              <a:t>It’s a foundation for Rotarians — it funds projects carried out by Rotarians, and it’s supported solely by voluntary contributions from Rotarians like you and friends of Rotary who share our vision of a better world. </a:t>
            </a:r>
            <a:endParaRPr sz="1050">
              <a:latin typeface="Calibri"/>
              <a:ea typeface="Calibri"/>
              <a:cs typeface="Calibri"/>
              <a:sym typeface="Calibri"/>
            </a:endParaRPr>
          </a:p>
          <a:p>
            <a:pPr marL="0" marR="0" lvl="0" indent="0" algn="l" rtl="0">
              <a:lnSpc>
                <a:spcPct val="150000"/>
              </a:lnSpc>
              <a:spcBef>
                <a:spcPts val="800"/>
              </a:spcBef>
              <a:spcAft>
                <a:spcPts val="0"/>
              </a:spcAft>
              <a:buNone/>
            </a:pPr>
            <a:endParaRPr sz="1100">
              <a:latin typeface="Calibri"/>
              <a:ea typeface="Calibri"/>
              <a:cs typeface="Calibri"/>
              <a:sym typeface="Calibri"/>
            </a:endParaRPr>
          </a:p>
        </p:txBody>
      </p:sp>
    </p:spTree>
    <p:extLst>
      <p:ext uri="{BB962C8B-B14F-4D97-AF65-F5344CB8AC3E}">
        <p14:creationId xmlns:p14="http://schemas.microsoft.com/office/powerpoint/2010/main" val="370641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61650EA-7282-4386-9CA4-0759BF4B110B}" type="slidenum">
              <a:rPr lang="en-US" smtClean="0"/>
              <a:t>4</a:t>
            </a:fld>
            <a:endParaRPr lang="en-US" dirty="0"/>
          </a:p>
        </p:txBody>
      </p:sp>
    </p:spTree>
    <p:extLst>
      <p:ext uri="{BB962C8B-B14F-4D97-AF65-F5344CB8AC3E}">
        <p14:creationId xmlns:p14="http://schemas.microsoft.com/office/powerpoint/2010/main" val="3346923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65887">
              <a:lnSpc>
                <a:spcPts val="1325"/>
              </a:lnSpc>
              <a:spcBef>
                <a:spcPts val="611"/>
              </a:spcBef>
            </a:pPr>
            <a:r>
              <a:rPr lang="en-US" dirty="0">
                <a:solidFill>
                  <a:srgbClr val="000000"/>
                </a:solidFill>
                <a:latin typeface="Times New Roman"/>
                <a:ea typeface="Times New Roman"/>
                <a:cs typeface="BerkeleyStd-Book"/>
              </a:rPr>
              <a:t>The six areas of focus reflect critical humanitarian issues and needs being addressed by Rotarians worldwide. </a:t>
            </a:r>
          </a:p>
          <a:p>
            <a:pPr indent="-465887">
              <a:lnSpc>
                <a:spcPts val="1325"/>
              </a:lnSpc>
              <a:spcBef>
                <a:spcPts val="611"/>
              </a:spcBef>
            </a:pPr>
            <a:endParaRPr lang="en-US" dirty="0">
              <a:solidFill>
                <a:srgbClr val="000000"/>
              </a:solidFill>
              <a:latin typeface="Times New Roman"/>
              <a:ea typeface="Times New Roman"/>
              <a:cs typeface="BerkeleyStd-Book"/>
            </a:endParaRPr>
          </a:p>
          <a:p>
            <a:pPr indent="-465887">
              <a:lnSpc>
                <a:spcPts val="1325"/>
              </a:lnSpc>
              <a:spcBef>
                <a:spcPts val="611"/>
              </a:spcBef>
            </a:pPr>
            <a:r>
              <a:rPr lang="en-US" dirty="0">
                <a:solidFill>
                  <a:srgbClr val="000000"/>
                </a:solidFill>
                <a:latin typeface="Times New Roman"/>
                <a:ea typeface="Times New Roman"/>
                <a:cs typeface="BerkeleyStd-Book"/>
              </a:rPr>
              <a:t>They align Rotary with other international development efforts and advance the Foundation’s mission. Each of the areas listed has specific goals that are outlined in the corresponding area of focus policy statement. </a:t>
            </a:r>
            <a:endParaRPr lang="en-US" dirty="0">
              <a:solidFill>
                <a:srgbClr val="000000"/>
              </a:solidFill>
              <a:latin typeface="BerkeleyStd-Book"/>
              <a:ea typeface="Times New Roman"/>
              <a:cs typeface="BerkeleyStd-Book"/>
            </a:endParaRPr>
          </a:p>
          <a:p>
            <a:pPr marL="642924" lvl="1" indent="-177037">
              <a:lnSpc>
                <a:spcPts val="1325"/>
              </a:lnSpc>
              <a:spcBef>
                <a:spcPts val="611"/>
              </a:spcBef>
              <a:buFont typeface="Arial" pitchFamily="34" charset="0"/>
              <a:buChar char="•"/>
            </a:pPr>
            <a:r>
              <a:rPr lang="en-US" dirty="0">
                <a:solidFill>
                  <a:srgbClr val="000000"/>
                </a:solidFill>
                <a:latin typeface="Times New Roman"/>
                <a:ea typeface="Times New Roman"/>
                <a:cs typeface="BerkeleyStd-Book"/>
              </a:rPr>
              <a:t>Peace and conflict prevention/resolution</a:t>
            </a:r>
            <a:endParaRPr lang="en-US" dirty="0">
              <a:solidFill>
                <a:srgbClr val="000000"/>
              </a:solidFill>
              <a:latin typeface="BerkeleyStd-Book"/>
              <a:ea typeface="Times New Roman"/>
              <a:cs typeface="BerkeleyStd-Book"/>
            </a:endParaRPr>
          </a:p>
          <a:p>
            <a:pPr marL="642924" lvl="1" indent="-177037">
              <a:lnSpc>
                <a:spcPts val="1325"/>
              </a:lnSpc>
              <a:spcBef>
                <a:spcPts val="611"/>
              </a:spcBef>
              <a:buFont typeface="Arial" pitchFamily="34" charset="0"/>
              <a:buChar char="•"/>
            </a:pPr>
            <a:r>
              <a:rPr lang="en-US" dirty="0">
                <a:solidFill>
                  <a:srgbClr val="000000"/>
                </a:solidFill>
                <a:latin typeface="Times New Roman"/>
                <a:ea typeface="Times New Roman"/>
                <a:cs typeface="BerkeleyStd-Book"/>
              </a:rPr>
              <a:t>Disease prevention and treatment</a:t>
            </a:r>
            <a:endParaRPr lang="en-US" dirty="0">
              <a:solidFill>
                <a:srgbClr val="000000"/>
              </a:solidFill>
              <a:latin typeface="BerkeleyStd-Book"/>
              <a:ea typeface="Times New Roman"/>
              <a:cs typeface="BerkeleyStd-Book"/>
            </a:endParaRPr>
          </a:p>
          <a:p>
            <a:pPr marL="642924" lvl="1" indent="-177037">
              <a:lnSpc>
                <a:spcPts val="1325"/>
              </a:lnSpc>
              <a:spcBef>
                <a:spcPts val="611"/>
              </a:spcBef>
              <a:buFont typeface="Arial" pitchFamily="34" charset="0"/>
              <a:buChar char="•"/>
            </a:pPr>
            <a:r>
              <a:rPr lang="en-US" dirty="0">
                <a:solidFill>
                  <a:srgbClr val="000000"/>
                </a:solidFill>
                <a:latin typeface="Times New Roman"/>
                <a:ea typeface="Times New Roman"/>
                <a:cs typeface="BerkeleyStd-Book"/>
              </a:rPr>
              <a:t>Water and sanitation</a:t>
            </a:r>
            <a:endParaRPr lang="en-US" dirty="0">
              <a:solidFill>
                <a:srgbClr val="000000"/>
              </a:solidFill>
              <a:latin typeface="BerkeleyStd-Book"/>
              <a:ea typeface="Times New Roman"/>
              <a:cs typeface="BerkeleyStd-Book"/>
            </a:endParaRPr>
          </a:p>
          <a:p>
            <a:pPr marL="642924" lvl="1" indent="-177037">
              <a:lnSpc>
                <a:spcPts val="1325"/>
              </a:lnSpc>
              <a:spcBef>
                <a:spcPts val="611"/>
              </a:spcBef>
              <a:buFont typeface="Arial" pitchFamily="34" charset="0"/>
              <a:buChar char="•"/>
            </a:pPr>
            <a:r>
              <a:rPr lang="en-US" dirty="0">
                <a:solidFill>
                  <a:srgbClr val="000000"/>
                </a:solidFill>
                <a:latin typeface="Times New Roman"/>
                <a:ea typeface="Times New Roman"/>
                <a:cs typeface="BerkeleyStd-Book"/>
              </a:rPr>
              <a:t>Maternal and child health</a:t>
            </a:r>
            <a:endParaRPr lang="en-US" dirty="0">
              <a:solidFill>
                <a:srgbClr val="000000"/>
              </a:solidFill>
              <a:latin typeface="BerkeleyStd-Book"/>
              <a:ea typeface="Times New Roman"/>
              <a:cs typeface="BerkeleyStd-Book"/>
            </a:endParaRPr>
          </a:p>
          <a:p>
            <a:pPr marL="642924" lvl="1" indent="-177037">
              <a:lnSpc>
                <a:spcPts val="1325"/>
              </a:lnSpc>
              <a:spcBef>
                <a:spcPts val="611"/>
              </a:spcBef>
              <a:buFont typeface="Arial" pitchFamily="34" charset="0"/>
              <a:buChar char="•"/>
            </a:pPr>
            <a:r>
              <a:rPr lang="en-US" dirty="0">
                <a:solidFill>
                  <a:srgbClr val="000000"/>
                </a:solidFill>
                <a:latin typeface="Times New Roman"/>
                <a:ea typeface="Times New Roman"/>
                <a:cs typeface="BerkeleyStd-Book"/>
              </a:rPr>
              <a:t>Basic education and literacy</a:t>
            </a:r>
            <a:endParaRPr lang="en-US" dirty="0">
              <a:solidFill>
                <a:srgbClr val="000000"/>
              </a:solidFill>
              <a:latin typeface="BerkeleyStd-Book"/>
              <a:ea typeface="Times New Roman"/>
              <a:cs typeface="BerkeleyStd-Book"/>
            </a:endParaRPr>
          </a:p>
          <a:p>
            <a:pPr marL="642924" lvl="1" indent="-177037">
              <a:lnSpc>
                <a:spcPts val="1325"/>
              </a:lnSpc>
              <a:spcBef>
                <a:spcPts val="611"/>
              </a:spcBef>
              <a:buFont typeface="Arial" pitchFamily="34" charset="0"/>
              <a:buChar char="•"/>
            </a:pPr>
            <a:r>
              <a:rPr lang="en-US" dirty="0">
                <a:solidFill>
                  <a:srgbClr val="000000"/>
                </a:solidFill>
                <a:latin typeface="Times New Roman"/>
                <a:ea typeface="Times New Roman"/>
                <a:cs typeface="BerkeleyStd-Book"/>
              </a:rPr>
              <a:t>Economic and community development </a:t>
            </a:r>
            <a:endParaRPr lang="en-US" dirty="0">
              <a:solidFill>
                <a:srgbClr val="000000"/>
              </a:solidFill>
              <a:latin typeface="BerkeleyStd-Book"/>
              <a:ea typeface="Times New Roman"/>
              <a:cs typeface="BerkeleyStd-Book"/>
            </a:endParaRPr>
          </a:p>
          <a:p>
            <a:endParaRPr lang="en-US" dirty="0"/>
          </a:p>
          <a:p>
            <a:endParaRPr lang="en-US" dirty="0"/>
          </a:p>
        </p:txBody>
      </p:sp>
      <p:sp>
        <p:nvSpPr>
          <p:cNvPr id="4" name="Slide Number Placeholder 3"/>
          <p:cNvSpPr>
            <a:spLocks noGrp="1"/>
          </p:cNvSpPr>
          <p:nvPr>
            <p:ph type="sldNum" sz="quarter" idx="10"/>
          </p:nvPr>
        </p:nvSpPr>
        <p:spPr/>
        <p:txBody>
          <a:bodyPr/>
          <a:lstStyle/>
          <a:p>
            <a:fld id="{8BAB0936-A299-40F2-A345-9E79BAA43F3C}"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83411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61650EA-7282-4386-9CA4-0759BF4B110B}" type="slidenum">
              <a:rPr lang="en-US" smtClean="0"/>
              <a:t>6</a:t>
            </a:fld>
            <a:endParaRPr lang="en-US" dirty="0"/>
          </a:p>
        </p:txBody>
      </p:sp>
    </p:spTree>
    <p:extLst>
      <p:ext uri="{BB962C8B-B14F-4D97-AF65-F5344CB8AC3E}">
        <p14:creationId xmlns:p14="http://schemas.microsoft.com/office/powerpoint/2010/main" val="133120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61650EA-7282-4386-9CA4-0759BF4B110B}" type="slidenum">
              <a:rPr lang="en-US" smtClean="0"/>
              <a:t>9</a:t>
            </a:fld>
            <a:endParaRPr lang="en-US" dirty="0"/>
          </a:p>
        </p:txBody>
      </p:sp>
    </p:spTree>
    <p:extLst>
      <p:ext uri="{BB962C8B-B14F-4D97-AF65-F5344CB8AC3E}">
        <p14:creationId xmlns:p14="http://schemas.microsoft.com/office/powerpoint/2010/main" val="2923621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for</a:t>
            </a:r>
            <a:r>
              <a:rPr lang="en-US" baseline="0" dirty="0"/>
              <a:t> questions from participants. Review contact information.</a:t>
            </a:r>
            <a:endParaRPr lang="en-US" dirty="0"/>
          </a:p>
        </p:txBody>
      </p:sp>
      <p:sp>
        <p:nvSpPr>
          <p:cNvPr id="4" name="Slide Number Placeholder 3"/>
          <p:cNvSpPr>
            <a:spLocks noGrp="1"/>
          </p:cNvSpPr>
          <p:nvPr>
            <p:ph type="sldNum" sz="quarter" idx="10"/>
          </p:nvPr>
        </p:nvSpPr>
        <p:spPr/>
        <p:txBody>
          <a:bodyPr/>
          <a:lstStyle/>
          <a:p>
            <a:fld id="{B61650EA-7282-4386-9CA4-0759BF4B110B}" type="slidenum">
              <a:rPr lang="en-US" smtClean="0"/>
              <a:t>11</a:t>
            </a:fld>
            <a:endParaRPr lang="en-US" dirty="0"/>
          </a:p>
        </p:txBody>
      </p:sp>
    </p:spTree>
    <p:extLst>
      <p:ext uri="{BB962C8B-B14F-4D97-AF65-F5344CB8AC3E}">
        <p14:creationId xmlns:p14="http://schemas.microsoft.com/office/powerpoint/2010/main" val="118958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228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and Content">
  <p:cSld name="5_Title and Content">
    <p:spTree>
      <p:nvGrpSpPr>
        <p:cNvPr id="1" name="Shape 41"/>
        <p:cNvGrpSpPr/>
        <p:nvPr/>
      </p:nvGrpSpPr>
      <p:grpSpPr>
        <a:xfrm>
          <a:off x="0" y="0"/>
          <a:ext cx="0" cy="0"/>
          <a:chOff x="0" y="0"/>
          <a:chExt cx="0" cy="0"/>
        </a:xfrm>
      </p:grpSpPr>
      <p:sp>
        <p:nvSpPr>
          <p:cNvPr id="42" name="Google Shape;42;p34"/>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43" name="Google Shape;43;p34"/>
          <p:cNvSpPr/>
          <p:nvPr/>
        </p:nvSpPr>
        <p:spPr>
          <a:xfrm>
            <a:off x="-76200" y="457200"/>
            <a:ext cx="9296400" cy="533400"/>
          </a:xfrm>
          <a:prstGeom prst="rect">
            <a:avLst/>
          </a:prstGeom>
          <a:solidFill>
            <a:srgbClr val="F7A81B"/>
          </a:solidFill>
          <a:ln>
            <a:noFill/>
          </a:ln>
          <a:effectLst>
            <a:outerShdw blurRad="88900" dist="61087" dir="5400000" rotWithShape="0">
              <a:srgbClr val="80808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44" name="Google Shape;44;p34"/>
          <p:cNvSpPr txBox="1">
            <a:spLocks noGrp="1"/>
          </p:cNvSpPr>
          <p:nvPr>
            <p:ph type="title"/>
          </p:nvPr>
        </p:nvSpPr>
        <p:spPr>
          <a:xfrm>
            <a:off x="381000" y="4572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32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5" name="Google Shape;45;p34"/>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rgbClr val="58585A"/>
              </a:buClr>
              <a:buSzPts val="3000"/>
              <a:buFont typeface="Arial"/>
              <a:buChar char="•"/>
              <a:defRPr sz="3000">
                <a:solidFill>
                  <a:srgbClr val="58585A"/>
                </a:solidFill>
                <a:latin typeface="Georgia"/>
                <a:ea typeface="Georgia"/>
                <a:cs typeface="Georgia"/>
                <a:sym typeface="Georgia"/>
              </a:defRPr>
            </a:lvl1pPr>
            <a:lvl2pPr marL="914400" marR="0" lvl="1" indent="-393700" algn="l" rtl="0">
              <a:spcBef>
                <a:spcPts val="520"/>
              </a:spcBef>
              <a:spcAft>
                <a:spcPts val="0"/>
              </a:spcAft>
              <a:buClr>
                <a:srgbClr val="58585A"/>
              </a:buClr>
              <a:buSzPts val="2600"/>
              <a:buFont typeface="Arial"/>
              <a:buChar char="–"/>
              <a:defRPr sz="2600" b="0" i="0" u="none" strike="noStrike" cap="none">
                <a:solidFill>
                  <a:srgbClr val="58585A"/>
                </a:solidFill>
                <a:latin typeface="Georgia"/>
                <a:ea typeface="Georgia"/>
                <a:cs typeface="Georgia"/>
                <a:sym typeface="Georgia"/>
              </a:defRPr>
            </a:lvl2pPr>
            <a:lvl3pPr marL="1371600" marR="0" lvl="2" indent="-368300" algn="l" rtl="0">
              <a:spcBef>
                <a:spcPts val="440"/>
              </a:spcBef>
              <a:spcAft>
                <a:spcPts val="0"/>
              </a:spcAft>
              <a:buClr>
                <a:srgbClr val="58585A"/>
              </a:buClr>
              <a:buSzPts val="2200"/>
              <a:buFont typeface="Arial"/>
              <a:buChar char="•"/>
              <a:defRPr sz="2200" b="0" i="0" u="none" strike="noStrike" cap="none">
                <a:solidFill>
                  <a:srgbClr val="58585A"/>
                </a:solidFill>
                <a:latin typeface="Georgia"/>
                <a:ea typeface="Georgia"/>
                <a:cs typeface="Georgia"/>
                <a:sym typeface="Georgia"/>
              </a:defRPr>
            </a:lvl3pPr>
            <a:lvl4pPr marL="1828800" marR="0" lvl="3" indent="-342900" algn="l" rtl="0">
              <a:spcBef>
                <a:spcPts val="360"/>
              </a:spcBef>
              <a:spcAft>
                <a:spcPts val="0"/>
              </a:spcAft>
              <a:buClr>
                <a:srgbClr val="58585A"/>
              </a:buClr>
              <a:buSzPts val="1800"/>
              <a:buFont typeface="Arial"/>
              <a:buChar char="–"/>
              <a:defRPr sz="1800" b="0" i="0" u="none" strike="noStrike" cap="none">
                <a:solidFill>
                  <a:srgbClr val="58585A"/>
                </a:solidFill>
                <a:latin typeface="Georgia"/>
                <a:ea typeface="Georgia"/>
                <a:cs typeface="Georgia"/>
                <a:sym typeface="Georgia"/>
              </a:defRPr>
            </a:lvl4pPr>
            <a:lvl5pPr marL="2286000" marR="0" lvl="4" indent="-330200" algn="l" rtl="0">
              <a:spcBef>
                <a:spcPts val="320"/>
              </a:spcBef>
              <a:spcAft>
                <a:spcPts val="0"/>
              </a:spcAft>
              <a:buClr>
                <a:srgbClr val="58585A"/>
              </a:buClr>
              <a:buSzPts val="1600"/>
              <a:buFont typeface="Arial"/>
              <a:buChar char="»"/>
              <a:defRPr sz="1600" b="0" i="0" u="none" strike="noStrike" cap="none">
                <a:solidFill>
                  <a:srgbClr val="58585A"/>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20894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6"/>
        <p:cNvGrpSpPr/>
        <p:nvPr/>
      </p:nvGrpSpPr>
      <p:grpSpPr>
        <a:xfrm>
          <a:off x="0" y="0"/>
          <a:ext cx="0" cy="0"/>
          <a:chOff x="0" y="0"/>
          <a:chExt cx="0" cy="0"/>
        </a:xfrm>
      </p:grpSpPr>
      <p:sp>
        <p:nvSpPr>
          <p:cNvPr id="47" name="Google Shape;47;p35"/>
          <p:cNvSpPr txBox="1">
            <a:spLocks noGrp="1"/>
          </p:cNvSpPr>
          <p:nvPr>
            <p:ph type="title"/>
          </p:nvPr>
        </p:nvSpPr>
        <p:spPr>
          <a:xfrm>
            <a:off x="381000" y="2286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solidFill>
                  <a:srgbClr val="D8D8D8"/>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105987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48"/>
        <p:cNvGrpSpPr/>
        <p:nvPr/>
      </p:nvGrpSpPr>
      <p:grpSpPr>
        <a:xfrm>
          <a:off x="0" y="0"/>
          <a:ext cx="0" cy="0"/>
          <a:chOff x="0" y="0"/>
          <a:chExt cx="0" cy="0"/>
        </a:xfrm>
      </p:grpSpPr>
      <p:sp>
        <p:nvSpPr>
          <p:cNvPr id="49" name="Google Shape;49;p3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0" i="0" u="none" strike="noStrike" cap="none">
                <a:solidFill>
                  <a:schemeClr val="dk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0" name="Google Shape;50;p3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rgbClr val="B7B2AE"/>
              </a:buClr>
              <a:buSzPts val="2000"/>
              <a:buFont typeface="Arial"/>
              <a:buNone/>
              <a:defRPr sz="2000">
                <a:solidFill>
                  <a:srgbClr val="B7B2AE"/>
                </a:solidFill>
                <a:latin typeface="Georgia"/>
                <a:ea typeface="Georgia"/>
                <a:cs typeface="Georgia"/>
                <a:sym typeface="Georgia"/>
              </a:defRPr>
            </a:lvl1pPr>
            <a:lvl2pPr marL="914400" marR="0" lvl="1" indent="-228600" algn="l" rtl="0">
              <a:spcBef>
                <a:spcPts val="360"/>
              </a:spcBef>
              <a:spcAft>
                <a:spcPts val="0"/>
              </a:spcAft>
              <a:buClr>
                <a:srgbClr val="B7B2AE"/>
              </a:buClr>
              <a:buSzPts val="1800"/>
              <a:buFont typeface="Arial"/>
              <a:buNone/>
              <a:defRPr sz="1800" b="0" i="0" u="none" strike="noStrike" cap="none">
                <a:solidFill>
                  <a:srgbClr val="B7B2AE"/>
                </a:solidFill>
                <a:latin typeface="Arial"/>
                <a:ea typeface="Arial"/>
                <a:cs typeface="Arial"/>
                <a:sym typeface="Arial"/>
              </a:defRPr>
            </a:lvl2pPr>
            <a:lvl3pPr marL="1371600" marR="0" lvl="2" indent="-228600" algn="l" rtl="0">
              <a:spcBef>
                <a:spcPts val="320"/>
              </a:spcBef>
              <a:spcAft>
                <a:spcPts val="0"/>
              </a:spcAft>
              <a:buClr>
                <a:srgbClr val="B7B2AE"/>
              </a:buClr>
              <a:buSzPts val="1600"/>
              <a:buFont typeface="Arial"/>
              <a:buNone/>
              <a:defRPr sz="1600" b="0" i="0" u="none" strike="noStrike" cap="none">
                <a:solidFill>
                  <a:srgbClr val="B7B2AE"/>
                </a:solidFill>
                <a:latin typeface="Arial"/>
                <a:ea typeface="Arial"/>
                <a:cs typeface="Arial"/>
                <a:sym typeface="Arial"/>
              </a:defRPr>
            </a:lvl3pPr>
            <a:lvl4pPr marL="1828800" marR="0" lvl="3" indent="-228600" algn="l" rtl="0">
              <a:spcBef>
                <a:spcPts val="280"/>
              </a:spcBef>
              <a:spcAft>
                <a:spcPts val="0"/>
              </a:spcAft>
              <a:buClr>
                <a:srgbClr val="B7B2AE"/>
              </a:buClr>
              <a:buSzPts val="1400"/>
              <a:buFont typeface="Arial"/>
              <a:buNone/>
              <a:defRPr sz="1400" b="0" i="0" u="none" strike="noStrike" cap="none">
                <a:solidFill>
                  <a:srgbClr val="B7B2AE"/>
                </a:solidFill>
                <a:latin typeface="Arial"/>
                <a:ea typeface="Arial"/>
                <a:cs typeface="Arial"/>
                <a:sym typeface="Arial"/>
              </a:defRPr>
            </a:lvl4pPr>
            <a:lvl5pPr marL="2286000" marR="0" lvl="4" indent="-228600" algn="l" rtl="0">
              <a:spcBef>
                <a:spcPts val="280"/>
              </a:spcBef>
              <a:spcAft>
                <a:spcPts val="0"/>
              </a:spcAft>
              <a:buClr>
                <a:srgbClr val="B7B2AE"/>
              </a:buClr>
              <a:buSzPts val="1400"/>
              <a:buFont typeface="Arial"/>
              <a:buNone/>
              <a:defRPr sz="1400" b="0" i="0" u="none" strike="noStrike" cap="none">
                <a:solidFill>
                  <a:srgbClr val="B7B2AE"/>
                </a:solidFill>
                <a:latin typeface="Arial"/>
                <a:ea typeface="Arial"/>
                <a:cs typeface="Arial"/>
                <a:sym typeface="Arial"/>
              </a:defRPr>
            </a:lvl5pPr>
            <a:lvl6pPr marL="2743200" marR="0" lvl="5" indent="-228600" algn="l" rtl="0">
              <a:spcBef>
                <a:spcPts val="280"/>
              </a:spcBef>
              <a:spcAft>
                <a:spcPts val="0"/>
              </a:spcAft>
              <a:buClr>
                <a:srgbClr val="B7B2AE"/>
              </a:buClr>
              <a:buSzPts val="1400"/>
              <a:buFont typeface="Arial"/>
              <a:buNone/>
              <a:defRPr sz="1400" b="0" i="0" u="none" strike="noStrike" cap="none">
                <a:solidFill>
                  <a:srgbClr val="B7B2AE"/>
                </a:solidFill>
                <a:latin typeface="Arial"/>
                <a:ea typeface="Arial"/>
                <a:cs typeface="Arial"/>
                <a:sym typeface="Arial"/>
              </a:defRPr>
            </a:lvl6pPr>
            <a:lvl7pPr marL="3200400" marR="0" lvl="6" indent="-228600" algn="l" rtl="0">
              <a:spcBef>
                <a:spcPts val="280"/>
              </a:spcBef>
              <a:spcAft>
                <a:spcPts val="0"/>
              </a:spcAft>
              <a:buClr>
                <a:srgbClr val="B7B2AE"/>
              </a:buClr>
              <a:buSzPts val="1400"/>
              <a:buFont typeface="Arial"/>
              <a:buNone/>
              <a:defRPr sz="1400" b="0" i="0" u="none" strike="noStrike" cap="none">
                <a:solidFill>
                  <a:srgbClr val="B7B2AE"/>
                </a:solidFill>
                <a:latin typeface="Arial"/>
                <a:ea typeface="Arial"/>
                <a:cs typeface="Arial"/>
                <a:sym typeface="Arial"/>
              </a:defRPr>
            </a:lvl7pPr>
            <a:lvl8pPr marL="3657600" marR="0" lvl="7" indent="-228600" algn="l" rtl="0">
              <a:spcBef>
                <a:spcPts val="280"/>
              </a:spcBef>
              <a:spcAft>
                <a:spcPts val="0"/>
              </a:spcAft>
              <a:buClr>
                <a:srgbClr val="B7B2AE"/>
              </a:buClr>
              <a:buSzPts val="1400"/>
              <a:buFont typeface="Arial"/>
              <a:buNone/>
              <a:defRPr sz="1400" b="0" i="0" u="none" strike="noStrike" cap="none">
                <a:solidFill>
                  <a:srgbClr val="B7B2AE"/>
                </a:solidFill>
                <a:latin typeface="Arial"/>
                <a:ea typeface="Arial"/>
                <a:cs typeface="Arial"/>
                <a:sym typeface="Arial"/>
              </a:defRPr>
            </a:lvl8pPr>
            <a:lvl9pPr marL="4114800" marR="0" lvl="8" indent="-228600" algn="l" rtl="0">
              <a:spcBef>
                <a:spcPts val="280"/>
              </a:spcBef>
              <a:spcAft>
                <a:spcPts val="0"/>
              </a:spcAft>
              <a:buClr>
                <a:srgbClr val="B7B2AE"/>
              </a:buClr>
              <a:buSzPts val="1400"/>
              <a:buFont typeface="Arial"/>
              <a:buNone/>
              <a:defRPr sz="1400" b="0" i="0" u="none" strike="noStrike" cap="none">
                <a:solidFill>
                  <a:srgbClr val="B7B2AE"/>
                </a:solidFill>
                <a:latin typeface="Arial"/>
                <a:ea typeface="Arial"/>
                <a:cs typeface="Arial"/>
                <a:sym typeface="Arial"/>
              </a:defRPr>
            </a:lvl9pPr>
          </a:lstStyle>
          <a:p>
            <a:endParaRPr/>
          </a:p>
        </p:txBody>
      </p:sp>
    </p:spTree>
    <p:extLst>
      <p:ext uri="{BB962C8B-B14F-4D97-AF65-F5344CB8AC3E}">
        <p14:creationId xmlns:p14="http://schemas.microsoft.com/office/powerpoint/2010/main" val="3074665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51"/>
        <p:cNvGrpSpPr/>
        <p:nvPr/>
      </p:nvGrpSpPr>
      <p:grpSpPr>
        <a:xfrm>
          <a:off x="0" y="0"/>
          <a:ext cx="0" cy="0"/>
          <a:chOff x="0" y="0"/>
          <a:chExt cx="0" cy="0"/>
        </a:xfrm>
      </p:grpSpPr>
      <p:sp>
        <p:nvSpPr>
          <p:cNvPr id="52" name="Google Shape;52;p3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dk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3" name="Google Shape;53;p3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a:solidFill>
                  <a:schemeClr val="dk1"/>
                </a:solidFill>
                <a:latin typeface="Georgia"/>
                <a:ea typeface="Georgia"/>
                <a:cs typeface="Georgia"/>
                <a:sym typeface="Georgia"/>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Georgia"/>
                <a:ea typeface="Georgia"/>
                <a:cs typeface="Georgia"/>
                <a:sym typeface="Georgia"/>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4" name="Google Shape;54;p3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a:solidFill>
                  <a:schemeClr val="dk1"/>
                </a:solidFill>
                <a:latin typeface="Georgia"/>
                <a:ea typeface="Georgia"/>
                <a:cs typeface="Georgia"/>
                <a:sym typeface="Georgia"/>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Georgia"/>
                <a:ea typeface="Georgia"/>
                <a:cs typeface="Georgia"/>
                <a:sym typeface="Georgia"/>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50564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5"/>
        <p:cNvGrpSpPr/>
        <p:nvPr/>
      </p:nvGrpSpPr>
      <p:grpSpPr>
        <a:xfrm>
          <a:off x="0" y="0"/>
          <a:ext cx="0" cy="0"/>
          <a:chOff x="0" y="0"/>
          <a:chExt cx="0" cy="0"/>
        </a:xfrm>
      </p:grpSpPr>
      <p:sp>
        <p:nvSpPr>
          <p:cNvPr id="56" name="Google Shape;56;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dk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7" name="Google Shape;57;p3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a:solidFill>
                  <a:schemeClr val="dk1"/>
                </a:solidFill>
                <a:latin typeface="Arial Narrow"/>
                <a:ea typeface="Arial Narrow"/>
                <a:cs typeface="Arial Narrow"/>
                <a:sym typeface="Arial Narrow"/>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58" name="Google Shape;58;p3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a:solidFill>
                  <a:schemeClr val="dk1"/>
                </a:solidFill>
                <a:latin typeface="Georgia"/>
                <a:ea typeface="Georgia"/>
                <a:cs typeface="Georgia"/>
                <a:sym typeface="Georgia"/>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9" name="Google Shape;59;p3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a:solidFill>
                  <a:schemeClr val="dk1"/>
                </a:solidFill>
                <a:latin typeface="Arial Narrow"/>
                <a:ea typeface="Arial Narrow"/>
                <a:cs typeface="Arial Narrow"/>
                <a:sym typeface="Arial Narrow"/>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60" name="Google Shape;60;p3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a:solidFill>
                  <a:schemeClr val="dk1"/>
                </a:solidFill>
                <a:latin typeface="Georgia"/>
                <a:ea typeface="Georgia"/>
                <a:cs typeface="Georgia"/>
                <a:sym typeface="Georgia"/>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726966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1"/>
        <p:cNvGrpSpPr/>
        <p:nvPr/>
      </p:nvGrpSpPr>
      <p:grpSpPr>
        <a:xfrm>
          <a:off x="0" y="0"/>
          <a:ext cx="0" cy="0"/>
          <a:chOff x="0" y="0"/>
          <a:chExt cx="0" cy="0"/>
        </a:xfrm>
      </p:grpSpPr>
      <p:sp>
        <p:nvSpPr>
          <p:cNvPr id="62" name="Google Shape;62;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chemeClr val="dk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2209275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3"/>
        <p:cNvGrpSpPr/>
        <p:nvPr/>
      </p:nvGrpSpPr>
      <p:grpSpPr>
        <a:xfrm>
          <a:off x="0" y="0"/>
          <a:ext cx="0" cy="0"/>
          <a:chOff x="0" y="0"/>
          <a:chExt cx="0" cy="0"/>
        </a:xfrm>
      </p:grpSpPr>
      <p:sp>
        <p:nvSpPr>
          <p:cNvPr id="64" name="Google Shape;64;p4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5" name="Google Shape;65;p4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a:solidFill>
                  <a:schemeClr val="dk1"/>
                </a:solidFill>
                <a:latin typeface="Georgia"/>
                <a:ea typeface="Georgia"/>
                <a:cs typeface="Georgia"/>
                <a:sym typeface="Georgia"/>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Georgia"/>
                <a:ea typeface="Georgia"/>
                <a:cs typeface="Georgia"/>
                <a:sym typeface="Georgia"/>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6" name="Google Shape;66;p4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a:solidFill>
                  <a:schemeClr val="dk1"/>
                </a:solidFill>
                <a:latin typeface="Georgia"/>
                <a:ea typeface="Georgia"/>
                <a:cs typeface="Georgia"/>
                <a:sym typeface="Georgia"/>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428974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67"/>
        <p:cNvGrpSpPr/>
        <p:nvPr/>
      </p:nvGrpSpPr>
      <p:grpSpPr>
        <a:xfrm>
          <a:off x="0" y="0"/>
          <a:ext cx="0" cy="0"/>
          <a:chOff x="0" y="0"/>
          <a:chExt cx="0" cy="0"/>
        </a:xfrm>
      </p:grpSpPr>
      <p:sp>
        <p:nvSpPr>
          <p:cNvPr id="68" name="Google Shape;68;p4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9" name="Google Shape;69;p41"/>
          <p:cNvSpPr>
            <a:spLocks noGrp="1"/>
          </p:cNvSpPr>
          <p:nvPr>
            <p:ph type="pic" idx="2"/>
          </p:nvPr>
        </p:nvSpPr>
        <p:spPr>
          <a:xfrm>
            <a:off x="1792288" y="612775"/>
            <a:ext cx="5486400" cy="4114800"/>
          </a:xfrm>
          <a:prstGeom prst="rect">
            <a:avLst/>
          </a:prstGeom>
          <a:noFill/>
          <a:ln>
            <a:noFill/>
          </a:ln>
        </p:spPr>
      </p:sp>
      <p:sp>
        <p:nvSpPr>
          <p:cNvPr id="70" name="Google Shape;70;p4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a:solidFill>
                  <a:schemeClr val="dk1"/>
                </a:solidFill>
                <a:latin typeface="Georgia"/>
                <a:ea typeface="Georgia"/>
                <a:cs typeface="Georgia"/>
                <a:sym typeface="Georgia"/>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82583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71"/>
        <p:cNvGrpSpPr/>
        <p:nvPr/>
      </p:nvGrpSpPr>
      <p:grpSpPr>
        <a:xfrm>
          <a:off x="0" y="0"/>
          <a:ext cx="0" cy="0"/>
          <a:chOff x="0" y="0"/>
          <a:chExt cx="0" cy="0"/>
        </a:xfrm>
      </p:grpSpPr>
    </p:spTree>
    <p:extLst>
      <p:ext uri="{BB962C8B-B14F-4D97-AF65-F5344CB8AC3E}">
        <p14:creationId xmlns:p14="http://schemas.microsoft.com/office/powerpoint/2010/main" val="729864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14_Title and Content">
  <p:cSld name="14_Title and Content">
    <p:spTree>
      <p:nvGrpSpPr>
        <p:cNvPr id="1" name="Shape 72"/>
        <p:cNvGrpSpPr/>
        <p:nvPr/>
      </p:nvGrpSpPr>
      <p:grpSpPr>
        <a:xfrm>
          <a:off x="0" y="0"/>
          <a:ext cx="0" cy="0"/>
          <a:chOff x="0" y="0"/>
          <a:chExt cx="0" cy="0"/>
        </a:xfrm>
      </p:grpSpPr>
      <p:sp>
        <p:nvSpPr>
          <p:cNvPr id="73" name="Google Shape;73;p43"/>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74" name="Google Shape;74;p43"/>
          <p:cNvSpPr/>
          <p:nvPr/>
        </p:nvSpPr>
        <p:spPr>
          <a:xfrm>
            <a:off x="-76200" y="457200"/>
            <a:ext cx="9296400" cy="533400"/>
          </a:xfrm>
          <a:prstGeom prst="rect">
            <a:avLst/>
          </a:prstGeom>
          <a:solidFill>
            <a:schemeClr val="accent1"/>
          </a:solidFill>
          <a:ln>
            <a:noFill/>
          </a:ln>
          <a:effectLst>
            <a:outerShdw blurRad="88900" dist="61087" dir="5400000" rotWithShape="0">
              <a:srgbClr val="00000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75" name="Google Shape;75;p43"/>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chemeClr val="dk1"/>
              </a:buClr>
              <a:buSzPts val="3000"/>
              <a:buFont typeface="Arial"/>
              <a:buChar char="•"/>
              <a:defRPr sz="3000">
                <a:solidFill>
                  <a:schemeClr val="dk1"/>
                </a:solidFill>
                <a:latin typeface="Georgia"/>
                <a:ea typeface="Georgia"/>
                <a:cs typeface="Georgia"/>
                <a:sym typeface="Georgia"/>
              </a:defRPr>
            </a:lvl1pPr>
            <a:lvl2pPr marL="914400" marR="0" lvl="1" indent="-393700" algn="l" rtl="0">
              <a:spcBef>
                <a:spcPts val="520"/>
              </a:spcBef>
              <a:spcAft>
                <a:spcPts val="0"/>
              </a:spcAft>
              <a:buClr>
                <a:schemeClr val="dk1"/>
              </a:buClr>
              <a:buSzPts val="2600"/>
              <a:buFont typeface="Arial"/>
              <a:buChar char="–"/>
              <a:defRPr sz="2600" b="0" i="0" u="none" strike="noStrike" cap="none">
                <a:solidFill>
                  <a:schemeClr val="dk1"/>
                </a:solidFill>
                <a:latin typeface="Georgia"/>
                <a:ea typeface="Georgia"/>
                <a:cs typeface="Georgia"/>
                <a:sym typeface="Georgia"/>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81265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2280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76"/>
        <p:cNvGrpSpPr/>
        <p:nvPr/>
      </p:nvGrpSpPr>
      <p:grpSpPr>
        <a:xfrm>
          <a:off x="0" y="0"/>
          <a:ext cx="0" cy="0"/>
          <a:chOff x="0" y="0"/>
          <a:chExt cx="0" cy="0"/>
        </a:xfrm>
      </p:grpSpPr>
    </p:spTree>
    <p:extLst>
      <p:ext uri="{BB962C8B-B14F-4D97-AF65-F5344CB8AC3E}">
        <p14:creationId xmlns:p14="http://schemas.microsoft.com/office/powerpoint/2010/main" val="294581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22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3_Title Slide">
  <p:cSld name="3_Title Slide">
    <p:spTree>
      <p:nvGrpSpPr>
        <p:cNvPr id="1" name="Shape 12"/>
        <p:cNvGrpSpPr/>
        <p:nvPr/>
      </p:nvGrpSpPr>
      <p:grpSpPr>
        <a:xfrm>
          <a:off x="0" y="0"/>
          <a:ext cx="0" cy="0"/>
          <a:chOff x="0" y="0"/>
          <a:chExt cx="0" cy="0"/>
        </a:xfrm>
      </p:grpSpPr>
      <p:sp>
        <p:nvSpPr>
          <p:cNvPr id="13" name="Google Shape;13;p27"/>
          <p:cNvSpPr txBox="1">
            <a:spLocks noGrp="1"/>
          </p:cNvSpPr>
          <p:nvPr>
            <p:ph type="ctrTitle"/>
          </p:nvPr>
        </p:nvSpPr>
        <p:spPr>
          <a:xfrm>
            <a:off x="-76200" y="3429000"/>
            <a:ext cx="9296400" cy="990600"/>
          </a:xfrm>
          <a:prstGeom prst="rect">
            <a:avLst/>
          </a:prstGeom>
          <a:solidFill>
            <a:schemeClr val="dk2"/>
          </a:solidFill>
          <a:ln>
            <a:noFill/>
          </a:ln>
          <a:effectLst>
            <a:outerShdw blurRad="57150" dist="50800" dir="2700000" algn="tl" rotWithShape="0">
              <a:srgbClr val="000000">
                <a:alpha val="40000"/>
              </a:srgbClr>
            </a:outerShdw>
          </a:effectLst>
        </p:spPr>
        <p:txBody>
          <a:bodyPr spcFirstLastPara="1" wrap="square" lIns="548625" tIns="0" rIns="0" bIns="91425" anchor="b" anchorCtr="0">
            <a:noAutofit/>
          </a:bodyPr>
          <a:lstStyle>
            <a:lvl1pPr marR="0" lvl="0" algn="l" rtl="0">
              <a:spcBef>
                <a:spcPts val="0"/>
              </a:spcBef>
              <a:spcAft>
                <a:spcPts val="0"/>
              </a:spcAft>
              <a:buSzPts val="1400"/>
              <a:buNone/>
              <a:defRPr sz="44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4" name="Google Shape;14;p27"/>
          <p:cNvSpPr txBox="1">
            <a:spLocks noGrp="1"/>
          </p:cNvSpPr>
          <p:nvPr>
            <p:ph type="subTitle" idx="1"/>
          </p:nvPr>
        </p:nvSpPr>
        <p:spPr>
          <a:xfrm>
            <a:off x="533400" y="4611744"/>
            <a:ext cx="6400800" cy="950856"/>
          </a:xfrm>
          <a:prstGeom prst="rect">
            <a:avLst/>
          </a:prstGeom>
          <a:noFill/>
          <a:ln>
            <a:noFill/>
          </a:ln>
        </p:spPr>
        <p:txBody>
          <a:bodyPr spcFirstLastPara="1" wrap="square" lIns="0" tIns="0" rIns="0" bIns="0" anchor="t" anchorCtr="0">
            <a:normAutofit/>
          </a:bodyPr>
          <a:lstStyle>
            <a:lvl1pPr marR="0" lvl="0" algn="l" rtl="0">
              <a:spcBef>
                <a:spcPts val="440"/>
              </a:spcBef>
              <a:spcAft>
                <a:spcPts val="0"/>
              </a:spcAft>
              <a:buClr>
                <a:schemeClr val="dk2"/>
              </a:buClr>
              <a:buSzPts val="2200"/>
              <a:buFont typeface="Arial"/>
              <a:buNone/>
              <a:defRPr sz="2200" b="0" i="0" u="none" strike="noStrike" cap="none">
                <a:solidFill>
                  <a:schemeClr val="dk2"/>
                </a:solidFill>
                <a:latin typeface="Georgia"/>
                <a:ea typeface="Georgia"/>
                <a:cs typeface="Georgia"/>
                <a:sym typeface="Georgia"/>
              </a:defRPr>
            </a:lvl1pPr>
            <a:lvl2pPr marR="0" lvl="1" algn="ctr" rtl="0">
              <a:spcBef>
                <a:spcPts val="560"/>
              </a:spcBef>
              <a:spcAft>
                <a:spcPts val="0"/>
              </a:spcAft>
              <a:buClr>
                <a:srgbClr val="B7B2AE"/>
              </a:buClr>
              <a:buSzPts val="2800"/>
              <a:buFont typeface="Arial"/>
              <a:buNone/>
              <a:defRPr sz="2800" b="0" i="0" u="none" strike="noStrike" cap="none">
                <a:solidFill>
                  <a:srgbClr val="B7B2AE"/>
                </a:solidFill>
                <a:latin typeface="Arial"/>
                <a:ea typeface="Arial"/>
                <a:cs typeface="Arial"/>
                <a:sym typeface="Arial"/>
              </a:defRPr>
            </a:lvl2pPr>
            <a:lvl3pPr marR="0" lvl="2" algn="ctr" rtl="0">
              <a:spcBef>
                <a:spcPts val="480"/>
              </a:spcBef>
              <a:spcAft>
                <a:spcPts val="0"/>
              </a:spcAft>
              <a:buClr>
                <a:srgbClr val="B7B2AE"/>
              </a:buClr>
              <a:buSzPts val="2400"/>
              <a:buFont typeface="Arial"/>
              <a:buNone/>
              <a:defRPr sz="2400" b="0" i="0" u="none" strike="noStrike" cap="none">
                <a:solidFill>
                  <a:srgbClr val="B7B2AE"/>
                </a:solidFill>
                <a:latin typeface="Arial"/>
                <a:ea typeface="Arial"/>
                <a:cs typeface="Arial"/>
                <a:sym typeface="Arial"/>
              </a:defRPr>
            </a:lvl3pPr>
            <a:lvl4pPr marR="0" lvl="3" algn="ctr" rtl="0">
              <a:spcBef>
                <a:spcPts val="400"/>
              </a:spcBef>
              <a:spcAft>
                <a:spcPts val="0"/>
              </a:spcAft>
              <a:buClr>
                <a:srgbClr val="B7B2AE"/>
              </a:buClr>
              <a:buSzPts val="2000"/>
              <a:buFont typeface="Arial"/>
              <a:buNone/>
              <a:defRPr sz="2000" b="0" i="0" u="none" strike="noStrike" cap="none">
                <a:solidFill>
                  <a:srgbClr val="B7B2AE"/>
                </a:solidFill>
                <a:latin typeface="Arial"/>
                <a:ea typeface="Arial"/>
                <a:cs typeface="Arial"/>
                <a:sym typeface="Arial"/>
              </a:defRPr>
            </a:lvl4pPr>
            <a:lvl5pPr marR="0" lvl="4" algn="ctr" rtl="0">
              <a:spcBef>
                <a:spcPts val="400"/>
              </a:spcBef>
              <a:spcAft>
                <a:spcPts val="0"/>
              </a:spcAft>
              <a:buClr>
                <a:srgbClr val="B7B2AE"/>
              </a:buClr>
              <a:buSzPts val="2000"/>
              <a:buFont typeface="Arial"/>
              <a:buNone/>
              <a:defRPr sz="2000" b="0" i="0" u="none" strike="noStrike" cap="none">
                <a:solidFill>
                  <a:srgbClr val="B7B2AE"/>
                </a:solidFill>
                <a:latin typeface="Arial"/>
                <a:ea typeface="Arial"/>
                <a:cs typeface="Arial"/>
                <a:sym typeface="Arial"/>
              </a:defRPr>
            </a:lvl5pPr>
            <a:lvl6pPr marR="0" lvl="5" algn="ctr" rtl="0">
              <a:spcBef>
                <a:spcPts val="400"/>
              </a:spcBef>
              <a:spcAft>
                <a:spcPts val="0"/>
              </a:spcAft>
              <a:buClr>
                <a:srgbClr val="B7B2AE"/>
              </a:buClr>
              <a:buSzPts val="2000"/>
              <a:buFont typeface="Arial"/>
              <a:buNone/>
              <a:defRPr sz="2000" b="0" i="0" u="none" strike="noStrike" cap="none">
                <a:solidFill>
                  <a:srgbClr val="B7B2AE"/>
                </a:solidFill>
                <a:latin typeface="Arial"/>
                <a:ea typeface="Arial"/>
                <a:cs typeface="Arial"/>
                <a:sym typeface="Arial"/>
              </a:defRPr>
            </a:lvl6pPr>
            <a:lvl7pPr marR="0" lvl="6" algn="ctr" rtl="0">
              <a:spcBef>
                <a:spcPts val="400"/>
              </a:spcBef>
              <a:spcAft>
                <a:spcPts val="0"/>
              </a:spcAft>
              <a:buClr>
                <a:srgbClr val="B7B2AE"/>
              </a:buClr>
              <a:buSzPts val="2000"/>
              <a:buFont typeface="Arial"/>
              <a:buNone/>
              <a:defRPr sz="2000" b="0" i="0" u="none" strike="noStrike" cap="none">
                <a:solidFill>
                  <a:srgbClr val="B7B2AE"/>
                </a:solidFill>
                <a:latin typeface="Arial"/>
                <a:ea typeface="Arial"/>
                <a:cs typeface="Arial"/>
                <a:sym typeface="Arial"/>
              </a:defRPr>
            </a:lvl7pPr>
            <a:lvl8pPr marR="0" lvl="7" algn="ctr" rtl="0">
              <a:spcBef>
                <a:spcPts val="400"/>
              </a:spcBef>
              <a:spcAft>
                <a:spcPts val="0"/>
              </a:spcAft>
              <a:buClr>
                <a:srgbClr val="B7B2AE"/>
              </a:buClr>
              <a:buSzPts val="2000"/>
              <a:buFont typeface="Arial"/>
              <a:buNone/>
              <a:defRPr sz="2000" b="0" i="0" u="none" strike="noStrike" cap="none">
                <a:solidFill>
                  <a:srgbClr val="B7B2AE"/>
                </a:solidFill>
                <a:latin typeface="Arial"/>
                <a:ea typeface="Arial"/>
                <a:cs typeface="Arial"/>
                <a:sym typeface="Arial"/>
              </a:defRPr>
            </a:lvl8pPr>
            <a:lvl9pPr marR="0" lvl="8" algn="ctr" rtl="0">
              <a:spcBef>
                <a:spcPts val="400"/>
              </a:spcBef>
              <a:spcAft>
                <a:spcPts val="0"/>
              </a:spcAft>
              <a:buClr>
                <a:srgbClr val="B7B2AE"/>
              </a:buClr>
              <a:buSzPts val="2000"/>
              <a:buFont typeface="Arial"/>
              <a:buNone/>
              <a:defRPr sz="2000" b="0" i="0" u="none" strike="noStrike" cap="none">
                <a:solidFill>
                  <a:srgbClr val="B7B2AE"/>
                </a:solidFill>
                <a:latin typeface="Arial"/>
                <a:ea typeface="Arial"/>
                <a:cs typeface="Arial"/>
                <a:sym typeface="Arial"/>
              </a:defRPr>
            </a:lvl9pPr>
          </a:lstStyle>
          <a:p>
            <a:endParaRPr/>
          </a:p>
        </p:txBody>
      </p:sp>
    </p:spTree>
    <p:extLst>
      <p:ext uri="{BB962C8B-B14F-4D97-AF65-F5344CB8AC3E}">
        <p14:creationId xmlns:p14="http://schemas.microsoft.com/office/powerpoint/2010/main" val="350858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4_Title and Content" type="obj">
  <p:cSld name="4_Title and Content">
    <p:spTree>
      <p:nvGrpSpPr>
        <p:cNvPr id="1" name="Shape 16"/>
        <p:cNvGrpSpPr/>
        <p:nvPr/>
      </p:nvGrpSpPr>
      <p:grpSpPr>
        <a:xfrm>
          <a:off x="0" y="0"/>
          <a:ext cx="0" cy="0"/>
          <a:chOff x="0" y="0"/>
          <a:chExt cx="0" cy="0"/>
        </a:xfrm>
      </p:grpSpPr>
      <p:sp>
        <p:nvSpPr>
          <p:cNvPr id="17" name="Google Shape;17;p29"/>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18" name="Google Shape;18;p29"/>
          <p:cNvSpPr/>
          <p:nvPr/>
        </p:nvSpPr>
        <p:spPr>
          <a:xfrm>
            <a:off x="-76200" y="457200"/>
            <a:ext cx="9296400" cy="533400"/>
          </a:xfrm>
          <a:prstGeom prst="rect">
            <a:avLst/>
          </a:prstGeom>
          <a:solidFill>
            <a:schemeClr val="dk2"/>
          </a:solidFill>
          <a:ln>
            <a:noFill/>
          </a:ln>
          <a:effectLst>
            <a:outerShdw blurRad="88900" dist="61087" dir="5400000" rotWithShape="0">
              <a:srgbClr val="80808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19" name="Google Shape;19;p29"/>
          <p:cNvSpPr txBox="1">
            <a:spLocks noGrp="1"/>
          </p:cNvSpPr>
          <p:nvPr>
            <p:ph type="title"/>
          </p:nvPr>
        </p:nvSpPr>
        <p:spPr>
          <a:xfrm>
            <a:off x="381000" y="4572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32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0" name="Google Shape;20;p29"/>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rgbClr val="58585A"/>
              </a:buClr>
              <a:buSzPts val="3000"/>
              <a:buFont typeface="Arial"/>
              <a:buChar char="•"/>
              <a:defRPr sz="3000" b="0" i="0" u="none" strike="noStrike" cap="none">
                <a:solidFill>
                  <a:srgbClr val="58585A"/>
                </a:solidFill>
                <a:latin typeface="Georgia"/>
                <a:ea typeface="Georgia"/>
                <a:cs typeface="Georgia"/>
                <a:sym typeface="Georgia"/>
              </a:defRPr>
            </a:lvl1pPr>
            <a:lvl2pPr marL="914400" marR="0" lvl="1" indent="-393700" algn="l" rtl="0">
              <a:spcBef>
                <a:spcPts val="520"/>
              </a:spcBef>
              <a:spcAft>
                <a:spcPts val="0"/>
              </a:spcAft>
              <a:buClr>
                <a:srgbClr val="58585A"/>
              </a:buClr>
              <a:buSzPts val="2600"/>
              <a:buFont typeface="Arial"/>
              <a:buChar char="–"/>
              <a:defRPr sz="2600" b="0" i="0" u="none" strike="noStrike" cap="none">
                <a:solidFill>
                  <a:srgbClr val="58585A"/>
                </a:solidFill>
                <a:latin typeface="Georgia"/>
                <a:ea typeface="Georgia"/>
                <a:cs typeface="Georgia"/>
                <a:sym typeface="Georgia"/>
              </a:defRPr>
            </a:lvl2pPr>
            <a:lvl3pPr marL="1371600" marR="0" lvl="2" indent="-368300" algn="l" rtl="0">
              <a:spcBef>
                <a:spcPts val="440"/>
              </a:spcBef>
              <a:spcAft>
                <a:spcPts val="0"/>
              </a:spcAft>
              <a:buClr>
                <a:srgbClr val="58585A"/>
              </a:buClr>
              <a:buSzPts val="2200"/>
              <a:buFont typeface="Arial"/>
              <a:buChar char="•"/>
              <a:defRPr sz="2200" b="0" i="0" u="none" strike="noStrike" cap="none">
                <a:solidFill>
                  <a:srgbClr val="58585A"/>
                </a:solidFill>
                <a:latin typeface="Georgia"/>
                <a:ea typeface="Georgia"/>
                <a:cs typeface="Georgia"/>
                <a:sym typeface="Georgia"/>
              </a:defRPr>
            </a:lvl3pPr>
            <a:lvl4pPr marL="1828800" marR="0" lvl="3" indent="-342900" algn="l" rtl="0">
              <a:spcBef>
                <a:spcPts val="360"/>
              </a:spcBef>
              <a:spcAft>
                <a:spcPts val="0"/>
              </a:spcAft>
              <a:buClr>
                <a:srgbClr val="58585A"/>
              </a:buClr>
              <a:buSzPts val="1800"/>
              <a:buFont typeface="Arial"/>
              <a:buChar char="–"/>
              <a:defRPr sz="1800" b="0" i="0" u="none" strike="noStrike" cap="none">
                <a:solidFill>
                  <a:srgbClr val="58585A"/>
                </a:solidFill>
                <a:latin typeface="Georgia"/>
                <a:ea typeface="Georgia"/>
                <a:cs typeface="Georgia"/>
                <a:sym typeface="Georgia"/>
              </a:defRPr>
            </a:lvl4pPr>
            <a:lvl5pPr marL="2286000" marR="0" lvl="4" indent="-330200" algn="l" rtl="0">
              <a:spcBef>
                <a:spcPts val="320"/>
              </a:spcBef>
              <a:spcAft>
                <a:spcPts val="0"/>
              </a:spcAft>
              <a:buClr>
                <a:srgbClr val="58585A"/>
              </a:buClr>
              <a:buSzPts val="1600"/>
              <a:buFont typeface="Arial"/>
              <a:buChar char="»"/>
              <a:defRPr sz="1600" b="0" i="0" u="none" strike="noStrike" cap="none">
                <a:solidFill>
                  <a:srgbClr val="58585A"/>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41412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1"/>
        <p:cNvGrpSpPr/>
        <p:nvPr/>
      </p:nvGrpSpPr>
      <p:grpSpPr>
        <a:xfrm>
          <a:off x="0" y="0"/>
          <a:ext cx="0" cy="0"/>
          <a:chOff x="0" y="0"/>
          <a:chExt cx="0" cy="0"/>
        </a:xfrm>
      </p:grpSpPr>
      <p:sp>
        <p:nvSpPr>
          <p:cNvPr id="22" name="Google Shape;22;p30"/>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23" name="Google Shape;23;p30"/>
          <p:cNvSpPr/>
          <p:nvPr/>
        </p:nvSpPr>
        <p:spPr>
          <a:xfrm>
            <a:off x="-76200" y="457200"/>
            <a:ext cx="9296400" cy="533400"/>
          </a:xfrm>
          <a:prstGeom prst="rect">
            <a:avLst/>
          </a:prstGeom>
          <a:solidFill>
            <a:schemeClr val="accent1"/>
          </a:solidFill>
          <a:ln>
            <a:noFill/>
          </a:ln>
          <a:effectLst>
            <a:outerShdw blurRad="88900" dist="61087" dir="5400000" rotWithShape="0">
              <a:srgbClr val="80808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24" name="Google Shape;24;p30"/>
          <p:cNvSpPr txBox="1">
            <a:spLocks noGrp="1"/>
          </p:cNvSpPr>
          <p:nvPr>
            <p:ph type="title"/>
          </p:nvPr>
        </p:nvSpPr>
        <p:spPr>
          <a:xfrm>
            <a:off x="381000" y="4572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32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5" name="Google Shape;25;p30"/>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rgbClr val="58585A"/>
              </a:buClr>
              <a:buSzPts val="3000"/>
              <a:buFont typeface="Arial"/>
              <a:buChar char="•"/>
              <a:defRPr sz="3000">
                <a:solidFill>
                  <a:srgbClr val="58585A"/>
                </a:solidFill>
                <a:latin typeface="Georgia"/>
                <a:ea typeface="Georgia"/>
                <a:cs typeface="Georgia"/>
                <a:sym typeface="Georgia"/>
              </a:defRPr>
            </a:lvl1pPr>
            <a:lvl2pPr marL="914400" marR="0" lvl="1" indent="-393700" algn="l" rtl="0">
              <a:spcBef>
                <a:spcPts val="520"/>
              </a:spcBef>
              <a:spcAft>
                <a:spcPts val="0"/>
              </a:spcAft>
              <a:buClr>
                <a:srgbClr val="58585A"/>
              </a:buClr>
              <a:buSzPts val="2600"/>
              <a:buFont typeface="Arial"/>
              <a:buChar char="–"/>
              <a:defRPr sz="2600" b="0" i="0" u="none" strike="noStrike" cap="none">
                <a:solidFill>
                  <a:srgbClr val="58585A"/>
                </a:solidFill>
                <a:latin typeface="Georgia"/>
                <a:ea typeface="Georgia"/>
                <a:cs typeface="Georgia"/>
                <a:sym typeface="Georgia"/>
              </a:defRPr>
            </a:lvl2pPr>
            <a:lvl3pPr marL="1371600" marR="0" lvl="2" indent="-368300" algn="l" rtl="0">
              <a:spcBef>
                <a:spcPts val="440"/>
              </a:spcBef>
              <a:spcAft>
                <a:spcPts val="0"/>
              </a:spcAft>
              <a:buClr>
                <a:srgbClr val="58585A"/>
              </a:buClr>
              <a:buSzPts val="2200"/>
              <a:buFont typeface="Arial"/>
              <a:buChar char="•"/>
              <a:defRPr sz="2200" b="0" i="0" u="none" strike="noStrike" cap="none">
                <a:solidFill>
                  <a:srgbClr val="58585A"/>
                </a:solidFill>
                <a:latin typeface="Georgia"/>
                <a:ea typeface="Georgia"/>
                <a:cs typeface="Georgia"/>
                <a:sym typeface="Georgia"/>
              </a:defRPr>
            </a:lvl3pPr>
            <a:lvl4pPr marL="1828800" marR="0" lvl="3" indent="-342900" algn="l" rtl="0">
              <a:spcBef>
                <a:spcPts val="360"/>
              </a:spcBef>
              <a:spcAft>
                <a:spcPts val="0"/>
              </a:spcAft>
              <a:buClr>
                <a:srgbClr val="58585A"/>
              </a:buClr>
              <a:buSzPts val="1800"/>
              <a:buFont typeface="Arial"/>
              <a:buChar char="–"/>
              <a:defRPr sz="1800" b="0" i="0" u="none" strike="noStrike" cap="none">
                <a:solidFill>
                  <a:srgbClr val="58585A"/>
                </a:solidFill>
                <a:latin typeface="Georgia"/>
                <a:ea typeface="Georgia"/>
                <a:cs typeface="Georgia"/>
                <a:sym typeface="Georgia"/>
              </a:defRPr>
            </a:lvl4pPr>
            <a:lvl5pPr marL="2286000" marR="0" lvl="4" indent="-330200" algn="l" rtl="0">
              <a:spcBef>
                <a:spcPts val="320"/>
              </a:spcBef>
              <a:spcAft>
                <a:spcPts val="0"/>
              </a:spcAft>
              <a:buClr>
                <a:srgbClr val="58585A"/>
              </a:buClr>
              <a:buSzPts val="1600"/>
              <a:buFont typeface="Arial"/>
              <a:buChar char="»"/>
              <a:defRPr sz="1600" b="0" i="0" u="none" strike="noStrike" cap="none">
                <a:solidFill>
                  <a:srgbClr val="58585A"/>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641505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6"/>
        <p:cNvGrpSpPr/>
        <p:nvPr/>
      </p:nvGrpSpPr>
      <p:grpSpPr>
        <a:xfrm>
          <a:off x="0" y="0"/>
          <a:ext cx="0" cy="0"/>
          <a:chOff x="0" y="0"/>
          <a:chExt cx="0" cy="0"/>
        </a:xfrm>
      </p:grpSpPr>
      <p:sp>
        <p:nvSpPr>
          <p:cNvPr id="27" name="Google Shape;27;p31"/>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28" name="Google Shape;28;p31"/>
          <p:cNvSpPr/>
          <p:nvPr/>
        </p:nvSpPr>
        <p:spPr>
          <a:xfrm>
            <a:off x="-76200" y="457200"/>
            <a:ext cx="9296400" cy="533400"/>
          </a:xfrm>
          <a:prstGeom prst="rect">
            <a:avLst/>
          </a:prstGeom>
          <a:solidFill>
            <a:srgbClr val="005DAA"/>
          </a:solidFill>
          <a:ln>
            <a:noFill/>
          </a:ln>
          <a:effectLst>
            <a:outerShdw blurRad="88900" dist="61087" dir="5400000" rotWithShape="0">
              <a:srgbClr val="80808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29" name="Google Shape;29;p31"/>
          <p:cNvSpPr txBox="1">
            <a:spLocks noGrp="1"/>
          </p:cNvSpPr>
          <p:nvPr>
            <p:ph type="title"/>
          </p:nvPr>
        </p:nvSpPr>
        <p:spPr>
          <a:xfrm>
            <a:off x="381000" y="4572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32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0" name="Google Shape;30;p31"/>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rgbClr val="58585A"/>
              </a:buClr>
              <a:buSzPts val="3000"/>
              <a:buFont typeface="Arial"/>
              <a:buChar char="•"/>
              <a:defRPr sz="3000">
                <a:solidFill>
                  <a:srgbClr val="58585A"/>
                </a:solidFill>
                <a:latin typeface="Georgia"/>
                <a:ea typeface="Georgia"/>
                <a:cs typeface="Georgia"/>
                <a:sym typeface="Georgia"/>
              </a:defRPr>
            </a:lvl1pPr>
            <a:lvl2pPr marL="914400" marR="0" lvl="1" indent="-393700" algn="l" rtl="0">
              <a:spcBef>
                <a:spcPts val="520"/>
              </a:spcBef>
              <a:spcAft>
                <a:spcPts val="0"/>
              </a:spcAft>
              <a:buClr>
                <a:srgbClr val="58585A"/>
              </a:buClr>
              <a:buSzPts val="2600"/>
              <a:buFont typeface="Arial"/>
              <a:buChar char="–"/>
              <a:defRPr sz="2600" b="0" i="0" u="none" strike="noStrike" cap="none">
                <a:solidFill>
                  <a:srgbClr val="58585A"/>
                </a:solidFill>
                <a:latin typeface="Georgia"/>
                <a:ea typeface="Georgia"/>
                <a:cs typeface="Georgia"/>
                <a:sym typeface="Georgia"/>
              </a:defRPr>
            </a:lvl2pPr>
            <a:lvl3pPr marL="1371600" marR="0" lvl="2" indent="-368300" algn="l" rtl="0">
              <a:spcBef>
                <a:spcPts val="440"/>
              </a:spcBef>
              <a:spcAft>
                <a:spcPts val="0"/>
              </a:spcAft>
              <a:buClr>
                <a:srgbClr val="58585A"/>
              </a:buClr>
              <a:buSzPts val="2200"/>
              <a:buFont typeface="Arial"/>
              <a:buChar char="•"/>
              <a:defRPr sz="2200" b="0" i="0" u="none" strike="noStrike" cap="none">
                <a:solidFill>
                  <a:srgbClr val="58585A"/>
                </a:solidFill>
                <a:latin typeface="Georgia"/>
                <a:ea typeface="Georgia"/>
                <a:cs typeface="Georgia"/>
                <a:sym typeface="Georgia"/>
              </a:defRPr>
            </a:lvl3pPr>
            <a:lvl4pPr marL="1828800" marR="0" lvl="3" indent="-342900" algn="l" rtl="0">
              <a:spcBef>
                <a:spcPts val="360"/>
              </a:spcBef>
              <a:spcAft>
                <a:spcPts val="0"/>
              </a:spcAft>
              <a:buClr>
                <a:srgbClr val="58585A"/>
              </a:buClr>
              <a:buSzPts val="1800"/>
              <a:buFont typeface="Arial"/>
              <a:buChar char="–"/>
              <a:defRPr sz="1800" b="0" i="0" u="none" strike="noStrike" cap="none">
                <a:solidFill>
                  <a:srgbClr val="58585A"/>
                </a:solidFill>
                <a:latin typeface="Georgia"/>
                <a:ea typeface="Georgia"/>
                <a:cs typeface="Georgia"/>
                <a:sym typeface="Georgia"/>
              </a:defRPr>
            </a:lvl4pPr>
            <a:lvl5pPr marL="2286000" marR="0" lvl="4" indent="-330200" algn="l" rtl="0">
              <a:spcBef>
                <a:spcPts val="320"/>
              </a:spcBef>
              <a:spcAft>
                <a:spcPts val="0"/>
              </a:spcAft>
              <a:buClr>
                <a:srgbClr val="58585A"/>
              </a:buClr>
              <a:buSzPts val="1600"/>
              <a:buFont typeface="Arial"/>
              <a:buChar char="»"/>
              <a:defRPr sz="1600" b="0" i="0" u="none" strike="noStrike" cap="none">
                <a:solidFill>
                  <a:srgbClr val="58585A"/>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293419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2_Title and Content">
  <p:cSld name="2_Title and Content">
    <p:spTree>
      <p:nvGrpSpPr>
        <p:cNvPr id="1" name="Shape 31"/>
        <p:cNvGrpSpPr/>
        <p:nvPr/>
      </p:nvGrpSpPr>
      <p:grpSpPr>
        <a:xfrm>
          <a:off x="0" y="0"/>
          <a:ext cx="0" cy="0"/>
          <a:chOff x="0" y="0"/>
          <a:chExt cx="0" cy="0"/>
        </a:xfrm>
      </p:grpSpPr>
      <p:sp>
        <p:nvSpPr>
          <p:cNvPr id="32" name="Google Shape;32;p32"/>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33" name="Google Shape;33;p32"/>
          <p:cNvSpPr/>
          <p:nvPr/>
        </p:nvSpPr>
        <p:spPr>
          <a:xfrm>
            <a:off x="-76200" y="457200"/>
            <a:ext cx="9296400" cy="533400"/>
          </a:xfrm>
          <a:prstGeom prst="rect">
            <a:avLst/>
          </a:prstGeom>
          <a:solidFill>
            <a:srgbClr val="009999"/>
          </a:solidFill>
          <a:ln>
            <a:noFill/>
          </a:ln>
          <a:effectLst>
            <a:outerShdw blurRad="88900" dist="61087" dir="5400000" rotWithShape="0">
              <a:srgbClr val="80808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34" name="Google Shape;34;p32"/>
          <p:cNvSpPr txBox="1">
            <a:spLocks noGrp="1"/>
          </p:cNvSpPr>
          <p:nvPr>
            <p:ph type="title"/>
          </p:nvPr>
        </p:nvSpPr>
        <p:spPr>
          <a:xfrm>
            <a:off x="381000" y="4572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32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5" name="Google Shape;35;p32"/>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rgbClr val="58585A"/>
              </a:buClr>
              <a:buSzPts val="3000"/>
              <a:buFont typeface="Arial"/>
              <a:buChar char="•"/>
              <a:defRPr sz="3000">
                <a:solidFill>
                  <a:srgbClr val="58585A"/>
                </a:solidFill>
                <a:latin typeface="Georgia"/>
                <a:ea typeface="Georgia"/>
                <a:cs typeface="Georgia"/>
                <a:sym typeface="Georgia"/>
              </a:defRPr>
            </a:lvl1pPr>
            <a:lvl2pPr marL="914400" marR="0" lvl="1" indent="-393700" algn="l" rtl="0">
              <a:spcBef>
                <a:spcPts val="520"/>
              </a:spcBef>
              <a:spcAft>
                <a:spcPts val="0"/>
              </a:spcAft>
              <a:buClr>
                <a:srgbClr val="58585A"/>
              </a:buClr>
              <a:buSzPts val="2600"/>
              <a:buFont typeface="Arial"/>
              <a:buChar char="–"/>
              <a:defRPr sz="2600" b="0" i="0" u="none" strike="noStrike" cap="none">
                <a:solidFill>
                  <a:srgbClr val="58585A"/>
                </a:solidFill>
                <a:latin typeface="Georgia"/>
                <a:ea typeface="Georgia"/>
                <a:cs typeface="Georgia"/>
                <a:sym typeface="Georgia"/>
              </a:defRPr>
            </a:lvl2pPr>
            <a:lvl3pPr marL="1371600" marR="0" lvl="2" indent="-368300" algn="l" rtl="0">
              <a:spcBef>
                <a:spcPts val="440"/>
              </a:spcBef>
              <a:spcAft>
                <a:spcPts val="0"/>
              </a:spcAft>
              <a:buClr>
                <a:srgbClr val="58585A"/>
              </a:buClr>
              <a:buSzPts val="2200"/>
              <a:buFont typeface="Arial"/>
              <a:buChar char="•"/>
              <a:defRPr sz="2200" b="0" i="0" u="none" strike="noStrike" cap="none">
                <a:solidFill>
                  <a:srgbClr val="58585A"/>
                </a:solidFill>
                <a:latin typeface="Georgia"/>
                <a:ea typeface="Georgia"/>
                <a:cs typeface="Georgia"/>
                <a:sym typeface="Georgia"/>
              </a:defRPr>
            </a:lvl3pPr>
            <a:lvl4pPr marL="1828800" marR="0" lvl="3" indent="-342900" algn="l" rtl="0">
              <a:spcBef>
                <a:spcPts val="360"/>
              </a:spcBef>
              <a:spcAft>
                <a:spcPts val="0"/>
              </a:spcAft>
              <a:buClr>
                <a:srgbClr val="58585A"/>
              </a:buClr>
              <a:buSzPts val="1800"/>
              <a:buFont typeface="Arial"/>
              <a:buChar char="–"/>
              <a:defRPr sz="1800" b="0" i="0" u="none" strike="noStrike" cap="none">
                <a:solidFill>
                  <a:srgbClr val="58585A"/>
                </a:solidFill>
                <a:latin typeface="Georgia"/>
                <a:ea typeface="Georgia"/>
                <a:cs typeface="Georgia"/>
                <a:sym typeface="Georgia"/>
              </a:defRPr>
            </a:lvl4pPr>
            <a:lvl5pPr marL="2286000" marR="0" lvl="4" indent="-330200" algn="l" rtl="0">
              <a:spcBef>
                <a:spcPts val="320"/>
              </a:spcBef>
              <a:spcAft>
                <a:spcPts val="0"/>
              </a:spcAft>
              <a:buClr>
                <a:srgbClr val="58585A"/>
              </a:buClr>
              <a:buSzPts val="1600"/>
              <a:buFont typeface="Arial"/>
              <a:buChar char="»"/>
              <a:defRPr sz="1600" b="0" i="0" u="none" strike="noStrike" cap="none">
                <a:solidFill>
                  <a:srgbClr val="58585A"/>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46904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36"/>
        <p:cNvGrpSpPr/>
        <p:nvPr/>
      </p:nvGrpSpPr>
      <p:grpSpPr>
        <a:xfrm>
          <a:off x="0" y="0"/>
          <a:ext cx="0" cy="0"/>
          <a:chOff x="0" y="0"/>
          <a:chExt cx="0" cy="0"/>
        </a:xfrm>
      </p:grpSpPr>
      <p:sp>
        <p:nvSpPr>
          <p:cNvPr id="37" name="Google Shape;37;p33"/>
          <p:cNvSpPr/>
          <p:nvPr/>
        </p:nvSpPr>
        <p:spPr>
          <a:xfrm>
            <a:off x="0" y="0"/>
            <a:ext cx="9144000" cy="68580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38" name="Google Shape;38;p33"/>
          <p:cNvSpPr/>
          <p:nvPr/>
        </p:nvSpPr>
        <p:spPr>
          <a:xfrm>
            <a:off x="-76200" y="457200"/>
            <a:ext cx="9296400" cy="533400"/>
          </a:xfrm>
          <a:prstGeom prst="rect">
            <a:avLst/>
          </a:prstGeom>
          <a:solidFill>
            <a:srgbClr val="FF7600"/>
          </a:solidFill>
          <a:ln>
            <a:noFill/>
          </a:ln>
          <a:effectLst>
            <a:outerShdw blurRad="88900" dist="61087" dir="5400000" rotWithShape="0">
              <a:srgbClr val="808080">
                <a:alpha val="24705"/>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rgbClr val="FFFFFF"/>
              </a:solidFill>
              <a:latin typeface="Calibri"/>
              <a:ea typeface="Calibri"/>
              <a:cs typeface="Calibri"/>
              <a:sym typeface="Calibri"/>
            </a:endParaRPr>
          </a:p>
        </p:txBody>
      </p:sp>
      <p:sp>
        <p:nvSpPr>
          <p:cNvPr id="39" name="Google Shape;39;p33"/>
          <p:cNvSpPr txBox="1">
            <a:spLocks noGrp="1"/>
          </p:cNvSpPr>
          <p:nvPr>
            <p:ph type="title"/>
          </p:nvPr>
        </p:nvSpPr>
        <p:spPr>
          <a:xfrm>
            <a:off x="381000" y="457200"/>
            <a:ext cx="8763000" cy="5334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3200" b="0" i="0" u="none" strike="noStrike" cap="none">
                <a:solidFill>
                  <a:schemeClr val="lt1"/>
                </a:solidFill>
                <a:latin typeface="Arial Narrow"/>
                <a:ea typeface="Arial Narrow"/>
                <a:cs typeface="Arial Narrow"/>
                <a:sym typeface="Arial Narrow"/>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0" name="Google Shape;40;p33"/>
          <p:cNvSpPr txBox="1">
            <a:spLocks noGrp="1"/>
          </p:cNvSpPr>
          <p:nvPr>
            <p:ph type="body" idx="1"/>
          </p:nvPr>
        </p:nvSpPr>
        <p:spPr>
          <a:xfrm>
            <a:off x="457200" y="1219200"/>
            <a:ext cx="8229600" cy="4525963"/>
          </a:xfrm>
          <a:prstGeom prst="rect">
            <a:avLst/>
          </a:prstGeom>
          <a:noFill/>
          <a:ln>
            <a:noFill/>
          </a:ln>
        </p:spPr>
        <p:txBody>
          <a:bodyPr spcFirstLastPara="1" wrap="square" lIns="91425" tIns="45700" rIns="91425" bIns="45700" anchor="t" anchorCtr="0">
            <a:noAutofit/>
          </a:bodyPr>
          <a:lstStyle>
            <a:lvl1pPr marL="457200" marR="0" lvl="0" indent="-419100" algn="l" rtl="0">
              <a:spcBef>
                <a:spcPts val="600"/>
              </a:spcBef>
              <a:spcAft>
                <a:spcPts val="0"/>
              </a:spcAft>
              <a:buClr>
                <a:srgbClr val="58585A"/>
              </a:buClr>
              <a:buSzPts val="3000"/>
              <a:buFont typeface="Arial"/>
              <a:buChar char="•"/>
              <a:defRPr sz="3000">
                <a:solidFill>
                  <a:srgbClr val="58585A"/>
                </a:solidFill>
                <a:latin typeface="Georgia"/>
                <a:ea typeface="Georgia"/>
                <a:cs typeface="Georgia"/>
                <a:sym typeface="Georgia"/>
              </a:defRPr>
            </a:lvl1pPr>
            <a:lvl2pPr marL="914400" marR="0" lvl="1" indent="-393700" algn="l" rtl="0">
              <a:spcBef>
                <a:spcPts val="520"/>
              </a:spcBef>
              <a:spcAft>
                <a:spcPts val="0"/>
              </a:spcAft>
              <a:buClr>
                <a:srgbClr val="58585A"/>
              </a:buClr>
              <a:buSzPts val="2600"/>
              <a:buFont typeface="Arial"/>
              <a:buChar char="–"/>
              <a:defRPr sz="2600" b="0" i="0" u="none" strike="noStrike" cap="none">
                <a:solidFill>
                  <a:srgbClr val="58585A"/>
                </a:solidFill>
                <a:latin typeface="Georgia"/>
                <a:ea typeface="Georgia"/>
                <a:cs typeface="Georgia"/>
                <a:sym typeface="Georgia"/>
              </a:defRPr>
            </a:lvl2pPr>
            <a:lvl3pPr marL="1371600" marR="0" lvl="2" indent="-368300" algn="l" rtl="0">
              <a:spcBef>
                <a:spcPts val="440"/>
              </a:spcBef>
              <a:spcAft>
                <a:spcPts val="0"/>
              </a:spcAft>
              <a:buClr>
                <a:srgbClr val="58585A"/>
              </a:buClr>
              <a:buSzPts val="2200"/>
              <a:buFont typeface="Arial"/>
              <a:buChar char="•"/>
              <a:defRPr sz="2200" b="0" i="0" u="none" strike="noStrike" cap="none">
                <a:solidFill>
                  <a:srgbClr val="58585A"/>
                </a:solidFill>
                <a:latin typeface="Georgia"/>
                <a:ea typeface="Georgia"/>
                <a:cs typeface="Georgia"/>
                <a:sym typeface="Georgia"/>
              </a:defRPr>
            </a:lvl3pPr>
            <a:lvl4pPr marL="1828800" marR="0" lvl="3" indent="-342900" algn="l" rtl="0">
              <a:spcBef>
                <a:spcPts val="360"/>
              </a:spcBef>
              <a:spcAft>
                <a:spcPts val="0"/>
              </a:spcAft>
              <a:buClr>
                <a:srgbClr val="58585A"/>
              </a:buClr>
              <a:buSzPts val="1800"/>
              <a:buFont typeface="Arial"/>
              <a:buChar char="–"/>
              <a:defRPr sz="1800" b="0" i="0" u="none" strike="noStrike" cap="none">
                <a:solidFill>
                  <a:srgbClr val="58585A"/>
                </a:solidFill>
                <a:latin typeface="Georgia"/>
                <a:ea typeface="Georgia"/>
                <a:cs typeface="Georgia"/>
                <a:sym typeface="Georgia"/>
              </a:defRPr>
            </a:lvl4pPr>
            <a:lvl5pPr marL="2286000" marR="0" lvl="4" indent="-330200" algn="l" rtl="0">
              <a:spcBef>
                <a:spcPts val="320"/>
              </a:spcBef>
              <a:spcAft>
                <a:spcPts val="0"/>
              </a:spcAft>
              <a:buClr>
                <a:srgbClr val="58585A"/>
              </a:buClr>
              <a:buSzPts val="1600"/>
              <a:buFont typeface="Arial"/>
              <a:buChar char="»"/>
              <a:defRPr sz="1600" b="0" i="0" u="none" strike="noStrike" cap="none">
                <a:solidFill>
                  <a:srgbClr val="58585A"/>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2417212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image" Target="../media/image4.png"/><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extBox 2"/>
          <p:cNvSpPr txBox="1"/>
          <p:nvPr/>
        </p:nvSpPr>
        <p:spPr>
          <a:xfrm>
            <a:off x="7703435" y="6420173"/>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i="0" dirty="0">
                <a:solidFill>
                  <a:schemeClr val="bg1"/>
                </a:solidFill>
                <a:latin typeface="Arial Narrow Bold"/>
                <a:cs typeface="Arial Narrow Bold"/>
              </a:rPr>
              <a:t>2015</a:t>
            </a:r>
          </a:p>
        </p:txBody>
      </p:sp>
    </p:spTree>
    <p:extLst>
      <p:ext uri="{BB962C8B-B14F-4D97-AF65-F5344CB8AC3E}">
        <p14:creationId xmlns:p14="http://schemas.microsoft.com/office/powerpoint/2010/main" val="1040622915"/>
      </p:ext>
    </p:extLst>
  </p:cSld>
  <p:clrMap bg1="lt1" tx1="dk1" bg2="lt2" tx2="dk2" accent1="accent1" accent2="accent2" accent3="accent3" accent4="accent4" accent5="accent5" accent6="accent6" hlink="hlink" folHlink="folHlink"/>
  <p:sldLayoutIdLst>
    <p:sldLayoutId id="2147483709"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7703435" y="6420173"/>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i="0" dirty="0">
                <a:solidFill>
                  <a:schemeClr val="tx1"/>
                </a:solidFill>
                <a:latin typeface="Arial Narrow Bold"/>
                <a:cs typeface="Arial Narrow Bold"/>
              </a:rPr>
              <a:t>2015</a:t>
            </a:r>
          </a:p>
        </p:txBody>
      </p:sp>
    </p:spTree>
    <p:extLst>
      <p:ext uri="{BB962C8B-B14F-4D97-AF65-F5344CB8AC3E}">
        <p14:creationId xmlns:p14="http://schemas.microsoft.com/office/powerpoint/2010/main" val="3514436161"/>
      </p:ext>
    </p:extLst>
  </p:cSld>
  <p:clrMap bg1="lt1" tx1="dk1" bg2="lt2" tx2="dk2" accent1="accent1" accent2="accent2" accent3="accent3" accent4="accent4" accent5="accent5" accent6="accent6" hlink="hlink" folHlink="folHlink"/>
  <p:sldLayoutIdLst>
    <p:sldLayoutId id="2147483686"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703435" y="6420173"/>
            <a:ext cx="1318661" cy="338554"/>
          </a:xfrm>
          <a:prstGeom prst="rect">
            <a:avLst/>
          </a:prstGeom>
        </p:spPr>
        <p:txBody>
          <a:bodyPr wrap="square"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600" b="1" i="0" dirty="0">
                <a:solidFill>
                  <a:schemeClr val="tx1"/>
                </a:solidFill>
                <a:latin typeface="Arial Narrow Bold"/>
                <a:cs typeface="Arial Narrow Bold"/>
              </a:rPr>
              <a:t>2015</a:t>
            </a:r>
          </a:p>
        </p:txBody>
      </p:sp>
    </p:spTree>
    <p:extLst>
      <p:ext uri="{BB962C8B-B14F-4D97-AF65-F5344CB8AC3E}">
        <p14:creationId xmlns:p14="http://schemas.microsoft.com/office/powerpoint/2010/main" val="122273598"/>
      </p:ext>
    </p:extLst>
  </p:cSld>
  <p:clrMap bg1="lt1" tx1="dk1" bg2="lt2" tx2="dk2" accent1="accent1" accent2="accent2" accent3="accent3" accent4="accent4" accent5="accent5" accent6="accent6" hlink="hlink" folHlink="folHlink"/>
  <p:sldLayoutIdLst>
    <p:sldLayoutId id="2147483710"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585858"/>
          </a:solidFill>
          <a:latin typeface="+mn-lt"/>
          <a:ea typeface="+mn-ea"/>
          <a:cs typeface="+mn-cs"/>
        </a:defRPr>
      </a:lvl1pPr>
      <a:lvl2pPr marL="457200" indent="0" algn="l" defTabSz="457200" rtl="0" eaLnBrk="1" latinLnBrk="0" hangingPunct="1">
        <a:spcBef>
          <a:spcPct val="20000"/>
        </a:spcBef>
        <a:buFont typeface="Arial"/>
        <a:buNone/>
        <a:defRPr sz="2800" kern="1200">
          <a:solidFill>
            <a:srgbClr val="585858"/>
          </a:solidFill>
          <a:latin typeface="+mn-lt"/>
          <a:ea typeface="+mn-ea"/>
          <a:cs typeface="+mn-cs"/>
        </a:defRPr>
      </a:lvl2pPr>
      <a:lvl3pPr marL="914400" indent="0" algn="l" defTabSz="457200" rtl="0" eaLnBrk="1" latinLnBrk="0" hangingPunct="1">
        <a:spcBef>
          <a:spcPct val="20000"/>
        </a:spcBef>
        <a:buFont typeface="Arial"/>
        <a:buNone/>
        <a:defRPr sz="2400" kern="1200">
          <a:solidFill>
            <a:srgbClr val="585858"/>
          </a:solidFill>
          <a:latin typeface="+mn-lt"/>
          <a:ea typeface="+mn-ea"/>
          <a:cs typeface="+mn-cs"/>
        </a:defRPr>
      </a:lvl3pPr>
      <a:lvl4pPr marL="1371600" indent="0" algn="l" defTabSz="457200" rtl="0" eaLnBrk="1" latinLnBrk="0" hangingPunct="1">
        <a:spcBef>
          <a:spcPct val="20000"/>
        </a:spcBef>
        <a:buFont typeface="Arial"/>
        <a:buNone/>
        <a:defRPr sz="2000" kern="1200">
          <a:solidFill>
            <a:srgbClr val="585858"/>
          </a:solidFill>
          <a:latin typeface="+mn-lt"/>
          <a:ea typeface="+mn-ea"/>
          <a:cs typeface="+mn-cs"/>
        </a:defRPr>
      </a:lvl4pPr>
      <a:lvl5pPr marL="1828800" indent="0" algn="l" defTabSz="457200" rtl="0" eaLnBrk="1" latinLnBrk="0" hangingPunct="1">
        <a:spcBef>
          <a:spcPct val="20000"/>
        </a:spcBef>
        <a:buFont typeface="Arial"/>
        <a:buNone/>
        <a:defRPr sz="2000" kern="1200">
          <a:solidFill>
            <a:srgbClr val="5858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p:nvPr/>
        </p:nvSpPr>
        <p:spPr>
          <a:xfrm>
            <a:off x="7086600" y="6477000"/>
            <a:ext cx="1600200" cy="13811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None/>
            </a:pPr>
            <a:r>
              <a:rPr lang="en-US" sz="900" b="0" i="0" u="none" strike="noStrike" cap="none">
                <a:solidFill>
                  <a:srgbClr val="0B0A09"/>
                </a:solidFill>
                <a:latin typeface="Arial Narrow"/>
                <a:ea typeface="Arial Narrow"/>
                <a:cs typeface="Arial Narrow"/>
                <a:sym typeface="Arial Narrow"/>
              </a:rPr>
              <a:t>DOING GOOD IN THE WORLD |  </a:t>
            </a:r>
            <a:fld id="{00000000-1234-1234-1234-123412341234}" type="slidenum">
              <a:rPr lang="en-US" sz="900" b="0" i="0" u="none" strike="noStrike" cap="none">
                <a:solidFill>
                  <a:srgbClr val="0B0A09"/>
                </a:solidFill>
                <a:latin typeface="Arial Narrow"/>
                <a:ea typeface="Arial Narrow"/>
                <a:cs typeface="Arial Narrow"/>
                <a:sym typeface="Arial Narrow"/>
              </a:rPr>
              <a:t>‹#›</a:t>
            </a:fld>
            <a:r>
              <a:rPr lang="en-US" sz="900" b="0" i="0" u="none" strike="noStrike" cap="none">
                <a:solidFill>
                  <a:srgbClr val="0B0A09"/>
                </a:solidFill>
                <a:latin typeface="Arial Narrow"/>
                <a:ea typeface="Arial Narrow"/>
                <a:cs typeface="Arial Narrow"/>
                <a:sym typeface="Arial Narrow"/>
              </a:rPr>
              <a:t>  </a:t>
            </a:r>
            <a:endParaRPr/>
          </a:p>
        </p:txBody>
      </p:sp>
      <p:pic>
        <p:nvPicPr>
          <p:cNvPr id="11" name="Google Shape;11;p26"/>
          <p:cNvPicPr preferRelativeResize="0"/>
          <p:nvPr/>
        </p:nvPicPr>
        <p:blipFill rotWithShape="1">
          <a:blip r:embed="rId19">
            <a:alphaModFix/>
          </a:blip>
          <a:srcRect/>
          <a:stretch/>
        </p:blipFill>
        <p:spPr>
          <a:xfrm>
            <a:off x="458557" y="6173761"/>
            <a:ext cx="1172080" cy="441739"/>
          </a:xfrm>
          <a:prstGeom prst="rect">
            <a:avLst/>
          </a:prstGeom>
          <a:noFill/>
          <a:ln>
            <a:noFill/>
          </a:ln>
        </p:spPr>
      </p:pic>
    </p:spTree>
    <p:extLst>
      <p:ext uri="{BB962C8B-B14F-4D97-AF65-F5344CB8AC3E}">
        <p14:creationId xmlns:p14="http://schemas.microsoft.com/office/powerpoint/2010/main" val="1072460126"/>
      </p:ext>
    </p:extLst>
  </p:cSld>
  <p:clrMap bg1="lt1" tx1="dk1" bg2="dk2" tx2="lt2" accent1="accent1" accent2="accent2" accent3="accent3" accent4="accent4" accent5="accent5" accent6="accent6" hlink="hlink" folHlink="folHlink"/>
  <p:sldLayoutIdLst>
    <p:sldLayoutId id="2147483712"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rwallace7070@gmai.co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8913" y="1697038"/>
            <a:ext cx="4973637" cy="2859196"/>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7200" b="1" spc="-150" dirty="0">
                <a:solidFill>
                  <a:srgbClr val="FFFFFF"/>
                </a:solidFill>
                <a:latin typeface="Arial Narrow" pitchFamily="34" charset="0"/>
                <a:cs typeface="Arial Narrow Bold"/>
              </a:rPr>
              <a:t>ROTARY FOUNDATION </a:t>
            </a:r>
          </a:p>
          <a:p>
            <a:pPr algn="l">
              <a:lnSpc>
                <a:spcPct val="80000"/>
              </a:lnSpc>
            </a:pPr>
            <a:r>
              <a:rPr lang="en-US" sz="7200" b="1" spc="-150">
                <a:solidFill>
                  <a:srgbClr val="FFFFFF"/>
                </a:solidFill>
                <a:latin typeface="Arial Narrow" pitchFamily="34" charset="0"/>
                <a:cs typeface="Arial Narrow Bold"/>
              </a:rPr>
              <a:t>BASICS</a:t>
            </a:r>
            <a:endParaRPr lang="en-US" sz="7200" b="1" spc="-150" dirty="0">
              <a:solidFill>
                <a:srgbClr val="FFFFFF"/>
              </a:solidFill>
              <a:latin typeface="Arial Narrow" pitchFamily="34" charset="0"/>
              <a:cs typeface="Arial Narrow Bold"/>
            </a:endParaRPr>
          </a:p>
        </p:txBody>
      </p:sp>
    </p:spTree>
    <p:extLst>
      <p:ext uri="{BB962C8B-B14F-4D97-AF65-F5344CB8AC3E}">
        <p14:creationId xmlns:p14="http://schemas.microsoft.com/office/powerpoint/2010/main" val="1061919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2047E6-DE88-6C00-D2BB-E1126C676D8F}"/>
              </a:ext>
            </a:extLst>
          </p:cNvPr>
          <p:cNvSpPr txBox="1"/>
          <p:nvPr/>
        </p:nvSpPr>
        <p:spPr>
          <a:xfrm>
            <a:off x="961697" y="2822028"/>
            <a:ext cx="7614744" cy="646331"/>
          </a:xfrm>
          <a:prstGeom prst="rect">
            <a:avLst/>
          </a:prstGeom>
          <a:noFill/>
        </p:spPr>
        <p:txBody>
          <a:bodyPr wrap="square">
            <a:spAutoFit/>
          </a:bodyPr>
          <a:lstStyle/>
          <a:p>
            <a:pPr marL="152400"/>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How can your Club beneﬁt by participation in The Rotary Foundation?</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de-DE" sz="1800" i="1" spc="-5" dirty="0" err="1">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Answer</a:t>
            </a:r>
            <a:endParaRPr lang="en-CA" sz="24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509888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2863" y="1690063"/>
            <a:ext cx="8398275" cy="2308324"/>
          </a:xfrm>
          <a:prstGeom prst="rect">
            <a:avLst/>
          </a:prstGeom>
          <a:noFill/>
        </p:spPr>
        <p:txBody>
          <a:bodyPr wrap="square" rtlCol="0">
            <a:spAutoFit/>
          </a:bodyPr>
          <a:lstStyle/>
          <a:p>
            <a:pPr algn="ctr"/>
            <a:r>
              <a:rPr lang="en-US" sz="4400" dirty="0">
                <a:solidFill>
                  <a:srgbClr val="585858"/>
                </a:solidFill>
              </a:rPr>
              <a:t>Questions?</a:t>
            </a:r>
          </a:p>
          <a:p>
            <a:pPr algn="ctr"/>
            <a:endParaRPr lang="en-US" sz="2800" dirty="0">
              <a:solidFill>
                <a:srgbClr val="585858"/>
              </a:solidFill>
            </a:endParaRPr>
          </a:p>
          <a:p>
            <a:pPr algn="ctr"/>
            <a:r>
              <a:rPr lang="en-US" sz="2000" dirty="0">
                <a:solidFill>
                  <a:srgbClr val="585858"/>
                </a:solidFill>
              </a:rPr>
              <a:t>Email: </a:t>
            </a:r>
            <a:r>
              <a:rPr lang="en-US" sz="2000" dirty="0">
                <a:solidFill>
                  <a:srgbClr val="585858"/>
                </a:solidFill>
                <a:hlinkClick r:id="rId3"/>
              </a:rPr>
              <a:t>rwallace7070@gmail.com</a:t>
            </a:r>
            <a:endParaRPr lang="en-US" sz="2000" dirty="0">
              <a:solidFill>
                <a:srgbClr val="585858"/>
              </a:solidFill>
            </a:endParaRPr>
          </a:p>
          <a:p>
            <a:pPr algn="ctr"/>
            <a:r>
              <a:rPr lang="en-US" sz="2000" dirty="0"/>
              <a:t> </a:t>
            </a:r>
          </a:p>
          <a:p>
            <a:pPr algn="ctr"/>
            <a:r>
              <a:rPr lang="en-US" sz="3200" dirty="0">
                <a:solidFill>
                  <a:srgbClr val="585858"/>
                </a:solidFill>
                <a:latin typeface="Georgia"/>
              </a:rPr>
              <a:t>«</a:t>
            </a:r>
            <a:r>
              <a:rPr lang="en-US" sz="3200" b="1" dirty="0">
                <a:solidFill>
                  <a:srgbClr val="585858"/>
                </a:solidFill>
                <a:latin typeface="Georgia"/>
              </a:rPr>
              <a:t> </a:t>
            </a:r>
            <a:r>
              <a:rPr lang="en-US" sz="3200" dirty="0">
                <a:solidFill>
                  <a:srgbClr val="585858"/>
                </a:solidFill>
                <a:latin typeface="Georgia"/>
              </a:rPr>
              <a:t>Bob Wallace District Foundation Chair </a:t>
            </a:r>
            <a:r>
              <a:rPr lang="en-US" sz="3200" dirty="0">
                <a:solidFill>
                  <a:srgbClr val="585858"/>
                </a:solidFill>
                <a:cs typeface="Calibri"/>
              </a:rPr>
              <a:t>»</a:t>
            </a:r>
          </a:p>
        </p:txBody>
      </p:sp>
    </p:spTree>
    <p:extLst>
      <p:ext uri="{BB962C8B-B14F-4D97-AF65-F5344CB8AC3E}">
        <p14:creationId xmlns:p14="http://schemas.microsoft.com/office/powerpoint/2010/main" val="1900457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Google Shape;239;p1"/>
          <p:cNvSpPr txBox="1">
            <a:spLocks noGrp="1"/>
          </p:cNvSpPr>
          <p:nvPr>
            <p:ph type="ctrTitle"/>
          </p:nvPr>
        </p:nvSpPr>
        <p:spPr>
          <a:xfrm>
            <a:off x="-76200" y="1917290"/>
            <a:ext cx="9296400" cy="2502310"/>
          </a:xfrm>
          <a:prstGeom prst="rect">
            <a:avLst/>
          </a:prstGeom>
          <a:solidFill>
            <a:schemeClr val="dk2"/>
          </a:solidFill>
          <a:ln>
            <a:noFill/>
          </a:ln>
          <a:effectLst>
            <a:outerShdw blurRad="57150" dist="50800" dir="2700000" algn="tl" rotWithShape="0">
              <a:srgbClr val="000000">
                <a:alpha val="40000"/>
              </a:srgbClr>
            </a:outerShdw>
          </a:effectLst>
        </p:spPr>
        <p:txBody>
          <a:bodyPr spcFirstLastPara="1" wrap="square" lIns="548625" tIns="0" rIns="0" bIns="91425" anchor="ctr" anchorCtr="0">
            <a:noAutofit/>
          </a:bodyPr>
          <a:lstStyle/>
          <a:p>
            <a:pPr marL="0" lvl="0" indent="0" algn="ctr" rtl="0">
              <a:spcBef>
                <a:spcPts val="0"/>
              </a:spcBef>
              <a:spcAft>
                <a:spcPts val="0"/>
              </a:spcAft>
              <a:buNone/>
            </a:pPr>
            <a:r>
              <a:rPr lang="en-US" sz="2800" b="0" i="0" dirty="0">
                <a:solidFill>
                  <a:schemeClr val="bg1"/>
                </a:solidFill>
                <a:effectLst/>
                <a:latin typeface="arial" panose="020B0604020202020204" pitchFamily="34" charset="0"/>
              </a:rPr>
              <a:t>The Rotary Foundation </a:t>
            </a:r>
            <a:r>
              <a:rPr lang="en-US" sz="2800" b="1" i="0" dirty="0">
                <a:solidFill>
                  <a:schemeClr val="bg1"/>
                </a:solidFill>
                <a:effectLst/>
                <a:latin typeface="arial" panose="020B0604020202020204" pitchFamily="34" charset="0"/>
              </a:rPr>
              <a:t>Doing Good in the World</a:t>
            </a:r>
            <a:r>
              <a:rPr lang="en-US" sz="2800" b="0" i="0" dirty="0">
                <a:solidFill>
                  <a:schemeClr val="bg1"/>
                </a:solidFill>
                <a:effectLst/>
                <a:latin typeface="arial" panose="020B0604020202020204" pitchFamily="34" charset="0"/>
              </a:rPr>
              <a:t>.</a:t>
            </a:r>
            <a:endParaRPr sz="2800" dirty="0">
              <a:solidFill>
                <a:schemeClr val="bg1"/>
              </a:solidFill>
            </a:endParaRPr>
          </a:p>
        </p:txBody>
      </p:sp>
    </p:spTree>
    <p:extLst>
      <p:ext uri="{BB962C8B-B14F-4D97-AF65-F5344CB8AC3E}">
        <p14:creationId xmlns:p14="http://schemas.microsoft.com/office/powerpoint/2010/main" val="2534362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Google Shape;239;p1"/>
          <p:cNvSpPr txBox="1">
            <a:spLocks noGrp="1"/>
          </p:cNvSpPr>
          <p:nvPr>
            <p:ph type="ctrTitle"/>
          </p:nvPr>
        </p:nvSpPr>
        <p:spPr>
          <a:xfrm>
            <a:off x="-76200" y="1917290"/>
            <a:ext cx="9296400" cy="2502310"/>
          </a:xfrm>
          <a:prstGeom prst="rect">
            <a:avLst/>
          </a:prstGeom>
          <a:solidFill>
            <a:schemeClr val="dk2"/>
          </a:solidFill>
          <a:ln>
            <a:noFill/>
          </a:ln>
          <a:effectLst>
            <a:outerShdw blurRad="57150" dist="50800" dir="2700000" algn="tl" rotWithShape="0">
              <a:srgbClr val="000000">
                <a:alpha val="40000"/>
              </a:srgbClr>
            </a:outerShdw>
          </a:effectLst>
        </p:spPr>
        <p:txBody>
          <a:bodyPr spcFirstLastPara="1" wrap="square" lIns="548625" tIns="0" rIns="0" bIns="91425" anchor="ctr" anchorCtr="0">
            <a:noAutofit/>
          </a:bodyPr>
          <a:lstStyle/>
          <a:p>
            <a:pPr marL="0" lvl="0" indent="0" algn="ctr" rtl="0">
              <a:spcBef>
                <a:spcPts val="0"/>
              </a:spcBef>
              <a:spcAft>
                <a:spcPts val="0"/>
              </a:spcAft>
              <a:buNone/>
            </a:pPr>
            <a:r>
              <a:rPr lang="en-US" sz="2800" b="0" i="0" dirty="0">
                <a:solidFill>
                  <a:schemeClr val="bg1"/>
                </a:solidFill>
                <a:effectLst/>
                <a:latin typeface="arial" panose="020B0604020202020204" pitchFamily="34" charset="0"/>
              </a:rPr>
              <a:t>The Rotary Foundation </a:t>
            </a:r>
            <a:r>
              <a:rPr lang="en-US" sz="2800" b="1" i="0" dirty="0">
                <a:solidFill>
                  <a:schemeClr val="bg1"/>
                </a:solidFill>
                <a:effectLst/>
                <a:latin typeface="arial" panose="020B0604020202020204" pitchFamily="34" charset="0"/>
              </a:rPr>
              <a:t>helps Rotary members to advance world understanding, goodwill, and peace by improving health, providing quality education, improving the environment, and alleviating poverty</a:t>
            </a:r>
            <a:r>
              <a:rPr lang="en-US" sz="2800" b="0" i="0" dirty="0">
                <a:solidFill>
                  <a:schemeClr val="bg1"/>
                </a:solidFill>
                <a:effectLst/>
                <a:latin typeface="arial" panose="020B0604020202020204" pitchFamily="34" charset="0"/>
              </a:rPr>
              <a:t>.</a:t>
            </a:r>
            <a:endParaRPr sz="2800" dirty="0">
              <a:solidFill>
                <a:schemeClr val="bg1"/>
              </a:solidFill>
            </a:endParaRPr>
          </a:p>
        </p:txBody>
      </p:sp>
    </p:spTree>
    <p:extLst>
      <p:ext uri="{BB962C8B-B14F-4D97-AF65-F5344CB8AC3E}">
        <p14:creationId xmlns:p14="http://schemas.microsoft.com/office/powerpoint/2010/main" val="333110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C2F3CE-E355-6E41-05BB-E8EE91A4A2EA}"/>
              </a:ext>
            </a:extLst>
          </p:cNvPr>
          <p:cNvSpPr txBox="1"/>
          <p:nvPr/>
        </p:nvSpPr>
        <p:spPr>
          <a:xfrm>
            <a:off x="488732" y="1325517"/>
            <a:ext cx="9333186" cy="5166671"/>
          </a:xfrm>
          <a:prstGeom prst="rect">
            <a:avLst/>
          </a:prstGeom>
          <a:noFill/>
        </p:spPr>
        <p:txBody>
          <a:bodyPr wrap="square">
            <a:spAutoFit/>
          </a:bodyPr>
          <a:lstStyle/>
          <a:p>
            <a:pPr marL="317500">
              <a:lnSpc>
                <a:spcPct val="118000"/>
              </a:lnSpc>
              <a:spcBef>
                <a:spcPts val="505"/>
              </a:spcBef>
              <a:spcAft>
                <a:spcPts val="0"/>
              </a:spcAft>
            </a:pPr>
            <a:r>
              <a:rPr lang="en-CA"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As</a:t>
            </a:r>
            <a:r>
              <a:rPr lang="en-CA" sz="1800" b="1" spc="-5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CA"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president-elect,</a:t>
            </a:r>
            <a:r>
              <a:rPr lang="en-CA" sz="1800" b="1" spc="-8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your</a:t>
            </a:r>
            <a:r>
              <a:rPr lang="en-US" sz="1800" b="1" spc="-7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nl-NL"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club</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a:t>
            </a:r>
            <a:r>
              <a:rPr lang="en-CA"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s</a:t>
            </a:r>
            <a:r>
              <a:rPr lang="en-CA" sz="1800" b="1" spc="-5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support</a:t>
            </a:r>
            <a:r>
              <a:rPr lang="en-US" sz="1800" b="1" spc="-5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of</a:t>
            </a:r>
            <a:r>
              <a:rPr lang="en-US" sz="1800" b="1" spc="-7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the</a:t>
            </a:r>
            <a:r>
              <a:rPr lang="en-US" sz="1800" b="1" spc="-45"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Rotary</a:t>
            </a:r>
            <a:r>
              <a:rPr lang="en-US" sz="1800" b="1" spc="-75"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Foundation</a:t>
            </a:r>
            <a:r>
              <a:rPr lang="en-US" sz="1800" b="1" spc="-45"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makes</a:t>
            </a:r>
            <a:r>
              <a:rPr lang="en-US" sz="1800" b="1" spc="-45"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en-CA"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a</a:t>
            </a:r>
            <a:r>
              <a:rPr lang="en-CA" sz="1800" b="1" spc="-50"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r>
              <a:rPr lang="it-IT"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positive di</a:t>
            </a:r>
            <a:r>
              <a:rPr lang="en-US" sz="1800" b="1" dirty="0" err="1">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ﬀerence</a:t>
            </a:r>
            <a:r>
              <a:rPr lang="en-US" sz="1800" b="1" dirty="0">
                <a:ln>
                  <a:noFill/>
                </a:ln>
                <a:solidFill>
                  <a:srgbClr val="231F2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in the lives of people in your local community and beyond.</a:t>
            </a:r>
            <a:endParaRPr lang="en-CA" sz="18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a:spcBef>
                <a:spcPts val="20"/>
              </a:spcBef>
            </a:pPr>
            <a:r>
              <a:rPr lang="en-US" sz="1800" b="1" dirty="0">
                <a:solidFill>
                  <a:srgbClr val="000000"/>
                </a:solidFill>
                <a:effectLst/>
                <a:uFill>
                  <a:solidFill>
                    <a:srgbClr val="000000"/>
                  </a:solidFill>
                </a:uFill>
                <a:latin typeface="Lato SemiBold" panose="020F0502020204030203" pitchFamily="34" charset="0"/>
                <a:ea typeface="Lato SemiBold" panose="020F0502020204030203" pitchFamily="34" charset="0"/>
                <a:cs typeface="Lato SemiBold"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342900" lvl="0" indent="-342900" fontAlgn="base">
              <a:spcBef>
                <a:spcPts val="5"/>
              </a:spcBef>
              <a:buClr>
                <a:srgbClr val="0A4E9B"/>
              </a:buClr>
              <a:buFont typeface="Arial" panose="020B0604020202020204" pitchFamily="34" charset="0"/>
              <a:buChar char="•"/>
            </a:pP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Foundation</a:t>
            </a:r>
            <a:r>
              <a:rPr lang="en-US" sz="1800" b="1" i="1" u="none" strike="noStrike" kern="0" spc="-5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Funding</a:t>
            </a:r>
            <a:endParaRPr lang="en-CA" sz="1800" u="none" strike="noStrike" kern="0" spc="0" dirty="0">
              <a:solidFill>
                <a:srgbClr val="00000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a:p>
            <a:pPr marL="774700" marR="3371850">
              <a:lnSpc>
                <a:spcPct val="166000"/>
              </a:lnSpc>
              <a:spcBef>
                <a:spcPts val="1440"/>
              </a:spcBef>
              <a:spcAft>
                <a:spcPts val="0"/>
              </a:spcAft>
            </a:pPr>
            <a:r>
              <a:rPr lang="it-IT" sz="1800" b="1" i="1" spc="-1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Annual</a:t>
            </a:r>
            <a:r>
              <a:rPr lang="it-IT" sz="1800" b="1" i="1" spc="-8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de-DE" sz="1800" b="1" i="1" spc="-1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Fund-Share/EREY/DDF </a:t>
            </a:r>
            <a:r>
              <a:rPr lang="en-US" sz="18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World Fund</a:t>
            </a:r>
            <a:endParaRPr lang="en-CA" sz="18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774700" marR="3658235">
              <a:lnSpc>
                <a:spcPct val="166000"/>
              </a:lnSpc>
              <a:spcAft>
                <a:spcPts val="0"/>
              </a:spcAft>
            </a:pPr>
            <a:r>
              <a:rPr lang="it-IT" sz="18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Disaster</a:t>
            </a:r>
            <a:r>
              <a:rPr lang="it-IT" sz="1800" b="1" i="1" spc="-9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18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Response</a:t>
            </a:r>
            <a:r>
              <a:rPr lang="en-US" sz="1800" b="1" i="1" spc="-85"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de-DE" sz="18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Fund Endowment Fund</a:t>
            </a:r>
            <a:endParaRPr lang="en-CA" sz="18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342900" lvl="0" indent="-342900" fontAlgn="base">
              <a:lnSpc>
                <a:spcPts val="2145"/>
              </a:lnSpc>
              <a:spcBef>
                <a:spcPts val="1440"/>
              </a:spcBef>
              <a:buClr>
                <a:srgbClr val="0A4E9B"/>
              </a:buClr>
              <a:buFont typeface="Arial" panose="020B0604020202020204" pitchFamily="34" charset="0"/>
              <a:buChar char="•"/>
            </a:pP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Fundraising</a:t>
            </a:r>
            <a:r>
              <a:rPr lang="en-US" sz="1800" b="1" i="1" u="none" strike="noStrike" kern="0" spc="-4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a:t>
            </a:r>
            <a:r>
              <a:rPr lang="en-US" sz="1800" b="1" i="1" u="none" strike="noStrike" kern="0" spc="-3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Goal</a:t>
            </a:r>
            <a:r>
              <a:rPr lang="en-US" sz="1800" b="1" i="1" u="none" strike="noStrike" kern="0" spc="-3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Setting</a:t>
            </a:r>
            <a:endParaRPr lang="en-CA" sz="1800" u="none" strike="noStrike" kern="0" spc="0" dirty="0">
              <a:solidFill>
                <a:srgbClr val="00000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a:p>
            <a:pPr marL="342900" lvl="0" indent="-342900" fontAlgn="base">
              <a:spcBef>
                <a:spcPts val="1425"/>
              </a:spcBef>
              <a:buClr>
                <a:srgbClr val="0A4E9B"/>
              </a:buClr>
              <a:buFont typeface="Arial" panose="020B0604020202020204" pitchFamily="34" charset="0"/>
              <a:buChar char="•"/>
            </a:pP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PolioPlus/PolioPlus</a:t>
            </a:r>
            <a:r>
              <a:rPr lang="en-US" sz="1800" b="1" i="1" u="none" strike="noStrike" kern="0" spc="-6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Society</a:t>
            </a:r>
            <a:endParaRPr lang="en-CA" sz="1800" u="none" strike="noStrike" kern="0" spc="0" dirty="0">
              <a:solidFill>
                <a:srgbClr val="00000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a:p>
            <a:pPr marL="342900" lvl="0" indent="-342900" fontAlgn="base">
              <a:spcBef>
                <a:spcPts val="1440"/>
              </a:spcBef>
              <a:buClr>
                <a:srgbClr val="0A4E9B"/>
              </a:buClr>
              <a:buFont typeface="Arial" panose="020B0604020202020204" pitchFamily="34" charset="0"/>
              <a:buChar char="•"/>
            </a:pP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Recognition</a:t>
            </a:r>
            <a:r>
              <a:rPr lang="en-US" sz="1800" b="1" i="1" u="none" strike="noStrike" kern="0" spc="-2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&amp;</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Thank</a:t>
            </a:r>
            <a:r>
              <a:rPr lang="en-US" sz="1800" b="1" i="1" u="none" strike="noStrike" kern="0" spc="-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you</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a:t>
            </a:r>
            <a:r>
              <a:rPr lang="en-US" sz="1800" b="1" i="1" u="none" strike="noStrike" kern="0" spc="-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Individual/Clubs</a:t>
            </a:r>
            <a:endParaRPr lang="en-CA" sz="1800" u="none" strike="noStrike" kern="0" spc="0" dirty="0">
              <a:solidFill>
                <a:srgbClr val="00000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a:p>
            <a:pPr marL="342900" lvl="0" indent="-342900" fontAlgn="base">
              <a:spcBef>
                <a:spcPts val="1440"/>
              </a:spcBef>
              <a:buClr>
                <a:srgbClr val="0A4E9B"/>
              </a:buClr>
              <a:buFont typeface="Arial" panose="020B0604020202020204" pitchFamily="34" charset="0"/>
              <a:buChar char="•"/>
            </a:pP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Grants</a:t>
            </a:r>
            <a:r>
              <a:rPr lang="en-US" sz="1800" b="1" i="1" u="none" strike="noStrike" kern="0" spc="-2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a:t>
            </a:r>
            <a:r>
              <a:rPr lang="en-US" sz="1800" b="1" i="1" u="none" strike="noStrike" kern="0" spc="-1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Global</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Grants</a:t>
            </a:r>
            <a:r>
              <a:rPr lang="en-US" sz="1800" b="1" i="1" u="none" strike="noStrike" kern="0" spc="-1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a:t>
            </a:r>
            <a:r>
              <a:rPr lang="en-US" sz="1800" b="1" i="1" u="none" strike="noStrike" kern="0" spc="-1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District</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Grants</a:t>
            </a:r>
            <a:endParaRPr lang="en-CA" sz="1800" u="none" strike="noStrike" kern="0" spc="0" dirty="0">
              <a:solidFill>
                <a:srgbClr val="00000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a:p>
            <a:pPr marL="342900" lvl="0" indent="-342900" fontAlgn="base">
              <a:spcBef>
                <a:spcPts val="1440"/>
              </a:spcBef>
              <a:buClr>
                <a:srgbClr val="0A4E9B"/>
              </a:buClr>
              <a:buFont typeface="Arial" panose="020B0604020202020204" pitchFamily="34" charset="0"/>
              <a:buChar char="•"/>
            </a:pP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Rotary</a:t>
            </a:r>
            <a:r>
              <a:rPr lang="en-US" sz="1800" b="1" i="1" u="none" strike="noStrike" kern="0" spc="-1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Peace</a:t>
            </a:r>
            <a:r>
              <a:rPr lang="en-US" sz="1800" b="1" i="1" u="none" strike="noStrike" kern="0" spc="-15"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 </a:t>
            </a:r>
            <a:r>
              <a:rPr lang="en-US" sz="1800" b="1" i="1" u="none" strike="noStrike" kern="0" spc="-10" dirty="0">
                <a:solidFill>
                  <a:srgbClr val="231F2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rPr>
              <a:t>Fellowships</a:t>
            </a:r>
            <a:endParaRPr lang="en-CA" sz="1800" u="none" strike="noStrike" kern="0" spc="0" dirty="0">
              <a:solidFill>
                <a:srgbClr val="000000"/>
              </a:solidFill>
              <a:effectLst/>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a:p>
            <a:endParaRPr lang="en-CA" sz="3200" b="1" dirty="0"/>
          </a:p>
        </p:txBody>
      </p:sp>
    </p:spTree>
    <p:extLst>
      <p:ext uri="{BB962C8B-B14F-4D97-AF65-F5344CB8AC3E}">
        <p14:creationId xmlns:p14="http://schemas.microsoft.com/office/powerpoint/2010/main" val="65778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89108" y="225449"/>
            <a:ext cx="8763917" cy="874849"/>
          </a:xfrm>
          <a:prstGeom prst="rect">
            <a:avLst/>
          </a:prstGeom>
        </p:spPr>
        <p:txBody>
          <a:bodyPr vert="horz" lIns="91440" tIns="45720" rIns="91440" bIns="45720" rtlCol="0" anchor="t">
            <a:normAutofit/>
          </a:bodyPr>
          <a:lstStyle>
            <a:lvl1pPr algn="l" defTabSz="457200" rtl="0" eaLnBrk="1" latinLnBrk="0" hangingPunct="1">
              <a:lnSpc>
                <a:spcPct val="80000"/>
              </a:lnSpc>
              <a:spcBef>
                <a:spcPct val="0"/>
              </a:spcBef>
              <a:buNone/>
              <a:defRPr sz="4800" b="1" i="0" kern="1200" spc="-150" baseline="0">
                <a:solidFill>
                  <a:srgbClr val="005DAA"/>
                </a:solidFill>
                <a:latin typeface="Arial Narrow Bold"/>
                <a:ea typeface="+mj-ea"/>
                <a:cs typeface="Arial Narrow Bold"/>
              </a:defRPr>
            </a:lvl1pPr>
          </a:lstStyle>
          <a:p>
            <a:r>
              <a:rPr lang="en-US" sz="3600" spc="0" dirty="0">
                <a:solidFill>
                  <a:prstClr val="white"/>
                </a:solidFill>
              </a:rPr>
              <a:t>AREAS OF FOCUS</a:t>
            </a:r>
          </a:p>
        </p:txBody>
      </p:sp>
      <p:pic>
        <p:nvPicPr>
          <p:cNvPr id="1026" name="Picture 2" descr="ROTARY'S SEVEN AREAS OF FOCUS | Rotary District 9685">
            <a:extLst>
              <a:ext uri="{FF2B5EF4-FFF2-40B4-BE49-F238E27FC236}">
                <a16:creationId xmlns:a16="http://schemas.microsoft.com/office/drawing/2014/main" id="{43D79A80-C454-F90A-5C6F-E11AB165A3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454" y="1924049"/>
            <a:ext cx="7747505" cy="3814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54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9582C4-0B22-5985-1843-6B132D187D6F}"/>
              </a:ext>
            </a:extLst>
          </p:cNvPr>
          <p:cNvSpPr txBox="1"/>
          <p:nvPr/>
        </p:nvSpPr>
        <p:spPr>
          <a:xfrm>
            <a:off x="1182413" y="977460"/>
            <a:ext cx="7457089" cy="4832092"/>
          </a:xfrm>
          <a:prstGeom prst="rect">
            <a:avLst/>
          </a:prstGeom>
          <a:noFill/>
        </p:spPr>
        <p:txBody>
          <a:bodyPr wrap="square" rtlCol="0">
            <a:spAutoFit/>
          </a:bodyPr>
          <a:lstStyle/>
          <a:p>
            <a:r>
              <a:rPr lang="en-CA" sz="2800" dirty="0"/>
              <a:t>Club Activities</a:t>
            </a:r>
          </a:p>
          <a:p>
            <a:pPr marL="457200" indent="-457200">
              <a:buFont typeface="Arial" panose="020B0604020202020204" pitchFamily="34" charset="0"/>
              <a:buChar char="•"/>
            </a:pPr>
            <a:r>
              <a:rPr lang="en-CA" sz="2800" dirty="0"/>
              <a:t>Appoint a Rotary Foundation Chair  and committee</a:t>
            </a:r>
          </a:p>
          <a:p>
            <a:pPr marL="457200" indent="-457200">
              <a:buFont typeface="Arial" panose="020B0604020202020204" pitchFamily="34" charset="0"/>
              <a:buChar char="•"/>
            </a:pPr>
            <a:r>
              <a:rPr lang="en-CA" sz="2800" dirty="0"/>
              <a:t>Set Club goals for the annual fund and for Polio eradication</a:t>
            </a:r>
          </a:p>
          <a:p>
            <a:pPr marL="457200" indent="-457200">
              <a:buFont typeface="Arial" panose="020B0604020202020204" pitchFamily="34" charset="0"/>
              <a:buChar char="•"/>
            </a:pPr>
            <a:r>
              <a:rPr lang="en-CA" sz="2800" dirty="0"/>
              <a:t>Foundation related activities</a:t>
            </a:r>
          </a:p>
          <a:p>
            <a:pPr marL="457200" indent="-457200">
              <a:buFont typeface="Arial" panose="020B0604020202020204" pitchFamily="34" charset="0"/>
              <a:buChar char="•"/>
            </a:pPr>
            <a:r>
              <a:rPr lang="en-CA" sz="2800" dirty="0"/>
              <a:t>	Increase knowledge</a:t>
            </a:r>
          </a:p>
          <a:p>
            <a:pPr marL="457200" indent="-457200">
              <a:buFont typeface="Arial" panose="020B0604020202020204" pitchFamily="34" charset="0"/>
              <a:buChar char="•"/>
            </a:pPr>
            <a:r>
              <a:rPr lang="en-CA" sz="2800" dirty="0"/>
              <a:t>	Increase donations</a:t>
            </a:r>
          </a:p>
          <a:p>
            <a:pPr marL="457200" indent="-457200">
              <a:buFont typeface="Arial" panose="020B0604020202020204" pitchFamily="34" charset="0"/>
              <a:buChar char="•"/>
            </a:pPr>
            <a:r>
              <a:rPr lang="en-CA" sz="2800" dirty="0"/>
              <a:t>	Attend the Foundation Workshop</a:t>
            </a:r>
          </a:p>
          <a:p>
            <a:pPr marL="457200" indent="-457200">
              <a:buFont typeface="Arial" panose="020B0604020202020204" pitchFamily="34" charset="0"/>
              <a:buChar char="•"/>
            </a:pPr>
            <a:r>
              <a:rPr lang="en-CA" sz="2800" dirty="0"/>
              <a:t>	Get qualified</a:t>
            </a:r>
          </a:p>
          <a:p>
            <a:pPr marL="457200" indent="-457200">
              <a:buFont typeface="Arial" panose="020B0604020202020204" pitchFamily="34" charset="0"/>
              <a:buChar char="•"/>
            </a:pPr>
            <a:r>
              <a:rPr lang="en-CA" sz="2800" dirty="0"/>
              <a:t>	Attend the Foundation Walk</a:t>
            </a:r>
          </a:p>
        </p:txBody>
      </p:sp>
    </p:spTree>
    <p:extLst>
      <p:ext uri="{BB962C8B-B14F-4D97-AF65-F5344CB8AC3E}">
        <p14:creationId xmlns:p14="http://schemas.microsoft.com/office/powerpoint/2010/main" val="1177326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718B93-1440-DCC7-9C12-92F63348C909}"/>
              </a:ext>
            </a:extLst>
          </p:cNvPr>
          <p:cNvSpPr txBox="1"/>
          <p:nvPr/>
        </p:nvSpPr>
        <p:spPr>
          <a:xfrm>
            <a:off x="583323" y="404839"/>
            <a:ext cx="9821918" cy="5353773"/>
          </a:xfrm>
          <a:prstGeom prst="rect">
            <a:avLst/>
          </a:prstGeom>
          <a:noFill/>
        </p:spPr>
        <p:txBody>
          <a:bodyPr wrap="square">
            <a:spAutoFit/>
          </a:bodyPr>
          <a:lstStyle/>
          <a:p>
            <a:pPr marL="332740">
              <a:spcBef>
                <a:spcPts val="605"/>
              </a:spcBef>
              <a:spcAft>
                <a:spcPts val="0"/>
              </a:spcAft>
            </a:pPr>
            <a:r>
              <a:rPr lang="en-CA"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To</a:t>
            </a:r>
            <a:r>
              <a:rPr lang="en-CA" sz="2000" b="1" i="1" spc="-5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help</a:t>
            </a:r>
            <a:r>
              <a:rPr lang="en-US" sz="2000" b="1" i="1" spc="-4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you</a:t>
            </a:r>
            <a:r>
              <a:rPr lang="en-US" sz="2000" b="1" i="1" spc="-35"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s-ES_tradnl" sz="2000" b="1" i="1" dirty="0" err="1">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promote</a:t>
            </a:r>
            <a:r>
              <a:rPr lang="es-ES_tradnl" sz="2000" b="1" i="1" spc="-4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the</a:t>
            </a:r>
            <a:r>
              <a:rPr lang="en-US" sz="2000" b="1" i="1" spc="-4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Rotary</a:t>
            </a:r>
            <a:r>
              <a:rPr lang="en-US" sz="2000" b="1" i="1" spc="-35"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Foundation</a:t>
            </a:r>
            <a:r>
              <a:rPr lang="en-US" sz="2000" b="1" i="1" spc="-4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CA"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as</a:t>
            </a:r>
            <a:r>
              <a:rPr lang="en-CA" sz="2000" b="1" i="1" spc="-4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it-IT"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President</a:t>
            </a:r>
            <a:r>
              <a:rPr lang="it-IT" sz="2000" b="1" i="1" spc="-35"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CA"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in</a:t>
            </a:r>
            <a:r>
              <a:rPr lang="en-CA" sz="2000" b="1" i="1" spc="-4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2000" b="1" i="1"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Your</a:t>
            </a:r>
            <a:r>
              <a:rPr lang="en-US" sz="2000" b="1" i="1" spc="-35"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ru-RU" sz="2000" b="1" i="1" spc="-10" dirty="0">
                <a:ln>
                  <a:noFill/>
                </a:ln>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Club!</a:t>
            </a:r>
            <a:endParaRPr lang="en-CA" sz="20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332740" marR="3371850">
              <a:lnSpc>
                <a:spcPct val="117000"/>
              </a:lnSpc>
              <a:spcBef>
                <a:spcPts val="215"/>
              </a:spcBef>
              <a:spcAft>
                <a:spcPts val="0"/>
              </a:spcAft>
            </a:pPr>
            <a:endParaRPr lang="en-US" sz="200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endParaRPr>
          </a:p>
          <a:p>
            <a:pPr marL="332740" marR="3371850">
              <a:lnSpc>
                <a:spcPct val="117000"/>
              </a:lnSpc>
              <a:spcBef>
                <a:spcPts val="215"/>
              </a:spcBef>
              <a:spcAft>
                <a:spcPts val="0"/>
              </a:spcAft>
            </a:pPr>
            <a:r>
              <a:rPr lang="en-US" sz="200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Motivate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members to participate in the Foundation</a:t>
            </a:r>
          </a:p>
          <a:p>
            <a:pPr marL="332740" marR="3371850">
              <a:lnSpc>
                <a:spcPct val="117000"/>
              </a:lnSpc>
              <a:spcBef>
                <a:spcPts val="215"/>
              </a:spcBef>
              <a:spcAft>
                <a:spcPts val="0"/>
              </a:spcAft>
            </a:pPr>
            <a:endParaRPr lang="en-US" sz="2000" dirty="0">
              <a:solidFill>
                <a:srgbClr val="231F20"/>
              </a:solidFill>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endParaRPr>
          </a:p>
          <a:p>
            <a:pPr marL="332740" marR="3371850">
              <a:lnSpc>
                <a:spcPct val="117000"/>
              </a:lnSpc>
              <a:spcBef>
                <a:spcPts val="215"/>
              </a:spcBef>
              <a:spcAft>
                <a:spcPts val="0"/>
              </a:spcAft>
            </a:pP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Lead by example</a:t>
            </a:r>
          </a:p>
          <a:p>
            <a:pPr marL="332740" marR="3371850">
              <a:lnSpc>
                <a:spcPct val="117000"/>
              </a:lnSpc>
              <a:spcBef>
                <a:spcPts val="215"/>
              </a:spcBef>
              <a:spcAft>
                <a:spcPts val="0"/>
              </a:spcAft>
            </a:pPr>
            <a:endParaRPr lang="en-US" sz="2000" dirty="0">
              <a:solidFill>
                <a:srgbClr val="231F20"/>
              </a:solidFill>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endParaRPr>
          </a:p>
          <a:p>
            <a:pPr marL="332740" marR="3371850">
              <a:lnSpc>
                <a:spcPct val="117000"/>
              </a:lnSpc>
              <a:spcBef>
                <a:spcPts val="215"/>
              </a:spcBef>
              <a:spcAft>
                <a:spcPts val="0"/>
              </a:spcAft>
            </a:pP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Extending knowledge of The Rotary Foundation </a:t>
            </a:r>
          </a:p>
          <a:p>
            <a:pPr marL="332740" marR="3371850">
              <a:lnSpc>
                <a:spcPct val="117000"/>
              </a:lnSpc>
              <a:spcBef>
                <a:spcPts val="215"/>
              </a:spcBef>
              <a:spcAft>
                <a:spcPts val="0"/>
              </a:spcAft>
            </a:pPr>
            <a:endParaRPr lang="en-US" sz="2000" dirty="0">
              <a:solidFill>
                <a:srgbClr val="231F20"/>
              </a:solidFill>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endParaRPr>
          </a:p>
          <a:p>
            <a:pPr marL="332740" marR="3371850">
              <a:lnSpc>
                <a:spcPct val="117000"/>
              </a:lnSpc>
              <a:spcBef>
                <a:spcPts val="215"/>
              </a:spcBef>
              <a:spcAft>
                <a:spcPts val="0"/>
              </a:spcAft>
            </a:pP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Exploring means of giving and recognition </a:t>
            </a:r>
          </a:p>
          <a:p>
            <a:pPr marL="332740" marR="3371850">
              <a:lnSpc>
                <a:spcPct val="117000"/>
              </a:lnSpc>
              <a:spcBef>
                <a:spcPts val="215"/>
              </a:spcBef>
              <a:spcAft>
                <a:spcPts val="0"/>
              </a:spcAft>
            </a:pPr>
            <a:endParaRPr lang="en-US" sz="2000" dirty="0">
              <a:solidFill>
                <a:srgbClr val="231F20"/>
              </a:solidFill>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endParaRPr>
          </a:p>
          <a:p>
            <a:pPr marL="332740" marR="3371850">
              <a:lnSpc>
                <a:spcPct val="117000"/>
              </a:lnSpc>
              <a:spcBef>
                <a:spcPts val="215"/>
              </a:spcBef>
              <a:spcAft>
                <a:spcPts val="0"/>
              </a:spcAft>
            </a:pP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Accessing reports that monitor TRF progress </a:t>
            </a:r>
          </a:p>
          <a:p>
            <a:pPr marL="332740" marR="3371850">
              <a:lnSpc>
                <a:spcPct val="117000"/>
              </a:lnSpc>
              <a:spcBef>
                <a:spcPts val="215"/>
              </a:spcBef>
              <a:spcAft>
                <a:spcPts val="0"/>
              </a:spcAft>
            </a:pPr>
            <a:endParaRPr lang="en-US" sz="2000" dirty="0">
              <a:solidFill>
                <a:srgbClr val="231F20"/>
              </a:solidFill>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endParaRPr>
          </a:p>
          <a:p>
            <a:pPr marL="332740" marR="3371850">
              <a:lnSpc>
                <a:spcPct val="117000"/>
              </a:lnSpc>
              <a:spcBef>
                <a:spcPts val="215"/>
              </a:spcBef>
              <a:spcAft>
                <a:spcPts val="0"/>
              </a:spcAft>
            </a:pP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Sharing ‘how to’ increase participation in the</a:t>
            </a:r>
            <a:r>
              <a:rPr lang="en-US" sz="2000" spc="-5"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TRF Celebrating</a:t>
            </a:r>
            <a:r>
              <a:rPr lang="en-US" sz="2000" spc="-8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the</a:t>
            </a:r>
            <a:r>
              <a:rPr lang="en-US" sz="2000" spc="-75"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pt-PT"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imprint</a:t>
            </a:r>
            <a:r>
              <a:rPr lang="pt-PT" sz="2000" spc="-6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of</a:t>
            </a:r>
            <a:r>
              <a:rPr lang="en-US" sz="2000" spc="-8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The</a:t>
            </a:r>
            <a:r>
              <a:rPr lang="en-US" sz="2000" spc="-6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Rotary</a:t>
            </a:r>
            <a:r>
              <a:rPr lang="en-US" sz="2000" spc="-8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2000" dirty="0">
                <a:ln>
                  <a:noFill/>
                </a:ln>
                <a:solidFill>
                  <a:srgbClr val="231F2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Foundation!</a:t>
            </a:r>
            <a:endParaRPr lang="en-CA" sz="20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154998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95B5DD-F357-22FA-D51B-68A052E3E3C9}"/>
              </a:ext>
            </a:extLst>
          </p:cNvPr>
          <p:cNvSpPr txBox="1"/>
          <p:nvPr/>
        </p:nvSpPr>
        <p:spPr>
          <a:xfrm>
            <a:off x="472965" y="297501"/>
            <a:ext cx="8198069" cy="6091411"/>
          </a:xfrm>
          <a:prstGeom prst="rect">
            <a:avLst/>
          </a:prstGeom>
          <a:noFill/>
        </p:spPr>
        <p:txBody>
          <a:bodyPr wrap="square">
            <a:spAutoFit/>
          </a:bodyPr>
          <a:lstStyle/>
          <a:p>
            <a:pPr marL="152400" marR="429895">
              <a:spcAft>
                <a:spcPts val="0"/>
              </a:spcAft>
            </a:pP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If one of your Rotary Club members wants to donate to The Rotary Foundation, who would you refer them to</a:t>
            </a:r>
            <a:r>
              <a:rPr lang="en-US" sz="1800" b="1" spc="-5"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and/or what actions would you recommend to them?</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de-DE" sz="1800" i="1" spc="-5" dirty="0" err="1">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Answer</a:t>
            </a:r>
            <a:endParaRPr lang="en-CA" sz="24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How can you communicate to your Club the importance of “Every Rotarian Every Year”?</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de-DE" sz="1800" i="1" spc="-5" dirty="0" err="1">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Answer</a:t>
            </a:r>
            <a:endParaRPr lang="en-CA" sz="24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a:spcBef>
                <a:spcPts val="675"/>
              </a:spcBef>
            </a:pPr>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In your own words, what are some key differences between the Annual Fund and the Endowment Fund?</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de-DE" sz="1800" i="1" spc="-5" dirty="0" err="1">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Answer</a:t>
            </a:r>
            <a:endParaRPr lang="en-CA" sz="24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Who can you talk to, within your district, to get help procuring a grant?</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tabLst>
                <a:tab pos="2895600" algn="l"/>
              </a:tabLst>
            </a:pPr>
            <a:r>
              <a:rPr lang="de-DE" sz="1800" i="1" spc="-1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Name</a:t>
            </a:r>
            <a:r>
              <a:rPr lang="en-CA" sz="1800" i="1"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de-DE" sz="1800" i="1" spc="-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Position</a:t>
            </a:r>
          </a:p>
          <a:p>
            <a:pPr marL="152400"/>
            <a:endPar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Who can you talk to outside of your district (perhaps someone you met at PETS)?</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tabLst>
                <a:tab pos="2895600" algn="l"/>
              </a:tabLst>
            </a:pPr>
            <a:r>
              <a:rPr lang="de-DE" sz="1800" i="1" spc="-1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Name</a:t>
            </a:r>
            <a:r>
              <a:rPr lang="en-CA" sz="1800" i="1"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de-DE" sz="1800" i="1" spc="-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Position</a:t>
            </a:r>
            <a:endParaRPr lang="en-CA" sz="18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tabLst>
                <a:tab pos="2895600" algn="l"/>
              </a:tabLst>
            </a:pPr>
            <a:endParaRPr lang="en-CA" sz="24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90808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62BBA2-5CD7-E7D5-3919-5790166259A7}"/>
              </a:ext>
            </a:extLst>
          </p:cNvPr>
          <p:cNvSpPr txBox="1"/>
          <p:nvPr/>
        </p:nvSpPr>
        <p:spPr>
          <a:xfrm>
            <a:off x="1008993" y="685941"/>
            <a:ext cx="7630510" cy="4655121"/>
          </a:xfrm>
          <a:prstGeom prst="rect">
            <a:avLst/>
          </a:prstGeom>
          <a:noFill/>
        </p:spPr>
        <p:txBody>
          <a:bodyPr wrap="square">
            <a:spAutoFit/>
          </a:bodyPr>
          <a:lstStyle/>
          <a:p>
            <a:pPr marL="152400">
              <a:spcBef>
                <a:spcPts val="5"/>
              </a:spcBef>
              <a:spcAft>
                <a:spcPts val="0"/>
              </a:spcAft>
            </a:pP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Goal Setting #1:</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Knowing what you now know about the Foundation, based on the training provided , how you</a:t>
            </a:r>
            <a:r>
              <a:rPr lang="en-US" sz="1800" b="1" spc="-5"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can use this information in your Club? Write down some potential ideas or goals.</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tabLst>
                <a:tab pos="2438400" algn="l"/>
              </a:tabLst>
            </a:pPr>
            <a:r>
              <a:rPr lang="en-US" sz="1800" i="1" spc="-1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Idea</a:t>
            </a:r>
            <a:r>
              <a:rPr lang="en-CA" sz="1800" i="1"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1800" i="1" spc="-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Outcome</a:t>
            </a:r>
            <a:endParaRPr lang="en-CA" sz="18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a:spcBef>
                <a:spcPts val="265"/>
              </a:spcBef>
            </a:pPr>
            <a:r>
              <a:rPr lang="en-US" sz="1800" b="0" i="1" dirty="0">
                <a:solidFill>
                  <a:srgbClr val="000000"/>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Goal Setting #2:</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marR="23495">
              <a:spcAft>
                <a:spcPts val="0"/>
              </a:spcAft>
            </a:pP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You have just learned that the Foundation is an incredible source for funds for your Club to complete amazing projects or</a:t>
            </a:r>
            <a:r>
              <a:rPr lang="en-US" sz="1800" b="1" spc="-5"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to partner with other Clubs. Using the training provided, set some goals. How do you best</a:t>
            </a:r>
            <a:r>
              <a:rPr lang="en-US" sz="1800" b="1" spc="-5"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 </a:t>
            </a:r>
            <a:r>
              <a:rPr lang="en-US" sz="1800" b="1" dirty="0">
                <a:solidFill>
                  <a:srgbClr val="231F2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rPr>
              <a:t>leverage the Foundation to support, engage, grow or inspire your Club?</a:t>
            </a:r>
            <a:endParaRPr lang="en-CA" sz="1800" b="1" dirty="0">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tabLst>
                <a:tab pos="2438400" algn="l"/>
              </a:tabLst>
            </a:pPr>
            <a:r>
              <a:rPr lang="en-US" sz="1800" i="1" spc="-1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Idea</a:t>
            </a:r>
            <a:r>
              <a:rPr lang="en-CA" sz="1800" i="1"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	</a:t>
            </a:r>
            <a:r>
              <a:rPr lang="en-US" sz="1800" i="1" spc="-5" dirty="0">
                <a:ln>
                  <a:noFill/>
                </a:ln>
                <a:solidFill>
                  <a:srgbClr val="6D6E71"/>
                </a:solidFill>
                <a:effectLst/>
                <a:uFill>
                  <a:solidFill>
                    <a:srgbClr val="000000"/>
                  </a:solidFill>
                </a:uFill>
                <a:latin typeface="Lato Medium" panose="020F0502020204030203" pitchFamily="34" charset="0"/>
                <a:ea typeface="Lato Medium" panose="020F0502020204030203" pitchFamily="34" charset="0"/>
                <a:cs typeface="Lato Medium" panose="020F0502020204030203" pitchFamily="34" charset="0"/>
              </a:rPr>
              <a:t>Outcome</a:t>
            </a:r>
            <a:endParaRPr lang="en-CA" sz="18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a:p>
            <a:pPr marL="152400"/>
            <a:endParaRPr lang="en-CA" sz="2400" dirty="0">
              <a:ln>
                <a:noFill/>
              </a:ln>
              <a:solidFill>
                <a:srgbClr val="000000"/>
              </a:solidFill>
              <a:effectLst/>
              <a:uFill>
                <a:solidFill>
                  <a:srgbClr val="000000"/>
                </a:solidFill>
              </a:u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2904896480"/>
      </p:ext>
    </p:extLst>
  </p:cSld>
  <p:clrMapOvr>
    <a:masterClrMapping/>
  </p:clrMapOvr>
</p:sld>
</file>

<file path=ppt/theme/theme1.xml><?xml version="1.0" encoding="utf-8"?>
<a:theme xmlns:a="http://schemas.openxmlformats.org/drawingml/2006/main" name="Leaders_Guide_Slid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nchor="t"/>
      <a:lstStyle>
        <a:defPPr algn="r">
          <a:defRPr sz="1600" b="1" i="0" dirty="0" smtClean="0">
            <a:solidFill>
              <a:srgbClr val="01B4E7"/>
            </a:solidFill>
            <a:latin typeface="Arial Narrow Bold"/>
            <a:cs typeface="Arial Narrow Bold"/>
          </a:defRPr>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Rotary-NewBrand_Pallette">
      <a:dk1>
        <a:srgbClr val="958D85"/>
      </a:dk1>
      <a:lt1>
        <a:srgbClr val="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Leaders_Guide_Slide_Template</Template>
  <TotalTime>2877</TotalTime>
  <Words>889</Words>
  <Application>Microsoft Office PowerPoint</Application>
  <PresentationFormat>On-screen Show (4:3)</PresentationFormat>
  <Paragraphs>101</Paragraphs>
  <Slides>11</Slides>
  <Notes>8</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11</vt:i4>
      </vt:variant>
    </vt:vector>
  </HeadingPairs>
  <TitlesOfParts>
    <vt:vector size="27" baseType="lpstr">
      <vt:lpstr>Arial</vt:lpstr>
      <vt:lpstr>Arial</vt:lpstr>
      <vt:lpstr>Arial Narrow</vt:lpstr>
      <vt:lpstr>Arial Narrow Bold</vt:lpstr>
      <vt:lpstr>BerkeleyStd-Book</vt:lpstr>
      <vt:lpstr>Calibri</vt:lpstr>
      <vt:lpstr>Georgia</vt:lpstr>
      <vt:lpstr>Helvetica</vt:lpstr>
      <vt:lpstr>Lato Black</vt:lpstr>
      <vt:lpstr>Lato Medium</vt:lpstr>
      <vt:lpstr>Lato SemiBold</vt:lpstr>
      <vt:lpstr>Times New Roman</vt:lpstr>
      <vt:lpstr>Leaders_Guide_Slide_Template</vt:lpstr>
      <vt:lpstr>1_Custom Design</vt:lpstr>
      <vt:lpstr>2_Custom Design</vt:lpstr>
      <vt:lpstr>Custom Design</vt:lpstr>
      <vt:lpstr>PowerPoint Presentation</vt:lpstr>
      <vt:lpstr>The Rotary Foundation Doing Good in the World.</vt:lpstr>
      <vt:lpstr>The Rotary Foundation helps Rotary members to advance world understanding, goodwill, and peace by improving health, providing quality education, improving the environment, and alleviating poverty.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Nunes</dc:creator>
  <cp:lastModifiedBy>Dave Andrews</cp:lastModifiedBy>
  <cp:revision>153</cp:revision>
  <cp:lastPrinted>2014-03-11T19:18:12Z</cp:lastPrinted>
  <dcterms:created xsi:type="dcterms:W3CDTF">2013-08-01T16:40:07Z</dcterms:created>
  <dcterms:modified xsi:type="dcterms:W3CDTF">2024-02-09T02:02:00Z</dcterms:modified>
</cp:coreProperties>
</file>