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61" r:id="rId6"/>
    <p:sldId id="262" r:id="rId7"/>
    <p:sldId id="259" r:id="rId8"/>
    <p:sldId id="269" r:id="rId9"/>
    <p:sldId id="270" r:id="rId10"/>
    <p:sldId id="271" r:id="rId11"/>
    <p:sldId id="272" r:id="rId12"/>
    <p:sldId id="273" r:id="rId13"/>
    <p:sldId id="275" r:id="rId14"/>
    <p:sldId id="274" r:id="rId15"/>
    <p:sldId id="280" r:id="rId16"/>
    <p:sldId id="281" r:id="rId17"/>
    <p:sldId id="276" r:id="rId18"/>
    <p:sldId id="282" r:id="rId19"/>
    <p:sldId id="278" r:id="rId20"/>
    <p:sldId id="279" r:id="rId21"/>
    <p:sldId id="285" r:id="rId22"/>
    <p:sldId id="263" r:id="rId23"/>
    <p:sldId id="284" r:id="rId24"/>
    <p:sldId id="286" r:id="rId25"/>
    <p:sldId id="264" r:id="rId26"/>
    <p:sldId id="26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334C-C591-023B-F5B0-C93DB2475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3EF0E79-3215-DB29-F3F4-CB780B0B4C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8460F68-B30D-EA46-5BC5-1CCB52448759}"/>
              </a:ext>
            </a:extLst>
          </p:cNvPr>
          <p:cNvSpPr>
            <a:spLocks noGrp="1"/>
          </p:cNvSpPr>
          <p:nvPr>
            <p:ph type="dt" sz="half" idx="10"/>
          </p:nvPr>
        </p:nvSpPr>
        <p:spPr/>
        <p:txBody>
          <a:bodyPr/>
          <a:lstStyle/>
          <a:p>
            <a:fld id="{68259356-1152-480D-9AA3-8BA35CEA861B}" type="datetimeFigureOut">
              <a:rPr lang="en-CA" smtClean="0"/>
              <a:t>2024-02-05</a:t>
            </a:fld>
            <a:endParaRPr lang="en-CA"/>
          </a:p>
        </p:txBody>
      </p:sp>
      <p:sp>
        <p:nvSpPr>
          <p:cNvPr id="5" name="Footer Placeholder 4">
            <a:extLst>
              <a:ext uri="{FF2B5EF4-FFF2-40B4-BE49-F238E27FC236}">
                <a16:creationId xmlns:a16="http://schemas.microsoft.com/office/drawing/2014/main" id="{E169ECEA-CE72-23A0-5438-85EB16CEBAE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CEFACD6-7BC9-151C-6CFA-36DF0C1143D2}"/>
              </a:ext>
            </a:extLst>
          </p:cNvPr>
          <p:cNvSpPr>
            <a:spLocks noGrp="1"/>
          </p:cNvSpPr>
          <p:nvPr>
            <p:ph type="sldNum" sz="quarter" idx="12"/>
          </p:nvPr>
        </p:nvSpPr>
        <p:spPr/>
        <p:txBody>
          <a:bodyPr/>
          <a:lstStyle/>
          <a:p>
            <a:fld id="{4EF0934A-E893-47A8-AC60-4774893B6D0A}" type="slidenum">
              <a:rPr lang="en-CA" smtClean="0"/>
              <a:t>‹#›</a:t>
            </a:fld>
            <a:endParaRPr lang="en-CA"/>
          </a:p>
        </p:txBody>
      </p:sp>
    </p:spTree>
    <p:extLst>
      <p:ext uri="{BB962C8B-B14F-4D97-AF65-F5344CB8AC3E}">
        <p14:creationId xmlns:p14="http://schemas.microsoft.com/office/powerpoint/2010/main" val="324865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9495-37E0-B48A-70AF-D125EEB4393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68E24EC-8F86-487E-11AD-803B855F64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A4390C9-7264-2B39-29D3-A03FE3EBDE65}"/>
              </a:ext>
            </a:extLst>
          </p:cNvPr>
          <p:cNvSpPr>
            <a:spLocks noGrp="1"/>
          </p:cNvSpPr>
          <p:nvPr>
            <p:ph type="dt" sz="half" idx="10"/>
          </p:nvPr>
        </p:nvSpPr>
        <p:spPr/>
        <p:txBody>
          <a:bodyPr/>
          <a:lstStyle/>
          <a:p>
            <a:fld id="{68259356-1152-480D-9AA3-8BA35CEA861B}" type="datetimeFigureOut">
              <a:rPr lang="en-CA" smtClean="0"/>
              <a:t>2024-02-05</a:t>
            </a:fld>
            <a:endParaRPr lang="en-CA"/>
          </a:p>
        </p:txBody>
      </p:sp>
      <p:sp>
        <p:nvSpPr>
          <p:cNvPr id="5" name="Footer Placeholder 4">
            <a:extLst>
              <a:ext uri="{FF2B5EF4-FFF2-40B4-BE49-F238E27FC236}">
                <a16:creationId xmlns:a16="http://schemas.microsoft.com/office/drawing/2014/main" id="{1C81ED5E-A090-D40C-3CA4-61AE10A8162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2317E5C-FD3C-6DBE-96E7-68E708B07B2D}"/>
              </a:ext>
            </a:extLst>
          </p:cNvPr>
          <p:cNvSpPr>
            <a:spLocks noGrp="1"/>
          </p:cNvSpPr>
          <p:nvPr>
            <p:ph type="sldNum" sz="quarter" idx="12"/>
          </p:nvPr>
        </p:nvSpPr>
        <p:spPr/>
        <p:txBody>
          <a:bodyPr/>
          <a:lstStyle/>
          <a:p>
            <a:fld id="{4EF0934A-E893-47A8-AC60-4774893B6D0A}" type="slidenum">
              <a:rPr lang="en-CA" smtClean="0"/>
              <a:t>‹#›</a:t>
            </a:fld>
            <a:endParaRPr lang="en-CA"/>
          </a:p>
        </p:txBody>
      </p:sp>
    </p:spTree>
    <p:extLst>
      <p:ext uri="{BB962C8B-B14F-4D97-AF65-F5344CB8AC3E}">
        <p14:creationId xmlns:p14="http://schemas.microsoft.com/office/powerpoint/2010/main" val="169655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E3640-84FE-46D9-8A2E-C20B3CC110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E383DAD-BE8E-3696-608E-C9303304C2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F66EEC9-4B00-866D-DA70-A9A7BEE281D9}"/>
              </a:ext>
            </a:extLst>
          </p:cNvPr>
          <p:cNvSpPr>
            <a:spLocks noGrp="1"/>
          </p:cNvSpPr>
          <p:nvPr>
            <p:ph type="dt" sz="half" idx="10"/>
          </p:nvPr>
        </p:nvSpPr>
        <p:spPr/>
        <p:txBody>
          <a:bodyPr/>
          <a:lstStyle/>
          <a:p>
            <a:fld id="{68259356-1152-480D-9AA3-8BA35CEA861B}" type="datetimeFigureOut">
              <a:rPr lang="en-CA" smtClean="0"/>
              <a:t>2024-02-05</a:t>
            </a:fld>
            <a:endParaRPr lang="en-CA"/>
          </a:p>
        </p:txBody>
      </p:sp>
      <p:sp>
        <p:nvSpPr>
          <p:cNvPr id="5" name="Footer Placeholder 4">
            <a:extLst>
              <a:ext uri="{FF2B5EF4-FFF2-40B4-BE49-F238E27FC236}">
                <a16:creationId xmlns:a16="http://schemas.microsoft.com/office/drawing/2014/main" id="{70D4785B-C2AB-8CEA-0D43-11A1BBC960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8E6CDF9-37AB-AF07-D6A0-2470B97C29C9}"/>
              </a:ext>
            </a:extLst>
          </p:cNvPr>
          <p:cNvSpPr>
            <a:spLocks noGrp="1"/>
          </p:cNvSpPr>
          <p:nvPr>
            <p:ph type="sldNum" sz="quarter" idx="12"/>
          </p:nvPr>
        </p:nvSpPr>
        <p:spPr/>
        <p:txBody>
          <a:bodyPr/>
          <a:lstStyle/>
          <a:p>
            <a:fld id="{4EF0934A-E893-47A8-AC60-4774893B6D0A}" type="slidenum">
              <a:rPr lang="en-CA" smtClean="0"/>
              <a:t>‹#›</a:t>
            </a:fld>
            <a:endParaRPr lang="en-CA"/>
          </a:p>
        </p:txBody>
      </p:sp>
    </p:spTree>
    <p:extLst>
      <p:ext uri="{BB962C8B-B14F-4D97-AF65-F5344CB8AC3E}">
        <p14:creationId xmlns:p14="http://schemas.microsoft.com/office/powerpoint/2010/main" val="4568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4C4FA-18C8-88AD-D0BB-346C35A4B0F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1A73185-3582-B993-E1D0-1079361676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16FB340-4A87-F684-D127-A5646FDE88B0}"/>
              </a:ext>
            </a:extLst>
          </p:cNvPr>
          <p:cNvSpPr>
            <a:spLocks noGrp="1"/>
          </p:cNvSpPr>
          <p:nvPr>
            <p:ph type="dt" sz="half" idx="10"/>
          </p:nvPr>
        </p:nvSpPr>
        <p:spPr/>
        <p:txBody>
          <a:bodyPr/>
          <a:lstStyle/>
          <a:p>
            <a:fld id="{68259356-1152-480D-9AA3-8BA35CEA861B}" type="datetimeFigureOut">
              <a:rPr lang="en-CA" smtClean="0"/>
              <a:t>2024-02-05</a:t>
            </a:fld>
            <a:endParaRPr lang="en-CA"/>
          </a:p>
        </p:txBody>
      </p:sp>
      <p:sp>
        <p:nvSpPr>
          <p:cNvPr id="5" name="Footer Placeholder 4">
            <a:extLst>
              <a:ext uri="{FF2B5EF4-FFF2-40B4-BE49-F238E27FC236}">
                <a16:creationId xmlns:a16="http://schemas.microsoft.com/office/drawing/2014/main" id="{FB0DF361-0B53-142C-9E5F-E5D94233E53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99D1ECF-178C-6FB7-0058-F131F1C5CFBF}"/>
              </a:ext>
            </a:extLst>
          </p:cNvPr>
          <p:cNvSpPr>
            <a:spLocks noGrp="1"/>
          </p:cNvSpPr>
          <p:nvPr>
            <p:ph type="sldNum" sz="quarter" idx="12"/>
          </p:nvPr>
        </p:nvSpPr>
        <p:spPr/>
        <p:txBody>
          <a:bodyPr/>
          <a:lstStyle/>
          <a:p>
            <a:fld id="{4EF0934A-E893-47A8-AC60-4774893B6D0A}" type="slidenum">
              <a:rPr lang="en-CA" smtClean="0"/>
              <a:t>‹#›</a:t>
            </a:fld>
            <a:endParaRPr lang="en-CA"/>
          </a:p>
        </p:txBody>
      </p:sp>
    </p:spTree>
    <p:extLst>
      <p:ext uri="{BB962C8B-B14F-4D97-AF65-F5344CB8AC3E}">
        <p14:creationId xmlns:p14="http://schemas.microsoft.com/office/powerpoint/2010/main" val="112906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E972-38E0-969B-611C-1D5FF9D240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D72E0E2-E5DD-FF9B-CF8C-BF316F4FD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88F0F7-53B7-956A-CD1D-9558C6BA1C79}"/>
              </a:ext>
            </a:extLst>
          </p:cNvPr>
          <p:cNvSpPr>
            <a:spLocks noGrp="1"/>
          </p:cNvSpPr>
          <p:nvPr>
            <p:ph type="dt" sz="half" idx="10"/>
          </p:nvPr>
        </p:nvSpPr>
        <p:spPr/>
        <p:txBody>
          <a:bodyPr/>
          <a:lstStyle/>
          <a:p>
            <a:fld id="{68259356-1152-480D-9AA3-8BA35CEA861B}" type="datetimeFigureOut">
              <a:rPr lang="en-CA" smtClean="0"/>
              <a:t>2024-02-05</a:t>
            </a:fld>
            <a:endParaRPr lang="en-CA"/>
          </a:p>
        </p:txBody>
      </p:sp>
      <p:sp>
        <p:nvSpPr>
          <p:cNvPr id="5" name="Footer Placeholder 4">
            <a:extLst>
              <a:ext uri="{FF2B5EF4-FFF2-40B4-BE49-F238E27FC236}">
                <a16:creationId xmlns:a16="http://schemas.microsoft.com/office/drawing/2014/main" id="{1D62DC63-7DDD-106F-8A3C-D66170D7C65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B1AA31B-B971-9973-779B-9165B83F8368}"/>
              </a:ext>
            </a:extLst>
          </p:cNvPr>
          <p:cNvSpPr>
            <a:spLocks noGrp="1"/>
          </p:cNvSpPr>
          <p:nvPr>
            <p:ph type="sldNum" sz="quarter" idx="12"/>
          </p:nvPr>
        </p:nvSpPr>
        <p:spPr/>
        <p:txBody>
          <a:bodyPr/>
          <a:lstStyle/>
          <a:p>
            <a:fld id="{4EF0934A-E893-47A8-AC60-4774893B6D0A}" type="slidenum">
              <a:rPr lang="en-CA" smtClean="0"/>
              <a:t>‹#›</a:t>
            </a:fld>
            <a:endParaRPr lang="en-CA"/>
          </a:p>
        </p:txBody>
      </p:sp>
    </p:spTree>
    <p:extLst>
      <p:ext uri="{BB962C8B-B14F-4D97-AF65-F5344CB8AC3E}">
        <p14:creationId xmlns:p14="http://schemas.microsoft.com/office/powerpoint/2010/main" val="319480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84AA8-E1AB-BD13-62AA-D453925D269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BCB7701-F66F-D0B4-45E6-35E247497A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B60C24B-0470-7578-A70E-AF37684D6A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B21F31F-97A5-7C9A-08D3-E9EBCF38FD0C}"/>
              </a:ext>
            </a:extLst>
          </p:cNvPr>
          <p:cNvSpPr>
            <a:spLocks noGrp="1"/>
          </p:cNvSpPr>
          <p:nvPr>
            <p:ph type="dt" sz="half" idx="10"/>
          </p:nvPr>
        </p:nvSpPr>
        <p:spPr/>
        <p:txBody>
          <a:bodyPr/>
          <a:lstStyle/>
          <a:p>
            <a:fld id="{68259356-1152-480D-9AA3-8BA35CEA861B}" type="datetimeFigureOut">
              <a:rPr lang="en-CA" smtClean="0"/>
              <a:t>2024-02-05</a:t>
            </a:fld>
            <a:endParaRPr lang="en-CA"/>
          </a:p>
        </p:txBody>
      </p:sp>
      <p:sp>
        <p:nvSpPr>
          <p:cNvPr id="6" name="Footer Placeholder 5">
            <a:extLst>
              <a:ext uri="{FF2B5EF4-FFF2-40B4-BE49-F238E27FC236}">
                <a16:creationId xmlns:a16="http://schemas.microsoft.com/office/drawing/2014/main" id="{52A16153-3B1E-B07F-313C-149125E74C0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68FAE6F-60E1-4D9F-2ACD-51A0DC4592C7}"/>
              </a:ext>
            </a:extLst>
          </p:cNvPr>
          <p:cNvSpPr>
            <a:spLocks noGrp="1"/>
          </p:cNvSpPr>
          <p:nvPr>
            <p:ph type="sldNum" sz="quarter" idx="12"/>
          </p:nvPr>
        </p:nvSpPr>
        <p:spPr/>
        <p:txBody>
          <a:bodyPr/>
          <a:lstStyle/>
          <a:p>
            <a:fld id="{4EF0934A-E893-47A8-AC60-4774893B6D0A}" type="slidenum">
              <a:rPr lang="en-CA" smtClean="0"/>
              <a:t>‹#›</a:t>
            </a:fld>
            <a:endParaRPr lang="en-CA"/>
          </a:p>
        </p:txBody>
      </p:sp>
    </p:spTree>
    <p:extLst>
      <p:ext uri="{BB962C8B-B14F-4D97-AF65-F5344CB8AC3E}">
        <p14:creationId xmlns:p14="http://schemas.microsoft.com/office/powerpoint/2010/main" val="1494324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A53B0-1864-C3F8-FECB-6527F0D7114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2277C26-880A-9FBC-C404-FF631395CA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321381-F5FF-7735-50FD-3C0D1A05B4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F98BC1E-4321-78FA-4C9F-78F98F6E8E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7723E5-EAC9-5483-18A5-36CA0B7645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93E1AA3-8685-6F97-3A47-FD4C4D538865}"/>
              </a:ext>
            </a:extLst>
          </p:cNvPr>
          <p:cNvSpPr>
            <a:spLocks noGrp="1"/>
          </p:cNvSpPr>
          <p:nvPr>
            <p:ph type="dt" sz="half" idx="10"/>
          </p:nvPr>
        </p:nvSpPr>
        <p:spPr/>
        <p:txBody>
          <a:bodyPr/>
          <a:lstStyle/>
          <a:p>
            <a:fld id="{68259356-1152-480D-9AA3-8BA35CEA861B}" type="datetimeFigureOut">
              <a:rPr lang="en-CA" smtClean="0"/>
              <a:t>2024-02-05</a:t>
            </a:fld>
            <a:endParaRPr lang="en-CA"/>
          </a:p>
        </p:txBody>
      </p:sp>
      <p:sp>
        <p:nvSpPr>
          <p:cNvPr id="8" name="Footer Placeholder 7">
            <a:extLst>
              <a:ext uri="{FF2B5EF4-FFF2-40B4-BE49-F238E27FC236}">
                <a16:creationId xmlns:a16="http://schemas.microsoft.com/office/drawing/2014/main" id="{55F6B472-934C-A453-2D34-578DF464C41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FF94965-9192-F48B-0FAF-AF811DE28AAB}"/>
              </a:ext>
            </a:extLst>
          </p:cNvPr>
          <p:cNvSpPr>
            <a:spLocks noGrp="1"/>
          </p:cNvSpPr>
          <p:nvPr>
            <p:ph type="sldNum" sz="quarter" idx="12"/>
          </p:nvPr>
        </p:nvSpPr>
        <p:spPr/>
        <p:txBody>
          <a:bodyPr/>
          <a:lstStyle/>
          <a:p>
            <a:fld id="{4EF0934A-E893-47A8-AC60-4774893B6D0A}" type="slidenum">
              <a:rPr lang="en-CA" smtClean="0"/>
              <a:t>‹#›</a:t>
            </a:fld>
            <a:endParaRPr lang="en-CA"/>
          </a:p>
        </p:txBody>
      </p:sp>
    </p:spTree>
    <p:extLst>
      <p:ext uri="{BB962C8B-B14F-4D97-AF65-F5344CB8AC3E}">
        <p14:creationId xmlns:p14="http://schemas.microsoft.com/office/powerpoint/2010/main" val="1425388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BB2D-0D1C-FD8B-1AED-12DC107475F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3B6AB30-780C-30B4-739D-BAC26F86D4FD}"/>
              </a:ext>
            </a:extLst>
          </p:cNvPr>
          <p:cNvSpPr>
            <a:spLocks noGrp="1"/>
          </p:cNvSpPr>
          <p:nvPr>
            <p:ph type="dt" sz="half" idx="10"/>
          </p:nvPr>
        </p:nvSpPr>
        <p:spPr/>
        <p:txBody>
          <a:bodyPr/>
          <a:lstStyle/>
          <a:p>
            <a:fld id="{68259356-1152-480D-9AA3-8BA35CEA861B}" type="datetimeFigureOut">
              <a:rPr lang="en-CA" smtClean="0"/>
              <a:t>2024-02-05</a:t>
            </a:fld>
            <a:endParaRPr lang="en-CA"/>
          </a:p>
        </p:txBody>
      </p:sp>
      <p:sp>
        <p:nvSpPr>
          <p:cNvPr id="4" name="Footer Placeholder 3">
            <a:extLst>
              <a:ext uri="{FF2B5EF4-FFF2-40B4-BE49-F238E27FC236}">
                <a16:creationId xmlns:a16="http://schemas.microsoft.com/office/drawing/2014/main" id="{A9E59761-9206-1115-398C-FD4495770F1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B3C0D11-83AC-4BA0-2F0B-E89F8D37B923}"/>
              </a:ext>
            </a:extLst>
          </p:cNvPr>
          <p:cNvSpPr>
            <a:spLocks noGrp="1"/>
          </p:cNvSpPr>
          <p:nvPr>
            <p:ph type="sldNum" sz="quarter" idx="12"/>
          </p:nvPr>
        </p:nvSpPr>
        <p:spPr/>
        <p:txBody>
          <a:bodyPr/>
          <a:lstStyle/>
          <a:p>
            <a:fld id="{4EF0934A-E893-47A8-AC60-4774893B6D0A}" type="slidenum">
              <a:rPr lang="en-CA" smtClean="0"/>
              <a:t>‹#›</a:t>
            </a:fld>
            <a:endParaRPr lang="en-CA"/>
          </a:p>
        </p:txBody>
      </p:sp>
    </p:spTree>
    <p:extLst>
      <p:ext uri="{BB962C8B-B14F-4D97-AF65-F5344CB8AC3E}">
        <p14:creationId xmlns:p14="http://schemas.microsoft.com/office/powerpoint/2010/main" val="1307021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61D9FC-7B98-D4D9-0561-CC86A2500C3B}"/>
              </a:ext>
            </a:extLst>
          </p:cNvPr>
          <p:cNvSpPr>
            <a:spLocks noGrp="1"/>
          </p:cNvSpPr>
          <p:nvPr>
            <p:ph type="dt" sz="half" idx="10"/>
          </p:nvPr>
        </p:nvSpPr>
        <p:spPr/>
        <p:txBody>
          <a:bodyPr/>
          <a:lstStyle/>
          <a:p>
            <a:fld id="{68259356-1152-480D-9AA3-8BA35CEA861B}" type="datetimeFigureOut">
              <a:rPr lang="en-CA" smtClean="0"/>
              <a:t>2024-02-05</a:t>
            </a:fld>
            <a:endParaRPr lang="en-CA"/>
          </a:p>
        </p:txBody>
      </p:sp>
      <p:sp>
        <p:nvSpPr>
          <p:cNvPr id="3" name="Footer Placeholder 2">
            <a:extLst>
              <a:ext uri="{FF2B5EF4-FFF2-40B4-BE49-F238E27FC236}">
                <a16:creationId xmlns:a16="http://schemas.microsoft.com/office/drawing/2014/main" id="{3F789924-85F0-4DEA-89C3-F89AAAE071B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07EB642-27D9-D403-910D-7D6385CEFE8D}"/>
              </a:ext>
            </a:extLst>
          </p:cNvPr>
          <p:cNvSpPr>
            <a:spLocks noGrp="1"/>
          </p:cNvSpPr>
          <p:nvPr>
            <p:ph type="sldNum" sz="quarter" idx="12"/>
          </p:nvPr>
        </p:nvSpPr>
        <p:spPr/>
        <p:txBody>
          <a:bodyPr/>
          <a:lstStyle/>
          <a:p>
            <a:fld id="{4EF0934A-E893-47A8-AC60-4774893B6D0A}" type="slidenum">
              <a:rPr lang="en-CA" smtClean="0"/>
              <a:t>‹#›</a:t>
            </a:fld>
            <a:endParaRPr lang="en-CA"/>
          </a:p>
        </p:txBody>
      </p:sp>
    </p:spTree>
    <p:extLst>
      <p:ext uri="{BB962C8B-B14F-4D97-AF65-F5344CB8AC3E}">
        <p14:creationId xmlns:p14="http://schemas.microsoft.com/office/powerpoint/2010/main" val="244936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D541-31BF-CA93-1FBF-CE7603D546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25B2065-38CA-96F7-084F-ABF4FAFD02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DB80BAC-0B28-5000-4F58-B6358D339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E937B4-6ADC-98D4-7B21-5D82A9356619}"/>
              </a:ext>
            </a:extLst>
          </p:cNvPr>
          <p:cNvSpPr>
            <a:spLocks noGrp="1"/>
          </p:cNvSpPr>
          <p:nvPr>
            <p:ph type="dt" sz="half" idx="10"/>
          </p:nvPr>
        </p:nvSpPr>
        <p:spPr/>
        <p:txBody>
          <a:bodyPr/>
          <a:lstStyle/>
          <a:p>
            <a:fld id="{68259356-1152-480D-9AA3-8BA35CEA861B}" type="datetimeFigureOut">
              <a:rPr lang="en-CA" smtClean="0"/>
              <a:t>2024-02-05</a:t>
            </a:fld>
            <a:endParaRPr lang="en-CA"/>
          </a:p>
        </p:txBody>
      </p:sp>
      <p:sp>
        <p:nvSpPr>
          <p:cNvPr id="6" name="Footer Placeholder 5">
            <a:extLst>
              <a:ext uri="{FF2B5EF4-FFF2-40B4-BE49-F238E27FC236}">
                <a16:creationId xmlns:a16="http://schemas.microsoft.com/office/drawing/2014/main" id="{B8796F81-B615-4F3E-8E09-8B7167D599F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2EFE980-9C69-EB37-5429-0C0F495924DF}"/>
              </a:ext>
            </a:extLst>
          </p:cNvPr>
          <p:cNvSpPr>
            <a:spLocks noGrp="1"/>
          </p:cNvSpPr>
          <p:nvPr>
            <p:ph type="sldNum" sz="quarter" idx="12"/>
          </p:nvPr>
        </p:nvSpPr>
        <p:spPr/>
        <p:txBody>
          <a:bodyPr/>
          <a:lstStyle/>
          <a:p>
            <a:fld id="{4EF0934A-E893-47A8-AC60-4774893B6D0A}" type="slidenum">
              <a:rPr lang="en-CA" smtClean="0"/>
              <a:t>‹#›</a:t>
            </a:fld>
            <a:endParaRPr lang="en-CA"/>
          </a:p>
        </p:txBody>
      </p:sp>
    </p:spTree>
    <p:extLst>
      <p:ext uri="{BB962C8B-B14F-4D97-AF65-F5344CB8AC3E}">
        <p14:creationId xmlns:p14="http://schemas.microsoft.com/office/powerpoint/2010/main" val="3394250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C065E-8B89-657E-138C-594D55CB04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0FC66AB-72AF-EB45-50F1-10BBDC6CBB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F1BB29B-FC30-BCAB-80CD-E246EEEB2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A76F6-42FD-8141-C94E-D95DD0565936}"/>
              </a:ext>
            </a:extLst>
          </p:cNvPr>
          <p:cNvSpPr>
            <a:spLocks noGrp="1"/>
          </p:cNvSpPr>
          <p:nvPr>
            <p:ph type="dt" sz="half" idx="10"/>
          </p:nvPr>
        </p:nvSpPr>
        <p:spPr/>
        <p:txBody>
          <a:bodyPr/>
          <a:lstStyle/>
          <a:p>
            <a:fld id="{68259356-1152-480D-9AA3-8BA35CEA861B}" type="datetimeFigureOut">
              <a:rPr lang="en-CA" smtClean="0"/>
              <a:t>2024-02-05</a:t>
            </a:fld>
            <a:endParaRPr lang="en-CA"/>
          </a:p>
        </p:txBody>
      </p:sp>
      <p:sp>
        <p:nvSpPr>
          <p:cNvPr id="6" name="Footer Placeholder 5">
            <a:extLst>
              <a:ext uri="{FF2B5EF4-FFF2-40B4-BE49-F238E27FC236}">
                <a16:creationId xmlns:a16="http://schemas.microsoft.com/office/drawing/2014/main" id="{1669B9E7-C693-CB0C-4DD5-3A2468AFCD9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4776C2A-15FF-CA49-C75E-E8421D1BA2DF}"/>
              </a:ext>
            </a:extLst>
          </p:cNvPr>
          <p:cNvSpPr>
            <a:spLocks noGrp="1"/>
          </p:cNvSpPr>
          <p:nvPr>
            <p:ph type="sldNum" sz="quarter" idx="12"/>
          </p:nvPr>
        </p:nvSpPr>
        <p:spPr/>
        <p:txBody>
          <a:bodyPr/>
          <a:lstStyle/>
          <a:p>
            <a:fld id="{4EF0934A-E893-47A8-AC60-4774893B6D0A}" type="slidenum">
              <a:rPr lang="en-CA" smtClean="0"/>
              <a:t>‹#›</a:t>
            </a:fld>
            <a:endParaRPr lang="en-CA"/>
          </a:p>
        </p:txBody>
      </p:sp>
    </p:spTree>
    <p:extLst>
      <p:ext uri="{BB962C8B-B14F-4D97-AF65-F5344CB8AC3E}">
        <p14:creationId xmlns:p14="http://schemas.microsoft.com/office/powerpoint/2010/main" val="97056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24CD78-D0D4-F3AB-1D9E-6C166B71D2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6DA7D23-F21B-1614-C9B7-54E283EC93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85B7C3E-0E38-60C2-1614-FAE8386E3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59356-1152-480D-9AA3-8BA35CEA861B}" type="datetimeFigureOut">
              <a:rPr lang="en-CA" smtClean="0"/>
              <a:t>2024-02-05</a:t>
            </a:fld>
            <a:endParaRPr lang="en-CA"/>
          </a:p>
        </p:txBody>
      </p:sp>
      <p:sp>
        <p:nvSpPr>
          <p:cNvPr id="5" name="Footer Placeholder 4">
            <a:extLst>
              <a:ext uri="{FF2B5EF4-FFF2-40B4-BE49-F238E27FC236}">
                <a16:creationId xmlns:a16="http://schemas.microsoft.com/office/drawing/2014/main" id="{9F289CBB-41DE-EEF3-A882-3A11BE59BE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B0DBF0A-E2E7-C04D-D554-00C6F568BD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0934A-E893-47A8-AC60-4774893B6D0A}" type="slidenum">
              <a:rPr lang="en-CA" smtClean="0"/>
              <a:t>‹#›</a:t>
            </a:fld>
            <a:endParaRPr lang="en-CA"/>
          </a:p>
        </p:txBody>
      </p:sp>
    </p:spTree>
    <p:extLst>
      <p:ext uri="{BB962C8B-B14F-4D97-AF65-F5344CB8AC3E}">
        <p14:creationId xmlns:p14="http://schemas.microsoft.com/office/powerpoint/2010/main" val="1990875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E272-089D-4FDA-9B49-29FDD0DF0C57}"/>
              </a:ext>
            </a:extLst>
          </p:cNvPr>
          <p:cNvSpPr>
            <a:spLocks noGrp="1"/>
          </p:cNvSpPr>
          <p:nvPr>
            <p:ph type="ctrTitle"/>
          </p:nvPr>
        </p:nvSpPr>
        <p:spPr>
          <a:xfrm>
            <a:off x="1524000" y="1122363"/>
            <a:ext cx="9144000" cy="1114400"/>
          </a:xfrm>
        </p:spPr>
        <p:txBody>
          <a:bodyPr/>
          <a:lstStyle/>
          <a:p>
            <a:r>
              <a:rPr lang="en-US" b="1" dirty="0"/>
              <a:t>President </a:t>
            </a:r>
            <a:r>
              <a:rPr lang="en-US" b="1"/>
              <a:t>Elect Learning</a:t>
            </a:r>
            <a:endParaRPr lang="en-CA" b="1" dirty="0"/>
          </a:p>
        </p:txBody>
      </p:sp>
      <p:sp>
        <p:nvSpPr>
          <p:cNvPr id="3" name="Subtitle 2">
            <a:extLst>
              <a:ext uri="{FF2B5EF4-FFF2-40B4-BE49-F238E27FC236}">
                <a16:creationId xmlns:a16="http://schemas.microsoft.com/office/drawing/2014/main" id="{08D536F4-9F87-459B-91F7-436D3382E010}"/>
              </a:ext>
            </a:extLst>
          </p:cNvPr>
          <p:cNvSpPr>
            <a:spLocks noGrp="1"/>
          </p:cNvSpPr>
          <p:nvPr>
            <p:ph type="subTitle" idx="1"/>
          </p:nvPr>
        </p:nvSpPr>
        <p:spPr/>
        <p:txBody>
          <a:bodyPr>
            <a:normAutofit/>
          </a:bodyPr>
          <a:lstStyle/>
          <a:p>
            <a:r>
              <a:rPr lang="en-US" sz="5400" dirty="0"/>
              <a:t>Goals Setting in My Rotary</a:t>
            </a:r>
            <a:endParaRPr lang="en-CA" sz="5400" dirty="0"/>
          </a:p>
        </p:txBody>
      </p:sp>
    </p:spTree>
    <p:extLst>
      <p:ext uri="{BB962C8B-B14F-4D97-AF65-F5344CB8AC3E}">
        <p14:creationId xmlns:p14="http://schemas.microsoft.com/office/powerpoint/2010/main" val="3364565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2B1A9-B587-446C-A022-9A193554B551}"/>
              </a:ext>
            </a:extLst>
          </p:cNvPr>
          <p:cNvSpPr>
            <a:spLocks noGrp="1"/>
          </p:cNvSpPr>
          <p:nvPr>
            <p:ph type="title"/>
          </p:nvPr>
        </p:nvSpPr>
        <p:spPr>
          <a:xfrm>
            <a:off x="838200" y="365125"/>
            <a:ext cx="10515600" cy="695049"/>
          </a:xfrm>
        </p:spPr>
        <p:txBody>
          <a:bodyPr>
            <a:normAutofit/>
          </a:bodyPr>
          <a:lstStyle/>
          <a:p>
            <a:pPr algn="ctr"/>
            <a:r>
              <a:rPr lang="en-US" sz="2000" dirty="0"/>
              <a:t>To enter a goal in the appropriate subject, click in the “SELECT GOAL” on the right.</a:t>
            </a:r>
            <a:br>
              <a:rPr lang="en-US" sz="2000" dirty="0"/>
            </a:br>
            <a:r>
              <a:rPr lang="en-US" sz="2000" dirty="0"/>
              <a:t>It will turn green and show a tick. </a:t>
            </a:r>
            <a:endParaRPr lang="en-CA" sz="2000" dirty="0"/>
          </a:p>
        </p:txBody>
      </p:sp>
      <p:pic>
        <p:nvPicPr>
          <p:cNvPr id="7" name="Picture 6">
            <a:extLst>
              <a:ext uri="{FF2B5EF4-FFF2-40B4-BE49-F238E27FC236}">
                <a16:creationId xmlns:a16="http://schemas.microsoft.com/office/drawing/2014/main" id="{E3992D30-52C3-2FD5-698A-67236C105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903" y="1060174"/>
            <a:ext cx="11424194" cy="5432701"/>
          </a:xfrm>
          <a:prstGeom prst="rect">
            <a:avLst/>
          </a:prstGeom>
        </p:spPr>
      </p:pic>
    </p:spTree>
    <p:extLst>
      <p:ext uri="{BB962C8B-B14F-4D97-AF65-F5344CB8AC3E}">
        <p14:creationId xmlns:p14="http://schemas.microsoft.com/office/powerpoint/2010/main" val="3337428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2924C-551B-4580-B144-5416147A8FE2}"/>
              </a:ext>
            </a:extLst>
          </p:cNvPr>
          <p:cNvSpPr>
            <a:spLocks noGrp="1"/>
          </p:cNvSpPr>
          <p:nvPr>
            <p:ph type="title"/>
          </p:nvPr>
        </p:nvSpPr>
        <p:spPr>
          <a:xfrm>
            <a:off x="838200" y="365125"/>
            <a:ext cx="10515600" cy="522771"/>
          </a:xfrm>
        </p:spPr>
        <p:txBody>
          <a:bodyPr>
            <a:normAutofit/>
          </a:bodyPr>
          <a:lstStyle/>
          <a:p>
            <a:pPr algn="ctr"/>
            <a:r>
              <a:rPr lang="en-US" sz="2000" dirty="0"/>
              <a:t>You can then enter in the selected goal a value in the pink box marked “GOAL”</a:t>
            </a:r>
            <a:endParaRPr lang="en-CA" sz="2000" dirty="0"/>
          </a:p>
        </p:txBody>
      </p:sp>
      <p:pic>
        <p:nvPicPr>
          <p:cNvPr id="7" name="Picture 6">
            <a:extLst>
              <a:ext uri="{FF2B5EF4-FFF2-40B4-BE49-F238E27FC236}">
                <a16:creationId xmlns:a16="http://schemas.microsoft.com/office/drawing/2014/main" id="{3FCCEEC2-DBC1-6426-0DE7-0BB87BAE2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824" y="887896"/>
            <a:ext cx="11446351" cy="5604979"/>
          </a:xfrm>
          <a:prstGeom prst="rect">
            <a:avLst/>
          </a:prstGeom>
        </p:spPr>
      </p:pic>
    </p:spTree>
    <p:extLst>
      <p:ext uri="{BB962C8B-B14F-4D97-AF65-F5344CB8AC3E}">
        <p14:creationId xmlns:p14="http://schemas.microsoft.com/office/powerpoint/2010/main" val="1005296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AE25E-2296-462A-9E25-8CB90B1A9D00}"/>
              </a:ext>
            </a:extLst>
          </p:cNvPr>
          <p:cNvSpPr>
            <a:spLocks noGrp="1"/>
          </p:cNvSpPr>
          <p:nvPr>
            <p:ph type="title"/>
          </p:nvPr>
        </p:nvSpPr>
        <p:spPr>
          <a:xfrm>
            <a:off x="838200" y="365126"/>
            <a:ext cx="10515600" cy="602284"/>
          </a:xfrm>
        </p:spPr>
        <p:txBody>
          <a:bodyPr>
            <a:normAutofit fontScale="90000"/>
          </a:bodyPr>
          <a:lstStyle/>
          <a:p>
            <a:pPr algn="ctr"/>
            <a:r>
              <a:rPr lang="en-US" sz="2000" dirty="0"/>
              <a:t>You can then continue to select and enter as many goals as you wish, by repeating the same process of “SELECT GOAL” and “ENTER GOAL VALUE”</a:t>
            </a:r>
            <a:endParaRPr lang="en-CA" sz="2000" dirty="0"/>
          </a:p>
        </p:txBody>
      </p:sp>
      <p:pic>
        <p:nvPicPr>
          <p:cNvPr id="7" name="Picture 6">
            <a:extLst>
              <a:ext uri="{FF2B5EF4-FFF2-40B4-BE49-F238E27FC236}">
                <a16:creationId xmlns:a16="http://schemas.microsoft.com/office/drawing/2014/main" id="{B85E2A27-AE82-2BF9-AED7-3DDD84AD6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494" y="967410"/>
            <a:ext cx="11499011" cy="5555771"/>
          </a:xfrm>
          <a:prstGeom prst="rect">
            <a:avLst/>
          </a:prstGeom>
        </p:spPr>
      </p:pic>
    </p:spTree>
    <p:extLst>
      <p:ext uri="{BB962C8B-B14F-4D97-AF65-F5344CB8AC3E}">
        <p14:creationId xmlns:p14="http://schemas.microsoft.com/office/powerpoint/2010/main" val="4281797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A85F-F8B9-49A5-BF11-7257C80F632D}"/>
              </a:ext>
            </a:extLst>
          </p:cNvPr>
          <p:cNvSpPr>
            <a:spLocks noGrp="1"/>
          </p:cNvSpPr>
          <p:nvPr>
            <p:ph type="title"/>
          </p:nvPr>
        </p:nvSpPr>
        <p:spPr>
          <a:xfrm>
            <a:off x="838200" y="391630"/>
            <a:ext cx="10515600" cy="615536"/>
          </a:xfrm>
        </p:spPr>
        <p:txBody>
          <a:bodyPr>
            <a:normAutofit/>
          </a:bodyPr>
          <a:lstStyle/>
          <a:p>
            <a:pPr algn="ctr"/>
            <a:r>
              <a:rPr lang="en-CA" sz="2000" dirty="0"/>
              <a:t>When you enter contributions to Annual Fund or the Polio Plus Fund, it’s in US$ </a:t>
            </a:r>
          </a:p>
        </p:txBody>
      </p:sp>
      <p:pic>
        <p:nvPicPr>
          <p:cNvPr id="4" name="Picture 3">
            <a:extLst>
              <a:ext uri="{FF2B5EF4-FFF2-40B4-BE49-F238E27FC236}">
                <a16:creationId xmlns:a16="http://schemas.microsoft.com/office/drawing/2014/main" id="{6C24CFEB-8CD1-71F0-5159-AA9E092A3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887" y="1007166"/>
            <a:ext cx="11574226" cy="5495028"/>
          </a:xfrm>
          <a:prstGeom prst="rect">
            <a:avLst/>
          </a:prstGeom>
        </p:spPr>
      </p:pic>
    </p:spTree>
    <p:extLst>
      <p:ext uri="{BB962C8B-B14F-4D97-AF65-F5344CB8AC3E}">
        <p14:creationId xmlns:p14="http://schemas.microsoft.com/office/powerpoint/2010/main" val="12145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A85F-F8B9-49A5-BF11-7257C80F632D}"/>
              </a:ext>
            </a:extLst>
          </p:cNvPr>
          <p:cNvSpPr>
            <a:spLocks noGrp="1"/>
          </p:cNvSpPr>
          <p:nvPr>
            <p:ph type="title"/>
          </p:nvPr>
        </p:nvSpPr>
        <p:spPr>
          <a:xfrm>
            <a:off x="838200" y="391630"/>
            <a:ext cx="10515600" cy="615536"/>
          </a:xfrm>
        </p:spPr>
        <p:txBody>
          <a:bodyPr>
            <a:normAutofit fontScale="90000"/>
          </a:bodyPr>
          <a:lstStyle/>
          <a:p>
            <a:pPr algn="ctr"/>
            <a:r>
              <a:rPr lang="en-US" sz="2000" dirty="0"/>
              <a:t>When you have completed all your entries or if you wish to leave the goal center, you must first scroll to the top of the page and select “SAVE”. If you don’t do this , “ALL YOUR ENTRIES WILL BE LOST”</a:t>
            </a:r>
            <a:endParaRPr lang="en-CA" sz="2000" dirty="0"/>
          </a:p>
        </p:txBody>
      </p:sp>
      <p:pic>
        <p:nvPicPr>
          <p:cNvPr id="7" name="Picture 6">
            <a:extLst>
              <a:ext uri="{FF2B5EF4-FFF2-40B4-BE49-F238E27FC236}">
                <a16:creationId xmlns:a16="http://schemas.microsoft.com/office/drawing/2014/main" id="{13F286C3-DC23-6F41-6978-BC467604A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15" y="1069676"/>
            <a:ext cx="11550770" cy="5467546"/>
          </a:xfrm>
          <a:prstGeom prst="rect">
            <a:avLst/>
          </a:prstGeom>
        </p:spPr>
      </p:pic>
    </p:spTree>
    <p:extLst>
      <p:ext uri="{BB962C8B-B14F-4D97-AF65-F5344CB8AC3E}">
        <p14:creationId xmlns:p14="http://schemas.microsoft.com/office/powerpoint/2010/main" val="1442759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252DE-FA98-4952-94C6-29AFAA11F947}"/>
              </a:ext>
            </a:extLst>
          </p:cNvPr>
          <p:cNvSpPr>
            <a:spLocks noGrp="1"/>
          </p:cNvSpPr>
          <p:nvPr>
            <p:ph type="title"/>
          </p:nvPr>
        </p:nvSpPr>
        <p:spPr/>
        <p:txBody>
          <a:bodyPr>
            <a:normAutofit/>
          </a:bodyPr>
          <a:lstStyle/>
          <a:p>
            <a:pPr algn="ctr"/>
            <a:r>
              <a:rPr lang="en-US" sz="3600" dirty="0"/>
              <a:t>Remember every time you leave The “GOAL CENTRE”</a:t>
            </a:r>
            <a:endParaRPr lang="en-CA" sz="3600" dirty="0"/>
          </a:p>
        </p:txBody>
      </p:sp>
      <p:sp>
        <p:nvSpPr>
          <p:cNvPr id="3" name="Content Placeholder 2">
            <a:extLst>
              <a:ext uri="{FF2B5EF4-FFF2-40B4-BE49-F238E27FC236}">
                <a16:creationId xmlns:a16="http://schemas.microsoft.com/office/drawing/2014/main" id="{99312F9D-295B-45E5-84EA-0384F124581D}"/>
              </a:ext>
            </a:extLst>
          </p:cNvPr>
          <p:cNvSpPr>
            <a:spLocks noGrp="1"/>
          </p:cNvSpPr>
          <p:nvPr>
            <p:ph idx="1"/>
          </p:nvPr>
        </p:nvSpPr>
        <p:spPr>
          <a:xfrm>
            <a:off x="838200" y="2766530"/>
            <a:ext cx="10515600" cy="1603375"/>
          </a:xfrm>
        </p:spPr>
        <p:txBody>
          <a:bodyPr>
            <a:normAutofit/>
          </a:bodyPr>
          <a:lstStyle/>
          <a:p>
            <a:pPr marL="0" indent="0" algn="ctr">
              <a:buNone/>
            </a:pPr>
            <a:r>
              <a:rPr lang="en-US" sz="9600" b="1" dirty="0">
                <a:solidFill>
                  <a:srgbClr val="FF0000"/>
                </a:solidFill>
              </a:rPr>
              <a:t>SAVE</a:t>
            </a:r>
            <a:endParaRPr lang="en-CA" sz="9600" b="1" dirty="0">
              <a:solidFill>
                <a:srgbClr val="FF0000"/>
              </a:solidFill>
            </a:endParaRPr>
          </a:p>
        </p:txBody>
      </p:sp>
    </p:spTree>
    <p:extLst>
      <p:ext uri="{BB962C8B-B14F-4D97-AF65-F5344CB8AC3E}">
        <p14:creationId xmlns:p14="http://schemas.microsoft.com/office/powerpoint/2010/main" val="4241629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D5331-50FF-4542-8D7A-8D6F1E8F4130}"/>
              </a:ext>
            </a:extLst>
          </p:cNvPr>
          <p:cNvSpPr>
            <a:spLocks noGrp="1"/>
          </p:cNvSpPr>
          <p:nvPr>
            <p:ph type="title"/>
          </p:nvPr>
        </p:nvSpPr>
        <p:spPr>
          <a:xfrm>
            <a:off x="838200" y="365125"/>
            <a:ext cx="10515600" cy="506143"/>
          </a:xfrm>
        </p:spPr>
        <p:txBody>
          <a:bodyPr>
            <a:normAutofit/>
          </a:bodyPr>
          <a:lstStyle/>
          <a:p>
            <a:pPr algn="ctr"/>
            <a:r>
              <a:rPr lang="en-CA" sz="2000" dirty="0"/>
              <a:t>When you try to leave Goal Setting without saving, it does give you a warning.</a:t>
            </a:r>
          </a:p>
        </p:txBody>
      </p:sp>
      <p:pic>
        <p:nvPicPr>
          <p:cNvPr id="4" name="Picture 3">
            <a:extLst>
              <a:ext uri="{FF2B5EF4-FFF2-40B4-BE49-F238E27FC236}">
                <a16:creationId xmlns:a16="http://schemas.microsoft.com/office/drawing/2014/main" id="{7346158F-D627-9FD7-78C0-7DDC35D13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09" y="871268"/>
            <a:ext cx="11619781" cy="5705751"/>
          </a:xfrm>
          <a:prstGeom prst="rect">
            <a:avLst/>
          </a:prstGeom>
        </p:spPr>
      </p:pic>
    </p:spTree>
    <p:extLst>
      <p:ext uri="{BB962C8B-B14F-4D97-AF65-F5344CB8AC3E}">
        <p14:creationId xmlns:p14="http://schemas.microsoft.com/office/powerpoint/2010/main" val="4185704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D5331-50FF-4542-8D7A-8D6F1E8F4130}"/>
              </a:ext>
            </a:extLst>
          </p:cNvPr>
          <p:cNvSpPr>
            <a:spLocks noGrp="1"/>
          </p:cNvSpPr>
          <p:nvPr>
            <p:ph type="title"/>
          </p:nvPr>
        </p:nvSpPr>
        <p:spPr>
          <a:xfrm>
            <a:off x="838200" y="365125"/>
            <a:ext cx="10515600" cy="880579"/>
          </a:xfrm>
        </p:spPr>
        <p:txBody>
          <a:bodyPr>
            <a:normAutofit fontScale="90000"/>
          </a:bodyPr>
          <a:lstStyle/>
          <a:p>
            <a:pPr algn="ctr"/>
            <a:r>
              <a:rPr lang="en-US" sz="2000" dirty="0"/>
              <a:t>You can return to the Goal Centre as many times as you wish. When you return you will see a blue box on the left “EDIT”. When you click on this, you can “ADD, REMOVE or EDIT” your goals, you can also enter an “ACHIEVEMENT” value </a:t>
            </a:r>
            <a:endParaRPr lang="en-CA" sz="2000" dirty="0"/>
          </a:p>
        </p:txBody>
      </p:sp>
      <p:pic>
        <p:nvPicPr>
          <p:cNvPr id="6" name="Picture 5">
            <a:extLst>
              <a:ext uri="{FF2B5EF4-FFF2-40B4-BE49-F238E27FC236}">
                <a16:creationId xmlns:a16="http://schemas.microsoft.com/office/drawing/2014/main" id="{C10BEC83-C820-F15A-60EC-CECCA0F01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32" y="1245704"/>
            <a:ext cx="11800936" cy="5432279"/>
          </a:xfrm>
          <a:prstGeom prst="rect">
            <a:avLst/>
          </a:prstGeom>
        </p:spPr>
      </p:pic>
    </p:spTree>
    <p:extLst>
      <p:ext uri="{BB962C8B-B14F-4D97-AF65-F5344CB8AC3E}">
        <p14:creationId xmlns:p14="http://schemas.microsoft.com/office/powerpoint/2010/main" val="721169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71AC6-7AB7-4B56-9B48-C56E8632785C}"/>
              </a:ext>
            </a:extLst>
          </p:cNvPr>
          <p:cNvSpPr>
            <a:spLocks noGrp="1"/>
          </p:cNvSpPr>
          <p:nvPr>
            <p:ph type="title"/>
          </p:nvPr>
        </p:nvSpPr>
        <p:spPr>
          <a:xfrm>
            <a:off x="838200" y="227104"/>
            <a:ext cx="10515600" cy="315912"/>
          </a:xfrm>
        </p:spPr>
        <p:txBody>
          <a:bodyPr>
            <a:normAutofit fontScale="90000"/>
          </a:bodyPr>
          <a:lstStyle/>
          <a:p>
            <a:pPr algn="ctr"/>
            <a:r>
              <a:rPr lang="en-US" sz="2000" dirty="0"/>
              <a:t>To “EDIT” a goal value, simply place the cursor in the “GOAL” box and enter the new value.</a:t>
            </a:r>
            <a:br>
              <a:rPr lang="en-US" sz="2000" dirty="0"/>
            </a:br>
            <a:r>
              <a:rPr lang="en-US" sz="2000" dirty="0"/>
              <a:t>To enter an Achievement, Simply place the cursor in the box and enter a value</a:t>
            </a:r>
            <a:endParaRPr lang="en-CA" sz="2000" dirty="0"/>
          </a:p>
        </p:txBody>
      </p:sp>
      <p:pic>
        <p:nvPicPr>
          <p:cNvPr id="7" name="Picture 6">
            <a:extLst>
              <a:ext uri="{FF2B5EF4-FFF2-40B4-BE49-F238E27FC236}">
                <a16:creationId xmlns:a16="http://schemas.microsoft.com/office/drawing/2014/main" id="{5E8C8EAC-52D5-CC37-0889-0065264A5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310" y="879894"/>
            <a:ext cx="11693315" cy="5667106"/>
          </a:xfrm>
          <a:prstGeom prst="rect">
            <a:avLst/>
          </a:prstGeom>
        </p:spPr>
      </p:pic>
    </p:spTree>
    <p:extLst>
      <p:ext uri="{BB962C8B-B14F-4D97-AF65-F5344CB8AC3E}">
        <p14:creationId xmlns:p14="http://schemas.microsoft.com/office/powerpoint/2010/main" val="2302496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37C6-6308-4CE9-9419-79914864BF3A}"/>
              </a:ext>
            </a:extLst>
          </p:cNvPr>
          <p:cNvSpPr>
            <a:spLocks noGrp="1"/>
          </p:cNvSpPr>
          <p:nvPr>
            <p:ph type="title"/>
          </p:nvPr>
        </p:nvSpPr>
        <p:spPr>
          <a:xfrm>
            <a:off x="838200" y="370303"/>
            <a:ext cx="10515600" cy="315912"/>
          </a:xfrm>
        </p:spPr>
        <p:txBody>
          <a:bodyPr>
            <a:normAutofit fontScale="90000"/>
          </a:bodyPr>
          <a:lstStyle/>
          <a:p>
            <a:pPr algn="ctr"/>
            <a:r>
              <a:rPr lang="en-US" sz="2000" dirty="0"/>
              <a:t>If you wish to “REMOVE” a goal, place the cursor on the “SELECT GOAL” box and left click</a:t>
            </a:r>
            <a:endParaRPr lang="en-CA" sz="2000" dirty="0"/>
          </a:p>
        </p:txBody>
      </p:sp>
      <p:pic>
        <p:nvPicPr>
          <p:cNvPr id="7" name="Picture 6">
            <a:extLst>
              <a:ext uri="{FF2B5EF4-FFF2-40B4-BE49-F238E27FC236}">
                <a16:creationId xmlns:a16="http://schemas.microsoft.com/office/drawing/2014/main" id="{B25E21F0-5F55-FA24-8A21-45406D2F8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77" y="767750"/>
            <a:ext cx="11706045" cy="5839219"/>
          </a:xfrm>
          <a:prstGeom prst="rect">
            <a:avLst/>
          </a:prstGeom>
        </p:spPr>
      </p:pic>
    </p:spTree>
    <p:extLst>
      <p:ext uri="{BB962C8B-B14F-4D97-AF65-F5344CB8AC3E}">
        <p14:creationId xmlns:p14="http://schemas.microsoft.com/office/powerpoint/2010/main" val="1249371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E7ED9F-201F-5AFB-8685-F563FE8D509C}"/>
              </a:ext>
            </a:extLst>
          </p:cNvPr>
          <p:cNvSpPr>
            <a:spLocks noGrp="1"/>
          </p:cNvSpPr>
          <p:nvPr>
            <p:ph type="subTitle" idx="1"/>
          </p:nvPr>
        </p:nvSpPr>
        <p:spPr>
          <a:xfrm>
            <a:off x="1722407" y="298121"/>
            <a:ext cx="9144000" cy="530015"/>
          </a:xfrm>
        </p:spPr>
        <p:txBody>
          <a:bodyPr>
            <a:noAutofit/>
          </a:bodyPr>
          <a:lstStyle/>
          <a:p>
            <a:r>
              <a:rPr lang="en-CA" sz="3200" dirty="0"/>
              <a:t>Log in to My Rotary</a:t>
            </a:r>
          </a:p>
        </p:txBody>
      </p:sp>
      <p:pic>
        <p:nvPicPr>
          <p:cNvPr id="5" name="Picture 4">
            <a:extLst>
              <a:ext uri="{FF2B5EF4-FFF2-40B4-BE49-F238E27FC236}">
                <a16:creationId xmlns:a16="http://schemas.microsoft.com/office/drawing/2014/main" id="{88279BBA-F933-1FE3-0067-95B07D822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315" y="905235"/>
            <a:ext cx="10255370" cy="5768646"/>
          </a:xfrm>
          <a:prstGeom prst="rect">
            <a:avLst/>
          </a:prstGeom>
        </p:spPr>
      </p:pic>
    </p:spTree>
    <p:extLst>
      <p:ext uri="{BB962C8B-B14F-4D97-AF65-F5344CB8AC3E}">
        <p14:creationId xmlns:p14="http://schemas.microsoft.com/office/powerpoint/2010/main" val="3276650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77D6-9AC8-4A73-9E01-340EBC0BD7F1}"/>
              </a:ext>
            </a:extLst>
          </p:cNvPr>
          <p:cNvSpPr>
            <a:spLocks noGrp="1"/>
          </p:cNvSpPr>
          <p:nvPr>
            <p:ph type="title"/>
          </p:nvPr>
        </p:nvSpPr>
        <p:spPr>
          <a:xfrm>
            <a:off x="838200" y="378379"/>
            <a:ext cx="10515600" cy="615536"/>
          </a:xfrm>
        </p:spPr>
        <p:txBody>
          <a:bodyPr>
            <a:normAutofit fontScale="90000"/>
          </a:bodyPr>
          <a:lstStyle/>
          <a:p>
            <a:pPr algn="ctr"/>
            <a:r>
              <a:rPr lang="en-US" sz="2000" dirty="0"/>
              <a:t>You can “ADD, REMOVE and EDIT” goals in the “ROTARY FOUNDATION GIVING” section, but you can not “ENTER an ACHIEVEMENT”. This action is carried out by “RI”.</a:t>
            </a:r>
            <a:endParaRPr lang="en-CA" sz="2000" dirty="0"/>
          </a:p>
        </p:txBody>
      </p:sp>
      <p:pic>
        <p:nvPicPr>
          <p:cNvPr id="7" name="Picture 6">
            <a:extLst>
              <a:ext uri="{FF2B5EF4-FFF2-40B4-BE49-F238E27FC236}">
                <a16:creationId xmlns:a16="http://schemas.microsoft.com/office/drawing/2014/main" id="{ABB987BA-459B-391B-63F5-147F97D26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2" y="1062927"/>
            <a:ext cx="11405316" cy="5485707"/>
          </a:xfrm>
          <a:prstGeom prst="rect">
            <a:avLst/>
          </a:prstGeom>
        </p:spPr>
      </p:pic>
    </p:spTree>
    <p:extLst>
      <p:ext uri="{BB962C8B-B14F-4D97-AF65-F5344CB8AC3E}">
        <p14:creationId xmlns:p14="http://schemas.microsoft.com/office/powerpoint/2010/main" val="2618414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77D6-9AC8-4A73-9E01-340EBC0BD7F1}"/>
              </a:ext>
            </a:extLst>
          </p:cNvPr>
          <p:cNvSpPr>
            <a:spLocks noGrp="1"/>
          </p:cNvSpPr>
          <p:nvPr>
            <p:ph type="title"/>
          </p:nvPr>
        </p:nvSpPr>
        <p:spPr>
          <a:xfrm>
            <a:off x="838200" y="378379"/>
            <a:ext cx="10515600" cy="615536"/>
          </a:xfrm>
        </p:spPr>
        <p:txBody>
          <a:bodyPr>
            <a:normAutofit fontScale="90000"/>
          </a:bodyPr>
          <a:lstStyle/>
          <a:p>
            <a:pPr algn="ctr"/>
            <a:r>
              <a:rPr lang="en-CA" sz="2000" dirty="0"/>
              <a:t>There are 26 possible goals. To be awarded the Rotary Citation a minimum of 13 of the goals must be achieved.</a:t>
            </a:r>
          </a:p>
        </p:txBody>
      </p:sp>
      <p:pic>
        <p:nvPicPr>
          <p:cNvPr id="5" name="Picture 4">
            <a:extLst>
              <a:ext uri="{FF2B5EF4-FFF2-40B4-BE49-F238E27FC236}">
                <a16:creationId xmlns:a16="http://schemas.microsoft.com/office/drawing/2014/main" id="{B1771C9A-FA60-2416-9153-F8414267B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283" y="1105724"/>
            <a:ext cx="8969434" cy="5171848"/>
          </a:xfrm>
          <a:prstGeom prst="rect">
            <a:avLst/>
          </a:prstGeom>
        </p:spPr>
      </p:pic>
    </p:spTree>
    <p:extLst>
      <p:ext uri="{BB962C8B-B14F-4D97-AF65-F5344CB8AC3E}">
        <p14:creationId xmlns:p14="http://schemas.microsoft.com/office/powerpoint/2010/main" val="1030404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5510B2-9652-85D3-05E5-8BB08FC94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824" y="0"/>
            <a:ext cx="8524351" cy="6858000"/>
          </a:xfrm>
          <a:prstGeom prst="rect">
            <a:avLst/>
          </a:prstGeom>
        </p:spPr>
      </p:pic>
    </p:spTree>
    <p:extLst>
      <p:ext uri="{BB962C8B-B14F-4D97-AF65-F5344CB8AC3E}">
        <p14:creationId xmlns:p14="http://schemas.microsoft.com/office/powerpoint/2010/main" val="156497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77D6-9AC8-4A73-9E01-340EBC0BD7F1}"/>
              </a:ext>
            </a:extLst>
          </p:cNvPr>
          <p:cNvSpPr>
            <a:spLocks noGrp="1"/>
          </p:cNvSpPr>
          <p:nvPr>
            <p:ph type="title"/>
          </p:nvPr>
        </p:nvSpPr>
        <p:spPr>
          <a:xfrm>
            <a:off x="838200" y="378379"/>
            <a:ext cx="10515600" cy="615536"/>
          </a:xfrm>
        </p:spPr>
        <p:txBody>
          <a:bodyPr>
            <a:normAutofit fontScale="90000"/>
          </a:bodyPr>
          <a:lstStyle/>
          <a:p>
            <a:pPr algn="ctr"/>
            <a:r>
              <a:rPr lang="en-CA" sz="2000" dirty="0"/>
              <a:t>If you wish to set a goal involving service projects, they can no longer be entered in rotary Club Central.</a:t>
            </a:r>
            <a:br>
              <a:rPr lang="en-CA" sz="2000" dirty="0"/>
            </a:br>
            <a:r>
              <a:rPr lang="en-CA" sz="2000" dirty="0"/>
              <a:t>They must instead be entered into Rotary Showcase.</a:t>
            </a:r>
          </a:p>
        </p:txBody>
      </p:sp>
      <p:pic>
        <p:nvPicPr>
          <p:cNvPr id="4" name="Picture 3">
            <a:extLst>
              <a:ext uri="{FF2B5EF4-FFF2-40B4-BE49-F238E27FC236}">
                <a16:creationId xmlns:a16="http://schemas.microsoft.com/office/drawing/2014/main" id="{9C837F2A-7CCE-AA0B-ECAB-118090CBE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62" y="993915"/>
            <a:ext cx="11585275" cy="5572264"/>
          </a:xfrm>
          <a:prstGeom prst="rect">
            <a:avLst/>
          </a:prstGeom>
        </p:spPr>
      </p:pic>
    </p:spTree>
    <p:extLst>
      <p:ext uri="{BB962C8B-B14F-4D97-AF65-F5344CB8AC3E}">
        <p14:creationId xmlns:p14="http://schemas.microsoft.com/office/powerpoint/2010/main" val="2333067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77D6-9AC8-4A73-9E01-340EBC0BD7F1}"/>
              </a:ext>
            </a:extLst>
          </p:cNvPr>
          <p:cNvSpPr>
            <a:spLocks noGrp="1"/>
          </p:cNvSpPr>
          <p:nvPr>
            <p:ph type="title"/>
          </p:nvPr>
        </p:nvSpPr>
        <p:spPr>
          <a:xfrm>
            <a:off x="838200" y="378379"/>
            <a:ext cx="10515600" cy="615536"/>
          </a:xfrm>
        </p:spPr>
        <p:txBody>
          <a:bodyPr>
            <a:normAutofit/>
          </a:bodyPr>
          <a:lstStyle/>
          <a:p>
            <a:pPr algn="ctr"/>
            <a:r>
              <a:rPr lang="en-CA" sz="2000" dirty="0"/>
              <a:t>Rotary Club Central contains a very large amount of information which you may find </a:t>
            </a:r>
            <a:r>
              <a:rPr lang="en-CA" sz="2000" dirty="0" err="1"/>
              <a:t>usefull</a:t>
            </a:r>
            <a:endParaRPr lang="en-CA" sz="2000" dirty="0"/>
          </a:p>
        </p:txBody>
      </p:sp>
      <p:pic>
        <p:nvPicPr>
          <p:cNvPr id="5" name="Picture 4">
            <a:extLst>
              <a:ext uri="{FF2B5EF4-FFF2-40B4-BE49-F238E27FC236}">
                <a16:creationId xmlns:a16="http://schemas.microsoft.com/office/drawing/2014/main" id="{073BE613-C4CB-9F64-2521-313019391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4" y="993915"/>
            <a:ext cx="11714672" cy="5634501"/>
          </a:xfrm>
          <a:prstGeom prst="rect">
            <a:avLst/>
          </a:prstGeom>
        </p:spPr>
      </p:pic>
    </p:spTree>
    <p:extLst>
      <p:ext uri="{BB962C8B-B14F-4D97-AF65-F5344CB8AC3E}">
        <p14:creationId xmlns:p14="http://schemas.microsoft.com/office/powerpoint/2010/main" val="4228004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9D9B0-C4C2-EAE5-8A28-17B2208874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63829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D2C797-6650-D533-87AE-83AC37936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12436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DA6C-152B-C62E-BDA4-F8859229337B}"/>
              </a:ext>
            </a:extLst>
          </p:cNvPr>
          <p:cNvSpPr>
            <a:spLocks noGrp="1"/>
          </p:cNvSpPr>
          <p:nvPr>
            <p:ph type="title"/>
          </p:nvPr>
        </p:nvSpPr>
        <p:spPr>
          <a:xfrm>
            <a:off x="838200" y="365125"/>
            <a:ext cx="10515600" cy="557901"/>
          </a:xfrm>
        </p:spPr>
        <p:txBody>
          <a:bodyPr>
            <a:normAutofit fontScale="90000"/>
          </a:bodyPr>
          <a:lstStyle/>
          <a:p>
            <a:pPr algn="ctr"/>
            <a:r>
              <a:rPr lang="en-CA" dirty="0"/>
              <a:t>Select My Rotary</a:t>
            </a:r>
          </a:p>
        </p:txBody>
      </p:sp>
      <p:pic>
        <p:nvPicPr>
          <p:cNvPr id="5" name="Picture 4">
            <a:extLst>
              <a:ext uri="{FF2B5EF4-FFF2-40B4-BE49-F238E27FC236}">
                <a16:creationId xmlns:a16="http://schemas.microsoft.com/office/drawing/2014/main" id="{01FBBA54-7D23-75FC-4DEB-A13A9767B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36" y="1009290"/>
            <a:ext cx="11145328" cy="5346603"/>
          </a:xfrm>
          <a:prstGeom prst="rect">
            <a:avLst/>
          </a:prstGeom>
        </p:spPr>
      </p:pic>
    </p:spTree>
    <p:extLst>
      <p:ext uri="{BB962C8B-B14F-4D97-AF65-F5344CB8AC3E}">
        <p14:creationId xmlns:p14="http://schemas.microsoft.com/office/powerpoint/2010/main" val="407908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0C51-2B5C-2766-EA26-5FF52F1D31F9}"/>
              </a:ext>
            </a:extLst>
          </p:cNvPr>
          <p:cNvSpPr>
            <a:spLocks noGrp="1"/>
          </p:cNvSpPr>
          <p:nvPr>
            <p:ph type="title"/>
          </p:nvPr>
        </p:nvSpPr>
        <p:spPr>
          <a:xfrm>
            <a:off x="838200" y="365126"/>
            <a:ext cx="10515600" cy="644166"/>
          </a:xfrm>
        </p:spPr>
        <p:txBody>
          <a:bodyPr>
            <a:normAutofit fontScale="90000"/>
          </a:bodyPr>
          <a:lstStyle/>
          <a:p>
            <a:pPr algn="ctr"/>
            <a:r>
              <a:rPr lang="en-CA" dirty="0"/>
              <a:t>Select Rotary Club Central</a:t>
            </a:r>
          </a:p>
        </p:txBody>
      </p:sp>
      <p:pic>
        <p:nvPicPr>
          <p:cNvPr id="5" name="Picture 4">
            <a:extLst>
              <a:ext uri="{FF2B5EF4-FFF2-40B4-BE49-F238E27FC236}">
                <a16:creationId xmlns:a16="http://schemas.microsoft.com/office/drawing/2014/main" id="{82216AC1-F345-2619-6520-AA517E434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456" y="1009292"/>
            <a:ext cx="11197087" cy="5371431"/>
          </a:xfrm>
          <a:prstGeom prst="rect">
            <a:avLst/>
          </a:prstGeom>
        </p:spPr>
      </p:pic>
    </p:spTree>
    <p:extLst>
      <p:ext uri="{BB962C8B-B14F-4D97-AF65-F5344CB8AC3E}">
        <p14:creationId xmlns:p14="http://schemas.microsoft.com/office/powerpoint/2010/main" val="252214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0C51-2B5C-2766-EA26-5FF52F1D31F9}"/>
              </a:ext>
            </a:extLst>
          </p:cNvPr>
          <p:cNvSpPr>
            <a:spLocks noGrp="1"/>
          </p:cNvSpPr>
          <p:nvPr>
            <p:ph type="title"/>
          </p:nvPr>
        </p:nvSpPr>
        <p:spPr>
          <a:xfrm>
            <a:off x="838200" y="365126"/>
            <a:ext cx="10515600" cy="644166"/>
          </a:xfrm>
        </p:spPr>
        <p:txBody>
          <a:bodyPr>
            <a:normAutofit fontScale="90000"/>
          </a:bodyPr>
          <a:lstStyle/>
          <a:p>
            <a:pPr algn="ctr"/>
            <a:r>
              <a:rPr lang="en-CA" dirty="0"/>
              <a:t>Set the Year</a:t>
            </a:r>
          </a:p>
        </p:txBody>
      </p:sp>
      <p:pic>
        <p:nvPicPr>
          <p:cNvPr id="5" name="Picture 4">
            <a:extLst>
              <a:ext uri="{FF2B5EF4-FFF2-40B4-BE49-F238E27FC236}">
                <a16:creationId xmlns:a16="http://schemas.microsoft.com/office/drawing/2014/main" id="{82216AC1-F345-2619-6520-AA517E434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456" y="1009292"/>
            <a:ext cx="11197087" cy="5371431"/>
          </a:xfrm>
          <a:prstGeom prst="rect">
            <a:avLst/>
          </a:prstGeom>
        </p:spPr>
      </p:pic>
    </p:spTree>
    <p:extLst>
      <p:ext uri="{BB962C8B-B14F-4D97-AF65-F5344CB8AC3E}">
        <p14:creationId xmlns:p14="http://schemas.microsoft.com/office/powerpoint/2010/main" val="1815482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0C51-2B5C-2766-EA26-5FF52F1D31F9}"/>
              </a:ext>
            </a:extLst>
          </p:cNvPr>
          <p:cNvSpPr>
            <a:spLocks noGrp="1"/>
          </p:cNvSpPr>
          <p:nvPr>
            <p:ph type="title"/>
          </p:nvPr>
        </p:nvSpPr>
        <p:spPr>
          <a:xfrm>
            <a:off x="838200" y="365126"/>
            <a:ext cx="10515600" cy="644166"/>
          </a:xfrm>
        </p:spPr>
        <p:txBody>
          <a:bodyPr>
            <a:normAutofit/>
          </a:bodyPr>
          <a:lstStyle/>
          <a:p>
            <a:pPr algn="ctr"/>
            <a:r>
              <a:rPr lang="en-CA" sz="2400" dirty="0"/>
              <a:t>Notice all the Tabs – Enhance Participant Engagement, Increase Our Impact, etc. </a:t>
            </a:r>
          </a:p>
        </p:txBody>
      </p:sp>
      <p:pic>
        <p:nvPicPr>
          <p:cNvPr id="5" name="Picture 4">
            <a:extLst>
              <a:ext uri="{FF2B5EF4-FFF2-40B4-BE49-F238E27FC236}">
                <a16:creationId xmlns:a16="http://schemas.microsoft.com/office/drawing/2014/main" id="{82216AC1-F345-2619-6520-AA517E434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456" y="1009292"/>
            <a:ext cx="11197087" cy="5371431"/>
          </a:xfrm>
          <a:prstGeom prst="rect">
            <a:avLst/>
          </a:prstGeom>
        </p:spPr>
      </p:pic>
    </p:spTree>
    <p:extLst>
      <p:ext uri="{BB962C8B-B14F-4D97-AF65-F5344CB8AC3E}">
        <p14:creationId xmlns:p14="http://schemas.microsoft.com/office/powerpoint/2010/main" val="3755952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08BD5-CB99-FA0E-6BB2-B242C9700BEE}"/>
              </a:ext>
            </a:extLst>
          </p:cNvPr>
          <p:cNvSpPr>
            <a:spLocks noGrp="1"/>
          </p:cNvSpPr>
          <p:nvPr>
            <p:ph type="title"/>
          </p:nvPr>
        </p:nvSpPr>
        <p:spPr>
          <a:xfrm>
            <a:off x="838200" y="382379"/>
            <a:ext cx="10515600" cy="428504"/>
          </a:xfrm>
        </p:spPr>
        <p:txBody>
          <a:bodyPr>
            <a:noAutofit/>
          </a:bodyPr>
          <a:lstStyle/>
          <a:p>
            <a:pPr algn="ctr"/>
            <a:r>
              <a:rPr lang="en-CA" sz="2400" dirty="0"/>
              <a:t>I find it easier to use the All tab.</a:t>
            </a:r>
          </a:p>
        </p:txBody>
      </p:sp>
      <p:pic>
        <p:nvPicPr>
          <p:cNvPr id="5" name="Picture 4">
            <a:extLst>
              <a:ext uri="{FF2B5EF4-FFF2-40B4-BE49-F238E27FC236}">
                <a16:creationId xmlns:a16="http://schemas.microsoft.com/office/drawing/2014/main" id="{A6F52C80-0138-13EE-64D9-E75CCD0F0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34" y="957532"/>
            <a:ext cx="11568023" cy="5598487"/>
          </a:xfrm>
          <a:prstGeom prst="rect">
            <a:avLst/>
          </a:prstGeom>
        </p:spPr>
      </p:pic>
    </p:spTree>
    <p:extLst>
      <p:ext uri="{BB962C8B-B14F-4D97-AF65-F5344CB8AC3E}">
        <p14:creationId xmlns:p14="http://schemas.microsoft.com/office/powerpoint/2010/main" val="2405970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08BD5-CB99-FA0E-6BB2-B242C9700BEE}"/>
              </a:ext>
            </a:extLst>
          </p:cNvPr>
          <p:cNvSpPr>
            <a:spLocks noGrp="1"/>
          </p:cNvSpPr>
          <p:nvPr>
            <p:ph type="title"/>
          </p:nvPr>
        </p:nvSpPr>
        <p:spPr>
          <a:xfrm>
            <a:off x="838199" y="218476"/>
            <a:ext cx="10515600" cy="859825"/>
          </a:xfrm>
        </p:spPr>
        <p:txBody>
          <a:bodyPr>
            <a:noAutofit/>
          </a:bodyPr>
          <a:lstStyle/>
          <a:p>
            <a:pPr algn="ctr"/>
            <a:r>
              <a:rPr lang="en-US" sz="2400" dirty="0"/>
              <a:t>By scrolling down the page you can access all the goals.</a:t>
            </a:r>
            <a:br>
              <a:rPr lang="en-US" sz="2400" dirty="0"/>
            </a:br>
            <a:r>
              <a:rPr lang="en-US" sz="2400" dirty="0"/>
              <a:t>To the left side of each goal you will see in blue,</a:t>
            </a:r>
            <a:br>
              <a:rPr lang="en-US" sz="2400" dirty="0"/>
            </a:br>
            <a:r>
              <a:rPr lang="en-US" sz="2400" b="1" dirty="0">
                <a:solidFill>
                  <a:schemeClr val="accent1">
                    <a:lumMod val="60000"/>
                    <a:lumOff val="40000"/>
                  </a:schemeClr>
                </a:solidFill>
              </a:rPr>
              <a:t>“Show goal details and history”</a:t>
            </a:r>
            <a:endParaRPr lang="en-CA" sz="2400" b="1" dirty="0"/>
          </a:p>
        </p:txBody>
      </p:sp>
      <p:pic>
        <p:nvPicPr>
          <p:cNvPr id="4" name="Picture 3">
            <a:extLst>
              <a:ext uri="{FF2B5EF4-FFF2-40B4-BE49-F238E27FC236}">
                <a16:creationId xmlns:a16="http://schemas.microsoft.com/office/drawing/2014/main" id="{A20DB894-8CF8-A74B-5A58-E5142E8D8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892" y="1190445"/>
            <a:ext cx="11512215" cy="5449078"/>
          </a:xfrm>
          <a:prstGeom prst="rect">
            <a:avLst/>
          </a:prstGeom>
        </p:spPr>
      </p:pic>
    </p:spTree>
    <p:extLst>
      <p:ext uri="{BB962C8B-B14F-4D97-AF65-F5344CB8AC3E}">
        <p14:creationId xmlns:p14="http://schemas.microsoft.com/office/powerpoint/2010/main" val="117433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08BD5-CB99-FA0E-6BB2-B242C9700BEE}"/>
              </a:ext>
            </a:extLst>
          </p:cNvPr>
          <p:cNvSpPr>
            <a:spLocks noGrp="1"/>
          </p:cNvSpPr>
          <p:nvPr>
            <p:ph type="title"/>
          </p:nvPr>
        </p:nvSpPr>
        <p:spPr>
          <a:xfrm>
            <a:off x="838199" y="218476"/>
            <a:ext cx="10515600" cy="859825"/>
          </a:xfrm>
        </p:spPr>
        <p:txBody>
          <a:bodyPr>
            <a:noAutofit/>
          </a:bodyPr>
          <a:lstStyle/>
          <a:p>
            <a:pPr algn="ctr"/>
            <a:r>
              <a:rPr lang="en-US" sz="2400" dirty="0"/>
              <a:t>By clicking on the blue print you can view your clubs history over a few previous years on that particular subject. You will see the goal that was set and the achievement. You may find this to be a useful guide.</a:t>
            </a:r>
            <a:endParaRPr lang="en-CA" sz="2400" b="1" dirty="0"/>
          </a:p>
        </p:txBody>
      </p:sp>
      <p:pic>
        <p:nvPicPr>
          <p:cNvPr id="5" name="Picture 4">
            <a:extLst>
              <a:ext uri="{FF2B5EF4-FFF2-40B4-BE49-F238E27FC236}">
                <a16:creationId xmlns:a16="http://schemas.microsoft.com/office/drawing/2014/main" id="{715812FE-E3FC-1BEB-D809-3A17BFAA3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30" y="1224950"/>
            <a:ext cx="11719139" cy="5414574"/>
          </a:xfrm>
          <a:prstGeom prst="rect">
            <a:avLst/>
          </a:prstGeom>
        </p:spPr>
      </p:pic>
    </p:spTree>
    <p:extLst>
      <p:ext uri="{BB962C8B-B14F-4D97-AF65-F5344CB8AC3E}">
        <p14:creationId xmlns:p14="http://schemas.microsoft.com/office/powerpoint/2010/main" val="4167030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523</Words>
  <Application>Microsoft Office PowerPoint</Application>
  <PresentationFormat>Widescreen</PresentationFormat>
  <Paragraphs>25</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President Elect Learning</vt:lpstr>
      <vt:lpstr>PowerPoint Presentation</vt:lpstr>
      <vt:lpstr>Select My Rotary</vt:lpstr>
      <vt:lpstr>Select Rotary Club Central</vt:lpstr>
      <vt:lpstr>Set the Year</vt:lpstr>
      <vt:lpstr>Notice all the Tabs – Enhance Participant Engagement, Increase Our Impact, etc. </vt:lpstr>
      <vt:lpstr>I find it easier to use the All tab.</vt:lpstr>
      <vt:lpstr>By scrolling down the page you can access all the goals. To the left side of each goal you will see in blue, “Show goal details and history”</vt:lpstr>
      <vt:lpstr>By clicking on the blue print you can view your clubs history over a few previous years on that particular subject. You will see the goal that was set and the achievement. You may find this to be a useful guide.</vt:lpstr>
      <vt:lpstr>To enter a goal in the appropriate subject, click in the “SELECT GOAL” on the right. It will turn green and show a tick. </vt:lpstr>
      <vt:lpstr>You can then enter in the selected goal a value in the pink box marked “GOAL”</vt:lpstr>
      <vt:lpstr>You can then continue to select and enter as many goals as you wish, by repeating the same process of “SELECT GOAL” and “ENTER GOAL VALUE”</vt:lpstr>
      <vt:lpstr>When you enter contributions to Annual Fund or the Polio Plus Fund, it’s in US$ </vt:lpstr>
      <vt:lpstr>When you have completed all your entries or if you wish to leave the goal center, you must first scroll to the top of the page and select “SAVE”. If you don’t do this , “ALL YOUR ENTRIES WILL BE LOST”</vt:lpstr>
      <vt:lpstr>Remember every time you leave The “GOAL CENTRE”</vt:lpstr>
      <vt:lpstr>When you try to leave Goal Setting without saving, it does give you a warning.</vt:lpstr>
      <vt:lpstr>You can return to the Goal Centre as many times as you wish. When you return you will see a blue box on the left “EDIT”. When you click on this, you can “ADD, REMOVE or EDIT” your goals, you can also enter an “ACHIEVEMENT” value </vt:lpstr>
      <vt:lpstr>To “EDIT” a goal value, simply place the cursor in the “GOAL” box and enter the new value. To enter an Achievement, Simply place the cursor in the box and enter a value</vt:lpstr>
      <vt:lpstr>If you wish to “REMOVE” a goal, place the cursor on the “SELECT GOAL” box and left click</vt:lpstr>
      <vt:lpstr>You can “ADD, REMOVE and EDIT” goals in the “ROTARY FOUNDATION GIVING” section, but you can not “ENTER an ACHIEVEMENT”. This action is carried out by “RI”.</vt:lpstr>
      <vt:lpstr>There are 26 possible goals. To be awarded the Rotary Citation a minimum of 13 of the goals must be achieved.</vt:lpstr>
      <vt:lpstr>PowerPoint Presentation</vt:lpstr>
      <vt:lpstr>If you wish to set a goal involving service projects, they can no longer be entered in rotary Club Central. They must instead be entered into Rotary Showcase.</vt:lpstr>
      <vt:lpstr>Rotary Club Central contains a very large amount of information which you may find usefull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 Elect Learning</dc:title>
  <dc:creator>John Burns</dc:creator>
  <cp:lastModifiedBy>Dave Andrews</cp:lastModifiedBy>
  <cp:revision>1</cp:revision>
  <dcterms:created xsi:type="dcterms:W3CDTF">2024-01-31T16:07:27Z</dcterms:created>
  <dcterms:modified xsi:type="dcterms:W3CDTF">2024-02-05T17:16:10Z</dcterms:modified>
</cp:coreProperties>
</file>