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5.xml" ContentType="application/vnd.openxmlformats-officedocument.presentationml.tags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30" r:id="rId2"/>
    <p:sldId id="268" r:id="rId3"/>
    <p:sldId id="351" r:id="rId4"/>
    <p:sldId id="332" r:id="rId5"/>
    <p:sldId id="333" r:id="rId6"/>
    <p:sldId id="334" r:id="rId7"/>
    <p:sldId id="335" r:id="rId8"/>
    <p:sldId id="310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5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FFFFFF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6327" autoAdjust="0"/>
  </p:normalViewPr>
  <p:slideViewPr>
    <p:cSldViewPr snapToGrid="0" showGuides="1">
      <p:cViewPr varScale="1">
        <p:scale>
          <a:sx n="110" d="100"/>
          <a:sy n="110" d="100"/>
        </p:scale>
        <p:origin x="462" y="7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1:14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1615 0 24575,'-144'31'0,"-25"7"0,65-9 0,2 4 0,2 5 0,1 4 0,-98 58 0,146-69 0,1 2 0,1 2 0,2 2 0,2 2 0,1 2 0,2 2 0,3 2 0,-65 93 0,75-93 0,2 1 0,2 1 0,2 1 0,3 1 0,1 1 0,-24 104 0,25-37 0,5 0 0,5 1 0,5 0 0,14 139 0,-7-218 0,1-1 0,2 1 0,2-1 0,1 0 0,2-1 0,2-1 0,1 0 0,2 0 0,1-2 0,2 0 0,1-2 0,2 0 0,1-1 0,1-1 0,2-2 0,1 0 0,61 46 0,-5-18 0,2-3 0,3-4 0,2-4 0,130 46 0,402 85 0,1062 107 0,-1246-225 0,339 41 0,1-39 0,470-60 0,-512-77 0,-504 46 0,580-119 0,-407 61 0,493-132 0,-850 207 0,-1-3 0,-1-2 0,63-34 0,-98 46 0,0 0 0,-1-1 0,1 0 0,-2-1 0,1-1 0,-1 1 0,0-1 0,-1-1 0,-1 0 0,1 0 0,-2-1 0,1 0 0,-2 0 0,0-1 0,0 0 0,-1 0 0,4-16 0,-4-3 0,-1 1 0,-1-1 0,-2 1 0,-5-58 0,-30-126 0,20 154 0,-2 0 0,-3 2 0,-2 0 0,-3 1 0,-50-87 0,50 105 0,-2 2 0,-1 1 0,-2 1 0,-2 1 0,-1 2 0,-2 1 0,0 2 0,-56-37 0,2 13 0,-3 5 0,-1 3 0,-129-44 0,-306-71 0,-75 37 0,-9 42 0,580 78 0,-1395-232 0,1209 195 0,-592-83 0,-11 67 0,175 33 0,-202-1 0,-1 27 0,841-2-151,-1 0-1,0-1 0,0 0 0,0 0 1,1-1-1,-1 1 0,1-2 1,-9-3-1,-6-5-6674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0:14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3:11.2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3869 26 24575,'-498'2'0,"-537"-4"0,708-10 0,-28-1 0,255 12 0,-787 2 0,806 3 0,-131 21 0,175-17 0,0 1 0,1 1 0,0 2 0,1 2 0,-59 31 0,86-40 0,1-1 0,-1 2 0,1-1 0,0 1 0,0 0 0,0 0 0,1 1 0,0 0 0,1 0 0,-1 1 0,-6 12 0,10-15 0,-1 1 0,2-1 0,-1 1 0,1 0 0,0-1 0,0 1 0,0 0 0,1 0 0,0 0 0,0 0 0,0-1 0,1 1 0,0 0 0,0 0 0,0-1 0,1 1 0,0 0 0,0-1 0,3 6 0,2 1 0,0 0 0,1-1 0,0 0 0,1-1 0,0 0 0,0 0 0,1-1 0,1 0 0,-1 0 0,1-1 0,1-1 0,17 9 0,4 1 0,1-2 0,1-2 0,50 13 0,38 0 0,174 15 0,-124-20 0,-46-3 0,196 24 0,3-26 0,-242-12 0,0 3 0,106 23 0,-65-9 0,73 9 0,448 74 0,-563-87 0,233 38 0,-234-45 0,157-2 0,-197-12 0,-1-2 0,0-1 0,77-25 0,-116 31 0,1 0 0,0 0 0,0 0 0,0-1 0,0 1 0,0-1 0,0 0 0,0 0 0,-1 0 0,1 0 0,-1 0 0,1-1 0,-1 1 0,0-1 0,0 1 0,0-1 0,0 0 0,-1 0 0,1 0 0,-1 0 0,0 0 0,1 0 0,-1 0 0,-1-1 0,1 1 0,0-4 0,1-9 0,-1 0 0,-1-1 0,0 1 0,-3-18 0,0-2 0,3-93 0,-3-44 0,-2 140 0,-1 0 0,-17-53 0,9 36 0,9 36-124,-1 1 0,0 0 0,0 0 0,-1 0 0,-1 1 0,0 1-1,-1-1 1,0 1 0,-1 1 0,-14-13 0,10 9-6702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4:16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6930 0 24575,'-4'3'0,"1"0"0,-1 0 0,0-1 0,0 0 0,0 0 0,0 0 0,0 0 0,0-1 0,-1 1 0,1-1 0,0 0 0,-9 0 0,-60 2 0,50-3 0,-903 2 0,446-5 0,-112 2 0,-640 3 0,840 11 0,-105 0 0,-1231-14 0,1521 6 0,-241 36 0,429-39 0,-9 1 0,1 1 0,-1 1 0,1 2 0,0 0 0,-37 16 0,61-21 0,0-1 0,0 1 0,0 0 0,0 0 0,0 0 0,0 0 0,0 1 0,1-1 0,-1 1 0,1 0 0,0-1 0,0 1 0,0 0 0,0 0 0,0 0 0,0 1 0,1-1 0,0 0 0,0 1 0,0-1 0,0 1 0,0-1 0,1 1 0,-1-1 0,1 1 0,0-1 0,0 1 0,0-1 0,1 1 0,1 7 0,0-3 0,1-1 0,0 1 0,0 0 0,1-1 0,0 1 0,0-1 0,1 0 0,0 0 0,0-1 0,1 0 0,0 1 0,9 6 0,7 4 0,0-2 0,1 0 0,0-2 0,45 19 0,107 28 0,-163-57 0,191 53 0,356 49 0,215-40 0,47-62 0,-1 1 0,-182 39 0,320 10 0,274-52 0,-706-2 0,-509 1 0,0 0 0,0 0 0,0-2 0,-1 0 0,1-1 0,0 0 0,-1-2 0,31-12 0,-17 5 0,2 1 0,32-6 0,14-5 0,-48 13 0,108-41 0,-125 45 0,0-2 0,0 0 0,0 0 0,-1-1 0,0-1 0,-1 0 0,19-19 0,-26 23 0,0-1 0,-1 0 0,1 0 0,-1-1 0,0 1 0,-1-1 0,1 0 0,-2 1 0,1-1 0,-1 0 0,0 0 0,0 0 0,0 0 0,-1 0 0,0 0 0,-1 0 0,-2-11 0,1 2 0,-2 1 0,0 0 0,0 0 0,-2 0 0,0 1 0,-14-26 0,8 21 9,-2 1 0,0 0 0,-2 1 0,1 0 0,-2 1 0,0 1 0,-1 1 0,-1 0 0,0 1 0,0 1 0,-2 1 0,-35-14 0,-18-2-464,-1 4 0,-102-19 1,167 40 336,-15-3-6708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5:41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1:17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2434 1 24575,'-2'6'0,"1"0"0,-2 0 0,1 0 0,-1 0 0,1-1 0,-2 1 0,1-1 0,0 1 0,-7 6 0,1 0 0,-275 372 0,198-284 0,-176 158 0,-132 47 0,233-196 0,-2 1 0,-159 140 0,262-202 0,-2-3 0,-79 44 0,-66 48 0,159-96 0,30-25 0,-32 23 0,36-29 0,1 1 0,0 1 0,0 0 0,1 1 0,1 0 0,0 1 0,1 0 0,1 0 0,0 1 0,-9 21 0,23-50 0,4-7 0,-1 0 0,-2 0 0,6-29 0,62-276 0,-12 71 0,-34 56 0,-29 231 0,-3 44 0,-44 119 0,11-60 0,19-56 0,-52 257 0,68-322 0,1-6 0,-1 0 0,1 0 0,1 0 0,-1 0 0,2 14 0,0-20 0,-1 0 0,1 0 0,-1 0 0,1-1 0,0 1 0,-1 0 0,1 0 0,0 0 0,0-1 0,0 1 0,1-1 0,-1 1 0,0-1 0,0 1 0,1-1 0,-1 0 0,1 1 0,0-1 0,-1 0 0,1 0 0,0 0 0,-1-1 0,1 1 0,0 0 0,0 0 0,0-1 0,0 1 0,0-1 0,2 0 0,24 4 0,0-2 0,0-2 0,32-2 0,91-15 0,-147 16 0,275-47 0,-2-12 0,312-111 0,-571 165-67,59-18-366,-1-4 1,117-61-1,-154 64-6393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2:23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8759 266 24575,'-217'-58'0,"-161"-37"0,145 53 0,-396-20 0,-622 54-68,818 11-513,-187-4 435,-709 10 162,1078 2-39,-339 58-1,414-35 8,1 7 0,-282 108 1,-25 67 241,359-151-16,-204 145 0,240-141-134,4 3 1,-103 114-1,-114 192-78,238-289 2,5 4 0,-54 117 0,78-136 0,4 1 0,2 1 0,-26 134 0,26-20 0,7 0 0,7 226 0,29-20 0,-5-288 0,44 179 0,-36-217 0,3-1 0,3-2 0,50 98 0,-47-116 0,1-1 0,3-2 0,1-1 0,3-1 0,49 46 0,-2-14 0,3-4 0,133 85 0,-83-74 0,162 72 0,163 37 0,7-27 0,-443-156-1,558 184-342,11-27 21,-129-66 322,5-21 0,644 28 0,453-99 0,-781-61 0,-10-58 0,-362 28 104,-306 55 10,190-77 1,-240 80-69,-2-4 0,0-1-1,-2-4 1,79-62 0,-98 65-33,-1-1 0,-1-1 0,-2-2 0,-2-1 0,-1-2 0,-2 0 0,24-48 0,-23 28-13,-2 0 0,-2-2 0,14-64 0,31-189 0,-55 245 0,19-110 0,-7-1 0,4-310 0,-31 436 0,-3 1 0,-2 0 0,-2 0 0,-2 0 0,-3 1 0,-1 1 0,-3 1 0,-2 0 0,-2 1 0,-3 1 0,-40-59 0,-123-159 0,16 25 0,-287-461 0,309 436 0,-48-74 0,34 111 0,120 168 0,-17-20 0,-80-142 0,99 151 0,25 42 0,-23-48 0,26 50 0,0 1 0,-1 0 0,-32-38 0,-17-28 0,-40-69 0,102 157-170,-1 1-1,1 0 0,-1 0 1,1 0-1,-1 0 0,0 1 1,-4-4-1,-6-2-6655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2:26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4299 0 24575,'0'0'0,"1"0"0,-1 0 0,0 0 0,0 0 0,1 0 0,-1 0 0,0 0 0,1 0 0,-1 0 0,0 0 0,1 0 0,-1 1 0,0-1 0,0 0 0,1 0 0,-1 0 0,0 0 0,0 0 0,1 1 0,-1-1 0,0 0 0,0 0 0,1 0 0,-1 1 0,0-1 0,0 0 0,0 0 0,1 0 0,-1 1 0,0-1 0,0 0 0,0 1 0,0-1 0,0 0 0,0 0 0,0 1 0,1 0 0,-6 13 0,-16 12 0,-25 17 0,-2-2 0,-105 67 0,115-82 0,-796 533 0,153-145 0,-29-52 0,497-257 0,-208 96 0,-15-36 0,-266 50 0,756-254 0,181-123 0,111-70 0,29-7 0,-333 209 0,-30 21 0,-1 0 0,23-11 0,-75 61 0,-69 46 0,-143 87 0,-260 151 0,480-305 0,13-8 0,1 0 0,1 1 0,-29 25 0,47-38 0,-1 0 0,0 1 0,1-1 0,-1 1 0,1-1 0,-1 1 0,0-1 0,1 1 0,-1-1 0,1 1 0,-1-1 0,1 1 0,0 0 0,-1-1 0,1 1 0,0 0 0,-1 0 0,1-1 0,0 1 0,0 0 0,-1-1 0,1 1 0,0 0 0,0 0 0,0 0 0,0-1 0,0 1 0,0 0 0,0 0 0,0-1 0,1 1 0,-1 0 0,0 0 0,0-1 0,1 1 0,-1 0 0,0-1 0,1 1 0,-1 0 0,1-1 0,-1 1 0,1 0 0,-1-1 0,1 1 0,-1-1 0,1 1 0,-1-1 0,1 0 0,0 1 0,-1-1 0,1 1 0,0-1 0,0 0 0,-1 0 0,2 1 0,7 2 0,-1-1 0,1 0 0,0 0 0,9 0 0,-11-1 0,254 18 0,-222-18 0,229 10 0,-178-7-169,1414 52-858,-7-57 1086,-1287-9-1235,-68-1-4702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17:39:03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1480 512 24575,'-15'15'0,"-2"-2"0,0 0 0,0-1 0,-1-1 0,-1 0 0,-23 9 0,-13 8 0,-23 16 0,2 3 0,2 3 0,3 4 0,-78 75 0,96-77 0,3 3 0,2 3 0,2 1 0,4 2 0,-54 100 0,21 0 0,-54 174 0,48-115 0,-59 210 0,117-327 0,4 1 0,-7 137 0,22 119 0,10-281 0,2-1 0,30 121 0,94 196 0,-66-214 0,-12-26 0,6-3 0,156 278 0,24-72 0,-173-271 0,151 150 0,-103-130 0,5-5 0,3-5 0,240 141 0,53-33 0,-146-76 0,-116-59 0,4-7 0,173 45 0,158 7 0,11-31 0,-311-55 0,826 118 0,8-54 0,-210-77 0,-410-12 0,-280-2-9,1577 4-682,-1674-7 691,333-12 0,-5-25 0,-308 30 0,1-2 0,45-17 0,-66 17 0,-1-1 0,0-1 0,-1-1 0,41-29 0,79-70-28,38-27 173,160-90 442,48-35-612,-23-29-423,-291 220 418,-3-2 1,-3-4-1,102-150 1,-129 160 33,-2-2 0,-4-2 0,-3-1 0,-3-2 0,29-109 0,-40 94-4,-3-2 0,-4 0 0,-5 0 0,-4-136 0,-55-374 0,6 126 0,38 282 108,-3-53 181,4 184-206,-26-119 0,4 87-83,-5 1 0,-3 2 0,-97-175 0,-191-243 0,275 437 0,27 43 0,-1 2 0,0 0 0,-3 2 0,0 1 0,-35-27 0,16 19 0,-2 3 0,-87-45 0,-24-4 0,-207-101 0,-12 30 0,-226 2 0,336 91 0,-1478-307 0,1245 286 0,-770-23 0,1251 101 0,-400-17 0,-588-54 0,3 74 0,910 3 0,-156 32 0,202-27 0,1 3 0,0 2 0,1 2 0,-85 45 0,83-34 0,0-3 0,-2-2 0,-1-2 0,-91 24 0,93-34 0,1 2 0,-64 27 0,94-34 0,-1 0 0,0-1 0,0-1 0,-35 3 0,12-2 0,-47 3 0,-171-5 0,135-5 0,88 1 0,9 0 0,-39 3 0,61-2 0,-1 1 0,0 1 0,1-1 0,-1 1 0,1 0 0,-1 0 0,1 1 0,0 0 0,0 0 0,0 0 0,-6 5 0,10-6-124,0 0 0,0 0 0,0 1 0,0-1 0,0 0 0,1 0-1,-1 1 1,1-1 0,0 1 0,-2 3 0,-1 10-6702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4:50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02T23:55:37.3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3371 0,'-8'1,"0"0,0 0,0 1,-13 4,-18 4,-63 4,-116 3,-107-15,191-3,-472 18,453-3,-293 63,374-57,2 3,0 4,2 2,1 4,2 2,1 3,-73 57,114-76,0 1,1 1,1 2,2 0,0 0,-30 51,-72 169,112-220,-45 108,-70 265,11 148,80-358,8 1,-2 265,30 505,-2-932,2-1,1 1,1 0,12 34,3 19,24 93,-38-154,0 1,2-1,0 0,11 17,-9-16,-1 0,0 1,7 23,12 40,-15-45,-1-1,8 51,-12-49,2-1,20 52,-15-49,16 68,-15-39,3-1,37 90,-30-82,-3 1,22 143,-28-127,-1-9,-4 1,2 91,-51 530,-64-119,81-489,-19 92,-64 410,86-305,17-258,3-1,1 1,1-1,2 0,24 70,-14-57,-2 0,14 86,-3 104,-16-155,3-2,4 0,4 0,3-2,46 102,-40-116,2-2,3-1,3-2,3-2,52 60,-17-34,4-4,136 107,-152-140,2-4,3-2,0-3,82 31,303 89,-292-115,1-6,2-8,0-7,264 3,-362-25,122-4,-157 1,1-2,-1-1,56-17,48-25,108-33,311-100,-490 156,-2-4,0-2,73-48,-100 52,40-39,-46 37,1 2,37-23,403-276,-362 245,36-31,-125 93,0-1,-2 0,0-2,27-42,-9 6,-3-2,-3-1,-2-2,-3 0,-2-2,-4-1,15-81,47-217,-64 298,-3 1,-2 0,4-114,-15-135,-4 170,3-340,-3-254,-9 374,0-65,9-1834,5 1159,-2 1086,-2 0,0 1,-1-1,0 1,-1-1,-1 1,-1 0,-10-20,-8-9,-41-58,26 44,-26-43,5-3,4-3,5-2,-61-193,102 269,-100-320,85 289,-3 0,-3 2,-49-76,-69-64,126 176,-2 2,0 0,-2 2,0 1,-34-20,12 13,0 3,-2 1,-1 3,-1 2,-1 3,-103-20,-84-11,-182-29,346 68,-135-24,173 26,-1 2,-72-2,33 4,56 0,0-1,-42-13,60 16,-20-7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23:55:51.8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0 624 24575,'0'0'0,"9"0"0,18 0 0,10 0 0,19 0 0,17 0 0,17 0 0,6 0 0,5 0 0,9 0 0,0 0 0,-4 0 0,-16 0 0,-14 0 0,-10 0 0,-9 0 0,-4 0 0,7 0 0,5 0 0,5 0 0,14 0 0,9-5 0,1 0 0,-1 0 0,-14 0 0,-9 2 0,-8 1 0,-7 1 0,3 1 0,3 0 0,-1 0 0,4 0 0,5 0 0,-3 0 0,8 1 0,2-1 0,-2 0 0,0 0 0,5 0 0,-3 0 0,5 0 0,-1 0 0,-3 0 0,3-6 0,-5 1 0,-5-6 0,-11 1 0,-11 2 0,-8-4 0,-8 3 0,7 1 0,-3-3 0,9 2 0,9 2 0,8 2 0,7 2 0,5 1 0,-2 2 0,1 0 0,-4 0 0,-10 0 0,-4-4 0,-4-1 0,-1-5 0,-6 0 0,0 2 0,-4 1 0,-5 3 0,-3 2 0,3 1 0,2 0 0,0 1 0,8 1 0,4-1 0,-3 1 0,-3-1 0,-6 0 0,-8-5 0,-5-1 0,-7-4 0,-1 0 0,1 1 0,2 3 0,2 1 0,-4-2 0,2 0 0,1 2 0,-4-4 0,2 1 0,1 1 0,-3-3 0,1 1 0,2 2 0,2 2 0,-4-4 0,2 2 0,1 1 0,-4-4 0,7 2 0,1 1 0,2 1 0,1 3 0,1 1 0,-1 1 0,-5-4 0,-6-5 0,-11-1 0,-4-3 0,-9-3 0,-12-4 0,-10-2 0,-4 3 0,-6-1 0,-10 0 0,2 4 0,-8 4 0,0 0 0,-6 2 0,5-1 0,-3 1 0,7 3 0,6 3 0,2 1 0,6 3 0,-1 0 0,-2 1 0,-2 1 0,2-1 0,9 6 0,9 4 0,24-10 0,0 0 0,0 0 0,-1 1 0,1-1 0,-1 0 0,1 1 0,0-1 0,-1 0 0,1 1 0,0-1 0,-1 1 0,1-1 0,0 1 0,0-1 0,-1 1 0,1-1 0,0 1 0,0-1 0,0 1 0,0-1 0,-1 1 0,1-1 0,0 1 0,0-1 0,0 1 0,1 0 0,-1-1 0,1 1 0,-1 0 0,1-1 0,-1 1 0,1 0 0,-1-1 0,1 1 0,0-1 0,-1 1 0,1-1 0,0 1 0,-1-1 0,1 1 0,0-1 0,0 0 0,1 1 0,26 12 0,12-3 0,12 4 0,16-3 0,13 3 0,0-2 0,-8 2 0,-7-2 0,-6-3 0,-10-2 0,-3-3 0,-2-2 0,-4-2 0,-4 0 0,-10 5 0,-8 5 0,-2 5 0,-11 5 0,-9 3 0,-9 2 0,-1 1 0,-4 1 0,1 0 0,-6 0 0,-3-6 0,-2 0 0,-5 0 0,-11 1 0,4 1 0,3-4 0,2 0 0,4-4 0,7 1 0,2 1 0,0-2 0,5 2 0,0-4 0,-2 2 0,-2-3 0,3 3 0,-1-4 0,-2 3 0,4 3 0,-2-3 0,-1 3 0,-2 1 0,-6 9 0,-3-4 0,0-4 0,5 0 0,1 0 0,6-3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0:50:12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7" Type="http://schemas.openxmlformats.org/officeDocument/2006/relationships/image" Target="../media/image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customXml" Target="../ink/ink4.xml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customXml" Target="../ink/ink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2.xml"/><Relationship Id="rId4" Type="http://schemas.openxmlformats.org/officeDocument/2006/relationships/customXml" Target="../ink/ink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8070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ROTARY and CLUBRUNNER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19A4-7912-30C1-BF37-5F69E6D1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85C36-C7CF-60E1-12C3-3C322828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9C506-191C-2634-12FE-A0188FC31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3AD6-5710-1B83-8473-E83FADC2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C12E0E-1483-0019-8C85-6B7FAD2F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61AEE-2400-6F73-49F1-82BE3269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017579-E2A7-8479-94E3-3E45B9E49B3F}"/>
                  </a:ext>
                </a:extLst>
              </p14:cNvPr>
              <p14:cNvContentPartPr/>
              <p14:nvPr/>
            </p14:nvContentPartPr>
            <p14:xfrm>
              <a:off x="9290505" y="876747"/>
              <a:ext cx="1461960" cy="356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017579-E2A7-8479-94E3-3E45B9E49B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81865" y="867747"/>
                <a:ext cx="1479600" cy="37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410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15786-4FD8-DC83-98E6-B9DC29DA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66F5E-8033-43D2-7479-485D87F4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F9163-3229-9DA2-7CD6-A4C401428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29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4EC2-2D5C-B310-4F81-11E29F1C9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A7CBC-1885-2441-B870-E231AA12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D81EA-7E22-DA6E-13E0-8975408F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B6AFEDE-1984-FEED-8B7C-4B440C51FD7F}"/>
                  </a:ext>
                </a:extLst>
              </p14:cNvPr>
              <p14:cNvContentPartPr/>
              <p14:nvPr/>
            </p14:nvContentPartPr>
            <p14:xfrm>
              <a:off x="8020785" y="942069"/>
              <a:ext cx="2753280" cy="299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B6AFEDE-1984-FEED-8B7C-4B440C51FD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12145" y="933069"/>
                <a:ext cx="2770920" cy="3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2306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BAEF-CC67-5F8B-BD51-BE1AF60B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036EA9-7227-0C32-454D-D1B5BAEC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D47AB-E25C-0982-2B01-DFE03110B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11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1B401-5E36-8944-4998-BB77A07A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98EB3C-5CA6-C60F-310C-9D77E3BE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51BBC-63C7-57A7-FE09-9244C8D5C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3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5A49-B5AC-CAE9-FE22-EFE9FFF4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E60B0-AAD8-570C-2F8A-CCA05E4B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6103B1-CBA5-FCFF-FD70-19EAE77F890D}"/>
                  </a:ext>
                </a:extLst>
              </p14:cNvPr>
              <p14:cNvContentPartPr/>
              <p14:nvPr/>
            </p14:nvContentPartPr>
            <p14:xfrm>
              <a:off x="876945" y="11099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6103B1-CBA5-FCFF-FD70-19EAE77F89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7945" y="110135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B3CFD32-5A6D-910F-81CE-611146CC8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59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80FC-BA90-284E-4584-F4D29942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AE64F6-D250-F844-0BAC-164F2E88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ACA76-94E0-831D-6DA9-6A5F5F07B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30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188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800" dirty="0"/>
              <a:t>Rotary International Website</a:t>
            </a:r>
          </a:p>
          <a:p>
            <a:pPr lvl="1" algn="ctr"/>
            <a:r>
              <a:rPr lang="en-US" sz="4800" dirty="0"/>
              <a:t>Home page for the public</a:t>
            </a:r>
          </a:p>
          <a:p>
            <a:pPr lvl="1" algn="ctr"/>
            <a:r>
              <a:rPr lang="en-US" sz="4800" dirty="0"/>
              <a:t>Log into MY ROTARY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6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621C6-F97E-79A6-AF9C-4CDF44D72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3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CE32-EA41-6A00-E331-639C739E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7008C-60A9-22EE-702A-7BD2485D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F8006-EB0E-DFA4-6470-1DFB02AC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239EC8D-C23D-C970-D884-14A171D22DA3}"/>
                  </a:ext>
                </a:extLst>
              </p14:cNvPr>
              <p14:cNvContentPartPr/>
              <p14:nvPr/>
            </p14:nvContentPartPr>
            <p14:xfrm>
              <a:off x="7125465" y="3564132"/>
              <a:ext cx="3607200" cy="1278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239EC8D-C23D-C970-D884-14A171D22D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6825" y="3555132"/>
                <a:ext cx="3624840" cy="12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199590F-7160-9557-D7DF-EBAA0C557A7C}"/>
                  </a:ext>
                </a:extLst>
              </p14:cNvPr>
              <p14:cNvContentPartPr/>
              <p14:nvPr/>
            </p14:nvContentPartPr>
            <p14:xfrm>
              <a:off x="9033105" y="2911092"/>
              <a:ext cx="876240" cy="806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199590F-7160-9557-D7DF-EBAA0C557A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24465" y="2902452"/>
                <a:ext cx="893880" cy="82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506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E8B4-0025-ADCD-F1F0-9B2145DC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9B1C8C-0012-C85E-B930-8D988742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3AAB2E-2E4C-2D69-E4D7-D008F0EEFDAD}"/>
              </a:ext>
            </a:extLst>
          </p:cNvPr>
          <p:cNvGrpSpPr/>
          <p:nvPr/>
        </p:nvGrpSpPr>
        <p:grpSpPr>
          <a:xfrm>
            <a:off x="3826065" y="2994972"/>
            <a:ext cx="4808160" cy="2577600"/>
            <a:chOff x="3826065" y="2994972"/>
            <a:chExt cx="4808160" cy="257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42B5898-F2F3-2CD4-24BE-1698F6D99ABA}"/>
                    </a:ext>
                  </a:extLst>
                </p14:cNvPr>
                <p14:cNvContentPartPr/>
                <p14:nvPr/>
              </p14:nvContentPartPr>
              <p14:xfrm>
                <a:off x="3826065" y="3347412"/>
                <a:ext cx="3714840" cy="2225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42B5898-F2F3-2CD4-24BE-1698F6D99AB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17065" y="3338772"/>
                  <a:ext cx="3732480" cy="22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1658136-DDC4-D64A-5C2C-EA38DD459056}"/>
                    </a:ext>
                  </a:extLst>
                </p14:cNvPr>
                <p14:cNvContentPartPr/>
                <p14:nvPr/>
              </p14:nvContentPartPr>
              <p14:xfrm>
                <a:off x="7083345" y="2994972"/>
                <a:ext cx="1550880" cy="865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1658136-DDC4-D64A-5C2C-EA38DD45905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74345" y="2985972"/>
                  <a:ext cx="1568520" cy="883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FBB449-5AA2-F85C-DBF2-6094B6044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5961DE-70EF-50E4-3048-60B8545EE22C}"/>
                  </a:ext>
                </a:extLst>
              </p14:cNvPr>
              <p14:cNvContentPartPr/>
              <p14:nvPr/>
            </p14:nvContentPartPr>
            <p14:xfrm>
              <a:off x="4132425" y="3062439"/>
              <a:ext cx="4544640" cy="2637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D5961DE-70EF-50E4-3048-60B8545EE22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23425" y="3053799"/>
                <a:ext cx="4562280" cy="265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913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3EA5C-556E-2E98-1DF5-17E5660A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324C7F-F93C-CCB7-EFD6-CC96E517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0848116-9A10-885D-4EF4-454412BEE4E2}"/>
                  </a:ext>
                </a:extLst>
              </p14:cNvPr>
              <p14:cNvContentPartPr/>
              <p14:nvPr/>
            </p14:nvContentPartPr>
            <p14:xfrm>
              <a:off x="1893945" y="17633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0848116-9A10-885D-4EF4-454412BEE4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4945" y="175439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7CCDB16-B772-780A-4C98-382482BEF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1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1277-4088-8483-8EE5-2382BFDC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33FC3-303A-EAE1-E3A3-8A000DDD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77A2D34-2AD1-B2FF-3DDA-F1529B4CC8A6}"/>
                  </a:ext>
                </a:extLst>
              </p14:cNvPr>
              <p14:cNvContentPartPr/>
              <p14:nvPr/>
            </p14:nvContentPartPr>
            <p14:xfrm>
              <a:off x="2742465" y="1539507"/>
              <a:ext cx="2279520" cy="4042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77A2D34-2AD1-B2FF-3DDA-F1529B4CC8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8465" y="1431507"/>
                <a:ext cx="2387160" cy="42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43E1FDF-C404-5040-0D6A-6080A1756A56}"/>
                  </a:ext>
                </a:extLst>
              </p14:cNvPr>
              <p14:cNvContentPartPr/>
              <p14:nvPr/>
            </p14:nvContentPartPr>
            <p14:xfrm>
              <a:off x="1147665" y="4879227"/>
              <a:ext cx="1938240" cy="309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43E1FDF-C404-5040-0D6A-6080A1756A5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9665" y="4861227"/>
                <a:ext cx="1973880" cy="3452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D4F131B-0CBB-DB22-82D0-1DAD3721A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98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28D8-D40E-1F05-8B1A-DB75ACF1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CLUBRUNNER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A3232E-B71E-955A-9B75-47559298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08AF76-74FB-80AD-DEC5-9ABFB2D6A41C}"/>
                  </a:ext>
                </a:extLst>
              </p14:cNvPr>
              <p14:cNvContentPartPr/>
              <p14:nvPr/>
            </p14:nvContentPartPr>
            <p14:xfrm>
              <a:off x="727905" y="107294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08AF76-74FB-80AD-DEC5-9ABFB2D6A4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905" y="106394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C1CE4E8-D06F-721F-BB44-C5C873996EB7}"/>
                  </a:ext>
                </a:extLst>
              </p14:cNvPr>
              <p14:cNvContentPartPr/>
              <p14:nvPr/>
            </p14:nvContentPartPr>
            <p14:xfrm>
              <a:off x="5635425" y="108230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C1CE4E8-D06F-721F-BB44-C5C873996EB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6785" y="107330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A38BC8B-1CEA-1994-1A10-430F4BDE9047}"/>
              </a:ext>
            </a:extLst>
          </p:cNvPr>
          <p:cNvSpPr txBox="1"/>
          <p:nvPr/>
        </p:nvSpPr>
        <p:spPr>
          <a:xfrm>
            <a:off x="1259633" y="2080726"/>
            <a:ext cx="68206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Club website</a:t>
            </a:r>
          </a:p>
          <a:p>
            <a:r>
              <a:rPr lang="en-CA" sz="3200" dirty="0"/>
              <a:t>Club data base</a:t>
            </a:r>
          </a:p>
          <a:p>
            <a:r>
              <a:rPr lang="en-CA" sz="3200" dirty="0"/>
              <a:t>Club event planner</a:t>
            </a:r>
          </a:p>
          <a:p>
            <a:r>
              <a:rPr lang="en-CA" sz="3200" dirty="0"/>
              <a:t>Club Calendar</a:t>
            </a:r>
          </a:p>
        </p:txBody>
      </p:sp>
    </p:spTree>
    <p:extLst>
      <p:ext uri="{BB962C8B-B14F-4D97-AF65-F5344CB8AC3E}">
        <p14:creationId xmlns:p14="http://schemas.microsoft.com/office/powerpoint/2010/main" val="38362108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24561</TotalTime>
  <Words>48</Words>
  <Application>Microsoft Office PowerPoint</Application>
  <PresentationFormat>Widescreen</PresentationFormat>
  <Paragraphs>27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MY ROTARY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CLUBRUNNER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Dave Andrews</cp:lastModifiedBy>
  <cp:revision>161</cp:revision>
  <cp:lastPrinted>2019-12-04T20:41:25Z</cp:lastPrinted>
  <dcterms:created xsi:type="dcterms:W3CDTF">2019-11-18T03:22:22Z</dcterms:created>
  <dcterms:modified xsi:type="dcterms:W3CDTF">2025-03-02T04:28:59Z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