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7" r:id="rId2"/>
    <p:sldMasterId id="2147483675" r:id="rId3"/>
    <p:sldMasterId id="2147483682" r:id="rId4"/>
    <p:sldMasterId id="2147483689" r:id="rId5"/>
    <p:sldMasterId id="2147483696" r:id="rId6"/>
  </p:sldMasterIdLst>
  <p:notesMasterIdLst>
    <p:notesMasterId r:id="rId17"/>
  </p:notesMasterIdLst>
  <p:sldIdLst>
    <p:sldId id="305" r:id="rId7"/>
    <p:sldId id="281" r:id="rId8"/>
    <p:sldId id="299" r:id="rId9"/>
    <p:sldId id="282" r:id="rId10"/>
    <p:sldId id="290" r:id="rId11"/>
    <p:sldId id="267" r:id="rId12"/>
    <p:sldId id="302" r:id="rId13"/>
    <p:sldId id="297" r:id="rId14"/>
    <p:sldId id="306" r:id="rId15"/>
    <p:sldId id="307" r:id="rId16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wenyNgreToPEGTvAtYmKCN1G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5906C-C84B-4F4A-91CB-8EB5128340E0}" v="69" dt="2025-02-17T23:19:11.542"/>
  </p1510:revLst>
</p1510:revInfo>
</file>

<file path=ppt/tableStyles.xml><?xml version="1.0" encoding="utf-8"?>
<a:tblStyleLst xmlns:a="http://schemas.openxmlformats.org/drawingml/2006/main" def="{3E247DD9-9DB7-4C52-91F2-2CEB91700355}">
  <a:tblStyle styleId="{3E247DD9-9DB7-4C52-91F2-2CEB917003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6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sldNum" idx="12"/>
          </p:nvPr>
        </p:nvSpPr>
        <p:spPr>
          <a:xfrm>
            <a:off x="3971926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 Narrow"/>
                <a:ea typeface="Arial Narrow"/>
                <a:cs typeface="Arial Narrow"/>
                <a:sym typeface="Arial Narrow"/>
              </a:rPr>
              <a:t>Thank you for having me here today to talk with you about The Rotary Foundation and, in particular, about our Annual Fund. I’d like to start by getting to know a little bit more about you and your interest in Rotary.</a:t>
            </a:r>
            <a:endParaRPr sz="1050" i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50" i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050" i="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100" i="0">
                <a:latin typeface="Arial Narrow"/>
                <a:ea typeface="Arial Narrow"/>
                <a:cs typeface="Arial Narrow"/>
                <a:sym typeface="Arial Narrow"/>
              </a:rPr>
              <a:t>ow many of you joined Rotary to make an impact through service? Raise your hands.</a:t>
            </a:r>
            <a:endParaRPr sz="1050" i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latin typeface="Arial Narrow"/>
                <a:ea typeface="Arial Narrow"/>
                <a:cs typeface="Arial Narrow"/>
                <a:sym typeface="Arial Narrow"/>
              </a:rPr>
              <a:t>Rotary truly is a premier international service organization. As Rotarians, we see solutions to challenges in our communities, and we take action to bring those ideas to life. One of the benefits of being a Rotarian is having access to funding from The Rotary Foundation to create meaningful change both in your community and around the world.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latin typeface="Arial Narrow"/>
                <a:ea typeface="Arial Narrow"/>
                <a:cs typeface="Arial Narrow"/>
                <a:sym typeface="Arial Narrow"/>
              </a:rPr>
              <a:t>It’s a foundation for Rotarians — it funds projects carried out by Rotarians, and it’s supported solely by voluntary contributions from Rotarians like you and friends of Rotary who share our vision of a better world. </a:t>
            </a:r>
            <a:endParaRPr sz="105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41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:notes"/>
          <p:cNvSpPr txBox="1">
            <a:spLocks noGrp="1"/>
          </p:cNvSpPr>
          <p:nvPr>
            <p:ph type="sldNum" idx="12"/>
          </p:nvPr>
        </p:nvSpPr>
        <p:spPr>
          <a:xfrm>
            <a:off x="3971926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:notes"/>
          <p:cNvSpPr txBox="1">
            <a:spLocks noGrp="1"/>
          </p:cNvSpPr>
          <p:nvPr>
            <p:ph type="sldNum" idx="12"/>
          </p:nvPr>
        </p:nvSpPr>
        <p:spPr>
          <a:xfrm>
            <a:off x="3971926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B7B2A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B7B2A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3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6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00AEE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AEE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005DA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8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4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5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5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6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88900" dist="61087" dir="5400000" rotWithShape="0">
              <a:srgbClr val="80808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6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7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7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88900" dist="61087" dir="5400000" rotWithShape="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8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8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9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1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61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00AEE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AEE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2"/>
          <p:cNvSpPr txBox="1">
            <a:spLocks noGrp="1"/>
          </p:cNvSpPr>
          <p:nvPr>
            <p:ph type="ctrTitle"/>
          </p:nvPr>
        </p:nvSpPr>
        <p:spPr>
          <a:xfrm>
            <a:off x="-76200" y="3352800"/>
            <a:ext cx="9296400" cy="13716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62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005DA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3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63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5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65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8"/>
          <p:cNvSpPr/>
          <p:nvPr/>
        </p:nvSpPr>
        <p:spPr>
          <a:xfrm>
            <a:off x="-152400" y="2865973"/>
            <a:ext cx="9525000" cy="12022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8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9"/>
          <p:cNvSpPr/>
          <p:nvPr/>
        </p:nvSpPr>
        <p:spPr>
          <a:xfrm>
            <a:off x="-152400" y="2865973"/>
            <a:ext cx="9525000" cy="1202254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9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0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0"/>
          <p:cNvSpPr/>
          <p:nvPr/>
        </p:nvSpPr>
        <p:spPr>
          <a:xfrm>
            <a:off x="-152400" y="2865973"/>
            <a:ext cx="9525000" cy="1202254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88900" dist="61087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0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1"/>
          <p:cNvSpPr/>
          <p:nvPr/>
        </p:nvSpPr>
        <p:spPr>
          <a:xfrm>
            <a:off x="-152400" y="2920621"/>
            <a:ext cx="9525000" cy="109295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1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2"/>
          <p:cNvSpPr/>
          <p:nvPr/>
        </p:nvSpPr>
        <p:spPr>
          <a:xfrm>
            <a:off x="-152400" y="2865973"/>
            <a:ext cx="9525000" cy="120225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2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3"/>
          <p:cNvSpPr txBox="1">
            <a:spLocks noGrp="1"/>
          </p:cNvSpPr>
          <p:nvPr>
            <p:ph type="ctrTitle"/>
          </p:nvPr>
        </p:nvSpPr>
        <p:spPr>
          <a:xfrm>
            <a:off x="152400" y="2865973"/>
            <a:ext cx="8839200" cy="120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75" descr="C:\Users\GrodeckC\Downloads\20130516_GT_04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5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2" name="Google Shape;18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096000"/>
            <a:ext cx="1169987" cy="43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6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6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7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7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p7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8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7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9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7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  <a:defRPr sz="4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8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B7B2A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B7B2A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B7B2A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  <a:defRPr sz="3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  <a:defRPr sz="3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8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8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  <a:defRPr sz="3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8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8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9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89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7B2A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7B2A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7B2A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2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3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7A81B"/>
          </a:solidFill>
          <a:ln>
            <a:noFill/>
          </a:ln>
          <a:effectLst>
            <a:outerShdw blurRad="88900" dist="61087" dir="5400000" rotWithShape="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4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B0A09"/>
                </a:solidFill>
                <a:latin typeface="Arial Narrow"/>
                <a:ea typeface="Arial Narrow"/>
                <a:cs typeface="Arial Narrow"/>
                <a:sym typeface="Arial Narrow"/>
              </a:rPr>
              <a:t>DOING GOOD IN THE WORLD |  </a:t>
            </a:r>
            <a:fld id="{00000000-1234-1234-1234-123412341234}" type="slidenum">
              <a:rPr lang="en-US" sz="900" b="0" i="0" u="none" strike="noStrike" cap="none">
                <a:solidFill>
                  <a:srgbClr val="0B0A09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r>
              <a:rPr lang="en-US" sz="900" b="0" i="0" u="none" strike="noStrike" cap="none">
                <a:solidFill>
                  <a:srgbClr val="0B0A09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/>
          </a:p>
        </p:txBody>
      </p:sp>
      <p:pic>
        <p:nvPicPr>
          <p:cNvPr id="11" name="Google Shape;11;p2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8557" y="6173761"/>
            <a:ext cx="1172080" cy="4417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7B2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0" descr="wh-rev.ep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8557" y="6173761"/>
            <a:ext cx="1172080" cy="4417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7"/>
          <p:cNvSpPr txBox="1"/>
          <p:nvPr/>
        </p:nvSpPr>
        <p:spPr>
          <a:xfrm>
            <a:off x="6858000" y="6477001"/>
            <a:ext cx="18288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THE ROTARY FOUNDATION |  </a:t>
            </a:r>
            <a:fld id="{00000000-1234-1234-1234-123412341234}" type="slidenum">
              <a:rPr lang="en-US"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r>
              <a:rPr lang="en-US"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 sz="900">
              <a:solidFill>
                <a:srgbClr val="958D8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9" name="Google Shape;149;p6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8557" y="6173761"/>
            <a:ext cx="1172080" cy="4417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58557" y="6264610"/>
            <a:ext cx="1082949" cy="40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4"/>
          <p:cNvSpPr txBox="1"/>
          <p:nvPr/>
        </p:nvSpPr>
        <p:spPr>
          <a:xfrm>
            <a:off x="6553200" y="4572000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1F4A0-8F8D-D4BC-6200-F87282C2F8BC}"/>
              </a:ext>
            </a:extLst>
          </p:cNvPr>
          <p:cNvSpPr txBox="1"/>
          <p:nvPr/>
        </p:nvSpPr>
        <p:spPr>
          <a:xfrm>
            <a:off x="2202426" y="1818968"/>
            <a:ext cx="4660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2025 President Elects Learning</a:t>
            </a:r>
          </a:p>
        </p:txBody>
      </p:sp>
    </p:spTree>
    <p:extLst>
      <p:ext uri="{BB962C8B-B14F-4D97-AF65-F5344CB8AC3E}">
        <p14:creationId xmlns:p14="http://schemas.microsoft.com/office/powerpoint/2010/main" val="427673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6B4D9-E3EA-2E1B-A7A6-D423209D1881}"/>
              </a:ext>
            </a:extLst>
          </p:cNvPr>
          <p:cNvSpPr txBox="1"/>
          <p:nvPr/>
        </p:nvSpPr>
        <p:spPr>
          <a:xfrm>
            <a:off x="983226" y="727587"/>
            <a:ext cx="6685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Learn about the Foundation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Appoint a Rotary Foundation chair and committee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Review your club’s Foundation participation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Set your clubs Foundation 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Lead by example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Attend the Foundation Grants Workshop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Attend the Foundation Walk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Schedule a Foundation Program</a:t>
            </a:r>
          </a:p>
        </p:txBody>
      </p:sp>
    </p:spTree>
    <p:extLst>
      <p:ext uri="{BB962C8B-B14F-4D97-AF65-F5344CB8AC3E}">
        <p14:creationId xmlns:p14="http://schemas.microsoft.com/office/powerpoint/2010/main" val="1928536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>
            <a:spLocks noGrp="1"/>
          </p:cNvSpPr>
          <p:nvPr>
            <p:ph type="ctrTitle"/>
          </p:nvPr>
        </p:nvSpPr>
        <p:spPr>
          <a:xfrm>
            <a:off x="-76200" y="1917290"/>
            <a:ext cx="9296400" cy="250231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 Rotary Foundation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helps Rotary members to advance world understanding, goodwill, and peace by improving health, providing quality education, improving the environment, and alleviating poverty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0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48E2-DA2D-E8B1-4387-3F80661E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07A40-D1BB-CD45-44FD-40554023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7737"/>
            <a:ext cx="76200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5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Ways to Donate</a:t>
            </a:r>
            <a:endParaRPr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6D8B5-8085-BBC8-9ABD-458285B7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6BC19-F9D6-B003-5A3F-5E829BE93D2F}"/>
              </a:ext>
            </a:extLst>
          </p:cNvPr>
          <p:cNvSpPr txBox="1"/>
          <p:nvPr/>
        </p:nvSpPr>
        <p:spPr>
          <a:xfrm>
            <a:off x="2340077" y="1868130"/>
            <a:ext cx="4286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District Grants</a:t>
            </a:r>
          </a:p>
          <a:p>
            <a:endParaRPr lang="en-CA" sz="4800" dirty="0"/>
          </a:p>
          <a:p>
            <a:r>
              <a:rPr lang="en-CA" sz="4800" dirty="0"/>
              <a:t>Global Grants</a:t>
            </a:r>
          </a:p>
        </p:txBody>
      </p:sp>
    </p:spTree>
    <p:extLst>
      <p:ext uri="{BB962C8B-B14F-4D97-AF65-F5344CB8AC3E}">
        <p14:creationId xmlns:p14="http://schemas.microsoft.com/office/powerpoint/2010/main" val="24715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POLIO PLUS</a:t>
            </a:r>
            <a:endParaRPr sz="3200"/>
          </a:p>
        </p:txBody>
      </p:sp>
      <p:pic>
        <p:nvPicPr>
          <p:cNvPr id="318" name="Google Shape;318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1B380-DCCE-4A5B-D839-2BD4D880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7" y="243347"/>
            <a:ext cx="5830529" cy="58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tary is a community of 1 - ppt download">
            <a:extLst>
              <a:ext uri="{FF2B5EF4-FFF2-40B4-BE49-F238E27FC236}">
                <a16:creationId xmlns:a16="http://schemas.microsoft.com/office/drawing/2014/main" id="{7443CCA9-B2B4-5EBF-25F6-10B02D79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AF153-D06A-64E0-E25D-634042EDB0A6}"/>
              </a:ext>
            </a:extLst>
          </p:cNvPr>
          <p:cNvSpPr txBox="1"/>
          <p:nvPr/>
        </p:nvSpPr>
        <p:spPr>
          <a:xfrm>
            <a:off x="1838632" y="1661652"/>
            <a:ext cx="5112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What do you need to do to prepare for your year?</a:t>
            </a:r>
          </a:p>
        </p:txBody>
      </p:sp>
    </p:spTree>
    <p:extLst>
      <p:ext uri="{BB962C8B-B14F-4D97-AF65-F5344CB8AC3E}">
        <p14:creationId xmlns:p14="http://schemas.microsoft.com/office/powerpoint/2010/main" val="29890394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F-PowerpointDesignEN_Light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ICommunications_white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32802</TotalTime>
  <Words>258</Words>
  <Application>Microsoft Office PowerPoint</Application>
  <PresentationFormat>On-screen Show (4:3)</PresentationFormat>
  <Paragraphs>26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Georgia</vt:lpstr>
      <vt:lpstr>Arial Narrow</vt:lpstr>
      <vt:lpstr>Custom Design</vt:lpstr>
      <vt:lpstr>TRF-PowerpointDesignEN_Light</vt:lpstr>
      <vt:lpstr>2_Custom Design</vt:lpstr>
      <vt:lpstr>1_RICommunications_white</vt:lpstr>
      <vt:lpstr>3_Custom Design</vt:lpstr>
      <vt:lpstr>6_Custom Design</vt:lpstr>
      <vt:lpstr>PowerPoint Presentation</vt:lpstr>
      <vt:lpstr>The Rotary Foundation helps Rotary members to advance world understanding, goodwill, and peace by improving health, providing quality education, improving the environment, and alleviating poverty.</vt:lpstr>
      <vt:lpstr>PowerPoint Presentation</vt:lpstr>
      <vt:lpstr>Ways to Donate</vt:lpstr>
      <vt:lpstr>PowerPoint Presentation</vt:lpstr>
      <vt:lpstr>POLIO PLUS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ROTARY FOUNDATION DOING GOOD IN THE WORLD</dc:title>
  <dc:creator>RI WS-06</dc:creator>
  <cp:lastModifiedBy>Dave Andrews</cp:lastModifiedBy>
  <cp:revision>3</cp:revision>
  <dcterms:created xsi:type="dcterms:W3CDTF">2010-04-16T20:11:30Z</dcterms:created>
  <dcterms:modified xsi:type="dcterms:W3CDTF">2025-03-02T04:27:52Z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Description0">
    <vt:lpwstr>Powerpoint template using the new brand guidelines. This presentation has a cloud gray background on the cover and white background on other slides.</vt:lpwstr>
  </property>
  <property fmtid="{D5CDD505-2E9C-101B-9397-08002B2CF9AE}" pid="4" name="NXPowerLiteLastOptimized">
    <vt:lpwstr>1833804</vt:lpwstr>
  </property>
  <property fmtid="{D5CDD505-2E9C-101B-9397-08002B2CF9AE}" pid="5" name="NXPowerLiteSettings">
    <vt:lpwstr>C7000400038000</vt:lpwstr>
  </property>
  <property fmtid="{D5CDD505-2E9C-101B-9397-08002B2CF9AE}" pid="6" name="NXPowerLiteVersion">
    <vt:lpwstr>S8.2.3</vt:lpwstr>
  </property>
  <property fmtid="{D5CDD505-2E9C-101B-9397-08002B2CF9AE}" pid="7" name="Owner">
    <vt:lpwstr>Bob Kiolbassa</vt:lpwstr>
  </property>
  <property fmtid="{D5CDD505-2E9C-101B-9397-08002B2CF9AE}" pid="8" name="Status">
    <vt:lpwstr>In Review</vt:lpwstr>
  </property>
  <property fmtid="{D5CDD505-2E9C-101B-9397-08002B2CF9AE}" pid="9" name="WhenToUse">
    <vt:lpwstr>Powerpoint template using the new brand guidelines. This presentation has a cloud gray background on the cover and white background on other slides.</vt:lpwstr>
  </property>
</Properties>
</file>