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sldIdLst>
    <p:sldId id="256" r:id="rId2"/>
    <p:sldId id="257" r:id="rId3"/>
    <p:sldId id="258" r:id="rId4"/>
    <p:sldId id="261" r:id="rId5"/>
    <p:sldId id="260" r:id="rId6"/>
    <p:sldId id="264" r:id="rId7"/>
    <p:sldId id="301" r:id="rId8"/>
    <p:sldId id="302" r:id="rId9"/>
    <p:sldId id="437" r:id="rId10"/>
    <p:sldId id="303" r:id="rId11"/>
    <p:sldId id="269" r:id="rId12"/>
    <p:sldId id="397" r:id="rId13"/>
    <p:sldId id="270" r:id="rId14"/>
    <p:sldId id="271" r:id="rId15"/>
    <p:sldId id="410" r:id="rId16"/>
    <p:sldId id="417" r:id="rId17"/>
    <p:sldId id="366" r:id="rId18"/>
    <p:sldId id="274" r:id="rId19"/>
    <p:sldId id="266" r:id="rId20"/>
    <p:sldId id="267" r:id="rId21"/>
    <p:sldId id="409" r:id="rId22"/>
    <p:sldId id="390" r:id="rId23"/>
    <p:sldId id="405" r:id="rId24"/>
    <p:sldId id="407" r:id="rId25"/>
    <p:sldId id="391" r:id="rId26"/>
    <p:sldId id="317" r:id="rId27"/>
    <p:sldId id="318" r:id="rId28"/>
    <p:sldId id="321" r:id="rId29"/>
    <p:sldId id="325" r:id="rId30"/>
    <p:sldId id="326" r:id="rId31"/>
    <p:sldId id="319" r:id="rId32"/>
    <p:sldId id="320" r:id="rId33"/>
    <p:sldId id="406" r:id="rId34"/>
    <p:sldId id="345" r:id="rId35"/>
    <p:sldId id="414" r:id="rId36"/>
    <p:sldId id="418" r:id="rId37"/>
    <p:sldId id="419" r:id="rId38"/>
    <p:sldId id="426" r:id="rId39"/>
    <p:sldId id="427" r:id="rId40"/>
    <p:sldId id="440" r:id="rId41"/>
    <p:sldId id="442" r:id="rId42"/>
    <p:sldId id="441" r:id="rId43"/>
    <p:sldId id="445" r:id="rId44"/>
    <p:sldId id="447" r:id="rId45"/>
    <p:sldId id="449" r:id="rId46"/>
    <p:sldId id="450" r:id="rId47"/>
    <p:sldId id="415" r:id="rId48"/>
    <p:sldId id="416" r:id="rId49"/>
    <p:sldId id="399" r:id="rId50"/>
    <p:sldId id="401" r:id="rId51"/>
    <p:sldId id="402" r:id="rId52"/>
    <p:sldId id="451" r:id="rId53"/>
    <p:sldId id="298" r:id="rId54"/>
    <p:sldId id="403" r:id="rId55"/>
    <p:sldId id="26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F5597"/>
    <a:srgbClr val="FAA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65" autoAdjust="0"/>
    <p:restoredTop sz="94659"/>
  </p:normalViewPr>
  <p:slideViewPr>
    <p:cSldViewPr snapToGrid="0">
      <p:cViewPr varScale="1">
        <p:scale>
          <a:sx n="104" d="100"/>
          <a:sy n="104" d="100"/>
        </p:scale>
        <p:origin x="101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1BAD4-9676-42C9-8DED-49E96541E4AC}" type="datetimeFigureOut">
              <a:rPr lang="en-CA" smtClean="0"/>
              <a:t>2026-02-03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BCD0-932B-4529-8B78-747EC2BA211C}" type="slidenum">
              <a:rPr lang="en-CA" smtClean="0"/>
              <a:t>‹#›</a:t>
            </a:fld>
            <a:endParaRPr lang="en-CA"/>
          </a:p>
        </p:txBody>
      </p:sp>
    </p:spTree>
    <p:extLst>
      <p:ext uri="{BB962C8B-B14F-4D97-AF65-F5344CB8AC3E}">
        <p14:creationId xmlns:p14="http://schemas.microsoft.com/office/powerpoint/2010/main" val="397423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E4EBCD0-932B-4529-8B78-747EC2BA211C}" type="slidenum">
              <a:rPr lang="en-CA" smtClean="0"/>
              <a:t>1</a:t>
            </a:fld>
            <a:endParaRPr lang="en-CA"/>
          </a:p>
        </p:txBody>
      </p:sp>
    </p:spTree>
    <p:extLst>
      <p:ext uri="{BB962C8B-B14F-4D97-AF65-F5344CB8AC3E}">
        <p14:creationId xmlns:p14="http://schemas.microsoft.com/office/powerpoint/2010/main" val="22624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8212C776-2340-F17D-8CE5-325DBAEC02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F2C71025-6DB8-449F-AB19-5F5231C6E7B5}" type="slidenum">
              <a:rPr lang="en-US" altLang="en-US" smtClean="0"/>
              <a:pPr>
                <a:spcBef>
                  <a:spcPct val="0"/>
                </a:spcBef>
                <a:buClrTx/>
                <a:buSzPct val="45000"/>
                <a:buFontTx/>
                <a:buNone/>
              </a:pPr>
              <a:t>12</a:t>
            </a:fld>
            <a:endParaRPr lang="en-US" altLang="en-US"/>
          </a:p>
        </p:txBody>
      </p:sp>
      <p:sp>
        <p:nvSpPr>
          <p:cNvPr id="29699" name="Rectangle 1">
            <a:extLst>
              <a:ext uri="{FF2B5EF4-FFF2-40B4-BE49-F238E27FC236}">
                <a16:creationId xmlns:a16="http://schemas.microsoft.com/office/drawing/2014/main" id="{BF66E7A9-9F85-895E-C475-6DE9A9E118D7}"/>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4024033F-E746-72C3-BFAC-EE406BBE86CE}"/>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a:extLst>
              <a:ext uri="{FF2B5EF4-FFF2-40B4-BE49-F238E27FC236}">
                <a16:creationId xmlns:a16="http://schemas.microsoft.com/office/drawing/2014/main" id="{6A0B8992-94DD-DAE7-62E4-2D8B42A7DF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133BE9A7-4DBA-4C44-A771-9529EC284B62}" type="slidenum">
              <a:rPr lang="en-US" altLang="en-US" smtClean="0"/>
              <a:pPr>
                <a:spcBef>
                  <a:spcPct val="0"/>
                </a:spcBef>
                <a:buClrTx/>
                <a:buSzPct val="45000"/>
                <a:buFontTx/>
                <a:buNone/>
              </a:pPr>
              <a:t>13</a:t>
            </a:fld>
            <a:endParaRPr lang="en-US" altLang="en-US"/>
          </a:p>
        </p:txBody>
      </p:sp>
      <p:sp>
        <p:nvSpPr>
          <p:cNvPr id="31747" name="Rectangle 1">
            <a:extLst>
              <a:ext uri="{FF2B5EF4-FFF2-40B4-BE49-F238E27FC236}">
                <a16:creationId xmlns:a16="http://schemas.microsoft.com/office/drawing/2014/main" id="{13125E9E-0B15-8D8C-20C5-3BBF2608D8CC}"/>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a:extLst>
              <a:ext uri="{FF2B5EF4-FFF2-40B4-BE49-F238E27FC236}">
                <a16:creationId xmlns:a16="http://schemas.microsoft.com/office/drawing/2014/main" id="{12747D0C-81FB-08F2-9874-43803E686B91}"/>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a:extLst>
              <a:ext uri="{FF2B5EF4-FFF2-40B4-BE49-F238E27FC236}">
                <a16:creationId xmlns:a16="http://schemas.microsoft.com/office/drawing/2014/main" id="{C65EE860-5600-DB6F-01D4-8BC46BE7231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BC47F54E-466B-4410-BA7A-1520FFFDEBF4}" type="slidenum">
              <a:rPr lang="en-US" altLang="en-US" smtClean="0"/>
              <a:pPr>
                <a:spcBef>
                  <a:spcPct val="0"/>
                </a:spcBef>
                <a:buClrTx/>
                <a:buSzPct val="45000"/>
                <a:buFontTx/>
                <a:buNone/>
              </a:pPr>
              <a:t>14</a:t>
            </a:fld>
            <a:endParaRPr lang="en-US" altLang="en-US"/>
          </a:p>
        </p:txBody>
      </p:sp>
      <p:sp>
        <p:nvSpPr>
          <p:cNvPr id="33795" name="Rectangle 1">
            <a:extLst>
              <a:ext uri="{FF2B5EF4-FFF2-40B4-BE49-F238E27FC236}">
                <a16:creationId xmlns:a16="http://schemas.microsoft.com/office/drawing/2014/main" id="{875D1AC3-5039-F590-2C84-B37C12CAC3CA}"/>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4768947A-F1A4-D10E-96A5-55ACEC9AC2D8}"/>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95C20161-962F-8137-676D-94CED84659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1FCBC597-EEB5-4055-BCBD-60E7BADAFBE1}" type="slidenum">
              <a:rPr lang="en-US" altLang="en-US" smtClean="0"/>
              <a:pPr>
                <a:spcBef>
                  <a:spcPct val="0"/>
                </a:spcBef>
                <a:buClrTx/>
                <a:buSzPct val="45000"/>
                <a:buFontTx/>
                <a:buNone/>
              </a:pPr>
              <a:t>15</a:t>
            </a:fld>
            <a:endParaRPr lang="en-US" altLang="en-US"/>
          </a:p>
        </p:txBody>
      </p:sp>
      <p:sp>
        <p:nvSpPr>
          <p:cNvPr id="35843" name="Rectangle 1">
            <a:extLst>
              <a:ext uri="{FF2B5EF4-FFF2-40B4-BE49-F238E27FC236}">
                <a16:creationId xmlns:a16="http://schemas.microsoft.com/office/drawing/2014/main" id="{633DECAB-38A8-A44D-523E-95BC9B90B95D}"/>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C223764D-54F0-04C5-B0DC-6FB381AB367E}"/>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0DC8A00A-798E-BBFA-B2FA-D13AD7B1EC3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208EE98F-7AD9-4EAB-B341-BDD1D4D7C8FB}" type="slidenum">
              <a:rPr lang="en-US" altLang="en-US" smtClean="0"/>
              <a:pPr>
                <a:spcBef>
                  <a:spcPct val="0"/>
                </a:spcBef>
                <a:buClrTx/>
                <a:buSzPct val="45000"/>
                <a:buFontTx/>
                <a:buNone/>
              </a:pPr>
              <a:t>16</a:t>
            </a:fld>
            <a:endParaRPr lang="en-US" altLang="en-US"/>
          </a:p>
        </p:txBody>
      </p:sp>
      <p:sp>
        <p:nvSpPr>
          <p:cNvPr id="37891" name="Rectangle 1">
            <a:extLst>
              <a:ext uri="{FF2B5EF4-FFF2-40B4-BE49-F238E27FC236}">
                <a16:creationId xmlns:a16="http://schemas.microsoft.com/office/drawing/2014/main" id="{750BC5AC-4E6C-83E1-B311-F5AF983796A4}"/>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12848DA0-8481-9EB3-9887-644E9A9E6EC4}"/>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7">
            <a:extLst>
              <a:ext uri="{FF2B5EF4-FFF2-40B4-BE49-F238E27FC236}">
                <a16:creationId xmlns:a16="http://schemas.microsoft.com/office/drawing/2014/main" id="{56B50D0A-851A-60CA-BBEC-ABDA1BD2ED9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marL="0" indent="0">
              <a:spcBef>
                <a:spcPct val="0"/>
              </a:spcBef>
              <a:buClrTx/>
              <a:buFontTx/>
              <a:buNone/>
            </a:pPr>
            <a:fld id="{21C3F659-89CC-4A27-B0F0-E65CFB358648}" type="slidenum">
              <a:rPr lang="en-CA" altLang="en-US" smtClean="0">
                <a:latin typeface="Arial" panose="020B0604020202020204" pitchFamily="34" charset="0"/>
                <a:cs typeface="Arial" panose="020B0604020202020204" pitchFamily="34" charset="0"/>
              </a:rPr>
              <a:pPr marL="0" indent="0">
                <a:spcBef>
                  <a:spcPct val="0"/>
                </a:spcBef>
                <a:buClrTx/>
                <a:buFontTx/>
                <a:buNone/>
              </a:pPr>
              <a:t>17</a:t>
            </a:fld>
            <a:endParaRPr lang="en-CA" altLang="en-US">
              <a:latin typeface="Arial" panose="020B0604020202020204" pitchFamily="34" charset="0"/>
              <a:cs typeface="Arial" panose="020B0604020202020204" pitchFamily="34" charset="0"/>
            </a:endParaRPr>
          </a:p>
        </p:txBody>
      </p:sp>
      <p:sp>
        <p:nvSpPr>
          <p:cNvPr id="39939" name="Text Box 1">
            <a:extLst>
              <a:ext uri="{FF2B5EF4-FFF2-40B4-BE49-F238E27FC236}">
                <a16:creationId xmlns:a16="http://schemas.microsoft.com/office/drawing/2014/main" id="{58865A61-F8EA-CA2E-2A6B-495FFFF8BA0A}"/>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cs typeface="Arial" panose="020B0604020202020204" pitchFamily="34" charset="0"/>
              </a:rPr>
              <a:t>Future Vision Plan Update, Nov 2008</a:t>
            </a:r>
          </a:p>
        </p:txBody>
      </p:sp>
      <p:sp>
        <p:nvSpPr>
          <p:cNvPr id="39940" name="Text Box 2">
            <a:extLst>
              <a:ext uri="{FF2B5EF4-FFF2-40B4-BE49-F238E27FC236}">
                <a16:creationId xmlns:a16="http://schemas.microsoft.com/office/drawing/2014/main" id="{51EC3D93-B6A4-E037-DD71-469703DF568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2B46C3D-A1BB-4D67-8FB0-0C8F861CEF75}" type="slidenum">
              <a:rPr lang="en-US" altLang="en-US">
                <a:latin typeface="Arial" panose="020B0604020202020204" pitchFamily="34" charset="0"/>
                <a:cs typeface="Arial" panose="020B0604020202020204" pitchFamily="34" charset="0"/>
              </a:rPr>
              <a:pPr algn="r" eaLnBrk="1" hangingPunct="1">
                <a:spcBef>
                  <a:spcPct val="0"/>
                </a:spcBef>
                <a:buClrTx/>
                <a:buFontTx/>
                <a:buNone/>
              </a:pPr>
              <a:t>17</a:t>
            </a:fld>
            <a:endParaRPr lang="en-US" altLang="en-US">
              <a:latin typeface="Arial" panose="020B0604020202020204" pitchFamily="34" charset="0"/>
              <a:cs typeface="Arial" panose="020B0604020202020204" pitchFamily="34" charset="0"/>
            </a:endParaRPr>
          </a:p>
        </p:txBody>
      </p:sp>
      <p:sp>
        <p:nvSpPr>
          <p:cNvPr id="39941" name="Rectangle 3">
            <a:extLst>
              <a:ext uri="{FF2B5EF4-FFF2-40B4-BE49-F238E27FC236}">
                <a16:creationId xmlns:a16="http://schemas.microsoft.com/office/drawing/2014/main" id="{644AEF95-7D44-CED2-94E6-3D9B091CD11E}"/>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2" name="Rectangle 4">
            <a:extLst>
              <a:ext uri="{FF2B5EF4-FFF2-40B4-BE49-F238E27FC236}">
                <a16:creationId xmlns:a16="http://schemas.microsoft.com/office/drawing/2014/main" id="{0F2509C4-55E2-7126-99E7-0F5EA3FE60F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D212D7DA-A203-C853-7514-91CF1546780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1DD3E6A1-551F-4235-8629-32E86D638E7C}" type="slidenum">
              <a:rPr lang="en-US" altLang="en-US" smtClean="0"/>
              <a:pPr>
                <a:spcBef>
                  <a:spcPct val="0"/>
                </a:spcBef>
                <a:buClrTx/>
                <a:buSzPct val="45000"/>
                <a:buFontTx/>
                <a:buNone/>
              </a:pPr>
              <a:t>18</a:t>
            </a:fld>
            <a:endParaRPr lang="en-US" altLang="en-US"/>
          </a:p>
        </p:txBody>
      </p:sp>
      <p:sp>
        <p:nvSpPr>
          <p:cNvPr id="41987" name="Rectangle 1">
            <a:extLst>
              <a:ext uri="{FF2B5EF4-FFF2-40B4-BE49-F238E27FC236}">
                <a16:creationId xmlns:a16="http://schemas.microsoft.com/office/drawing/2014/main" id="{73C6A4E4-DD8B-C2D8-93C5-9BC7FE518085}"/>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20666E82-9FA8-DEDD-675B-24577E1E33B3}"/>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7">
            <a:extLst>
              <a:ext uri="{FF2B5EF4-FFF2-40B4-BE49-F238E27FC236}">
                <a16:creationId xmlns:a16="http://schemas.microsoft.com/office/drawing/2014/main" id="{5AF8CFAF-A092-ABE4-1DE0-710B26AA34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5070B95-BBBF-4583-9140-A64FEE185F4A}" type="slidenum">
              <a:rPr lang="en-CA" altLang="en-US" smtClean="0">
                <a:latin typeface="Arial" panose="020B0604020202020204" pitchFamily="34" charset="0"/>
              </a:rPr>
              <a:pPr>
                <a:spcBef>
                  <a:spcPct val="0"/>
                </a:spcBef>
                <a:buClrTx/>
                <a:buFontTx/>
                <a:buNone/>
              </a:pPr>
              <a:t>19</a:t>
            </a:fld>
            <a:endParaRPr lang="en-CA" altLang="en-US">
              <a:latin typeface="Arial" panose="020B0604020202020204" pitchFamily="34" charset="0"/>
            </a:endParaRPr>
          </a:p>
        </p:txBody>
      </p:sp>
      <p:sp>
        <p:nvSpPr>
          <p:cNvPr id="44035" name="Text Box 1">
            <a:extLst>
              <a:ext uri="{FF2B5EF4-FFF2-40B4-BE49-F238E27FC236}">
                <a16:creationId xmlns:a16="http://schemas.microsoft.com/office/drawing/2014/main" id="{F0B8B8B0-9555-0342-C843-EE48CF75BA84}"/>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44036" name="Text Box 2">
            <a:extLst>
              <a:ext uri="{FF2B5EF4-FFF2-40B4-BE49-F238E27FC236}">
                <a16:creationId xmlns:a16="http://schemas.microsoft.com/office/drawing/2014/main" id="{B310BA96-E2C9-976A-C280-177CD49339C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69EA584-9F5B-4376-9DAA-56EC9B30AD7D}" type="slidenum">
              <a:rPr lang="en-US" altLang="en-US">
                <a:latin typeface="Arial" panose="020B0604020202020204" pitchFamily="34" charset="0"/>
              </a:rPr>
              <a:pPr algn="r" eaLnBrk="1" hangingPunct="1">
                <a:spcBef>
                  <a:spcPct val="0"/>
                </a:spcBef>
                <a:buClrTx/>
                <a:buFontTx/>
                <a:buNone/>
              </a:pPr>
              <a:t>19</a:t>
            </a:fld>
            <a:endParaRPr lang="en-US" altLang="en-US">
              <a:latin typeface="Arial" panose="020B0604020202020204" pitchFamily="34" charset="0"/>
            </a:endParaRPr>
          </a:p>
        </p:txBody>
      </p:sp>
      <p:sp>
        <p:nvSpPr>
          <p:cNvPr id="44037" name="Rectangle 3">
            <a:extLst>
              <a:ext uri="{FF2B5EF4-FFF2-40B4-BE49-F238E27FC236}">
                <a16:creationId xmlns:a16="http://schemas.microsoft.com/office/drawing/2014/main" id="{382F0BE5-7015-DEDB-BB78-0E27C630FF75}"/>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8" name="Rectangle 4">
            <a:extLst>
              <a:ext uri="{FF2B5EF4-FFF2-40B4-BE49-F238E27FC236}">
                <a16:creationId xmlns:a16="http://schemas.microsoft.com/office/drawing/2014/main" id="{0867EC39-BAF6-7721-C34C-4EB674DAC5B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7">
            <a:extLst>
              <a:ext uri="{FF2B5EF4-FFF2-40B4-BE49-F238E27FC236}">
                <a16:creationId xmlns:a16="http://schemas.microsoft.com/office/drawing/2014/main" id="{9A802CA7-B0D5-5F18-29E4-2CCCD999763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E3E48F6-5152-417C-A774-7CD083D80C07}" type="slidenum">
              <a:rPr lang="en-CA" altLang="en-US" smtClean="0">
                <a:latin typeface="Arial" panose="020B0604020202020204" pitchFamily="34" charset="0"/>
              </a:rPr>
              <a:pPr>
                <a:spcBef>
                  <a:spcPct val="0"/>
                </a:spcBef>
                <a:buClrTx/>
                <a:buFontTx/>
                <a:buNone/>
              </a:pPr>
              <a:t>20</a:t>
            </a:fld>
            <a:endParaRPr lang="en-CA" altLang="en-US">
              <a:latin typeface="Arial" panose="020B0604020202020204" pitchFamily="34" charset="0"/>
            </a:endParaRPr>
          </a:p>
        </p:txBody>
      </p:sp>
      <p:sp>
        <p:nvSpPr>
          <p:cNvPr id="46083" name="Text Box 1">
            <a:extLst>
              <a:ext uri="{FF2B5EF4-FFF2-40B4-BE49-F238E27FC236}">
                <a16:creationId xmlns:a16="http://schemas.microsoft.com/office/drawing/2014/main" id="{4CBF0974-BF3C-E0B8-4470-A4B048250837}"/>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46084" name="Text Box 2">
            <a:extLst>
              <a:ext uri="{FF2B5EF4-FFF2-40B4-BE49-F238E27FC236}">
                <a16:creationId xmlns:a16="http://schemas.microsoft.com/office/drawing/2014/main" id="{5C5DB62E-8757-8006-EF42-F4C38145D04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7E05334-9BBA-4217-B590-9320E6DFA23B}" type="slidenum">
              <a:rPr lang="en-US" altLang="en-US">
                <a:latin typeface="Arial" panose="020B0604020202020204" pitchFamily="34" charset="0"/>
              </a:rPr>
              <a:pPr algn="r" eaLnBrk="1" hangingPunct="1">
                <a:spcBef>
                  <a:spcPct val="0"/>
                </a:spcBef>
                <a:buClrTx/>
                <a:buFontTx/>
                <a:buNone/>
              </a:pPr>
              <a:t>20</a:t>
            </a:fld>
            <a:endParaRPr lang="en-US" altLang="en-US">
              <a:latin typeface="Arial" panose="020B0604020202020204" pitchFamily="34" charset="0"/>
            </a:endParaRPr>
          </a:p>
        </p:txBody>
      </p:sp>
      <p:sp>
        <p:nvSpPr>
          <p:cNvPr id="46085" name="Rectangle 3">
            <a:extLst>
              <a:ext uri="{FF2B5EF4-FFF2-40B4-BE49-F238E27FC236}">
                <a16:creationId xmlns:a16="http://schemas.microsoft.com/office/drawing/2014/main" id="{0589A971-1EFE-5066-91CC-84CCE1EB4B53}"/>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6" name="Rectangle 4">
            <a:extLst>
              <a:ext uri="{FF2B5EF4-FFF2-40B4-BE49-F238E27FC236}">
                <a16:creationId xmlns:a16="http://schemas.microsoft.com/office/drawing/2014/main" id="{7BA983D0-68CF-312F-F966-4FB4A218826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7">
            <a:extLst>
              <a:ext uri="{FF2B5EF4-FFF2-40B4-BE49-F238E27FC236}">
                <a16:creationId xmlns:a16="http://schemas.microsoft.com/office/drawing/2014/main" id="{C377BA7F-5814-DD39-2A30-EF2057FF73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D1D06303-449E-45E0-8AF2-C139C2BE0A44}" type="slidenum">
              <a:rPr lang="en-CA" altLang="en-US" smtClean="0">
                <a:latin typeface="Arial" panose="020B0604020202020204" pitchFamily="34" charset="0"/>
              </a:rPr>
              <a:pPr>
                <a:spcBef>
                  <a:spcPct val="0"/>
                </a:spcBef>
                <a:buClrTx/>
                <a:buFontTx/>
                <a:buNone/>
              </a:pPr>
              <a:t>21</a:t>
            </a:fld>
            <a:endParaRPr lang="en-CA" altLang="en-US">
              <a:latin typeface="Arial" panose="020B0604020202020204" pitchFamily="34" charset="0"/>
            </a:endParaRPr>
          </a:p>
        </p:txBody>
      </p:sp>
      <p:sp>
        <p:nvSpPr>
          <p:cNvPr id="48131" name="Text Box 1">
            <a:extLst>
              <a:ext uri="{FF2B5EF4-FFF2-40B4-BE49-F238E27FC236}">
                <a16:creationId xmlns:a16="http://schemas.microsoft.com/office/drawing/2014/main" id="{FEDFE07A-E73D-10F9-20D6-A702B8B18FCC}"/>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48132" name="Text Box 2">
            <a:extLst>
              <a:ext uri="{FF2B5EF4-FFF2-40B4-BE49-F238E27FC236}">
                <a16:creationId xmlns:a16="http://schemas.microsoft.com/office/drawing/2014/main" id="{2C33B81C-8A0D-5C2F-D245-9993B1FB4E7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7AB8E46-D9F3-4EA0-A2F4-6CB4328CFCD4}" type="slidenum">
              <a:rPr lang="en-US" altLang="en-US">
                <a:latin typeface="Arial" panose="020B0604020202020204" pitchFamily="34" charset="0"/>
              </a:rPr>
              <a:pPr algn="r" eaLnBrk="1" hangingPunct="1">
                <a:spcBef>
                  <a:spcPct val="0"/>
                </a:spcBef>
                <a:buClrTx/>
                <a:buFontTx/>
                <a:buNone/>
              </a:pPr>
              <a:t>21</a:t>
            </a:fld>
            <a:endParaRPr lang="en-US" altLang="en-US">
              <a:latin typeface="Arial" panose="020B0604020202020204" pitchFamily="34" charset="0"/>
            </a:endParaRPr>
          </a:p>
        </p:txBody>
      </p:sp>
      <p:sp>
        <p:nvSpPr>
          <p:cNvPr id="48133" name="Rectangle 3">
            <a:extLst>
              <a:ext uri="{FF2B5EF4-FFF2-40B4-BE49-F238E27FC236}">
                <a16:creationId xmlns:a16="http://schemas.microsoft.com/office/drawing/2014/main" id="{70F081C8-5432-A8B8-8559-8783180D2A61}"/>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4" name="Rectangle 4">
            <a:extLst>
              <a:ext uri="{FF2B5EF4-FFF2-40B4-BE49-F238E27FC236}">
                <a16:creationId xmlns:a16="http://schemas.microsoft.com/office/drawing/2014/main" id="{A07F0EC8-BB5B-2EEB-2FA9-3CBD3F1EDE2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E4EBCD0-932B-4529-8B78-747EC2BA211C}" type="slidenum">
              <a:rPr lang="en-CA" smtClean="0"/>
              <a:t>3</a:t>
            </a:fld>
            <a:endParaRPr lang="en-CA"/>
          </a:p>
        </p:txBody>
      </p:sp>
    </p:spTree>
    <p:extLst>
      <p:ext uri="{BB962C8B-B14F-4D97-AF65-F5344CB8AC3E}">
        <p14:creationId xmlns:p14="http://schemas.microsoft.com/office/powerpoint/2010/main" val="2411250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7">
            <a:extLst>
              <a:ext uri="{FF2B5EF4-FFF2-40B4-BE49-F238E27FC236}">
                <a16:creationId xmlns:a16="http://schemas.microsoft.com/office/drawing/2014/main" id="{A7896F2F-09A0-7409-9AEF-E85239DB17B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FD9FD3C1-F5D5-4C54-B0D6-E471988C754A}" type="slidenum">
              <a:rPr lang="en-CA" altLang="en-US" smtClean="0">
                <a:latin typeface="Arial" panose="020B0604020202020204" pitchFamily="34" charset="0"/>
              </a:rPr>
              <a:pPr>
                <a:spcBef>
                  <a:spcPct val="0"/>
                </a:spcBef>
                <a:buClrTx/>
                <a:buFontTx/>
                <a:buNone/>
              </a:pPr>
              <a:t>22</a:t>
            </a:fld>
            <a:endParaRPr lang="en-CA" altLang="en-US">
              <a:latin typeface="Arial" panose="020B0604020202020204" pitchFamily="34" charset="0"/>
            </a:endParaRPr>
          </a:p>
        </p:txBody>
      </p:sp>
      <p:sp>
        <p:nvSpPr>
          <p:cNvPr id="50179" name="Text Box 1">
            <a:extLst>
              <a:ext uri="{FF2B5EF4-FFF2-40B4-BE49-F238E27FC236}">
                <a16:creationId xmlns:a16="http://schemas.microsoft.com/office/drawing/2014/main" id="{53F326EF-E747-7549-F123-3BDEFA81900A}"/>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50180" name="Text Box 2">
            <a:extLst>
              <a:ext uri="{FF2B5EF4-FFF2-40B4-BE49-F238E27FC236}">
                <a16:creationId xmlns:a16="http://schemas.microsoft.com/office/drawing/2014/main" id="{290EE05F-242B-7E7D-2AD8-D31F3AC3303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24C832F-A6B6-4D74-B328-0619B0818976}" type="slidenum">
              <a:rPr lang="en-US" altLang="en-US">
                <a:latin typeface="Arial" panose="020B0604020202020204" pitchFamily="34" charset="0"/>
              </a:rPr>
              <a:pPr algn="r" eaLnBrk="1" hangingPunct="1">
                <a:spcBef>
                  <a:spcPct val="0"/>
                </a:spcBef>
                <a:buClrTx/>
                <a:buFontTx/>
                <a:buNone/>
              </a:pPr>
              <a:t>22</a:t>
            </a:fld>
            <a:endParaRPr lang="en-US" altLang="en-US">
              <a:latin typeface="Arial" panose="020B0604020202020204" pitchFamily="34" charset="0"/>
            </a:endParaRPr>
          </a:p>
        </p:txBody>
      </p:sp>
      <p:sp>
        <p:nvSpPr>
          <p:cNvPr id="50181" name="Rectangle 3">
            <a:extLst>
              <a:ext uri="{FF2B5EF4-FFF2-40B4-BE49-F238E27FC236}">
                <a16:creationId xmlns:a16="http://schemas.microsoft.com/office/drawing/2014/main" id="{94DBE7EF-FDA2-EABA-456E-64A1F066814D}"/>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2" name="Text Box 4">
            <a:extLst>
              <a:ext uri="{FF2B5EF4-FFF2-40B4-BE49-F238E27FC236}">
                <a16:creationId xmlns:a16="http://schemas.microsoft.com/office/drawing/2014/main" id="{B2BA0D79-49E9-8774-FC9D-E168C232A10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7">
            <a:extLst>
              <a:ext uri="{FF2B5EF4-FFF2-40B4-BE49-F238E27FC236}">
                <a16:creationId xmlns:a16="http://schemas.microsoft.com/office/drawing/2014/main" id="{B54A7FF5-71D8-31EC-E6C7-D0BB9B4D40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A4E8981-CAAF-4F89-AF55-5228BDDB212A}" type="slidenum">
              <a:rPr lang="en-CA" altLang="en-US" smtClean="0">
                <a:latin typeface="Arial" panose="020B0604020202020204" pitchFamily="34" charset="0"/>
              </a:rPr>
              <a:pPr>
                <a:spcBef>
                  <a:spcPct val="0"/>
                </a:spcBef>
                <a:buClrTx/>
                <a:buFontTx/>
                <a:buNone/>
              </a:pPr>
              <a:t>23</a:t>
            </a:fld>
            <a:endParaRPr lang="en-CA" altLang="en-US">
              <a:latin typeface="Arial" panose="020B0604020202020204" pitchFamily="34" charset="0"/>
            </a:endParaRPr>
          </a:p>
        </p:txBody>
      </p:sp>
      <p:sp>
        <p:nvSpPr>
          <p:cNvPr id="52227" name="Text Box 1">
            <a:extLst>
              <a:ext uri="{FF2B5EF4-FFF2-40B4-BE49-F238E27FC236}">
                <a16:creationId xmlns:a16="http://schemas.microsoft.com/office/drawing/2014/main" id="{E79A8F5F-970E-DF11-3ECE-FE91558B1624}"/>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52228" name="Text Box 2">
            <a:extLst>
              <a:ext uri="{FF2B5EF4-FFF2-40B4-BE49-F238E27FC236}">
                <a16:creationId xmlns:a16="http://schemas.microsoft.com/office/drawing/2014/main" id="{EC32F33C-A141-3889-326C-6140A0213CF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87059AE-9072-4B6F-A137-BB97723366FB}" type="slidenum">
              <a:rPr lang="en-US" altLang="en-US">
                <a:latin typeface="Arial" panose="020B0604020202020204" pitchFamily="34" charset="0"/>
              </a:rPr>
              <a:pPr algn="r" eaLnBrk="1" hangingPunct="1">
                <a:spcBef>
                  <a:spcPct val="0"/>
                </a:spcBef>
                <a:buClrTx/>
                <a:buFontTx/>
                <a:buNone/>
              </a:pPr>
              <a:t>23</a:t>
            </a:fld>
            <a:endParaRPr lang="en-US" altLang="en-US">
              <a:latin typeface="Arial" panose="020B0604020202020204" pitchFamily="34" charset="0"/>
            </a:endParaRPr>
          </a:p>
        </p:txBody>
      </p:sp>
      <p:sp>
        <p:nvSpPr>
          <p:cNvPr id="52229" name="Rectangle 3">
            <a:extLst>
              <a:ext uri="{FF2B5EF4-FFF2-40B4-BE49-F238E27FC236}">
                <a16:creationId xmlns:a16="http://schemas.microsoft.com/office/drawing/2014/main" id="{4DDA204A-7104-1508-37C7-78017A3BC258}"/>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30" name="Text Box 4">
            <a:extLst>
              <a:ext uri="{FF2B5EF4-FFF2-40B4-BE49-F238E27FC236}">
                <a16:creationId xmlns:a16="http://schemas.microsoft.com/office/drawing/2014/main" id="{A92F0324-E4F8-9204-44CA-304DBB0973A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7">
            <a:extLst>
              <a:ext uri="{FF2B5EF4-FFF2-40B4-BE49-F238E27FC236}">
                <a16:creationId xmlns:a16="http://schemas.microsoft.com/office/drawing/2014/main" id="{C611E16E-62DB-6E72-EAD7-B21880DE2AE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26423E8C-07E3-4A9F-B57C-1BC323B8CC12}" type="slidenum">
              <a:rPr lang="en-CA" altLang="en-US" smtClean="0">
                <a:latin typeface="Arial" panose="020B0604020202020204" pitchFamily="34" charset="0"/>
              </a:rPr>
              <a:pPr>
                <a:spcBef>
                  <a:spcPct val="0"/>
                </a:spcBef>
                <a:buClrTx/>
                <a:buFontTx/>
                <a:buNone/>
              </a:pPr>
              <a:t>24</a:t>
            </a:fld>
            <a:endParaRPr lang="en-CA" altLang="en-US">
              <a:latin typeface="Arial" panose="020B0604020202020204" pitchFamily="34" charset="0"/>
            </a:endParaRPr>
          </a:p>
        </p:txBody>
      </p:sp>
      <p:sp>
        <p:nvSpPr>
          <p:cNvPr id="54275" name="Text Box 1">
            <a:extLst>
              <a:ext uri="{FF2B5EF4-FFF2-40B4-BE49-F238E27FC236}">
                <a16:creationId xmlns:a16="http://schemas.microsoft.com/office/drawing/2014/main" id="{F750F2F6-BD9E-0E47-C877-1FF74669D621}"/>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54276" name="Text Box 2">
            <a:extLst>
              <a:ext uri="{FF2B5EF4-FFF2-40B4-BE49-F238E27FC236}">
                <a16:creationId xmlns:a16="http://schemas.microsoft.com/office/drawing/2014/main" id="{A3E80D1D-DE2C-2043-D19F-F14870123DD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E2C5B19-04D7-49A0-93E8-4F80F5D9F16C}" type="slidenum">
              <a:rPr lang="en-US" altLang="en-US">
                <a:latin typeface="Arial" panose="020B0604020202020204" pitchFamily="34" charset="0"/>
              </a:rPr>
              <a:pPr algn="r" eaLnBrk="1" hangingPunct="1">
                <a:spcBef>
                  <a:spcPct val="0"/>
                </a:spcBef>
                <a:buClrTx/>
                <a:buFontTx/>
                <a:buNone/>
              </a:pPr>
              <a:t>24</a:t>
            </a:fld>
            <a:endParaRPr lang="en-US" altLang="en-US">
              <a:latin typeface="Arial" panose="020B0604020202020204" pitchFamily="34" charset="0"/>
            </a:endParaRPr>
          </a:p>
        </p:txBody>
      </p:sp>
      <p:sp>
        <p:nvSpPr>
          <p:cNvPr id="54277" name="Rectangle 3">
            <a:extLst>
              <a:ext uri="{FF2B5EF4-FFF2-40B4-BE49-F238E27FC236}">
                <a16:creationId xmlns:a16="http://schemas.microsoft.com/office/drawing/2014/main" id="{954CF34B-F859-0DDD-E4AA-E9D78A881CCF}"/>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8" name="Text Box 4">
            <a:extLst>
              <a:ext uri="{FF2B5EF4-FFF2-40B4-BE49-F238E27FC236}">
                <a16:creationId xmlns:a16="http://schemas.microsoft.com/office/drawing/2014/main" id="{7DB3C623-B79D-2EC3-E69F-98CACE12654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7">
            <a:extLst>
              <a:ext uri="{FF2B5EF4-FFF2-40B4-BE49-F238E27FC236}">
                <a16:creationId xmlns:a16="http://schemas.microsoft.com/office/drawing/2014/main" id="{881D69B6-D7B3-4DC4-CD11-884F8CB4AAD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842F67C-64A9-4F92-A71B-51DC53F5D85E}" type="slidenum">
              <a:rPr lang="en-CA" altLang="en-US" smtClean="0">
                <a:latin typeface="Arial" panose="020B0604020202020204" pitchFamily="34" charset="0"/>
              </a:rPr>
              <a:pPr>
                <a:spcBef>
                  <a:spcPct val="0"/>
                </a:spcBef>
                <a:buClrTx/>
                <a:buFontTx/>
                <a:buNone/>
              </a:pPr>
              <a:t>25</a:t>
            </a:fld>
            <a:endParaRPr lang="en-CA" altLang="en-US">
              <a:latin typeface="Arial" panose="020B0604020202020204" pitchFamily="34" charset="0"/>
            </a:endParaRPr>
          </a:p>
        </p:txBody>
      </p:sp>
      <p:sp>
        <p:nvSpPr>
          <p:cNvPr id="56323" name="Text Box 1">
            <a:extLst>
              <a:ext uri="{FF2B5EF4-FFF2-40B4-BE49-F238E27FC236}">
                <a16:creationId xmlns:a16="http://schemas.microsoft.com/office/drawing/2014/main" id="{B39B3E8D-2920-DD18-CE09-64084B6DBD6C}"/>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56324" name="Text Box 2">
            <a:extLst>
              <a:ext uri="{FF2B5EF4-FFF2-40B4-BE49-F238E27FC236}">
                <a16:creationId xmlns:a16="http://schemas.microsoft.com/office/drawing/2014/main" id="{8B7B82F3-45A1-B305-875E-43C868661D2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E1E7BEB-9AD4-4385-8224-E1B31A35B63F}" type="slidenum">
              <a:rPr lang="en-US" altLang="en-US">
                <a:latin typeface="Arial" panose="020B0604020202020204" pitchFamily="34" charset="0"/>
              </a:rPr>
              <a:pPr algn="r" eaLnBrk="1" hangingPunct="1">
                <a:spcBef>
                  <a:spcPct val="0"/>
                </a:spcBef>
                <a:buClrTx/>
                <a:buFontTx/>
                <a:buNone/>
              </a:pPr>
              <a:t>25</a:t>
            </a:fld>
            <a:endParaRPr lang="en-US" altLang="en-US">
              <a:latin typeface="Arial" panose="020B0604020202020204" pitchFamily="34" charset="0"/>
            </a:endParaRPr>
          </a:p>
        </p:txBody>
      </p:sp>
      <p:sp>
        <p:nvSpPr>
          <p:cNvPr id="56325" name="Rectangle 3">
            <a:extLst>
              <a:ext uri="{FF2B5EF4-FFF2-40B4-BE49-F238E27FC236}">
                <a16:creationId xmlns:a16="http://schemas.microsoft.com/office/drawing/2014/main" id="{3643980E-8A39-4E4F-6682-7D06E4D4962E}"/>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6" name="Text Box 4">
            <a:extLst>
              <a:ext uri="{FF2B5EF4-FFF2-40B4-BE49-F238E27FC236}">
                <a16:creationId xmlns:a16="http://schemas.microsoft.com/office/drawing/2014/main" id="{4BC50F6C-7A7C-CA81-01E4-F68E35F4814B}"/>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7">
            <a:extLst>
              <a:ext uri="{FF2B5EF4-FFF2-40B4-BE49-F238E27FC236}">
                <a16:creationId xmlns:a16="http://schemas.microsoft.com/office/drawing/2014/main" id="{BB718EC4-3653-EA5E-05F9-7ED0B626BC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DB4076B-43D3-45E3-9811-6D126F827BD8}" type="slidenum">
              <a:rPr lang="en-CA" altLang="en-US" smtClean="0">
                <a:latin typeface="Arial" panose="020B0604020202020204" pitchFamily="34" charset="0"/>
              </a:rPr>
              <a:pPr>
                <a:spcBef>
                  <a:spcPct val="0"/>
                </a:spcBef>
                <a:buClrTx/>
                <a:buFontTx/>
                <a:buNone/>
              </a:pPr>
              <a:t>26</a:t>
            </a:fld>
            <a:endParaRPr lang="en-CA" altLang="en-US">
              <a:latin typeface="Arial" panose="020B0604020202020204" pitchFamily="34" charset="0"/>
            </a:endParaRPr>
          </a:p>
        </p:txBody>
      </p:sp>
      <p:sp>
        <p:nvSpPr>
          <p:cNvPr id="58371" name="Text Box 1">
            <a:extLst>
              <a:ext uri="{FF2B5EF4-FFF2-40B4-BE49-F238E27FC236}">
                <a16:creationId xmlns:a16="http://schemas.microsoft.com/office/drawing/2014/main" id="{775D9F92-AC7D-DCFE-2F3E-7DD688DD0FCB}"/>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58372" name="Text Box 2">
            <a:extLst>
              <a:ext uri="{FF2B5EF4-FFF2-40B4-BE49-F238E27FC236}">
                <a16:creationId xmlns:a16="http://schemas.microsoft.com/office/drawing/2014/main" id="{58CB25B6-A759-327B-A2A6-21486BBD409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153F894-9203-4966-B2F1-7F1D1B4BFEA2}" type="slidenum">
              <a:rPr lang="en-US" altLang="en-US">
                <a:latin typeface="Arial" panose="020B0604020202020204" pitchFamily="34" charset="0"/>
              </a:rPr>
              <a:pPr algn="r" eaLnBrk="1" hangingPunct="1">
                <a:spcBef>
                  <a:spcPct val="0"/>
                </a:spcBef>
                <a:buClrTx/>
                <a:buFontTx/>
                <a:buNone/>
              </a:pPr>
              <a:t>26</a:t>
            </a:fld>
            <a:endParaRPr lang="en-US" altLang="en-US">
              <a:latin typeface="Arial" panose="020B0604020202020204" pitchFamily="34" charset="0"/>
            </a:endParaRPr>
          </a:p>
        </p:txBody>
      </p:sp>
      <p:sp>
        <p:nvSpPr>
          <p:cNvPr id="58373" name="Rectangle 3">
            <a:extLst>
              <a:ext uri="{FF2B5EF4-FFF2-40B4-BE49-F238E27FC236}">
                <a16:creationId xmlns:a16="http://schemas.microsoft.com/office/drawing/2014/main" id="{A2F811F7-DA44-B183-F5F6-563B60B48B96}"/>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4" name="Rectangle 4">
            <a:extLst>
              <a:ext uri="{FF2B5EF4-FFF2-40B4-BE49-F238E27FC236}">
                <a16:creationId xmlns:a16="http://schemas.microsoft.com/office/drawing/2014/main" id="{8FF7DCCD-328C-2788-21BD-0A2B1DBFD2B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7">
            <a:extLst>
              <a:ext uri="{FF2B5EF4-FFF2-40B4-BE49-F238E27FC236}">
                <a16:creationId xmlns:a16="http://schemas.microsoft.com/office/drawing/2014/main" id="{22008873-0F89-D837-C756-849923935C3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C0EA83EF-8116-4D28-A621-30854055866A}" type="slidenum">
              <a:rPr lang="en-CA" altLang="en-US" smtClean="0">
                <a:latin typeface="Arial" panose="020B0604020202020204" pitchFamily="34" charset="0"/>
              </a:rPr>
              <a:pPr>
                <a:spcBef>
                  <a:spcPct val="0"/>
                </a:spcBef>
                <a:buClrTx/>
                <a:buFontTx/>
                <a:buNone/>
              </a:pPr>
              <a:t>27</a:t>
            </a:fld>
            <a:endParaRPr lang="en-CA" altLang="en-US">
              <a:latin typeface="Arial" panose="020B0604020202020204" pitchFamily="34" charset="0"/>
            </a:endParaRPr>
          </a:p>
        </p:txBody>
      </p:sp>
      <p:sp>
        <p:nvSpPr>
          <p:cNvPr id="60419" name="Text Box 1">
            <a:extLst>
              <a:ext uri="{FF2B5EF4-FFF2-40B4-BE49-F238E27FC236}">
                <a16:creationId xmlns:a16="http://schemas.microsoft.com/office/drawing/2014/main" id="{2F6E9B87-07E6-70C1-BF57-A47838EFF5CD}"/>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60420" name="Text Box 2">
            <a:extLst>
              <a:ext uri="{FF2B5EF4-FFF2-40B4-BE49-F238E27FC236}">
                <a16:creationId xmlns:a16="http://schemas.microsoft.com/office/drawing/2014/main" id="{A8AEC579-841C-4486-BFE4-6A2CA2272F5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B3D6CF9-C3DF-4D62-AA7A-71B3CD15D3CA}" type="slidenum">
              <a:rPr lang="en-US" altLang="en-US">
                <a:latin typeface="Arial" panose="020B0604020202020204" pitchFamily="34" charset="0"/>
              </a:rPr>
              <a:pPr algn="r" eaLnBrk="1" hangingPunct="1">
                <a:spcBef>
                  <a:spcPct val="0"/>
                </a:spcBef>
                <a:buClrTx/>
                <a:buFontTx/>
                <a:buNone/>
              </a:pPr>
              <a:t>27</a:t>
            </a:fld>
            <a:endParaRPr lang="en-US" altLang="en-US">
              <a:latin typeface="Arial" panose="020B0604020202020204" pitchFamily="34" charset="0"/>
            </a:endParaRPr>
          </a:p>
        </p:txBody>
      </p:sp>
      <p:sp>
        <p:nvSpPr>
          <p:cNvPr id="60421" name="Rectangle 3">
            <a:extLst>
              <a:ext uri="{FF2B5EF4-FFF2-40B4-BE49-F238E27FC236}">
                <a16:creationId xmlns:a16="http://schemas.microsoft.com/office/drawing/2014/main" id="{E6BE82B6-BDD6-B6FA-8024-E34D13763E92}"/>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2" name="Rectangle 4">
            <a:extLst>
              <a:ext uri="{FF2B5EF4-FFF2-40B4-BE49-F238E27FC236}">
                <a16:creationId xmlns:a16="http://schemas.microsoft.com/office/drawing/2014/main" id="{05F4F32C-D634-09F1-816B-E5E0E026B689}"/>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7">
            <a:extLst>
              <a:ext uri="{FF2B5EF4-FFF2-40B4-BE49-F238E27FC236}">
                <a16:creationId xmlns:a16="http://schemas.microsoft.com/office/drawing/2014/main" id="{D794072C-B921-7974-20BC-2E744B1891A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E8AA3FC2-201F-46B6-AABC-CD5AA369E1BE}" type="slidenum">
              <a:rPr lang="en-CA" altLang="en-US" smtClean="0">
                <a:latin typeface="Arial" panose="020B0604020202020204" pitchFamily="34" charset="0"/>
              </a:rPr>
              <a:pPr>
                <a:spcBef>
                  <a:spcPct val="0"/>
                </a:spcBef>
                <a:buClrTx/>
                <a:buFontTx/>
                <a:buNone/>
              </a:pPr>
              <a:t>28</a:t>
            </a:fld>
            <a:endParaRPr lang="en-CA" altLang="en-US">
              <a:latin typeface="Arial" panose="020B0604020202020204" pitchFamily="34" charset="0"/>
            </a:endParaRPr>
          </a:p>
        </p:txBody>
      </p:sp>
      <p:sp>
        <p:nvSpPr>
          <p:cNvPr id="62467" name="Text Box 1">
            <a:extLst>
              <a:ext uri="{FF2B5EF4-FFF2-40B4-BE49-F238E27FC236}">
                <a16:creationId xmlns:a16="http://schemas.microsoft.com/office/drawing/2014/main" id="{CAD9F30D-3651-7FF7-EF8F-C5DBF9611513}"/>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62468" name="Text Box 2">
            <a:extLst>
              <a:ext uri="{FF2B5EF4-FFF2-40B4-BE49-F238E27FC236}">
                <a16:creationId xmlns:a16="http://schemas.microsoft.com/office/drawing/2014/main" id="{A9E57369-B5A4-3267-2620-4ED7DEECFE39}"/>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BDFC3E2-36B3-4FA8-B0E0-937BD0196542}" type="slidenum">
              <a:rPr lang="en-US" altLang="en-US">
                <a:latin typeface="Arial" panose="020B0604020202020204" pitchFamily="34" charset="0"/>
              </a:rPr>
              <a:pPr algn="r" eaLnBrk="1" hangingPunct="1">
                <a:spcBef>
                  <a:spcPct val="0"/>
                </a:spcBef>
                <a:buClrTx/>
                <a:buFontTx/>
                <a:buNone/>
              </a:pPr>
              <a:t>28</a:t>
            </a:fld>
            <a:endParaRPr lang="en-US" altLang="en-US">
              <a:latin typeface="Arial" panose="020B0604020202020204" pitchFamily="34" charset="0"/>
            </a:endParaRPr>
          </a:p>
        </p:txBody>
      </p:sp>
      <p:sp>
        <p:nvSpPr>
          <p:cNvPr id="62469" name="Rectangle 3">
            <a:extLst>
              <a:ext uri="{FF2B5EF4-FFF2-40B4-BE49-F238E27FC236}">
                <a16:creationId xmlns:a16="http://schemas.microsoft.com/office/drawing/2014/main" id="{ABF19E6E-1BDE-3F8A-15F2-9CD7C78366AF}"/>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70" name="Rectangle 4">
            <a:extLst>
              <a:ext uri="{FF2B5EF4-FFF2-40B4-BE49-F238E27FC236}">
                <a16:creationId xmlns:a16="http://schemas.microsoft.com/office/drawing/2014/main" id="{F3DCF77F-FE24-55FC-8DBA-50D08C31F12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7">
            <a:extLst>
              <a:ext uri="{FF2B5EF4-FFF2-40B4-BE49-F238E27FC236}">
                <a16:creationId xmlns:a16="http://schemas.microsoft.com/office/drawing/2014/main" id="{1D6036E7-29E8-2444-16D7-8D57513EE29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257EAD9F-35CF-4875-B33B-63AAE9C1FBAA}" type="slidenum">
              <a:rPr lang="en-CA" altLang="en-US" smtClean="0">
                <a:latin typeface="Arial" panose="020B0604020202020204" pitchFamily="34" charset="0"/>
              </a:rPr>
              <a:pPr>
                <a:spcBef>
                  <a:spcPct val="0"/>
                </a:spcBef>
                <a:buClrTx/>
                <a:buFontTx/>
                <a:buNone/>
              </a:pPr>
              <a:t>29</a:t>
            </a:fld>
            <a:endParaRPr lang="en-CA" altLang="en-US">
              <a:latin typeface="Arial" panose="020B0604020202020204" pitchFamily="34" charset="0"/>
            </a:endParaRPr>
          </a:p>
        </p:txBody>
      </p:sp>
      <p:sp>
        <p:nvSpPr>
          <p:cNvPr id="64515" name="Text Box 1">
            <a:extLst>
              <a:ext uri="{FF2B5EF4-FFF2-40B4-BE49-F238E27FC236}">
                <a16:creationId xmlns:a16="http://schemas.microsoft.com/office/drawing/2014/main" id="{B281C4B5-779C-490C-2C55-3C3F196F55D1}"/>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64516" name="Text Box 2">
            <a:extLst>
              <a:ext uri="{FF2B5EF4-FFF2-40B4-BE49-F238E27FC236}">
                <a16:creationId xmlns:a16="http://schemas.microsoft.com/office/drawing/2014/main" id="{F839CBFA-918D-38BE-E659-0C53026CD3D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04747D8-58F5-428D-AE59-DECFF2DE3980}" type="slidenum">
              <a:rPr lang="en-US" altLang="en-US">
                <a:latin typeface="Arial" panose="020B0604020202020204" pitchFamily="34" charset="0"/>
              </a:rPr>
              <a:pPr algn="r" eaLnBrk="1" hangingPunct="1">
                <a:spcBef>
                  <a:spcPct val="0"/>
                </a:spcBef>
                <a:buClrTx/>
                <a:buFontTx/>
                <a:buNone/>
              </a:pPr>
              <a:t>29</a:t>
            </a:fld>
            <a:endParaRPr lang="en-US" altLang="en-US">
              <a:latin typeface="Arial" panose="020B0604020202020204" pitchFamily="34" charset="0"/>
            </a:endParaRPr>
          </a:p>
        </p:txBody>
      </p:sp>
      <p:sp>
        <p:nvSpPr>
          <p:cNvPr id="64517" name="Rectangle 3">
            <a:extLst>
              <a:ext uri="{FF2B5EF4-FFF2-40B4-BE49-F238E27FC236}">
                <a16:creationId xmlns:a16="http://schemas.microsoft.com/office/drawing/2014/main" id="{D4375EB7-F1F0-1EB8-1EC1-B4CA1989E92A}"/>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8" name="Rectangle 4">
            <a:extLst>
              <a:ext uri="{FF2B5EF4-FFF2-40B4-BE49-F238E27FC236}">
                <a16:creationId xmlns:a16="http://schemas.microsoft.com/office/drawing/2014/main" id="{7A0569AD-1995-5D6E-E2D3-3E0CDABF15D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7">
            <a:extLst>
              <a:ext uri="{FF2B5EF4-FFF2-40B4-BE49-F238E27FC236}">
                <a16:creationId xmlns:a16="http://schemas.microsoft.com/office/drawing/2014/main" id="{70ACAA77-25C5-C82A-7210-715259A7FA3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647A4040-CC03-428F-A0D9-7A40DB300FE2}" type="slidenum">
              <a:rPr lang="en-CA" altLang="en-US" smtClean="0">
                <a:latin typeface="Arial" panose="020B0604020202020204" pitchFamily="34" charset="0"/>
              </a:rPr>
              <a:pPr>
                <a:spcBef>
                  <a:spcPct val="0"/>
                </a:spcBef>
                <a:buClrTx/>
                <a:buFontTx/>
                <a:buNone/>
              </a:pPr>
              <a:t>30</a:t>
            </a:fld>
            <a:endParaRPr lang="en-CA" altLang="en-US">
              <a:latin typeface="Arial" panose="020B0604020202020204" pitchFamily="34" charset="0"/>
            </a:endParaRPr>
          </a:p>
        </p:txBody>
      </p:sp>
      <p:sp>
        <p:nvSpPr>
          <p:cNvPr id="66563" name="Text Box 1">
            <a:extLst>
              <a:ext uri="{FF2B5EF4-FFF2-40B4-BE49-F238E27FC236}">
                <a16:creationId xmlns:a16="http://schemas.microsoft.com/office/drawing/2014/main" id="{F9FD3250-6879-50FE-4D1A-E1DB2022E308}"/>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66564" name="Text Box 2">
            <a:extLst>
              <a:ext uri="{FF2B5EF4-FFF2-40B4-BE49-F238E27FC236}">
                <a16:creationId xmlns:a16="http://schemas.microsoft.com/office/drawing/2014/main" id="{D794AEDF-37CE-77EA-3E61-51B90D98EDD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D76CD0D-49B9-4513-84EE-D606270E5CCA}" type="slidenum">
              <a:rPr lang="en-US" altLang="en-US">
                <a:latin typeface="Arial" panose="020B0604020202020204" pitchFamily="34" charset="0"/>
              </a:rPr>
              <a:pPr algn="r" eaLnBrk="1" hangingPunct="1">
                <a:spcBef>
                  <a:spcPct val="0"/>
                </a:spcBef>
                <a:buClrTx/>
                <a:buFontTx/>
                <a:buNone/>
              </a:pPr>
              <a:t>30</a:t>
            </a:fld>
            <a:endParaRPr lang="en-US" altLang="en-US">
              <a:latin typeface="Arial" panose="020B0604020202020204" pitchFamily="34" charset="0"/>
            </a:endParaRPr>
          </a:p>
        </p:txBody>
      </p:sp>
      <p:sp>
        <p:nvSpPr>
          <p:cNvPr id="66565" name="Rectangle 3">
            <a:extLst>
              <a:ext uri="{FF2B5EF4-FFF2-40B4-BE49-F238E27FC236}">
                <a16:creationId xmlns:a16="http://schemas.microsoft.com/office/drawing/2014/main" id="{3BA73F0D-9936-E234-1B25-15798F0F7844}"/>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6" name="Rectangle 4">
            <a:extLst>
              <a:ext uri="{FF2B5EF4-FFF2-40B4-BE49-F238E27FC236}">
                <a16:creationId xmlns:a16="http://schemas.microsoft.com/office/drawing/2014/main" id="{456EF1E8-07CA-97AF-239D-8D4D38F3FE5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7">
            <a:extLst>
              <a:ext uri="{FF2B5EF4-FFF2-40B4-BE49-F238E27FC236}">
                <a16:creationId xmlns:a16="http://schemas.microsoft.com/office/drawing/2014/main" id="{1BF40DE8-8E6E-43EE-A8F3-7BD76F74426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4617C1B-02D7-4439-B271-5350A2B45FF5}" type="slidenum">
              <a:rPr lang="en-CA" altLang="en-US" smtClean="0">
                <a:latin typeface="Arial" panose="020B0604020202020204" pitchFamily="34" charset="0"/>
              </a:rPr>
              <a:pPr>
                <a:spcBef>
                  <a:spcPct val="0"/>
                </a:spcBef>
                <a:buClrTx/>
                <a:buFontTx/>
                <a:buNone/>
              </a:pPr>
              <a:t>31</a:t>
            </a:fld>
            <a:endParaRPr lang="en-CA" altLang="en-US">
              <a:latin typeface="Arial" panose="020B0604020202020204" pitchFamily="34" charset="0"/>
            </a:endParaRPr>
          </a:p>
        </p:txBody>
      </p:sp>
      <p:sp>
        <p:nvSpPr>
          <p:cNvPr id="68611" name="Text Box 1">
            <a:extLst>
              <a:ext uri="{FF2B5EF4-FFF2-40B4-BE49-F238E27FC236}">
                <a16:creationId xmlns:a16="http://schemas.microsoft.com/office/drawing/2014/main" id="{A8165926-7340-7030-7440-DAF70AC200EB}"/>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68612" name="Text Box 2">
            <a:extLst>
              <a:ext uri="{FF2B5EF4-FFF2-40B4-BE49-F238E27FC236}">
                <a16:creationId xmlns:a16="http://schemas.microsoft.com/office/drawing/2014/main" id="{7B5F7FB8-FA2D-8358-A419-7B6F89908AA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F2D2BB-B98C-4F9A-B0C8-F40248799D06}" type="slidenum">
              <a:rPr lang="en-US" altLang="en-US">
                <a:latin typeface="Arial" panose="020B0604020202020204" pitchFamily="34" charset="0"/>
              </a:rPr>
              <a:pPr algn="r" eaLnBrk="1" hangingPunct="1">
                <a:spcBef>
                  <a:spcPct val="0"/>
                </a:spcBef>
                <a:buClrTx/>
                <a:buFontTx/>
                <a:buNone/>
              </a:pPr>
              <a:t>31</a:t>
            </a:fld>
            <a:endParaRPr lang="en-US" altLang="en-US">
              <a:latin typeface="Arial" panose="020B0604020202020204" pitchFamily="34" charset="0"/>
            </a:endParaRPr>
          </a:p>
        </p:txBody>
      </p:sp>
      <p:sp>
        <p:nvSpPr>
          <p:cNvPr id="68613" name="Rectangle 3">
            <a:extLst>
              <a:ext uri="{FF2B5EF4-FFF2-40B4-BE49-F238E27FC236}">
                <a16:creationId xmlns:a16="http://schemas.microsoft.com/office/drawing/2014/main" id="{82B9B5EC-7F80-6AD7-0805-5BBEF3258F54}"/>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4" name="Rectangle 4">
            <a:extLst>
              <a:ext uri="{FF2B5EF4-FFF2-40B4-BE49-F238E27FC236}">
                <a16:creationId xmlns:a16="http://schemas.microsoft.com/office/drawing/2014/main" id="{0CF33644-C916-C63C-1DC3-75236CFDD578}"/>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6107-3123-1A61-7E9C-1AA271017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D6E70-4600-9A03-9EF4-B41E66B24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FE608-F144-827C-8F14-B1CA218C9F6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CC2ABF7-BC66-B23C-F5C7-C5F477D9AECF}"/>
              </a:ext>
            </a:extLst>
          </p:cNvPr>
          <p:cNvSpPr>
            <a:spLocks noGrp="1"/>
          </p:cNvSpPr>
          <p:nvPr>
            <p:ph type="sldNum" sz="quarter" idx="10"/>
          </p:nvPr>
        </p:nvSpPr>
        <p:spPr/>
        <p:txBody>
          <a:bodyPr/>
          <a:lstStyle/>
          <a:p>
            <a:fld id="{4E4EBCD0-932B-4529-8B78-747EC2BA211C}" type="slidenum">
              <a:rPr lang="en-CA" smtClean="0"/>
              <a:t>4</a:t>
            </a:fld>
            <a:endParaRPr lang="en-CA"/>
          </a:p>
        </p:txBody>
      </p:sp>
    </p:spTree>
    <p:extLst>
      <p:ext uri="{BB962C8B-B14F-4D97-AF65-F5344CB8AC3E}">
        <p14:creationId xmlns:p14="http://schemas.microsoft.com/office/powerpoint/2010/main" val="3902808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7">
            <a:extLst>
              <a:ext uri="{FF2B5EF4-FFF2-40B4-BE49-F238E27FC236}">
                <a16:creationId xmlns:a16="http://schemas.microsoft.com/office/drawing/2014/main" id="{8A35093D-EC10-1A5E-3A9B-8A755F3ADA1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76217CF-6E9F-4A23-87F4-67CCAB30C216}" type="slidenum">
              <a:rPr lang="en-CA" altLang="en-US" smtClean="0">
                <a:latin typeface="Arial" panose="020B0604020202020204" pitchFamily="34" charset="0"/>
              </a:rPr>
              <a:pPr>
                <a:spcBef>
                  <a:spcPct val="0"/>
                </a:spcBef>
                <a:buClrTx/>
                <a:buFontTx/>
                <a:buNone/>
              </a:pPr>
              <a:t>32</a:t>
            </a:fld>
            <a:endParaRPr lang="en-CA" altLang="en-US">
              <a:latin typeface="Arial" panose="020B0604020202020204" pitchFamily="34" charset="0"/>
            </a:endParaRPr>
          </a:p>
        </p:txBody>
      </p:sp>
      <p:sp>
        <p:nvSpPr>
          <p:cNvPr id="70659" name="Text Box 1">
            <a:extLst>
              <a:ext uri="{FF2B5EF4-FFF2-40B4-BE49-F238E27FC236}">
                <a16:creationId xmlns:a16="http://schemas.microsoft.com/office/drawing/2014/main" id="{DCA43553-8218-8C4C-3D0A-D5A8CE72C1E0}"/>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70660" name="Text Box 2">
            <a:extLst>
              <a:ext uri="{FF2B5EF4-FFF2-40B4-BE49-F238E27FC236}">
                <a16:creationId xmlns:a16="http://schemas.microsoft.com/office/drawing/2014/main" id="{24850B63-8A48-567F-6306-F74BE1AEDF7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5B0C086-90C7-4B61-AAF0-1112D30B02E9}" type="slidenum">
              <a:rPr lang="en-US" altLang="en-US">
                <a:latin typeface="Arial" panose="020B0604020202020204" pitchFamily="34" charset="0"/>
              </a:rPr>
              <a:pPr algn="r" eaLnBrk="1" hangingPunct="1">
                <a:spcBef>
                  <a:spcPct val="0"/>
                </a:spcBef>
                <a:buClrTx/>
                <a:buFontTx/>
                <a:buNone/>
              </a:pPr>
              <a:t>32</a:t>
            </a:fld>
            <a:endParaRPr lang="en-US" altLang="en-US">
              <a:latin typeface="Arial" panose="020B0604020202020204" pitchFamily="34" charset="0"/>
            </a:endParaRPr>
          </a:p>
        </p:txBody>
      </p:sp>
      <p:sp>
        <p:nvSpPr>
          <p:cNvPr id="70661" name="Rectangle 3">
            <a:extLst>
              <a:ext uri="{FF2B5EF4-FFF2-40B4-BE49-F238E27FC236}">
                <a16:creationId xmlns:a16="http://schemas.microsoft.com/office/drawing/2014/main" id="{47818611-F65C-253F-1324-48226EE073B6}"/>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2" name="Rectangle 4">
            <a:extLst>
              <a:ext uri="{FF2B5EF4-FFF2-40B4-BE49-F238E27FC236}">
                <a16:creationId xmlns:a16="http://schemas.microsoft.com/office/drawing/2014/main" id="{FBFCCCD8-CD67-DEC7-50C0-8B800AD6F83F}"/>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7">
            <a:extLst>
              <a:ext uri="{FF2B5EF4-FFF2-40B4-BE49-F238E27FC236}">
                <a16:creationId xmlns:a16="http://schemas.microsoft.com/office/drawing/2014/main" id="{DB4A35EE-6308-89EA-3A41-0FA7C8E8E1C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90B22023-6BC9-4661-BDE9-C3F435AEC75F}" type="slidenum">
              <a:rPr lang="en-CA" altLang="en-US" smtClean="0">
                <a:latin typeface="Arial" panose="020B0604020202020204" pitchFamily="34" charset="0"/>
              </a:rPr>
              <a:pPr>
                <a:spcBef>
                  <a:spcPct val="0"/>
                </a:spcBef>
                <a:buClrTx/>
                <a:buFontTx/>
                <a:buNone/>
              </a:pPr>
              <a:t>33</a:t>
            </a:fld>
            <a:endParaRPr lang="en-CA" altLang="en-US">
              <a:latin typeface="Arial" panose="020B0604020202020204" pitchFamily="34" charset="0"/>
            </a:endParaRPr>
          </a:p>
        </p:txBody>
      </p:sp>
      <p:sp>
        <p:nvSpPr>
          <p:cNvPr id="72707" name="Text Box 1">
            <a:extLst>
              <a:ext uri="{FF2B5EF4-FFF2-40B4-BE49-F238E27FC236}">
                <a16:creationId xmlns:a16="http://schemas.microsoft.com/office/drawing/2014/main" id="{F0FFA89A-2C73-0602-9774-71BEA6824D75}"/>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72708" name="Text Box 2">
            <a:extLst>
              <a:ext uri="{FF2B5EF4-FFF2-40B4-BE49-F238E27FC236}">
                <a16:creationId xmlns:a16="http://schemas.microsoft.com/office/drawing/2014/main" id="{C03A5DF0-884F-E7C5-5B4E-42969D1E56B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390B1AE-2906-4D97-952A-CB3DC2E931E6}" type="slidenum">
              <a:rPr lang="en-US" altLang="en-US">
                <a:latin typeface="Arial" panose="020B0604020202020204" pitchFamily="34" charset="0"/>
              </a:rPr>
              <a:pPr algn="r" eaLnBrk="1" hangingPunct="1">
                <a:spcBef>
                  <a:spcPct val="0"/>
                </a:spcBef>
                <a:buClrTx/>
                <a:buFontTx/>
                <a:buNone/>
              </a:pPr>
              <a:t>33</a:t>
            </a:fld>
            <a:endParaRPr lang="en-US" altLang="en-US">
              <a:latin typeface="Arial" panose="020B0604020202020204" pitchFamily="34" charset="0"/>
            </a:endParaRPr>
          </a:p>
        </p:txBody>
      </p:sp>
      <p:sp>
        <p:nvSpPr>
          <p:cNvPr id="72709" name="Rectangle 3">
            <a:extLst>
              <a:ext uri="{FF2B5EF4-FFF2-40B4-BE49-F238E27FC236}">
                <a16:creationId xmlns:a16="http://schemas.microsoft.com/office/drawing/2014/main" id="{7DD51018-4E27-1591-4CBF-71205991476B}"/>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10" name="Rectangle 4">
            <a:extLst>
              <a:ext uri="{FF2B5EF4-FFF2-40B4-BE49-F238E27FC236}">
                <a16:creationId xmlns:a16="http://schemas.microsoft.com/office/drawing/2014/main" id="{4890EF8E-CCA2-85AD-9C89-2920221E3657}"/>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7">
            <a:extLst>
              <a:ext uri="{FF2B5EF4-FFF2-40B4-BE49-F238E27FC236}">
                <a16:creationId xmlns:a16="http://schemas.microsoft.com/office/drawing/2014/main" id="{D5BE869F-A42F-9B51-5849-52814D1534A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8CC79BC-21F6-4CB2-B4FC-F8F73E70831F}" type="slidenum">
              <a:rPr lang="en-CA" altLang="en-US" smtClean="0">
                <a:latin typeface="Arial" panose="020B0604020202020204" pitchFamily="34" charset="0"/>
              </a:rPr>
              <a:pPr>
                <a:spcBef>
                  <a:spcPct val="0"/>
                </a:spcBef>
                <a:buClrTx/>
                <a:buFontTx/>
                <a:buNone/>
              </a:pPr>
              <a:t>34</a:t>
            </a:fld>
            <a:endParaRPr lang="en-CA" altLang="en-US">
              <a:latin typeface="Arial" panose="020B0604020202020204" pitchFamily="34" charset="0"/>
            </a:endParaRPr>
          </a:p>
        </p:txBody>
      </p:sp>
      <p:sp>
        <p:nvSpPr>
          <p:cNvPr id="74755" name="Text Box 1">
            <a:extLst>
              <a:ext uri="{FF2B5EF4-FFF2-40B4-BE49-F238E27FC236}">
                <a16:creationId xmlns:a16="http://schemas.microsoft.com/office/drawing/2014/main" id="{14ECD1CE-65F2-67C0-9ACC-47DD34F2B37E}"/>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74756" name="Text Box 2">
            <a:extLst>
              <a:ext uri="{FF2B5EF4-FFF2-40B4-BE49-F238E27FC236}">
                <a16:creationId xmlns:a16="http://schemas.microsoft.com/office/drawing/2014/main" id="{D9618F66-CAE4-C7DB-1E2D-1026F7AE32B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360A5BE-25D2-43C3-A765-22E5C9D0DD91}" type="slidenum">
              <a:rPr lang="en-US" altLang="en-US">
                <a:latin typeface="Arial" panose="020B0604020202020204" pitchFamily="34" charset="0"/>
              </a:rPr>
              <a:pPr algn="r" eaLnBrk="1" hangingPunct="1">
                <a:spcBef>
                  <a:spcPct val="0"/>
                </a:spcBef>
                <a:buClrTx/>
                <a:buFontTx/>
                <a:buNone/>
              </a:pPr>
              <a:t>34</a:t>
            </a:fld>
            <a:endParaRPr lang="en-US" altLang="en-US">
              <a:latin typeface="Arial" panose="020B0604020202020204" pitchFamily="34" charset="0"/>
            </a:endParaRPr>
          </a:p>
        </p:txBody>
      </p:sp>
      <p:sp>
        <p:nvSpPr>
          <p:cNvPr id="74757" name="Rectangle 3">
            <a:extLst>
              <a:ext uri="{FF2B5EF4-FFF2-40B4-BE49-F238E27FC236}">
                <a16:creationId xmlns:a16="http://schemas.microsoft.com/office/drawing/2014/main" id="{7D5C9421-F8FA-BC36-3511-12B55E5B6DCA}"/>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8" name="Text Box 4">
            <a:extLst>
              <a:ext uri="{FF2B5EF4-FFF2-40B4-BE49-F238E27FC236}">
                <a16:creationId xmlns:a16="http://schemas.microsoft.com/office/drawing/2014/main" id="{9D596FC0-C436-42CB-0559-E182D53394D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7">
            <a:extLst>
              <a:ext uri="{FF2B5EF4-FFF2-40B4-BE49-F238E27FC236}">
                <a16:creationId xmlns:a16="http://schemas.microsoft.com/office/drawing/2014/main" id="{B6867712-84A2-7EA3-97A3-20B1D95487F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14121C4-7E0B-4BD3-B8D1-ECD6B0816273}" type="slidenum">
              <a:rPr lang="en-CA" altLang="en-US" smtClean="0">
                <a:latin typeface="Arial" panose="020B0604020202020204" pitchFamily="34" charset="0"/>
              </a:rPr>
              <a:pPr>
                <a:spcBef>
                  <a:spcPct val="0"/>
                </a:spcBef>
                <a:buClrTx/>
                <a:buFontTx/>
                <a:buNone/>
              </a:pPr>
              <a:t>35</a:t>
            </a:fld>
            <a:endParaRPr lang="en-CA" altLang="en-US">
              <a:latin typeface="Arial" panose="020B0604020202020204" pitchFamily="34" charset="0"/>
            </a:endParaRPr>
          </a:p>
        </p:txBody>
      </p:sp>
      <p:sp>
        <p:nvSpPr>
          <p:cNvPr id="76803" name="Text Box 1">
            <a:extLst>
              <a:ext uri="{FF2B5EF4-FFF2-40B4-BE49-F238E27FC236}">
                <a16:creationId xmlns:a16="http://schemas.microsoft.com/office/drawing/2014/main" id="{635BEBAE-B9B4-32BD-A015-31970D6E2992}"/>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76804" name="Text Box 2">
            <a:extLst>
              <a:ext uri="{FF2B5EF4-FFF2-40B4-BE49-F238E27FC236}">
                <a16:creationId xmlns:a16="http://schemas.microsoft.com/office/drawing/2014/main" id="{3B8F348C-04A1-F5FF-DC94-62363CCDBF9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D5774D-AB10-43E2-A5BF-7F0462DCECA2}" type="slidenum">
              <a:rPr lang="en-US" altLang="en-US">
                <a:latin typeface="Arial" panose="020B0604020202020204" pitchFamily="34" charset="0"/>
              </a:rPr>
              <a:pPr algn="r" eaLnBrk="1" hangingPunct="1">
                <a:spcBef>
                  <a:spcPct val="0"/>
                </a:spcBef>
                <a:buClrTx/>
                <a:buFontTx/>
                <a:buNone/>
              </a:pPr>
              <a:t>35</a:t>
            </a:fld>
            <a:endParaRPr lang="en-US" altLang="en-US">
              <a:latin typeface="Arial" panose="020B0604020202020204" pitchFamily="34" charset="0"/>
            </a:endParaRPr>
          </a:p>
        </p:txBody>
      </p:sp>
      <p:sp>
        <p:nvSpPr>
          <p:cNvPr id="76805" name="Rectangle 3">
            <a:extLst>
              <a:ext uri="{FF2B5EF4-FFF2-40B4-BE49-F238E27FC236}">
                <a16:creationId xmlns:a16="http://schemas.microsoft.com/office/drawing/2014/main" id="{429260EF-125A-DD7D-E4E6-053ECE4AF505}"/>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6" name="Text Box 4">
            <a:extLst>
              <a:ext uri="{FF2B5EF4-FFF2-40B4-BE49-F238E27FC236}">
                <a16:creationId xmlns:a16="http://schemas.microsoft.com/office/drawing/2014/main" id="{261BFABF-A8A8-E5B2-3A69-DE4D1696678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a:extLst>
              <a:ext uri="{FF2B5EF4-FFF2-40B4-BE49-F238E27FC236}">
                <a16:creationId xmlns:a16="http://schemas.microsoft.com/office/drawing/2014/main" id="{8706B771-3445-C117-98E4-852F23EE0D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5E7CCA18-287E-47FD-A592-B0C37D618B8B}" type="slidenum">
              <a:rPr lang="en-US" altLang="en-US" smtClean="0"/>
              <a:pPr>
                <a:spcBef>
                  <a:spcPct val="0"/>
                </a:spcBef>
                <a:buClrTx/>
                <a:buSzPct val="45000"/>
                <a:buFontTx/>
                <a:buNone/>
              </a:pPr>
              <a:t>36</a:t>
            </a:fld>
            <a:endParaRPr lang="en-US" altLang="en-US"/>
          </a:p>
        </p:txBody>
      </p:sp>
      <p:sp>
        <p:nvSpPr>
          <p:cNvPr id="78851" name="Rectangle 1">
            <a:extLst>
              <a:ext uri="{FF2B5EF4-FFF2-40B4-BE49-F238E27FC236}">
                <a16:creationId xmlns:a16="http://schemas.microsoft.com/office/drawing/2014/main" id="{5BEA095D-1F52-ACC5-5BAA-5B04B39B6E73}"/>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a:extLst>
              <a:ext uri="{FF2B5EF4-FFF2-40B4-BE49-F238E27FC236}">
                <a16:creationId xmlns:a16="http://schemas.microsoft.com/office/drawing/2014/main" id="{6802AD84-882A-ECE2-B47B-B8EE96353E7C}"/>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a:extLst>
              <a:ext uri="{FF2B5EF4-FFF2-40B4-BE49-F238E27FC236}">
                <a16:creationId xmlns:a16="http://schemas.microsoft.com/office/drawing/2014/main" id="{D11700AD-7A8B-DE9E-C62F-D49370F863F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0B250EA-2123-42B7-9E68-B0AC7102A29F}" type="slidenum">
              <a:rPr lang="en-US" altLang="en-US" smtClean="0"/>
              <a:pPr>
                <a:spcBef>
                  <a:spcPct val="0"/>
                </a:spcBef>
                <a:buClrTx/>
                <a:buSzPct val="45000"/>
                <a:buFontTx/>
                <a:buNone/>
              </a:pPr>
              <a:t>37</a:t>
            </a:fld>
            <a:endParaRPr lang="en-US" altLang="en-US"/>
          </a:p>
        </p:txBody>
      </p:sp>
      <p:sp>
        <p:nvSpPr>
          <p:cNvPr id="80899" name="Rectangle 1">
            <a:extLst>
              <a:ext uri="{FF2B5EF4-FFF2-40B4-BE49-F238E27FC236}">
                <a16:creationId xmlns:a16="http://schemas.microsoft.com/office/drawing/2014/main" id="{BD9C30CB-0485-9F85-997A-B609EE3442ED}"/>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a:extLst>
              <a:ext uri="{FF2B5EF4-FFF2-40B4-BE49-F238E27FC236}">
                <a16:creationId xmlns:a16="http://schemas.microsoft.com/office/drawing/2014/main" id="{62961334-097B-DD18-35AB-A1770A2813A8}"/>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a:extLst>
              <a:ext uri="{FF2B5EF4-FFF2-40B4-BE49-F238E27FC236}">
                <a16:creationId xmlns:a16="http://schemas.microsoft.com/office/drawing/2014/main" id="{494D1D77-0FE5-EA46-7867-68B29E4119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885772B-351D-4D95-8FC0-74FA841416F3}" type="slidenum">
              <a:rPr lang="en-US" altLang="en-US" smtClean="0"/>
              <a:pPr>
                <a:spcBef>
                  <a:spcPct val="0"/>
                </a:spcBef>
                <a:buClrTx/>
                <a:buSzPct val="45000"/>
                <a:buFontTx/>
                <a:buNone/>
              </a:pPr>
              <a:t>38</a:t>
            </a:fld>
            <a:endParaRPr lang="en-US" altLang="en-US"/>
          </a:p>
        </p:txBody>
      </p:sp>
      <p:sp>
        <p:nvSpPr>
          <p:cNvPr id="82947" name="Rectangle 1">
            <a:extLst>
              <a:ext uri="{FF2B5EF4-FFF2-40B4-BE49-F238E27FC236}">
                <a16:creationId xmlns:a16="http://schemas.microsoft.com/office/drawing/2014/main" id="{25125FD3-A543-8AF9-9CA1-8BC3CD6E20E0}"/>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a:extLst>
              <a:ext uri="{FF2B5EF4-FFF2-40B4-BE49-F238E27FC236}">
                <a16:creationId xmlns:a16="http://schemas.microsoft.com/office/drawing/2014/main" id="{658B00B1-4ED8-551C-A03E-A99CEF36BB44}"/>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a:extLst>
              <a:ext uri="{FF2B5EF4-FFF2-40B4-BE49-F238E27FC236}">
                <a16:creationId xmlns:a16="http://schemas.microsoft.com/office/drawing/2014/main" id="{73FFFD84-08C5-BB64-33FC-DE3555F5DE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891D3212-4FF2-43CB-8890-995BAF3260D4}" type="slidenum">
              <a:rPr lang="en-US" altLang="en-US" smtClean="0"/>
              <a:pPr>
                <a:spcBef>
                  <a:spcPct val="0"/>
                </a:spcBef>
                <a:buClrTx/>
                <a:buSzPct val="45000"/>
                <a:buFontTx/>
                <a:buNone/>
              </a:pPr>
              <a:t>39</a:t>
            </a:fld>
            <a:endParaRPr lang="en-US" altLang="en-US"/>
          </a:p>
        </p:txBody>
      </p:sp>
      <p:sp>
        <p:nvSpPr>
          <p:cNvPr id="84995" name="Rectangle 1">
            <a:extLst>
              <a:ext uri="{FF2B5EF4-FFF2-40B4-BE49-F238E27FC236}">
                <a16:creationId xmlns:a16="http://schemas.microsoft.com/office/drawing/2014/main" id="{D6128CFA-F7BB-2A2F-AE89-23F992E84E0D}"/>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a:extLst>
              <a:ext uri="{FF2B5EF4-FFF2-40B4-BE49-F238E27FC236}">
                <a16:creationId xmlns:a16="http://schemas.microsoft.com/office/drawing/2014/main" id="{6F3EB11D-663B-FD7F-2D58-F78424E68551}"/>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a:extLst>
              <a:ext uri="{FF2B5EF4-FFF2-40B4-BE49-F238E27FC236}">
                <a16:creationId xmlns:a16="http://schemas.microsoft.com/office/drawing/2014/main" id="{0D42B412-C39A-3CB3-7011-ECF543E9E7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9E26BA4B-BB0A-4ACB-BEBE-E3CDA1314630}" type="slidenum">
              <a:rPr lang="en-US" altLang="en-US" smtClean="0"/>
              <a:pPr>
                <a:spcBef>
                  <a:spcPct val="0"/>
                </a:spcBef>
                <a:buClrTx/>
                <a:buSzPct val="45000"/>
                <a:buFontTx/>
                <a:buNone/>
              </a:pPr>
              <a:t>40</a:t>
            </a:fld>
            <a:endParaRPr lang="en-US" altLang="en-US"/>
          </a:p>
        </p:txBody>
      </p:sp>
      <p:sp>
        <p:nvSpPr>
          <p:cNvPr id="87043" name="Rectangle 1">
            <a:extLst>
              <a:ext uri="{FF2B5EF4-FFF2-40B4-BE49-F238E27FC236}">
                <a16:creationId xmlns:a16="http://schemas.microsoft.com/office/drawing/2014/main" id="{CF30209B-7736-093B-A744-FAFCD9FB8212}"/>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Rectangle 2">
            <a:extLst>
              <a:ext uri="{FF2B5EF4-FFF2-40B4-BE49-F238E27FC236}">
                <a16:creationId xmlns:a16="http://schemas.microsoft.com/office/drawing/2014/main" id="{FA6044D5-6FA6-8293-3A90-058FE8DB99D0}"/>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1600">
                <a:solidFill>
                  <a:srgbClr val="313537"/>
                </a:solidFill>
                <a:latin typeface="Arial" panose="020B0604020202020204" pitchFamily="34" charset="0"/>
                <a:cs typeface="Arial" panose="020B0604020202020204" pitchFamily="34" charset="0"/>
              </a:rPr>
              <a:t>A Facebook page can establish your club's social media presence and reach members who are already using this platform. </a:t>
            </a:r>
          </a:p>
          <a:p>
            <a:endParaRPr lang="en-US" altLang="en-US" sz="1600">
              <a:solidFill>
                <a:srgbClr val="313537"/>
              </a:solidFill>
              <a:latin typeface="Arial" panose="020B0604020202020204" pitchFamily="34" charset="0"/>
              <a:cs typeface="Arial" panose="020B0604020202020204" pitchFamily="34" charset="0"/>
            </a:endParaRPr>
          </a:p>
          <a:p>
            <a:r>
              <a:rPr lang="en-US" altLang="en-US" sz="1600">
                <a:solidFill>
                  <a:srgbClr val="313537"/>
                </a:solidFill>
                <a:latin typeface="Arial" panose="020B0604020202020204" pitchFamily="34" charset="0"/>
                <a:cs typeface="Arial" panose="020B0604020202020204" pitchFamily="34" charset="0"/>
              </a:rPr>
              <a:t>Facebook lets you showcase content such as videos, photos, news, and events. </a:t>
            </a:r>
          </a:p>
          <a:p>
            <a:endParaRPr lang="en-US" altLang="en-US" sz="1600">
              <a:solidFill>
                <a:srgbClr val="313537"/>
              </a:solidFill>
              <a:latin typeface="Arial" panose="020B0604020202020204" pitchFamily="34" charset="0"/>
              <a:cs typeface="Arial" panose="020B0604020202020204" pitchFamily="34" charset="0"/>
            </a:endParaRPr>
          </a:p>
          <a:p>
            <a:r>
              <a:rPr lang="en-US" altLang="en-US" sz="1600">
                <a:solidFill>
                  <a:srgbClr val="313537"/>
                </a:solidFill>
                <a:latin typeface="Arial" panose="020B0604020202020204" pitchFamily="34" charset="0"/>
                <a:cs typeface="Arial" panose="020B0604020202020204" pitchFamily="34" charset="0"/>
              </a:rPr>
              <a:t>It's also useful for building relationships with prospective members and the local community. </a:t>
            </a:r>
          </a:p>
          <a:p>
            <a:endParaRPr lang="en-US" altLang="en-US" sz="1600">
              <a:solidFill>
                <a:srgbClr val="313537"/>
              </a:solidFill>
              <a:latin typeface="Arial" panose="020B0604020202020204" pitchFamily="34" charset="0"/>
              <a:cs typeface="Arial" panose="020B0604020202020204" pitchFamily="34" charset="0"/>
            </a:endParaRPr>
          </a:p>
          <a:p>
            <a:r>
              <a:rPr lang="en-US" altLang="en-US" sz="1600">
                <a:solidFill>
                  <a:srgbClr val="313537"/>
                </a:solidFill>
                <a:latin typeface="Arial" panose="020B0604020202020204" pitchFamily="34" charset="0"/>
                <a:cs typeface="Arial" panose="020B0604020202020204" pitchFamily="34" charset="0"/>
              </a:rPr>
              <a:t>Your page can have limited reach, however, if you don't pay for advertisements or boosted posts. </a:t>
            </a:r>
            <a:endParaRPr lang="en-CA" altLang="en-US" sz="1600">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a:extLst>
              <a:ext uri="{FF2B5EF4-FFF2-40B4-BE49-F238E27FC236}">
                <a16:creationId xmlns:a16="http://schemas.microsoft.com/office/drawing/2014/main" id="{0802BCF8-7C74-359B-7588-D76AE00ECC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4327DDBA-4A1A-45A2-9C62-A6B813B7A6E2}" type="slidenum">
              <a:rPr lang="en-US" altLang="en-US" smtClean="0"/>
              <a:pPr>
                <a:spcBef>
                  <a:spcPct val="0"/>
                </a:spcBef>
                <a:buClrTx/>
                <a:buSzPct val="45000"/>
                <a:buFontTx/>
                <a:buNone/>
              </a:pPr>
              <a:t>41</a:t>
            </a:fld>
            <a:endParaRPr lang="en-US" altLang="en-US"/>
          </a:p>
        </p:txBody>
      </p:sp>
      <p:sp>
        <p:nvSpPr>
          <p:cNvPr id="89091" name="Rectangle 1">
            <a:extLst>
              <a:ext uri="{FF2B5EF4-FFF2-40B4-BE49-F238E27FC236}">
                <a16:creationId xmlns:a16="http://schemas.microsoft.com/office/drawing/2014/main" id="{0C127F7C-93FA-5619-9FCE-FD6795B57A27}"/>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a:extLst>
              <a:ext uri="{FF2B5EF4-FFF2-40B4-BE49-F238E27FC236}">
                <a16:creationId xmlns:a16="http://schemas.microsoft.com/office/drawing/2014/main" id="{553DB6B9-BE16-E9C1-3BC0-272F80267A5A}"/>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z="1600">
                <a:solidFill>
                  <a:srgbClr val="313537"/>
                </a:solidFill>
                <a:latin typeface="Arial" panose="020B0604020202020204" pitchFamily="34" charset="0"/>
                <a:cs typeface="Arial" panose="020B0604020202020204" pitchFamily="34" charset="0"/>
              </a:rPr>
              <a:t>It is best used for building relationships by using hashtags and keywords to search through topics.</a:t>
            </a:r>
          </a:p>
          <a:p>
            <a:endParaRPr lang="en-US" altLang="en-US" sz="1600">
              <a:solidFill>
                <a:srgbClr val="313537"/>
              </a:solidFill>
              <a:latin typeface="Arial" panose="020B0604020202020204" pitchFamily="34" charset="0"/>
              <a:cs typeface="Arial" panose="020B0604020202020204" pitchFamily="34" charset="0"/>
            </a:endParaRPr>
          </a:p>
          <a:p>
            <a:r>
              <a:rPr lang="en-US" altLang="en-US" sz="1600">
                <a:solidFill>
                  <a:srgbClr val="313537"/>
                </a:solidFill>
                <a:latin typeface="Arial" panose="020B0604020202020204" pitchFamily="34" charset="0"/>
                <a:cs typeface="Arial" panose="020B0604020202020204" pitchFamily="34" charset="0"/>
              </a:rPr>
              <a:t>Its </a:t>
            </a:r>
            <a:r>
              <a:rPr lang="en-US" altLang="en-US" sz="1600" b="1">
                <a:solidFill>
                  <a:srgbClr val="313537"/>
                </a:solidFill>
                <a:latin typeface="Arial" panose="020B0604020202020204" pitchFamily="34" charset="0"/>
                <a:cs typeface="Arial" panose="020B0604020202020204" pitchFamily="34" charset="0"/>
              </a:rPr>
              <a:t>Reels</a:t>
            </a:r>
            <a:r>
              <a:rPr lang="en-US" altLang="en-US" sz="1600">
                <a:solidFill>
                  <a:srgbClr val="313537"/>
                </a:solidFill>
                <a:latin typeface="Arial" panose="020B0604020202020204" pitchFamily="34" charset="0"/>
                <a:cs typeface="Arial" panose="020B0604020202020204" pitchFamily="34" charset="0"/>
              </a:rPr>
              <a:t> feature can also highlight short video content. </a:t>
            </a:r>
          </a:p>
          <a:p>
            <a:endParaRPr lang="en-US" altLang="en-US" sz="1600">
              <a:solidFill>
                <a:srgbClr val="313537"/>
              </a:solidFill>
              <a:latin typeface="Arial" panose="020B0604020202020204" pitchFamily="34" charset="0"/>
              <a:cs typeface="Arial" panose="020B0604020202020204" pitchFamily="34" charset="0"/>
            </a:endParaRPr>
          </a:p>
          <a:p>
            <a:r>
              <a:rPr lang="en-US" altLang="en-US" sz="1600">
                <a:solidFill>
                  <a:srgbClr val="313537"/>
                </a:solidFill>
                <a:latin typeface="Arial" panose="020B0604020202020204" pitchFamily="34" charset="0"/>
                <a:cs typeface="Arial" panose="020B0604020202020204" pitchFamily="34" charset="0"/>
              </a:rPr>
              <a:t>Instagram is a more visual platform and is better for pictures and short videos, because it doesn't support text-only content.</a:t>
            </a:r>
            <a:endParaRPr lang="en-CA" altLang="en-US" sz="16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9F24-E46F-B157-6B1C-BD0193E00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3FC48F-AB79-D944-9B93-88826A4D7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113A4-6060-CDA8-D92A-12F8E6FD84C0}"/>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9282DDA-5665-403F-3558-420BA7D74CE8}"/>
              </a:ext>
            </a:extLst>
          </p:cNvPr>
          <p:cNvSpPr>
            <a:spLocks noGrp="1"/>
          </p:cNvSpPr>
          <p:nvPr>
            <p:ph type="sldNum" sz="quarter" idx="10"/>
          </p:nvPr>
        </p:nvSpPr>
        <p:spPr/>
        <p:txBody>
          <a:bodyPr/>
          <a:lstStyle/>
          <a:p>
            <a:fld id="{4E4EBCD0-932B-4529-8B78-747EC2BA211C}" type="slidenum">
              <a:rPr lang="en-CA" smtClean="0"/>
              <a:t>5</a:t>
            </a:fld>
            <a:endParaRPr lang="en-CA"/>
          </a:p>
        </p:txBody>
      </p:sp>
    </p:spTree>
    <p:extLst>
      <p:ext uri="{BB962C8B-B14F-4D97-AF65-F5344CB8AC3E}">
        <p14:creationId xmlns:p14="http://schemas.microsoft.com/office/powerpoint/2010/main" val="258961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a:extLst>
              <a:ext uri="{FF2B5EF4-FFF2-40B4-BE49-F238E27FC236}">
                <a16:creationId xmlns:a16="http://schemas.microsoft.com/office/drawing/2014/main" id="{8C6F7285-89E3-488D-7F65-5DEFFA03A51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5AA3C80D-3C26-4484-AE14-08A8CAEEFD2F}" type="slidenum">
              <a:rPr lang="en-US" altLang="en-US" smtClean="0"/>
              <a:pPr>
                <a:spcBef>
                  <a:spcPct val="0"/>
                </a:spcBef>
                <a:buClrTx/>
                <a:buSzPct val="45000"/>
                <a:buFontTx/>
                <a:buNone/>
              </a:pPr>
              <a:t>42</a:t>
            </a:fld>
            <a:endParaRPr lang="en-US" altLang="en-US"/>
          </a:p>
        </p:txBody>
      </p:sp>
      <p:sp>
        <p:nvSpPr>
          <p:cNvPr id="91139" name="Rectangle 1">
            <a:extLst>
              <a:ext uri="{FF2B5EF4-FFF2-40B4-BE49-F238E27FC236}">
                <a16:creationId xmlns:a16="http://schemas.microsoft.com/office/drawing/2014/main" id="{3C9F10BB-B175-E49E-0FF0-44994A318FEE}"/>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a:extLst>
              <a:ext uri="{FF2B5EF4-FFF2-40B4-BE49-F238E27FC236}">
                <a16:creationId xmlns:a16="http://schemas.microsoft.com/office/drawing/2014/main" id="{94E09A77-5F6B-9384-F3DC-533EA578F23F}"/>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ltLang="en-US" sz="1600">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a:extLst>
              <a:ext uri="{FF2B5EF4-FFF2-40B4-BE49-F238E27FC236}">
                <a16:creationId xmlns:a16="http://schemas.microsoft.com/office/drawing/2014/main" id="{9902878B-10E2-3B1C-4C88-79D5961323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F377836D-6B3F-4378-8FA0-720D0F704498}" type="slidenum">
              <a:rPr lang="en-US" altLang="en-US" smtClean="0"/>
              <a:pPr>
                <a:spcBef>
                  <a:spcPct val="0"/>
                </a:spcBef>
                <a:buClrTx/>
                <a:buSzPct val="45000"/>
                <a:buFontTx/>
                <a:buNone/>
              </a:pPr>
              <a:t>43</a:t>
            </a:fld>
            <a:endParaRPr lang="en-US" altLang="en-US"/>
          </a:p>
        </p:txBody>
      </p:sp>
      <p:sp>
        <p:nvSpPr>
          <p:cNvPr id="93187" name="Rectangle 1">
            <a:extLst>
              <a:ext uri="{FF2B5EF4-FFF2-40B4-BE49-F238E27FC236}">
                <a16:creationId xmlns:a16="http://schemas.microsoft.com/office/drawing/2014/main" id="{218B64B5-B184-645A-3059-0FEF27CC71A6}"/>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a:extLst>
              <a:ext uri="{FF2B5EF4-FFF2-40B4-BE49-F238E27FC236}">
                <a16:creationId xmlns:a16="http://schemas.microsoft.com/office/drawing/2014/main" id="{27470ED8-4046-5BDE-3F50-4B418ABD25EC}"/>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z="1600">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a:extLst>
              <a:ext uri="{FF2B5EF4-FFF2-40B4-BE49-F238E27FC236}">
                <a16:creationId xmlns:a16="http://schemas.microsoft.com/office/drawing/2014/main" id="{C0BE52F4-67D1-E367-2C5C-9BC6BE5EFF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4BB04DE-38EC-4F77-8EF9-BD5FB026FDDE}" type="slidenum">
              <a:rPr lang="en-US" altLang="en-US" smtClean="0"/>
              <a:pPr>
                <a:spcBef>
                  <a:spcPct val="0"/>
                </a:spcBef>
                <a:buClrTx/>
                <a:buSzPct val="45000"/>
                <a:buFontTx/>
                <a:buNone/>
              </a:pPr>
              <a:t>44</a:t>
            </a:fld>
            <a:endParaRPr lang="en-US" altLang="en-US"/>
          </a:p>
        </p:txBody>
      </p:sp>
      <p:sp>
        <p:nvSpPr>
          <p:cNvPr id="95235" name="Rectangle 1">
            <a:extLst>
              <a:ext uri="{FF2B5EF4-FFF2-40B4-BE49-F238E27FC236}">
                <a16:creationId xmlns:a16="http://schemas.microsoft.com/office/drawing/2014/main" id="{7E204FD7-DF00-7775-CF60-0186645C92BD}"/>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a:extLst>
              <a:ext uri="{FF2B5EF4-FFF2-40B4-BE49-F238E27FC236}">
                <a16:creationId xmlns:a16="http://schemas.microsoft.com/office/drawing/2014/main" id="{9CB437FF-FABD-1A3D-AB62-0299A13DB621}"/>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z="1600">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a:extLst>
              <a:ext uri="{FF2B5EF4-FFF2-40B4-BE49-F238E27FC236}">
                <a16:creationId xmlns:a16="http://schemas.microsoft.com/office/drawing/2014/main" id="{73674E7A-D068-8E44-8A51-9AECC0B394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E091DD04-A8A8-4FFD-8CBE-50CC3D7915AF}" type="slidenum">
              <a:rPr lang="en-US" altLang="en-US" smtClean="0"/>
              <a:pPr>
                <a:spcBef>
                  <a:spcPct val="0"/>
                </a:spcBef>
                <a:buClrTx/>
                <a:buSzPct val="45000"/>
                <a:buFontTx/>
                <a:buNone/>
              </a:pPr>
              <a:t>45</a:t>
            </a:fld>
            <a:endParaRPr lang="en-US" altLang="en-US"/>
          </a:p>
        </p:txBody>
      </p:sp>
      <p:sp>
        <p:nvSpPr>
          <p:cNvPr id="97283" name="Rectangle 1">
            <a:extLst>
              <a:ext uri="{FF2B5EF4-FFF2-40B4-BE49-F238E27FC236}">
                <a16:creationId xmlns:a16="http://schemas.microsoft.com/office/drawing/2014/main" id="{4F3B2C41-9155-88CC-CC78-D7F92929407C}"/>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a:extLst>
              <a:ext uri="{FF2B5EF4-FFF2-40B4-BE49-F238E27FC236}">
                <a16:creationId xmlns:a16="http://schemas.microsoft.com/office/drawing/2014/main" id="{8C15BD4B-8780-9C3A-B7EA-84E1B86AF497}"/>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z="1600">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8">
            <a:extLst>
              <a:ext uri="{FF2B5EF4-FFF2-40B4-BE49-F238E27FC236}">
                <a16:creationId xmlns:a16="http://schemas.microsoft.com/office/drawing/2014/main" id="{999E4BF0-CC94-B22C-42FE-16C362D387D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7A0C6A16-76D6-4D55-9E43-FD037816ADAB}" type="slidenum">
              <a:rPr lang="en-US" altLang="en-US" smtClean="0"/>
              <a:pPr>
                <a:spcBef>
                  <a:spcPct val="0"/>
                </a:spcBef>
                <a:buClrTx/>
                <a:buSzPct val="45000"/>
                <a:buFontTx/>
                <a:buNone/>
              </a:pPr>
              <a:t>46</a:t>
            </a:fld>
            <a:endParaRPr lang="en-US" altLang="en-US"/>
          </a:p>
        </p:txBody>
      </p:sp>
      <p:sp>
        <p:nvSpPr>
          <p:cNvPr id="99331" name="Rectangle 1">
            <a:extLst>
              <a:ext uri="{FF2B5EF4-FFF2-40B4-BE49-F238E27FC236}">
                <a16:creationId xmlns:a16="http://schemas.microsoft.com/office/drawing/2014/main" id="{86360589-A95E-CC1B-6F88-881D0EAAF8F5}"/>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a:extLst>
              <a:ext uri="{FF2B5EF4-FFF2-40B4-BE49-F238E27FC236}">
                <a16:creationId xmlns:a16="http://schemas.microsoft.com/office/drawing/2014/main" id="{DA43D615-B4C4-C824-C56F-F78F739D5AF5}"/>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z="1600">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7">
            <a:extLst>
              <a:ext uri="{FF2B5EF4-FFF2-40B4-BE49-F238E27FC236}">
                <a16:creationId xmlns:a16="http://schemas.microsoft.com/office/drawing/2014/main" id="{983FD735-95B7-7E0B-5F79-FBA7973F920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388928FC-6762-48A1-BE59-BD2057575688}" type="slidenum">
              <a:rPr lang="en-CA" altLang="en-US" smtClean="0">
                <a:latin typeface="Arial" panose="020B0604020202020204" pitchFamily="34" charset="0"/>
              </a:rPr>
              <a:pPr>
                <a:spcBef>
                  <a:spcPct val="0"/>
                </a:spcBef>
                <a:buClrTx/>
                <a:buFontTx/>
                <a:buNone/>
              </a:pPr>
              <a:t>47</a:t>
            </a:fld>
            <a:endParaRPr lang="en-CA" altLang="en-US">
              <a:latin typeface="Arial" panose="020B0604020202020204" pitchFamily="34" charset="0"/>
            </a:endParaRPr>
          </a:p>
        </p:txBody>
      </p:sp>
      <p:sp>
        <p:nvSpPr>
          <p:cNvPr id="101379" name="Text Box 1">
            <a:extLst>
              <a:ext uri="{FF2B5EF4-FFF2-40B4-BE49-F238E27FC236}">
                <a16:creationId xmlns:a16="http://schemas.microsoft.com/office/drawing/2014/main" id="{8EFBCB02-C4A2-E14C-8FCA-2AE0B91ADEC6}"/>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101380" name="Text Box 2">
            <a:extLst>
              <a:ext uri="{FF2B5EF4-FFF2-40B4-BE49-F238E27FC236}">
                <a16:creationId xmlns:a16="http://schemas.microsoft.com/office/drawing/2014/main" id="{8273DFDF-8BF1-7DDD-7665-A07927C378CD}"/>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9014C2E-94F7-4507-8686-C2C1715D44B4}" type="slidenum">
              <a:rPr lang="en-US" altLang="en-US">
                <a:latin typeface="Arial" panose="020B0604020202020204" pitchFamily="34" charset="0"/>
              </a:rPr>
              <a:pPr algn="r" eaLnBrk="1" hangingPunct="1">
                <a:spcBef>
                  <a:spcPct val="0"/>
                </a:spcBef>
                <a:buClrTx/>
                <a:buFontTx/>
                <a:buNone/>
              </a:pPr>
              <a:t>47</a:t>
            </a:fld>
            <a:endParaRPr lang="en-US" altLang="en-US">
              <a:latin typeface="Arial" panose="020B0604020202020204" pitchFamily="34" charset="0"/>
            </a:endParaRPr>
          </a:p>
        </p:txBody>
      </p:sp>
      <p:sp>
        <p:nvSpPr>
          <p:cNvPr id="101381" name="Rectangle 3">
            <a:extLst>
              <a:ext uri="{FF2B5EF4-FFF2-40B4-BE49-F238E27FC236}">
                <a16:creationId xmlns:a16="http://schemas.microsoft.com/office/drawing/2014/main" id="{4F8E531B-F6A4-D7AF-24DB-0298EB1A998C}"/>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2" name="Text Box 4">
            <a:extLst>
              <a:ext uri="{FF2B5EF4-FFF2-40B4-BE49-F238E27FC236}">
                <a16:creationId xmlns:a16="http://schemas.microsoft.com/office/drawing/2014/main" id="{6419FFF8-CB16-109F-72B2-68E6F4478F8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7">
            <a:extLst>
              <a:ext uri="{FF2B5EF4-FFF2-40B4-BE49-F238E27FC236}">
                <a16:creationId xmlns:a16="http://schemas.microsoft.com/office/drawing/2014/main" id="{845D82F3-7C3F-F766-2B8C-A335BF9CDB5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F39A1B0-67E8-41BE-8313-1DF021D0641B}" type="slidenum">
              <a:rPr lang="en-CA" altLang="en-US" smtClean="0">
                <a:latin typeface="Arial" panose="020B0604020202020204" pitchFamily="34" charset="0"/>
              </a:rPr>
              <a:pPr>
                <a:spcBef>
                  <a:spcPct val="0"/>
                </a:spcBef>
                <a:buClrTx/>
                <a:buFontTx/>
                <a:buNone/>
              </a:pPr>
              <a:t>48</a:t>
            </a:fld>
            <a:endParaRPr lang="en-CA" altLang="en-US">
              <a:latin typeface="Arial" panose="020B0604020202020204" pitchFamily="34" charset="0"/>
            </a:endParaRPr>
          </a:p>
        </p:txBody>
      </p:sp>
      <p:sp>
        <p:nvSpPr>
          <p:cNvPr id="103427" name="Text Box 1">
            <a:extLst>
              <a:ext uri="{FF2B5EF4-FFF2-40B4-BE49-F238E27FC236}">
                <a16:creationId xmlns:a16="http://schemas.microsoft.com/office/drawing/2014/main" id="{0C5FB9C9-D885-B1C7-2788-888219A6E3E7}"/>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103428" name="Text Box 2">
            <a:extLst>
              <a:ext uri="{FF2B5EF4-FFF2-40B4-BE49-F238E27FC236}">
                <a16:creationId xmlns:a16="http://schemas.microsoft.com/office/drawing/2014/main" id="{06F99CDF-2A73-9759-CF5D-5F29236E46C7}"/>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DB82376-D8C4-4B1A-BE90-BB51D11D9596}" type="slidenum">
              <a:rPr lang="en-US" altLang="en-US">
                <a:latin typeface="Arial" panose="020B0604020202020204" pitchFamily="34" charset="0"/>
              </a:rPr>
              <a:pPr algn="r" eaLnBrk="1" hangingPunct="1">
                <a:spcBef>
                  <a:spcPct val="0"/>
                </a:spcBef>
                <a:buClrTx/>
                <a:buFontTx/>
                <a:buNone/>
              </a:pPr>
              <a:t>48</a:t>
            </a:fld>
            <a:endParaRPr lang="en-US" altLang="en-US">
              <a:latin typeface="Arial" panose="020B0604020202020204" pitchFamily="34" charset="0"/>
            </a:endParaRPr>
          </a:p>
        </p:txBody>
      </p:sp>
      <p:sp>
        <p:nvSpPr>
          <p:cNvPr id="103429" name="Rectangle 3">
            <a:extLst>
              <a:ext uri="{FF2B5EF4-FFF2-40B4-BE49-F238E27FC236}">
                <a16:creationId xmlns:a16="http://schemas.microsoft.com/office/drawing/2014/main" id="{9AD2AC92-35FD-82D5-9A28-D030C17F1972}"/>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30" name="Text Box 4">
            <a:extLst>
              <a:ext uri="{FF2B5EF4-FFF2-40B4-BE49-F238E27FC236}">
                <a16:creationId xmlns:a16="http://schemas.microsoft.com/office/drawing/2014/main" id="{AAD29068-217D-2E77-B853-3B2814560AB4}"/>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7">
            <a:extLst>
              <a:ext uri="{FF2B5EF4-FFF2-40B4-BE49-F238E27FC236}">
                <a16:creationId xmlns:a16="http://schemas.microsoft.com/office/drawing/2014/main" id="{3D8153B1-ED52-366E-3727-2E1E8F70AAE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15EC1D8B-03EF-4BAC-ACA5-134978152FD6}" type="slidenum">
              <a:rPr lang="en-CA" altLang="en-US" smtClean="0">
                <a:latin typeface="Arial" panose="020B0604020202020204" pitchFamily="34" charset="0"/>
              </a:rPr>
              <a:pPr>
                <a:spcBef>
                  <a:spcPct val="0"/>
                </a:spcBef>
                <a:buClrTx/>
                <a:buFontTx/>
                <a:buNone/>
              </a:pPr>
              <a:t>49</a:t>
            </a:fld>
            <a:endParaRPr lang="en-CA" altLang="en-US">
              <a:latin typeface="Arial" panose="020B0604020202020204" pitchFamily="34" charset="0"/>
            </a:endParaRPr>
          </a:p>
        </p:txBody>
      </p:sp>
      <p:sp>
        <p:nvSpPr>
          <p:cNvPr id="105475" name="Text Box 1">
            <a:extLst>
              <a:ext uri="{FF2B5EF4-FFF2-40B4-BE49-F238E27FC236}">
                <a16:creationId xmlns:a16="http://schemas.microsoft.com/office/drawing/2014/main" id="{F218F8CB-E58E-EF1F-CD39-C61A596179EA}"/>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105476" name="Text Box 2">
            <a:extLst>
              <a:ext uri="{FF2B5EF4-FFF2-40B4-BE49-F238E27FC236}">
                <a16:creationId xmlns:a16="http://schemas.microsoft.com/office/drawing/2014/main" id="{680148E2-7985-30FD-048A-C80A56CD2B5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0C7D93-828D-44C4-B93C-F4F3A8CC0D01}" type="slidenum">
              <a:rPr lang="en-US" altLang="en-US">
                <a:latin typeface="Arial" panose="020B0604020202020204" pitchFamily="34" charset="0"/>
              </a:rPr>
              <a:pPr algn="r" eaLnBrk="1" hangingPunct="1">
                <a:spcBef>
                  <a:spcPct val="0"/>
                </a:spcBef>
                <a:buClrTx/>
                <a:buFontTx/>
                <a:buNone/>
              </a:pPr>
              <a:t>49</a:t>
            </a:fld>
            <a:endParaRPr lang="en-US" altLang="en-US">
              <a:latin typeface="Arial" panose="020B0604020202020204" pitchFamily="34" charset="0"/>
            </a:endParaRPr>
          </a:p>
        </p:txBody>
      </p:sp>
      <p:sp>
        <p:nvSpPr>
          <p:cNvPr id="105477" name="Rectangle 3">
            <a:extLst>
              <a:ext uri="{FF2B5EF4-FFF2-40B4-BE49-F238E27FC236}">
                <a16:creationId xmlns:a16="http://schemas.microsoft.com/office/drawing/2014/main" id="{33F8FBE6-D79A-FF43-30F7-1F2BA4CFCC56}"/>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8" name="Text Box 4">
            <a:extLst>
              <a:ext uri="{FF2B5EF4-FFF2-40B4-BE49-F238E27FC236}">
                <a16:creationId xmlns:a16="http://schemas.microsoft.com/office/drawing/2014/main" id="{B0C160C7-FA1E-AA43-3F77-B555D8A0FEEC}"/>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7">
            <a:extLst>
              <a:ext uri="{FF2B5EF4-FFF2-40B4-BE49-F238E27FC236}">
                <a16:creationId xmlns:a16="http://schemas.microsoft.com/office/drawing/2014/main" id="{72C8C24B-EA61-CC7F-505F-8964E8DAA1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6D78130-92F2-46C3-898E-FE27616E2BB8}" type="slidenum">
              <a:rPr lang="en-CA" altLang="en-US" smtClean="0">
                <a:latin typeface="Arial" panose="020B0604020202020204" pitchFamily="34" charset="0"/>
              </a:rPr>
              <a:pPr>
                <a:spcBef>
                  <a:spcPct val="0"/>
                </a:spcBef>
                <a:buClrTx/>
                <a:buFontTx/>
                <a:buNone/>
              </a:pPr>
              <a:t>50</a:t>
            </a:fld>
            <a:endParaRPr lang="en-CA" altLang="en-US">
              <a:latin typeface="Arial" panose="020B0604020202020204" pitchFamily="34" charset="0"/>
            </a:endParaRPr>
          </a:p>
        </p:txBody>
      </p:sp>
      <p:sp>
        <p:nvSpPr>
          <p:cNvPr id="107523" name="Text Box 1">
            <a:extLst>
              <a:ext uri="{FF2B5EF4-FFF2-40B4-BE49-F238E27FC236}">
                <a16:creationId xmlns:a16="http://schemas.microsoft.com/office/drawing/2014/main" id="{8D12FC86-3CE7-DFAE-3C4F-998B72E05366}"/>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107524" name="Text Box 2">
            <a:extLst>
              <a:ext uri="{FF2B5EF4-FFF2-40B4-BE49-F238E27FC236}">
                <a16:creationId xmlns:a16="http://schemas.microsoft.com/office/drawing/2014/main" id="{479C8225-DC0F-338C-2C95-AA142B9399A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EFA85AC-514D-416E-BE14-CFAC688EC78B}" type="slidenum">
              <a:rPr lang="en-US" altLang="en-US">
                <a:latin typeface="Arial" panose="020B0604020202020204" pitchFamily="34" charset="0"/>
              </a:rPr>
              <a:pPr algn="r" eaLnBrk="1" hangingPunct="1">
                <a:spcBef>
                  <a:spcPct val="0"/>
                </a:spcBef>
                <a:buClrTx/>
                <a:buFontTx/>
                <a:buNone/>
              </a:pPr>
              <a:t>50</a:t>
            </a:fld>
            <a:endParaRPr lang="en-US" altLang="en-US">
              <a:latin typeface="Arial" panose="020B0604020202020204" pitchFamily="34" charset="0"/>
            </a:endParaRPr>
          </a:p>
        </p:txBody>
      </p:sp>
      <p:sp>
        <p:nvSpPr>
          <p:cNvPr id="107525" name="Rectangle 3">
            <a:extLst>
              <a:ext uri="{FF2B5EF4-FFF2-40B4-BE49-F238E27FC236}">
                <a16:creationId xmlns:a16="http://schemas.microsoft.com/office/drawing/2014/main" id="{867CC09C-55F8-3A02-81EC-3FFCDAE364F8}"/>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6" name="Text Box 4">
            <a:extLst>
              <a:ext uri="{FF2B5EF4-FFF2-40B4-BE49-F238E27FC236}">
                <a16:creationId xmlns:a16="http://schemas.microsoft.com/office/drawing/2014/main" id="{2C6BD15B-6A37-CF5D-DECE-24AE4867394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7">
            <a:extLst>
              <a:ext uri="{FF2B5EF4-FFF2-40B4-BE49-F238E27FC236}">
                <a16:creationId xmlns:a16="http://schemas.microsoft.com/office/drawing/2014/main" id="{15DDF89D-F48C-5C4E-CDAE-484168AE6CD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2726912-5160-4A5B-8309-0191D4BEBC1F}" type="slidenum">
              <a:rPr lang="en-CA" altLang="en-US" smtClean="0">
                <a:latin typeface="Arial" panose="020B0604020202020204" pitchFamily="34" charset="0"/>
              </a:rPr>
              <a:pPr>
                <a:spcBef>
                  <a:spcPct val="0"/>
                </a:spcBef>
                <a:buClrTx/>
                <a:buFontTx/>
                <a:buNone/>
              </a:pPr>
              <a:t>51</a:t>
            </a:fld>
            <a:endParaRPr lang="en-CA" altLang="en-US">
              <a:latin typeface="Arial" panose="020B0604020202020204" pitchFamily="34" charset="0"/>
            </a:endParaRPr>
          </a:p>
        </p:txBody>
      </p:sp>
      <p:sp>
        <p:nvSpPr>
          <p:cNvPr id="109571" name="Text Box 1">
            <a:extLst>
              <a:ext uri="{FF2B5EF4-FFF2-40B4-BE49-F238E27FC236}">
                <a16:creationId xmlns:a16="http://schemas.microsoft.com/office/drawing/2014/main" id="{512A616B-D89D-7F7B-F65E-D2DB6EB7DC1F}"/>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109572" name="Text Box 2">
            <a:extLst>
              <a:ext uri="{FF2B5EF4-FFF2-40B4-BE49-F238E27FC236}">
                <a16:creationId xmlns:a16="http://schemas.microsoft.com/office/drawing/2014/main" id="{23EDB723-BB1D-54BC-09A6-25586B71F29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30F810-B877-4B54-B57B-FFE2BA08380A}" type="slidenum">
              <a:rPr lang="en-US" altLang="en-US">
                <a:latin typeface="Arial" panose="020B0604020202020204" pitchFamily="34" charset="0"/>
              </a:rPr>
              <a:pPr algn="r" eaLnBrk="1" hangingPunct="1">
                <a:spcBef>
                  <a:spcPct val="0"/>
                </a:spcBef>
                <a:buClrTx/>
                <a:buFontTx/>
                <a:buNone/>
              </a:pPr>
              <a:t>51</a:t>
            </a:fld>
            <a:endParaRPr lang="en-US" altLang="en-US">
              <a:latin typeface="Arial" panose="020B0604020202020204" pitchFamily="34" charset="0"/>
            </a:endParaRPr>
          </a:p>
        </p:txBody>
      </p:sp>
      <p:sp>
        <p:nvSpPr>
          <p:cNvPr id="109573" name="Rectangle 3">
            <a:extLst>
              <a:ext uri="{FF2B5EF4-FFF2-40B4-BE49-F238E27FC236}">
                <a16:creationId xmlns:a16="http://schemas.microsoft.com/office/drawing/2014/main" id="{E0E13376-0659-EECE-B317-C27E647EBF07}"/>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4" name="Text Box 4">
            <a:extLst>
              <a:ext uri="{FF2B5EF4-FFF2-40B4-BE49-F238E27FC236}">
                <a16:creationId xmlns:a16="http://schemas.microsoft.com/office/drawing/2014/main" id="{10D7AD80-3197-1B6B-30E2-6D9AE96EBB1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cs typeface="Arial" panose="020B0604020202020204" pitchFamily="34"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5759-BC39-3C78-BAF0-BB7DB5EBF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A4B6F-67DE-80A9-C2AC-6FB4F3A21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4E856-DE8E-9684-3C33-B8596F346E8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2DAD0BB-5317-6BED-8C69-FC89F7CDC2F3}"/>
              </a:ext>
            </a:extLst>
          </p:cNvPr>
          <p:cNvSpPr>
            <a:spLocks noGrp="1"/>
          </p:cNvSpPr>
          <p:nvPr>
            <p:ph type="sldNum" sz="quarter" idx="10"/>
          </p:nvPr>
        </p:nvSpPr>
        <p:spPr/>
        <p:txBody>
          <a:bodyPr/>
          <a:lstStyle/>
          <a:p>
            <a:fld id="{4E4EBCD0-932B-4529-8B78-747EC2BA211C}" type="slidenum">
              <a:rPr lang="en-CA" smtClean="0"/>
              <a:t>6</a:t>
            </a:fld>
            <a:endParaRPr lang="en-CA"/>
          </a:p>
        </p:txBody>
      </p:sp>
    </p:spTree>
    <p:extLst>
      <p:ext uri="{BB962C8B-B14F-4D97-AF65-F5344CB8AC3E}">
        <p14:creationId xmlns:p14="http://schemas.microsoft.com/office/powerpoint/2010/main" val="3654088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A0F3D35-4F64-3E1C-4C26-4F4A898826F9}"/>
            </a:ext>
          </a:extLst>
        </p:cNvPr>
        <p:cNvGrpSpPr/>
        <p:nvPr/>
      </p:nvGrpSpPr>
      <p:grpSpPr>
        <a:xfrm>
          <a:off x="0" y="0"/>
          <a:ext cx="0" cy="0"/>
          <a:chOff x="0" y="0"/>
          <a:chExt cx="0" cy="0"/>
        </a:xfrm>
      </p:grpSpPr>
      <p:sp>
        <p:nvSpPr>
          <p:cNvPr id="109570" name="Rectangle 27">
            <a:extLst>
              <a:ext uri="{FF2B5EF4-FFF2-40B4-BE49-F238E27FC236}">
                <a16:creationId xmlns:a16="http://schemas.microsoft.com/office/drawing/2014/main" id="{740F392B-ED2B-C04C-7866-52989B32337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42726912-5160-4A5B-8309-0191D4BEBC1F}" type="slidenum">
              <a:rPr lang="en-CA" altLang="en-US" smtClean="0">
                <a:latin typeface="Arial" panose="020B0604020202020204" pitchFamily="34" charset="0"/>
              </a:rPr>
              <a:pPr>
                <a:spcBef>
                  <a:spcPct val="0"/>
                </a:spcBef>
                <a:buClrTx/>
                <a:buFontTx/>
                <a:buNone/>
              </a:pPr>
              <a:t>52</a:t>
            </a:fld>
            <a:endParaRPr lang="en-CA" altLang="en-US">
              <a:latin typeface="Arial" panose="020B0604020202020204" pitchFamily="34" charset="0"/>
            </a:endParaRPr>
          </a:p>
        </p:txBody>
      </p:sp>
      <p:sp>
        <p:nvSpPr>
          <p:cNvPr id="109571" name="Text Box 1">
            <a:extLst>
              <a:ext uri="{FF2B5EF4-FFF2-40B4-BE49-F238E27FC236}">
                <a16:creationId xmlns:a16="http://schemas.microsoft.com/office/drawing/2014/main" id="{0378AB64-7853-0022-97D0-F1300BE18090}"/>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109572" name="Text Box 2">
            <a:extLst>
              <a:ext uri="{FF2B5EF4-FFF2-40B4-BE49-F238E27FC236}">
                <a16:creationId xmlns:a16="http://schemas.microsoft.com/office/drawing/2014/main" id="{11BC0DD9-77CE-E179-012E-B7763ED0422E}"/>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30F810-B877-4B54-B57B-FFE2BA08380A}" type="slidenum">
              <a:rPr lang="en-US" altLang="en-US">
                <a:latin typeface="Arial" panose="020B0604020202020204" pitchFamily="34" charset="0"/>
              </a:rPr>
              <a:pPr algn="r" eaLnBrk="1" hangingPunct="1">
                <a:spcBef>
                  <a:spcPct val="0"/>
                </a:spcBef>
                <a:buClrTx/>
                <a:buFontTx/>
                <a:buNone/>
              </a:pPr>
              <a:t>52</a:t>
            </a:fld>
            <a:endParaRPr lang="en-US" altLang="en-US">
              <a:latin typeface="Arial" panose="020B0604020202020204" pitchFamily="34" charset="0"/>
            </a:endParaRPr>
          </a:p>
        </p:txBody>
      </p:sp>
      <p:sp>
        <p:nvSpPr>
          <p:cNvPr id="109573" name="Rectangle 3">
            <a:extLst>
              <a:ext uri="{FF2B5EF4-FFF2-40B4-BE49-F238E27FC236}">
                <a16:creationId xmlns:a16="http://schemas.microsoft.com/office/drawing/2014/main" id="{B3AF19F7-94DE-BEA4-B8A3-A8452661D37C}"/>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4" name="Text Box 4">
            <a:extLst>
              <a:ext uri="{FF2B5EF4-FFF2-40B4-BE49-F238E27FC236}">
                <a16:creationId xmlns:a16="http://schemas.microsoft.com/office/drawing/2014/main" id="{62DC376D-8619-DFED-2D1D-F0ACC3EABDD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31478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8">
            <a:extLst>
              <a:ext uri="{FF2B5EF4-FFF2-40B4-BE49-F238E27FC236}">
                <a16:creationId xmlns:a16="http://schemas.microsoft.com/office/drawing/2014/main" id="{D6B769F1-95B8-CC85-7076-03E97BF6DC6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629B5671-3070-469A-9114-F2CDE6192E24}" type="slidenum">
              <a:rPr lang="en-US" altLang="en-US" smtClean="0"/>
              <a:pPr>
                <a:spcBef>
                  <a:spcPct val="0"/>
                </a:spcBef>
                <a:buClrTx/>
                <a:buSzPct val="45000"/>
                <a:buFontTx/>
                <a:buNone/>
              </a:pPr>
              <a:t>53</a:t>
            </a:fld>
            <a:endParaRPr lang="en-US" altLang="en-US"/>
          </a:p>
        </p:txBody>
      </p:sp>
      <p:sp>
        <p:nvSpPr>
          <p:cNvPr id="111619" name="Rectangle 1">
            <a:extLst>
              <a:ext uri="{FF2B5EF4-FFF2-40B4-BE49-F238E27FC236}">
                <a16:creationId xmlns:a16="http://schemas.microsoft.com/office/drawing/2014/main" id="{A446FE06-63BF-3986-CF95-39B94F3B51A6}"/>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a:extLst>
              <a:ext uri="{FF2B5EF4-FFF2-40B4-BE49-F238E27FC236}">
                <a16:creationId xmlns:a16="http://schemas.microsoft.com/office/drawing/2014/main" id="{CF25D53F-D137-B7B9-37DB-E300C5106028}"/>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a:extLst>
              <a:ext uri="{FF2B5EF4-FFF2-40B4-BE49-F238E27FC236}">
                <a16:creationId xmlns:a16="http://schemas.microsoft.com/office/drawing/2014/main" id="{1FD42809-F92D-8AAE-5DD0-0245A69749B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0BDF6249-1B6E-4127-8BEE-2FA65C827C8D}" type="slidenum">
              <a:rPr lang="en-US" altLang="en-US" smtClean="0"/>
              <a:pPr>
                <a:spcBef>
                  <a:spcPct val="0"/>
                </a:spcBef>
                <a:buClrTx/>
                <a:buSzPct val="45000"/>
                <a:buFontTx/>
                <a:buNone/>
              </a:pPr>
              <a:t>54</a:t>
            </a:fld>
            <a:endParaRPr lang="en-US" altLang="en-US"/>
          </a:p>
        </p:txBody>
      </p:sp>
      <p:sp>
        <p:nvSpPr>
          <p:cNvPr id="113667" name="Rectangle 1">
            <a:extLst>
              <a:ext uri="{FF2B5EF4-FFF2-40B4-BE49-F238E27FC236}">
                <a16:creationId xmlns:a16="http://schemas.microsoft.com/office/drawing/2014/main" id="{FFBABE93-AC2A-7E97-5411-597E111A97BA}"/>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8" name="Rectangle 2">
            <a:extLst>
              <a:ext uri="{FF2B5EF4-FFF2-40B4-BE49-F238E27FC236}">
                <a16:creationId xmlns:a16="http://schemas.microsoft.com/office/drawing/2014/main" id="{887C66B8-C163-5767-9BB6-F6062BAE1730}"/>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3A04A-D218-B4A8-B287-16C3BD1AA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0F7BA-7E80-33D8-CC6A-73A88BFC2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8074F-816F-050E-2645-8CF2079B5AE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0B01BA5-D988-DDA2-0229-1A548D464E1D}"/>
              </a:ext>
            </a:extLst>
          </p:cNvPr>
          <p:cNvSpPr>
            <a:spLocks noGrp="1"/>
          </p:cNvSpPr>
          <p:nvPr>
            <p:ph type="sldNum" sz="quarter" idx="10"/>
          </p:nvPr>
        </p:nvSpPr>
        <p:spPr/>
        <p:txBody>
          <a:bodyPr/>
          <a:lstStyle/>
          <a:p>
            <a:fld id="{4E4EBCD0-932B-4529-8B78-747EC2BA211C}" type="slidenum">
              <a:rPr lang="en-CA" smtClean="0"/>
              <a:t>55</a:t>
            </a:fld>
            <a:endParaRPr lang="en-CA"/>
          </a:p>
        </p:txBody>
      </p:sp>
    </p:spTree>
    <p:extLst>
      <p:ext uri="{BB962C8B-B14F-4D97-AF65-F5344CB8AC3E}">
        <p14:creationId xmlns:p14="http://schemas.microsoft.com/office/powerpoint/2010/main" val="69894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7">
            <a:extLst>
              <a:ext uri="{FF2B5EF4-FFF2-40B4-BE49-F238E27FC236}">
                <a16:creationId xmlns:a16="http://schemas.microsoft.com/office/drawing/2014/main" id="{21A1C723-03E4-B574-36CC-37C52BB84BC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E34DC6AE-D2D2-406B-ABB0-66EDD755D193}" type="slidenum">
              <a:rPr lang="en-CA" altLang="en-US" smtClean="0">
                <a:latin typeface="Arial" panose="020B0604020202020204" pitchFamily="34" charset="0"/>
              </a:rPr>
              <a:pPr>
                <a:spcBef>
                  <a:spcPct val="0"/>
                </a:spcBef>
                <a:buClrTx/>
                <a:buFontTx/>
                <a:buNone/>
              </a:pPr>
              <a:t>7</a:t>
            </a:fld>
            <a:endParaRPr lang="en-CA" altLang="en-US">
              <a:latin typeface="Arial" panose="020B0604020202020204" pitchFamily="34" charset="0"/>
            </a:endParaRPr>
          </a:p>
        </p:txBody>
      </p:sp>
      <p:sp>
        <p:nvSpPr>
          <p:cNvPr id="18435" name="Text Box 1">
            <a:extLst>
              <a:ext uri="{FF2B5EF4-FFF2-40B4-BE49-F238E27FC236}">
                <a16:creationId xmlns:a16="http://schemas.microsoft.com/office/drawing/2014/main" id="{BCFFB6C8-2A4E-C5F0-4B2F-0D66133140DF}"/>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18436" name="Text Box 2">
            <a:extLst>
              <a:ext uri="{FF2B5EF4-FFF2-40B4-BE49-F238E27FC236}">
                <a16:creationId xmlns:a16="http://schemas.microsoft.com/office/drawing/2014/main" id="{E4CA189A-7487-E098-B4FD-2F71CE7D858A}"/>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6B50559-1226-4D7C-8A92-DEF4E4880E75}" type="slidenum">
              <a:rPr lang="en-US" altLang="en-US">
                <a:latin typeface="Arial" panose="020B0604020202020204" pitchFamily="34" charset="0"/>
              </a:rPr>
              <a:pPr algn="r" eaLnBrk="1" hangingPunct="1">
                <a:spcBef>
                  <a:spcPct val="0"/>
                </a:spcBef>
                <a:buClrTx/>
                <a:buFontTx/>
                <a:buNone/>
              </a:pPr>
              <a:t>7</a:t>
            </a:fld>
            <a:endParaRPr lang="en-US" altLang="en-US">
              <a:latin typeface="Arial" panose="020B0604020202020204" pitchFamily="34" charset="0"/>
            </a:endParaRPr>
          </a:p>
        </p:txBody>
      </p:sp>
      <p:sp>
        <p:nvSpPr>
          <p:cNvPr id="18437" name="Rectangle 3">
            <a:extLst>
              <a:ext uri="{FF2B5EF4-FFF2-40B4-BE49-F238E27FC236}">
                <a16:creationId xmlns:a16="http://schemas.microsoft.com/office/drawing/2014/main" id="{2F101CF2-C76A-9DAD-777E-7733650CC00D}"/>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8" name="Rectangle 4">
            <a:extLst>
              <a:ext uri="{FF2B5EF4-FFF2-40B4-BE49-F238E27FC236}">
                <a16:creationId xmlns:a16="http://schemas.microsoft.com/office/drawing/2014/main" id="{D380A555-B314-C1B6-82C7-8C443B55E16E}"/>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a:extLst>
              <a:ext uri="{FF2B5EF4-FFF2-40B4-BE49-F238E27FC236}">
                <a16:creationId xmlns:a16="http://schemas.microsoft.com/office/drawing/2014/main" id="{4887A7DC-3ED7-3C35-9310-11FFC1E8AA2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DAC5052E-13A2-4508-98F5-3BDB27D2A2B2}" type="slidenum">
              <a:rPr lang="en-US" altLang="en-US" smtClean="0"/>
              <a:pPr>
                <a:spcBef>
                  <a:spcPct val="0"/>
                </a:spcBef>
                <a:buClrTx/>
                <a:buSzPct val="45000"/>
                <a:buFontTx/>
                <a:buNone/>
              </a:pPr>
              <a:t>8</a:t>
            </a:fld>
            <a:endParaRPr lang="en-US" altLang="en-US"/>
          </a:p>
        </p:txBody>
      </p:sp>
      <p:sp>
        <p:nvSpPr>
          <p:cNvPr id="20483" name="Rectangle 1">
            <a:extLst>
              <a:ext uri="{FF2B5EF4-FFF2-40B4-BE49-F238E27FC236}">
                <a16:creationId xmlns:a16="http://schemas.microsoft.com/office/drawing/2014/main" id="{A17597FF-00B2-2CC8-DFCB-2E02FE5D4374}"/>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A9774DE3-6AFE-9982-4DDB-3209008EB251}"/>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7">
            <a:extLst>
              <a:ext uri="{FF2B5EF4-FFF2-40B4-BE49-F238E27FC236}">
                <a16:creationId xmlns:a16="http://schemas.microsoft.com/office/drawing/2014/main" id="{8F7B3787-4C75-8156-803F-2FF67026BD7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501BFEE2-FF20-40EC-B6D2-EC607498BFA5}" type="slidenum">
              <a:rPr lang="en-CA" altLang="en-US" smtClean="0">
                <a:latin typeface="Arial" panose="020B0604020202020204" pitchFamily="34" charset="0"/>
              </a:rPr>
              <a:pPr>
                <a:spcBef>
                  <a:spcPct val="0"/>
                </a:spcBef>
                <a:buClrTx/>
                <a:buFontTx/>
                <a:buNone/>
              </a:pPr>
              <a:t>10</a:t>
            </a:fld>
            <a:endParaRPr lang="en-CA" altLang="en-US">
              <a:latin typeface="Arial" panose="020B0604020202020204" pitchFamily="34" charset="0"/>
            </a:endParaRPr>
          </a:p>
        </p:txBody>
      </p:sp>
      <p:sp>
        <p:nvSpPr>
          <p:cNvPr id="23555" name="Text Box 1">
            <a:extLst>
              <a:ext uri="{FF2B5EF4-FFF2-40B4-BE49-F238E27FC236}">
                <a16:creationId xmlns:a16="http://schemas.microsoft.com/office/drawing/2014/main" id="{82FF830D-4F71-96CA-6E66-0E652D5CEA26}"/>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eaLnBrk="1" hangingPunct="1">
              <a:spcBef>
                <a:spcPct val="0"/>
              </a:spcBef>
              <a:buClrTx/>
              <a:buFontTx/>
              <a:buNone/>
            </a:pPr>
            <a:r>
              <a:rPr lang="en-US" altLang="en-US">
                <a:latin typeface="Arial" panose="020B0604020202020204" pitchFamily="34" charset="0"/>
              </a:rPr>
              <a:t>Future Vision Plan Update, Nov 2008</a:t>
            </a:r>
          </a:p>
        </p:txBody>
      </p:sp>
      <p:sp>
        <p:nvSpPr>
          <p:cNvPr id="23556" name="Text Box 2">
            <a:extLst>
              <a:ext uri="{FF2B5EF4-FFF2-40B4-BE49-F238E27FC236}">
                <a16:creationId xmlns:a16="http://schemas.microsoft.com/office/drawing/2014/main" id="{21F605E0-6C0D-BA67-7529-3851A4394494}"/>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947D0E7-A5FD-4C1D-A2FD-07AFA30E373A}" type="slidenum">
              <a:rPr lang="en-US" altLang="en-US">
                <a:latin typeface="Arial" panose="020B0604020202020204" pitchFamily="34" charset="0"/>
              </a:rPr>
              <a:pPr algn="r" eaLnBrk="1" hangingPunct="1">
                <a:spcBef>
                  <a:spcPct val="0"/>
                </a:spcBef>
                <a:buClrTx/>
                <a:buFontTx/>
                <a:buNone/>
              </a:pPr>
              <a:t>10</a:t>
            </a:fld>
            <a:endParaRPr lang="en-US" altLang="en-US">
              <a:latin typeface="Arial" panose="020B0604020202020204" pitchFamily="34" charset="0"/>
            </a:endParaRPr>
          </a:p>
        </p:txBody>
      </p:sp>
      <p:sp>
        <p:nvSpPr>
          <p:cNvPr id="23557" name="Rectangle 3">
            <a:extLst>
              <a:ext uri="{FF2B5EF4-FFF2-40B4-BE49-F238E27FC236}">
                <a16:creationId xmlns:a16="http://schemas.microsoft.com/office/drawing/2014/main" id="{D65F7AAF-7E7C-5954-C903-977797397141}"/>
              </a:ext>
            </a:extLst>
          </p:cNvPr>
          <p:cNvSpPr>
            <a:spLocks noGrp="1" noRot="1" noChangeAspect="1" noChangeArrowheads="1" noTextEdit="1"/>
          </p:cNvSpPr>
          <p:nvPr>
            <p:ph type="sldImg"/>
          </p:nvPr>
        </p:nvSpPr>
        <p:spPr>
          <a:xfrm>
            <a:off x="381000" y="685800"/>
            <a:ext cx="6096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8" name="Rectangle 4">
            <a:extLst>
              <a:ext uri="{FF2B5EF4-FFF2-40B4-BE49-F238E27FC236}">
                <a16:creationId xmlns:a16="http://schemas.microsoft.com/office/drawing/2014/main" id="{A77DB21D-E496-32E2-4DEB-D7721C18606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8">
            <a:extLst>
              <a:ext uri="{FF2B5EF4-FFF2-40B4-BE49-F238E27FC236}">
                <a16:creationId xmlns:a16="http://schemas.microsoft.com/office/drawing/2014/main" id="{1AE1F2F9-9269-AF88-B94C-9422CEE9AB9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4313">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29E8CAC8-053B-46C9-A504-2175FFC44284}" type="slidenum">
              <a:rPr lang="en-US" altLang="en-US" smtClean="0"/>
              <a:pPr>
                <a:spcBef>
                  <a:spcPct val="0"/>
                </a:spcBef>
                <a:buClrTx/>
                <a:buSzPct val="45000"/>
                <a:buFontTx/>
                <a:buNone/>
              </a:pPr>
              <a:t>11</a:t>
            </a:fld>
            <a:endParaRPr lang="en-US" altLang="en-US"/>
          </a:p>
        </p:txBody>
      </p:sp>
      <p:sp>
        <p:nvSpPr>
          <p:cNvPr id="27651" name="Rectangle 1">
            <a:extLst>
              <a:ext uri="{FF2B5EF4-FFF2-40B4-BE49-F238E27FC236}">
                <a16:creationId xmlns:a16="http://schemas.microsoft.com/office/drawing/2014/main" id="{EA0A4165-D0F7-D7F2-F77F-30B6E42EF614}"/>
              </a:ext>
            </a:extLst>
          </p:cNvPr>
          <p:cNvSpPr>
            <a:spLocks noGrp="1" noRot="1" noChangeAspect="1" noChangeArrowheads="1" noTextEdit="1"/>
          </p:cNvSpPr>
          <p:nvPr>
            <p:ph type="sldImg"/>
          </p:nvPr>
        </p:nvSpPr>
        <p:spPr>
          <a:xfrm>
            <a:off x="392113" y="684213"/>
            <a:ext cx="6075362" cy="34178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a:extLst>
              <a:ext uri="{FF2B5EF4-FFF2-40B4-BE49-F238E27FC236}">
                <a16:creationId xmlns:a16="http://schemas.microsoft.com/office/drawing/2014/main" id="{CE5B1824-7B65-CEF5-F9E0-46B4448089EC}"/>
              </a:ext>
            </a:extLst>
          </p:cNvPr>
          <p:cNvSpPr>
            <a:spLocks noGrp="1" noChangeArrowheads="1"/>
          </p:cNvSpPr>
          <p:nvPr>
            <p:ph type="body" idx="1"/>
          </p:nvPr>
        </p:nvSpPr>
        <p:spPr>
          <a:xfrm>
            <a:off x="685800" y="4330700"/>
            <a:ext cx="5486400" cy="410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FB55-71F9-8EAA-D769-EDB49B677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B7E44-67DD-16AD-66F5-44343C568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53F91D-9A09-A74D-E1E6-7B57A003EC4E}"/>
              </a:ext>
            </a:extLst>
          </p:cNvPr>
          <p:cNvSpPr>
            <a:spLocks noGrp="1"/>
          </p:cNvSpPr>
          <p:nvPr>
            <p:ph type="dt" sz="half" idx="10"/>
          </p:nvPr>
        </p:nvSpPr>
        <p:spPr/>
        <p:txBody>
          <a:bodyPr/>
          <a:lstStyle/>
          <a:p>
            <a:r>
              <a:rPr lang="en-US"/>
              <a:t>Saturday,22nd February 2025</a:t>
            </a:r>
          </a:p>
        </p:txBody>
      </p:sp>
      <p:sp>
        <p:nvSpPr>
          <p:cNvPr id="5" name="Footer Placeholder 4">
            <a:extLst>
              <a:ext uri="{FF2B5EF4-FFF2-40B4-BE49-F238E27FC236}">
                <a16:creationId xmlns:a16="http://schemas.microsoft.com/office/drawing/2014/main" id="{0C1B158A-8126-C1C5-C3B8-AA51B2FF1DEA}"/>
              </a:ext>
            </a:extLst>
          </p:cNvPr>
          <p:cNvSpPr>
            <a:spLocks noGrp="1"/>
          </p:cNvSpPr>
          <p:nvPr>
            <p:ph type="ftr" sz="quarter" idx="11"/>
          </p:nvPr>
        </p:nvSpPr>
        <p:spPr/>
        <p:txBody>
          <a:body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27DC5C07-5BCC-5724-E1FE-B7793B025619}"/>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185601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9CC2-7D08-B761-C54F-7906F834D8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B4F1C-F4CB-C91D-649D-64916B1FD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5A3E1-125F-2326-B523-30E499288817}"/>
              </a:ext>
            </a:extLst>
          </p:cNvPr>
          <p:cNvSpPr>
            <a:spLocks noGrp="1"/>
          </p:cNvSpPr>
          <p:nvPr>
            <p:ph type="dt" sz="half" idx="10"/>
          </p:nvPr>
        </p:nvSpPr>
        <p:spPr/>
        <p:txBody>
          <a:bodyPr/>
          <a:lstStyle/>
          <a:p>
            <a:r>
              <a:rPr lang="en-US"/>
              <a:t>Saturday,22nd February 2025</a:t>
            </a:r>
          </a:p>
        </p:txBody>
      </p:sp>
      <p:sp>
        <p:nvSpPr>
          <p:cNvPr id="5" name="Footer Placeholder 4">
            <a:extLst>
              <a:ext uri="{FF2B5EF4-FFF2-40B4-BE49-F238E27FC236}">
                <a16:creationId xmlns:a16="http://schemas.microsoft.com/office/drawing/2014/main" id="{50172235-14DA-B2D7-A13D-5C97293B39B0}"/>
              </a:ext>
            </a:extLst>
          </p:cNvPr>
          <p:cNvSpPr>
            <a:spLocks noGrp="1"/>
          </p:cNvSpPr>
          <p:nvPr>
            <p:ph type="ftr" sz="quarter" idx="11"/>
          </p:nvPr>
        </p:nvSpPr>
        <p:spPr/>
        <p:txBody>
          <a:body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5972713A-7B5B-9462-268F-4271F4BB5A03}"/>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353482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BC974-9C65-CF99-A117-8DC7F96DFA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0922E-B3E9-DC66-B0E4-073259951F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2D587-EECD-AF64-B568-615122A0C332}"/>
              </a:ext>
            </a:extLst>
          </p:cNvPr>
          <p:cNvSpPr>
            <a:spLocks noGrp="1"/>
          </p:cNvSpPr>
          <p:nvPr>
            <p:ph type="dt" sz="half" idx="10"/>
          </p:nvPr>
        </p:nvSpPr>
        <p:spPr/>
        <p:txBody>
          <a:bodyPr/>
          <a:lstStyle/>
          <a:p>
            <a:r>
              <a:rPr lang="en-US"/>
              <a:t>Saturday,22nd February 2025</a:t>
            </a:r>
          </a:p>
        </p:txBody>
      </p:sp>
      <p:sp>
        <p:nvSpPr>
          <p:cNvPr id="5" name="Footer Placeholder 4">
            <a:extLst>
              <a:ext uri="{FF2B5EF4-FFF2-40B4-BE49-F238E27FC236}">
                <a16:creationId xmlns:a16="http://schemas.microsoft.com/office/drawing/2014/main" id="{EF2040E5-F185-57A9-1769-94C7A81D6B11}"/>
              </a:ext>
            </a:extLst>
          </p:cNvPr>
          <p:cNvSpPr>
            <a:spLocks noGrp="1"/>
          </p:cNvSpPr>
          <p:nvPr>
            <p:ph type="ftr" sz="quarter" idx="11"/>
          </p:nvPr>
        </p:nvSpPr>
        <p:spPr/>
        <p:txBody>
          <a:body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26BDA246-A297-67BF-C695-740AF5C49D09}"/>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721459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grpSp>
        <p:nvGrpSpPr>
          <p:cNvPr id="2" name="Group 45">
            <a:extLst>
              <a:ext uri="{FF2B5EF4-FFF2-40B4-BE49-F238E27FC236}">
                <a16:creationId xmlns:a16="http://schemas.microsoft.com/office/drawing/2014/main" id="{68FFFB71-D8BA-DCB1-F6C2-5E637178F8FB}"/>
              </a:ext>
            </a:extLst>
          </p:cNvPr>
          <p:cNvGrpSpPr>
            <a:grpSpLocks/>
          </p:cNvGrpSpPr>
          <p:nvPr/>
        </p:nvGrpSpPr>
        <p:grpSpPr bwMode="auto">
          <a:xfrm>
            <a:off x="6824337" y="6985001"/>
            <a:ext cx="4529465" cy="430213"/>
            <a:chOff x="455117" y="-1"/>
            <a:chExt cx="4529049" cy="430865"/>
          </a:xfrm>
        </p:grpSpPr>
        <p:grpSp>
          <p:nvGrpSpPr>
            <p:cNvPr id="3" name="Group 69">
              <a:extLst>
                <a:ext uri="{FF2B5EF4-FFF2-40B4-BE49-F238E27FC236}">
                  <a16:creationId xmlns:a16="http://schemas.microsoft.com/office/drawing/2014/main" id="{3AA699CB-3299-3417-656C-E1F7B7F883F0}"/>
                </a:ext>
              </a:extLst>
            </p:cNvPr>
            <p:cNvGrpSpPr>
              <a:grpSpLocks/>
            </p:cNvGrpSpPr>
            <p:nvPr/>
          </p:nvGrpSpPr>
          <p:grpSpPr bwMode="auto">
            <a:xfrm>
              <a:off x="1288804" y="-1"/>
              <a:ext cx="3695362" cy="430865"/>
              <a:chOff x="8" y="0"/>
              <a:chExt cx="3695360" cy="430863"/>
            </a:xfrm>
          </p:grpSpPr>
          <p:grpSp>
            <p:nvGrpSpPr>
              <p:cNvPr id="6" name="Rectangle 72">
                <a:extLst>
                  <a:ext uri="{FF2B5EF4-FFF2-40B4-BE49-F238E27FC236}">
                    <a16:creationId xmlns:a16="http://schemas.microsoft.com/office/drawing/2014/main" id="{9BB02B02-1316-51CC-998D-E37C6B6B06F5}"/>
                  </a:ext>
                </a:extLst>
              </p:cNvPr>
              <p:cNvGrpSpPr>
                <a:grpSpLocks/>
              </p:cNvGrpSpPr>
              <p:nvPr/>
            </p:nvGrpSpPr>
            <p:grpSpPr bwMode="auto">
              <a:xfrm>
                <a:off x="8" y="0"/>
                <a:ext cx="893151" cy="201917"/>
                <a:chOff x="9" y="0"/>
                <a:chExt cx="893149" cy="201915"/>
              </a:xfrm>
            </p:grpSpPr>
            <p:sp>
              <p:nvSpPr>
                <p:cNvPr id="28" name="Rectangle">
                  <a:extLst>
                    <a:ext uri="{FF2B5EF4-FFF2-40B4-BE49-F238E27FC236}">
                      <a16:creationId xmlns:a16="http://schemas.microsoft.com/office/drawing/2014/main" id="{3075F964-DB5F-3C60-5E7B-55E1E1B7746A}"/>
                    </a:ext>
                  </a:extLst>
                </p:cNvPr>
                <p:cNvSpPr/>
                <p:nvPr/>
              </p:nvSpPr>
              <p:spPr>
                <a:xfrm>
                  <a:off x="9" y="0"/>
                  <a:ext cx="893149" cy="201915"/>
                </a:xfrm>
                <a:prstGeom prst="rect">
                  <a:avLst/>
                </a:prstGeom>
                <a:solidFill>
                  <a:schemeClr val="accent1"/>
                </a:solidFill>
                <a:ln w="12700" cap="flat">
                  <a:noFill/>
                  <a:miter lim="400000"/>
                </a:ln>
                <a:effectLst/>
              </p:spPr>
              <p:txBody>
                <a:bodyPr lIns="45719" tIns="45719" rIns="45719" bIns="45719"/>
                <a:lstStyle/>
                <a:p>
                  <a:pPr algn="ctr">
                    <a:defRPr sz="700">
                      <a:solidFill>
                        <a:srgbClr val="FFFFFF"/>
                      </a:solidFill>
                    </a:defRPr>
                  </a:pPr>
                  <a:endParaRPr sz="525">
                    <a:solidFill>
                      <a:srgbClr val="FFFFFF"/>
                    </a:solidFill>
                  </a:endParaRPr>
                </a:p>
              </p:txBody>
            </p:sp>
            <p:sp>
              <p:nvSpPr>
                <p:cNvPr id="29" name="Royal Blue R23,G69,B143">
                  <a:extLst>
                    <a:ext uri="{FF2B5EF4-FFF2-40B4-BE49-F238E27FC236}">
                      <a16:creationId xmlns:a16="http://schemas.microsoft.com/office/drawing/2014/main" id="{815225F1-F4EB-BEE1-33B6-2EB92C32E50F}"/>
                    </a:ext>
                  </a:extLst>
                </p:cNvPr>
                <p:cNvSpPr txBox="1"/>
                <p:nvPr/>
              </p:nvSpPr>
              <p:spPr>
                <a:xfrm>
                  <a:off x="280689" y="0"/>
                  <a:ext cx="331791" cy="150266"/>
                </a:xfrm>
                <a:prstGeom prst="rect">
                  <a:avLst/>
                </a:prstGeom>
                <a:noFill/>
                <a:ln w="12700" cap="flat">
                  <a:noFill/>
                  <a:miter lim="400000"/>
                </a:ln>
                <a:effectLst/>
              </p:spPr>
              <p:txBody>
                <a:bodyPr wrap="none" lIns="0" tIns="0" rIns="0" bIns="0">
                  <a:spAutoFit/>
                </a:bodyPr>
                <a:lstStyle/>
                <a:p>
                  <a:pPr algn="ctr">
                    <a:defRPr sz="700">
                      <a:solidFill>
                        <a:srgbClr val="FFFFFF"/>
                      </a:solidFill>
                    </a:defRPr>
                  </a:pPr>
                  <a:r>
                    <a:rPr sz="525">
                      <a:solidFill>
                        <a:srgbClr val="FFFFFF"/>
                      </a:solidFill>
                    </a:rPr>
                    <a:t>Royal Blue</a:t>
                  </a:r>
                  <a:br>
                    <a:rPr sz="525">
                      <a:solidFill>
                        <a:srgbClr val="FFFFFF"/>
                      </a:solidFill>
                    </a:rPr>
                  </a:br>
                  <a:r>
                    <a:rPr sz="450">
                      <a:solidFill>
                        <a:srgbClr val="FFFFFF"/>
                      </a:solidFill>
                    </a:rPr>
                    <a:t>R23,G69,B143</a:t>
                  </a:r>
                </a:p>
              </p:txBody>
            </p:sp>
          </p:grpSp>
          <p:grpSp>
            <p:nvGrpSpPr>
              <p:cNvPr id="7" name="Rectangle 73">
                <a:extLst>
                  <a:ext uri="{FF2B5EF4-FFF2-40B4-BE49-F238E27FC236}">
                    <a16:creationId xmlns:a16="http://schemas.microsoft.com/office/drawing/2014/main" id="{133BC249-C73F-64F9-0341-00C14BBC988F}"/>
                  </a:ext>
                </a:extLst>
              </p:cNvPr>
              <p:cNvGrpSpPr>
                <a:grpSpLocks/>
              </p:cNvGrpSpPr>
              <p:nvPr/>
            </p:nvGrpSpPr>
            <p:grpSpPr bwMode="auto">
              <a:xfrm>
                <a:off x="933373" y="0"/>
                <a:ext cx="893151" cy="201917"/>
                <a:chOff x="-681" y="0"/>
                <a:chExt cx="893149" cy="201915"/>
              </a:xfrm>
            </p:grpSpPr>
            <p:sp>
              <p:nvSpPr>
                <p:cNvPr id="26" name="Rectangle">
                  <a:extLst>
                    <a:ext uri="{FF2B5EF4-FFF2-40B4-BE49-F238E27FC236}">
                      <a16:creationId xmlns:a16="http://schemas.microsoft.com/office/drawing/2014/main" id="{C6E6C61F-20A0-0583-459D-27546A7A077C}"/>
                    </a:ext>
                  </a:extLst>
                </p:cNvPr>
                <p:cNvSpPr>
                  <a:spLocks noChangeArrowheads="1"/>
                </p:cNvSpPr>
                <p:nvPr/>
              </p:nvSpPr>
              <p:spPr bwMode="auto">
                <a:xfrm>
                  <a:off x="-681" y="0"/>
                  <a:ext cx="893149" cy="201915"/>
                </a:xfrm>
                <a:prstGeom prst="rect">
                  <a:avLst/>
                </a:prstGeom>
                <a:solidFill>
                  <a:srgbClr val="005DAA"/>
                </a:solidFill>
                <a:ln>
                  <a:noFill/>
                </a:ln>
              </p:spPr>
              <p:txBody>
                <a:bodyPr lIns="45719" tIns="45719" rIns="45719" bIns="4571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sz="1800">
                    <a:solidFill>
                      <a:srgbClr val="FFFFFF"/>
                    </a:solidFill>
                  </a:endParaRPr>
                </a:p>
              </p:txBody>
            </p:sp>
            <p:sp>
              <p:nvSpPr>
                <p:cNvPr id="27" name="Azure R0,G93,B170">
                  <a:extLst>
                    <a:ext uri="{FF2B5EF4-FFF2-40B4-BE49-F238E27FC236}">
                      <a16:creationId xmlns:a16="http://schemas.microsoft.com/office/drawing/2014/main" id="{B4AFCE2E-8928-5C06-3C27-4DB0E16B0661}"/>
                    </a:ext>
                  </a:extLst>
                </p:cNvPr>
                <p:cNvSpPr txBox="1"/>
                <p:nvPr/>
              </p:nvSpPr>
              <p:spPr>
                <a:xfrm>
                  <a:off x="294423" y="25825"/>
                  <a:ext cx="302940" cy="150266"/>
                </a:xfrm>
                <a:prstGeom prst="rect">
                  <a:avLst/>
                </a:prstGeom>
                <a:noFill/>
                <a:ln w="12700" cap="flat">
                  <a:noFill/>
                  <a:miter lim="400000"/>
                </a:ln>
                <a:effectLst/>
              </p:spPr>
              <p:txBody>
                <a:bodyPr wrap="none" lIns="0" tIns="0" rIns="0" bIns="0" anchor="ctr">
                  <a:spAutoFit/>
                </a:bodyPr>
                <a:lstStyle/>
                <a:p>
                  <a:pPr algn="ctr">
                    <a:defRPr sz="700">
                      <a:solidFill>
                        <a:srgbClr val="FFFFFF"/>
                      </a:solidFill>
                    </a:defRPr>
                  </a:pPr>
                  <a:r>
                    <a:rPr sz="525">
                      <a:solidFill>
                        <a:srgbClr val="FFFFFF"/>
                      </a:solidFill>
                    </a:rPr>
                    <a:t>Azure</a:t>
                  </a:r>
                  <a:br>
                    <a:rPr sz="525">
                      <a:solidFill>
                        <a:srgbClr val="FFFFFF"/>
                      </a:solidFill>
                    </a:rPr>
                  </a:br>
                  <a:r>
                    <a:rPr sz="450">
                      <a:solidFill>
                        <a:srgbClr val="FFFFFF"/>
                      </a:solidFill>
                    </a:rPr>
                    <a:t>R0,G93,B170</a:t>
                  </a:r>
                </a:p>
              </p:txBody>
            </p:sp>
          </p:grpSp>
          <p:grpSp>
            <p:nvGrpSpPr>
              <p:cNvPr id="8" name="Rectangle 74">
                <a:extLst>
                  <a:ext uri="{FF2B5EF4-FFF2-40B4-BE49-F238E27FC236}">
                    <a16:creationId xmlns:a16="http://schemas.microsoft.com/office/drawing/2014/main" id="{3A255D5C-0BF1-CA24-4AD2-0F483B00B03F}"/>
                  </a:ext>
                </a:extLst>
              </p:cNvPr>
              <p:cNvGrpSpPr>
                <a:grpSpLocks/>
              </p:cNvGrpSpPr>
              <p:nvPr/>
            </p:nvGrpSpPr>
            <p:grpSpPr bwMode="auto">
              <a:xfrm>
                <a:off x="1868853" y="0"/>
                <a:ext cx="893151" cy="201917"/>
                <a:chOff x="744" y="0"/>
                <a:chExt cx="893149" cy="201915"/>
              </a:xfrm>
            </p:grpSpPr>
            <p:sp>
              <p:nvSpPr>
                <p:cNvPr id="24" name="Rectangle">
                  <a:extLst>
                    <a:ext uri="{FF2B5EF4-FFF2-40B4-BE49-F238E27FC236}">
                      <a16:creationId xmlns:a16="http://schemas.microsoft.com/office/drawing/2014/main" id="{7571368E-8E6B-1007-5BAA-C6294C8FAA1A}"/>
                    </a:ext>
                  </a:extLst>
                </p:cNvPr>
                <p:cNvSpPr>
                  <a:spLocks noChangeArrowheads="1"/>
                </p:cNvSpPr>
                <p:nvPr/>
              </p:nvSpPr>
              <p:spPr bwMode="auto">
                <a:xfrm>
                  <a:off x="744" y="0"/>
                  <a:ext cx="893149" cy="201915"/>
                </a:xfrm>
                <a:prstGeom prst="rect">
                  <a:avLst/>
                </a:prstGeom>
                <a:solidFill>
                  <a:srgbClr val="01B4E7"/>
                </a:solidFill>
                <a:ln>
                  <a:noFill/>
                </a:ln>
              </p:spPr>
              <p:txBody>
                <a:bodyPr lIns="45719" tIns="45719" rIns="45719" bIns="4571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sz="1800">
                    <a:solidFill>
                      <a:srgbClr val="FFFFFF"/>
                    </a:solidFill>
                  </a:endParaRPr>
                </a:p>
              </p:txBody>
            </p:sp>
            <p:sp>
              <p:nvSpPr>
                <p:cNvPr id="25" name="Sky Blue  R1,G180,B231">
                  <a:extLst>
                    <a:ext uri="{FF2B5EF4-FFF2-40B4-BE49-F238E27FC236}">
                      <a16:creationId xmlns:a16="http://schemas.microsoft.com/office/drawing/2014/main" id="{02ACA316-9190-A15A-D8A4-38FFD9B98474}"/>
                    </a:ext>
                  </a:extLst>
                </p:cNvPr>
                <p:cNvSpPr txBox="1"/>
                <p:nvPr/>
              </p:nvSpPr>
              <p:spPr>
                <a:xfrm>
                  <a:off x="281423" y="25825"/>
                  <a:ext cx="331791" cy="150266"/>
                </a:xfrm>
                <a:prstGeom prst="rect">
                  <a:avLst/>
                </a:prstGeom>
                <a:noFill/>
                <a:ln w="12700" cap="flat">
                  <a:noFill/>
                  <a:miter lim="400000"/>
                </a:ln>
                <a:effectLst/>
              </p:spPr>
              <p:txBody>
                <a:bodyPr wrap="none" lIns="0" tIns="0" rIns="0" bIns="0" anchor="ctr">
                  <a:spAutoFit/>
                </a:bodyPr>
                <a:lstStyle/>
                <a:p>
                  <a:pPr algn="ctr">
                    <a:defRPr sz="700"/>
                  </a:pPr>
                  <a:r>
                    <a:rPr sz="525"/>
                    <a:t>Sky Blue </a:t>
                  </a:r>
                  <a:br>
                    <a:rPr sz="525"/>
                  </a:br>
                  <a:r>
                    <a:rPr sz="450"/>
                    <a:t>R1,G180,B231</a:t>
                  </a:r>
                </a:p>
              </p:txBody>
            </p:sp>
          </p:grpSp>
          <p:grpSp>
            <p:nvGrpSpPr>
              <p:cNvPr id="9" name="Rectangle 75">
                <a:extLst>
                  <a:ext uri="{FF2B5EF4-FFF2-40B4-BE49-F238E27FC236}">
                    <a16:creationId xmlns:a16="http://schemas.microsoft.com/office/drawing/2014/main" id="{A0377A6E-D4F4-54B3-7B92-2A904E286214}"/>
                  </a:ext>
                </a:extLst>
              </p:cNvPr>
              <p:cNvGrpSpPr>
                <a:grpSpLocks/>
              </p:cNvGrpSpPr>
              <p:nvPr/>
            </p:nvGrpSpPr>
            <p:grpSpPr bwMode="auto">
              <a:xfrm>
                <a:off x="1868853" y="228946"/>
                <a:ext cx="893151" cy="201917"/>
                <a:chOff x="744" y="335"/>
                <a:chExt cx="893149" cy="201915"/>
              </a:xfrm>
            </p:grpSpPr>
            <p:sp>
              <p:nvSpPr>
                <p:cNvPr id="22" name="Rectangle">
                  <a:extLst>
                    <a:ext uri="{FF2B5EF4-FFF2-40B4-BE49-F238E27FC236}">
                      <a16:creationId xmlns:a16="http://schemas.microsoft.com/office/drawing/2014/main" id="{5890766C-89B9-6E59-1EC5-5A84D6178B28}"/>
                    </a:ext>
                  </a:extLst>
                </p:cNvPr>
                <p:cNvSpPr>
                  <a:spLocks noChangeArrowheads="1"/>
                </p:cNvSpPr>
                <p:nvPr/>
              </p:nvSpPr>
              <p:spPr bwMode="auto">
                <a:xfrm>
                  <a:off x="744" y="335"/>
                  <a:ext cx="893149" cy="201915"/>
                </a:xfrm>
                <a:prstGeom prst="rect">
                  <a:avLst/>
                </a:prstGeom>
                <a:solidFill>
                  <a:schemeClr val="accent2"/>
                </a:solidFill>
                <a:ln>
                  <a:noFill/>
                </a:ln>
              </p:spPr>
              <p:txBody>
                <a:bodyPr lIns="45719" tIns="45719" rIns="45719" bIns="4571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sz="1800">
                    <a:solidFill>
                      <a:srgbClr val="FFFFFF"/>
                    </a:solidFill>
                  </a:endParaRPr>
                </a:p>
              </p:txBody>
            </p:sp>
            <p:sp>
              <p:nvSpPr>
                <p:cNvPr id="23" name="Violet R135,G33,B117">
                  <a:extLst>
                    <a:ext uri="{FF2B5EF4-FFF2-40B4-BE49-F238E27FC236}">
                      <a16:creationId xmlns:a16="http://schemas.microsoft.com/office/drawing/2014/main" id="{77865C29-0722-1550-6D3B-F6B0B1945C4C}"/>
                    </a:ext>
                  </a:extLst>
                </p:cNvPr>
                <p:cNvSpPr txBox="1"/>
                <p:nvPr/>
              </p:nvSpPr>
              <p:spPr>
                <a:xfrm>
                  <a:off x="266996" y="26159"/>
                  <a:ext cx="360641" cy="150266"/>
                </a:xfrm>
                <a:prstGeom prst="rect">
                  <a:avLst/>
                </a:prstGeom>
                <a:noFill/>
                <a:ln w="12700" cap="flat">
                  <a:noFill/>
                  <a:miter lim="400000"/>
                </a:ln>
                <a:effectLst/>
              </p:spPr>
              <p:txBody>
                <a:bodyPr wrap="none" lIns="0" tIns="0" rIns="0" bIns="0" anchor="ctr">
                  <a:spAutoFit/>
                </a:bodyPr>
                <a:lstStyle/>
                <a:p>
                  <a:pPr algn="ctr">
                    <a:defRPr sz="700">
                      <a:solidFill>
                        <a:srgbClr val="FFFFFF"/>
                      </a:solidFill>
                    </a:defRPr>
                  </a:pPr>
                  <a:r>
                    <a:rPr sz="525">
                      <a:solidFill>
                        <a:srgbClr val="FFFFFF"/>
                      </a:solidFill>
                    </a:rPr>
                    <a:t>Violet</a:t>
                  </a:r>
                  <a:br>
                    <a:rPr sz="525">
                      <a:solidFill>
                        <a:srgbClr val="FFFFFF"/>
                      </a:solidFill>
                    </a:rPr>
                  </a:br>
                  <a:r>
                    <a:rPr sz="450">
                      <a:solidFill>
                        <a:srgbClr val="FFFFFF"/>
                      </a:solidFill>
                    </a:rPr>
                    <a:t>R135,G33,B117</a:t>
                  </a:r>
                </a:p>
              </p:txBody>
            </p:sp>
          </p:grpSp>
          <p:grpSp>
            <p:nvGrpSpPr>
              <p:cNvPr id="10" name="Rectangle 76">
                <a:extLst>
                  <a:ext uri="{FF2B5EF4-FFF2-40B4-BE49-F238E27FC236}">
                    <a16:creationId xmlns:a16="http://schemas.microsoft.com/office/drawing/2014/main" id="{6688B268-80A0-7A82-4033-6B3DC9D5A5C5}"/>
                  </a:ext>
                </a:extLst>
              </p:cNvPr>
              <p:cNvGrpSpPr>
                <a:grpSpLocks/>
              </p:cNvGrpSpPr>
              <p:nvPr/>
            </p:nvGrpSpPr>
            <p:grpSpPr bwMode="auto">
              <a:xfrm>
                <a:off x="2802217" y="228946"/>
                <a:ext cx="893151" cy="201917"/>
                <a:chOff x="53" y="335"/>
                <a:chExt cx="893149" cy="201915"/>
              </a:xfrm>
            </p:grpSpPr>
            <p:sp>
              <p:nvSpPr>
                <p:cNvPr id="20" name="Rectangle">
                  <a:extLst>
                    <a:ext uri="{FF2B5EF4-FFF2-40B4-BE49-F238E27FC236}">
                      <a16:creationId xmlns:a16="http://schemas.microsoft.com/office/drawing/2014/main" id="{BBC45349-0F66-6748-CE3F-72711366C531}"/>
                    </a:ext>
                  </a:extLst>
                </p:cNvPr>
                <p:cNvSpPr/>
                <p:nvPr/>
              </p:nvSpPr>
              <p:spPr>
                <a:xfrm>
                  <a:off x="53" y="335"/>
                  <a:ext cx="893149" cy="201915"/>
                </a:xfrm>
                <a:prstGeom prst="rect">
                  <a:avLst/>
                </a:prstGeom>
                <a:solidFill>
                  <a:schemeClr val="accent4"/>
                </a:solidFill>
                <a:ln w="12700" cap="flat">
                  <a:noFill/>
                  <a:miter lim="400000"/>
                </a:ln>
                <a:effectLst/>
              </p:spPr>
              <p:txBody>
                <a:bodyPr lIns="45719" tIns="45719" rIns="45719" bIns="45719" anchor="ctr"/>
                <a:lstStyle/>
                <a:p>
                  <a:pPr algn="ctr">
                    <a:defRPr>
                      <a:solidFill>
                        <a:srgbClr val="FFFFFF"/>
                      </a:solidFill>
                    </a:defRPr>
                  </a:pPr>
                  <a:endParaRPr sz="1800">
                    <a:solidFill>
                      <a:srgbClr val="FFFFFF"/>
                    </a:solidFill>
                  </a:endParaRPr>
                </a:p>
              </p:txBody>
            </p:sp>
            <p:sp>
              <p:nvSpPr>
                <p:cNvPr id="21" name="Orange R255,G118,B0">
                  <a:extLst>
                    <a:ext uri="{FF2B5EF4-FFF2-40B4-BE49-F238E27FC236}">
                      <a16:creationId xmlns:a16="http://schemas.microsoft.com/office/drawing/2014/main" id="{30CA8A96-BDEB-EC1D-5FA9-CD31684B14BE}"/>
                    </a:ext>
                  </a:extLst>
                </p:cNvPr>
                <p:cNvSpPr txBox="1"/>
                <p:nvPr/>
              </p:nvSpPr>
              <p:spPr>
                <a:xfrm>
                  <a:off x="280733" y="26159"/>
                  <a:ext cx="331791" cy="150266"/>
                </a:xfrm>
                <a:prstGeom prst="rect">
                  <a:avLst/>
                </a:prstGeom>
                <a:noFill/>
                <a:ln w="12700" cap="flat">
                  <a:noFill/>
                  <a:miter lim="400000"/>
                </a:ln>
                <a:effectLst/>
              </p:spPr>
              <p:txBody>
                <a:bodyPr wrap="none" lIns="0" tIns="0" rIns="0" bIns="0" anchor="ctr">
                  <a:spAutoFit/>
                </a:bodyPr>
                <a:lstStyle/>
                <a:p>
                  <a:pPr algn="ctr">
                    <a:defRPr sz="700">
                      <a:solidFill>
                        <a:srgbClr val="FFFFFF"/>
                      </a:solidFill>
                    </a:defRPr>
                  </a:pPr>
                  <a:r>
                    <a:rPr sz="525">
                      <a:solidFill>
                        <a:srgbClr val="FFFFFF"/>
                      </a:solidFill>
                    </a:rPr>
                    <a:t>Orange</a:t>
                  </a:r>
                  <a:br>
                    <a:rPr sz="525">
                      <a:solidFill>
                        <a:srgbClr val="FFFFFF"/>
                      </a:solidFill>
                    </a:rPr>
                  </a:br>
                  <a:r>
                    <a:rPr sz="450">
                      <a:solidFill>
                        <a:srgbClr val="FFFFFF"/>
                      </a:solidFill>
                    </a:rPr>
                    <a:t>R255,G118,B0</a:t>
                  </a:r>
                </a:p>
              </p:txBody>
            </p:sp>
          </p:grpSp>
          <p:grpSp>
            <p:nvGrpSpPr>
              <p:cNvPr id="11" name="Rectangle 77">
                <a:extLst>
                  <a:ext uri="{FF2B5EF4-FFF2-40B4-BE49-F238E27FC236}">
                    <a16:creationId xmlns:a16="http://schemas.microsoft.com/office/drawing/2014/main" id="{B63E808C-7DAA-4762-D3A1-A1782A548500}"/>
                  </a:ext>
                </a:extLst>
              </p:cNvPr>
              <p:cNvGrpSpPr>
                <a:grpSpLocks/>
              </p:cNvGrpSpPr>
              <p:nvPr/>
            </p:nvGrpSpPr>
            <p:grpSpPr bwMode="auto">
              <a:xfrm>
                <a:off x="2802217" y="0"/>
                <a:ext cx="893151" cy="201917"/>
                <a:chOff x="53" y="0"/>
                <a:chExt cx="893149" cy="201915"/>
              </a:xfrm>
            </p:grpSpPr>
            <p:sp>
              <p:nvSpPr>
                <p:cNvPr id="18" name="Rectangle">
                  <a:extLst>
                    <a:ext uri="{FF2B5EF4-FFF2-40B4-BE49-F238E27FC236}">
                      <a16:creationId xmlns:a16="http://schemas.microsoft.com/office/drawing/2014/main" id="{34495559-EF3B-CFE9-5F82-876756449154}"/>
                    </a:ext>
                  </a:extLst>
                </p:cNvPr>
                <p:cNvSpPr/>
                <p:nvPr/>
              </p:nvSpPr>
              <p:spPr>
                <a:xfrm>
                  <a:off x="53" y="0"/>
                  <a:ext cx="893149" cy="201915"/>
                </a:xfrm>
                <a:prstGeom prst="rect">
                  <a:avLst/>
                </a:prstGeom>
                <a:solidFill>
                  <a:schemeClr val="accent3"/>
                </a:solidFill>
                <a:ln w="12700" cap="flat">
                  <a:noFill/>
                  <a:miter lim="400000"/>
                </a:ln>
                <a:effectLst/>
              </p:spPr>
              <p:txBody>
                <a:bodyPr lIns="45719" tIns="45719" rIns="45719" bIns="45719" anchor="ctr"/>
                <a:lstStyle/>
                <a:p>
                  <a:pPr algn="ctr">
                    <a:defRPr>
                      <a:solidFill>
                        <a:srgbClr val="FFFFFF"/>
                      </a:solidFill>
                    </a:defRPr>
                  </a:pPr>
                  <a:endParaRPr sz="1800">
                    <a:solidFill>
                      <a:srgbClr val="FFFFFF"/>
                    </a:solidFill>
                  </a:endParaRPr>
                </a:p>
              </p:txBody>
            </p:sp>
            <p:sp>
              <p:nvSpPr>
                <p:cNvPr id="19" name="Gold R247,G168,B27">
                  <a:extLst>
                    <a:ext uri="{FF2B5EF4-FFF2-40B4-BE49-F238E27FC236}">
                      <a16:creationId xmlns:a16="http://schemas.microsoft.com/office/drawing/2014/main" id="{623CEC20-54A2-295E-F244-1EF4F71B4D41}"/>
                    </a:ext>
                  </a:extLst>
                </p:cNvPr>
                <p:cNvSpPr txBox="1"/>
                <p:nvPr/>
              </p:nvSpPr>
              <p:spPr>
                <a:xfrm>
                  <a:off x="266307" y="25825"/>
                  <a:ext cx="360641" cy="150266"/>
                </a:xfrm>
                <a:prstGeom prst="rect">
                  <a:avLst/>
                </a:prstGeom>
                <a:noFill/>
                <a:ln w="12700" cap="flat">
                  <a:noFill/>
                  <a:miter lim="400000"/>
                </a:ln>
                <a:effectLst/>
              </p:spPr>
              <p:txBody>
                <a:bodyPr wrap="none" lIns="0" tIns="0" rIns="0" bIns="0" anchor="ctr">
                  <a:spAutoFit/>
                </a:bodyPr>
                <a:lstStyle/>
                <a:p>
                  <a:pPr algn="ctr">
                    <a:defRPr sz="700"/>
                  </a:pPr>
                  <a:r>
                    <a:rPr sz="525"/>
                    <a:t>Gold</a:t>
                  </a:r>
                  <a:br>
                    <a:rPr sz="525"/>
                  </a:br>
                  <a:r>
                    <a:rPr sz="450"/>
                    <a:t>R247,G168,B27</a:t>
                  </a:r>
                </a:p>
              </p:txBody>
            </p:sp>
          </p:grpSp>
          <p:grpSp>
            <p:nvGrpSpPr>
              <p:cNvPr id="12" name="Rectangle 78">
                <a:extLst>
                  <a:ext uri="{FF2B5EF4-FFF2-40B4-BE49-F238E27FC236}">
                    <a16:creationId xmlns:a16="http://schemas.microsoft.com/office/drawing/2014/main" id="{911BBA7E-0521-6907-9E4F-42ED9ACE55F0}"/>
                  </a:ext>
                </a:extLst>
              </p:cNvPr>
              <p:cNvGrpSpPr>
                <a:grpSpLocks/>
              </p:cNvGrpSpPr>
              <p:nvPr/>
            </p:nvGrpSpPr>
            <p:grpSpPr bwMode="auto">
              <a:xfrm>
                <a:off x="8" y="228946"/>
                <a:ext cx="893151" cy="201917"/>
                <a:chOff x="9" y="335"/>
                <a:chExt cx="893149" cy="201915"/>
              </a:xfrm>
            </p:grpSpPr>
            <p:sp>
              <p:nvSpPr>
                <p:cNvPr id="16" name="Rectangle">
                  <a:extLst>
                    <a:ext uri="{FF2B5EF4-FFF2-40B4-BE49-F238E27FC236}">
                      <a16:creationId xmlns:a16="http://schemas.microsoft.com/office/drawing/2014/main" id="{5132244A-A3CB-41C5-5299-1CFA6276804A}"/>
                    </a:ext>
                  </a:extLst>
                </p:cNvPr>
                <p:cNvSpPr>
                  <a:spLocks noChangeArrowheads="1"/>
                </p:cNvSpPr>
                <p:nvPr/>
              </p:nvSpPr>
              <p:spPr bwMode="auto">
                <a:xfrm>
                  <a:off x="9" y="335"/>
                  <a:ext cx="893149" cy="201915"/>
                </a:xfrm>
                <a:prstGeom prst="rect">
                  <a:avLst/>
                </a:prstGeom>
                <a:solidFill>
                  <a:srgbClr val="D91B5C"/>
                </a:solidFill>
                <a:ln>
                  <a:noFill/>
                </a:ln>
              </p:spPr>
              <p:txBody>
                <a:bodyPr lIns="45719" tIns="45719" rIns="45719" bIns="4571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sz="1800">
                    <a:solidFill>
                      <a:srgbClr val="FFFFFF"/>
                    </a:solidFill>
                  </a:endParaRPr>
                </a:p>
              </p:txBody>
            </p:sp>
            <p:sp>
              <p:nvSpPr>
                <p:cNvPr id="17" name="Cranberry R217,G27, B92">
                  <a:extLst>
                    <a:ext uri="{FF2B5EF4-FFF2-40B4-BE49-F238E27FC236}">
                      <a16:creationId xmlns:a16="http://schemas.microsoft.com/office/drawing/2014/main" id="{3B6EE9CB-9B06-8CE0-AF1D-D55C397A7840}"/>
                    </a:ext>
                  </a:extLst>
                </p:cNvPr>
                <p:cNvSpPr txBox="1"/>
                <p:nvPr/>
              </p:nvSpPr>
              <p:spPr>
                <a:xfrm>
                  <a:off x="274277" y="26159"/>
                  <a:ext cx="344613" cy="150266"/>
                </a:xfrm>
                <a:prstGeom prst="rect">
                  <a:avLst/>
                </a:prstGeom>
                <a:noFill/>
                <a:ln w="12700" cap="flat">
                  <a:noFill/>
                  <a:miter lim="400000"/>
                </a:ln>
                <a:effectLst/>
              </p:spPr>
              <p:txBody>
                <a:bodyPr wrap="none" lIns="0" tIns="0" rIns="0" bIns="0" anchor="ctr">
                  <a:spAutoFit/>
                </a:bodyPr>
                <a:lstStyle/>
                <a:p>
                  <a:pPr algn="ctr">
                    <a:defRPr sz="700">
                      <a:solidFill>
                        <a:srgbClr val="FFFFFF"/>
                      </a:solidFill>
                    </a:defRPr>
                  </a:pPr>
                  <a:r>
                    <a:rPr sz="525">
                      <a:solidFill>
                        <a:srgbClr val="FFFFFF"/>
                      </a:solidFill>
                    </a:rPr>
                    <a:t>Cranberry</a:t>
                  </a:r>
                  <a:br>
                    <a:rPr sz="525">
                      <a:solidFill>
                        <a:srgbClr val="FFFFFF"/>
                      </a:solidFill>
                    </a:rPr>
                  </a:br>
                  <a:r>
                    <a:rPr sz="450">
                      <a:solidFill>
                        <a:srgbClr val="FFFFFF"/>
                      </a:solidFill>
                    </a:rPr>
                    <a:t>R217,G27, B92</a:t>
                  </a:r>
                </a:p>
              </p:txBody>
            </p:sp>
          </p:grpSp>
          <p:grpSp>
            <p:nvGrpSpPr>
              <p:cNvPr id="13" name="Rectangle 79">
                <a:extLst>
                  <a:ext uri="{FF2B5EF4-FFF2-40B4-BE49-F238E27FC236}">
                    <a16:creationId xmlns:a16="http://schemas.microsoft.com/office/drawing/2014/main" id="{2BADD8B8-4674-1273-83C6-E4D61803F964}"/>
                  </a:ext>
                </a:extLst>
              </p:cNvPr>
              <p:cNvGrpSpPr>
                <a:grpSpLocks/>
              </p:cNvGrpSpPr>
              <p:nvPr/>
            </p:nvGrpSpPr>
            <p:grpSpPr bwMode="auto">
              <a:xfrm>
                <a:off x="933373" y="228946"/>
                <a:ext cx="893151" cy="201917"/>
                <a:chOff x="-681" y="335"/>
                <a:chExt cx="893149" cy="201915"/>
              </a:xfrm>
            </p:grpSpPr>
            <p:sp>
              <p:nvSpPr>
                <p:cNvPr id="14" name="Rectangle">
                  <a:extLst>
                    <a:ext uri="{FF2B5EF4-FFF2-40B4-BE49-F238E27FC236}">
                      <a16:creationId xmlns:a16="http://schemas.microsoft.com/office/drawing/2014/main" id="{B65B1F70-A74C-1C8C-C6DC-B1D0E0A32784}"/>
                    </a:ext>
                  </a:extLst>
                </p:cNvPr>
                <p:cNvSpPr>
                  <a:spLocks noChangeArrowheads="1"/>
                </p:cNvSpPr>
                <p:nvPr/>
              </p:nvSpPr>
              <p:spPr bwMode="auto">
                <a:xfrm>
                  <a:off x="-681" y="335"/>
                  <a:ext cx="893149" cy="201915"/>
                </a:xfrm>
                <a:prstGeom prst="rect">
                  <a:avLst/>
                </a:prstGeom>
                <a:solidFill>
                  <a:srgbClr val="009999"/>
                </a:solidFill>
                <a:ln>
                  <a:noFill/>
                </a:ln>
              </p:spPr>
              <p:txBody>
                <a:bodyPr lIns="45719" tIns="45719" rIns="45719" bIns="4571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sz="1800">
                    <a:solidFill>
                      <a:srgbClr val="FFFFFF"/>
                    </a:solidFill>
                  </a:endParaRPr>
                </a:p>
              </p:txBody>
            </p:sp>
            <p:sp>
              <p:nvSpPr>
                <p:cNvPr id="15" name="Turquoise R0,G153,B153">
                  <a:extLst>
                    <a:ext uri="{FF2B5EF4-FFF2-40B4-BE49-F238E27FC236}">
                      <a16:creationId xmlns:a16="http://schemas.microsoft.com/office/drawing/2014/main" id="{4F1DF626-3CF9-B96F-B6E0-406BE6720842}"/>
                    </a:ext>
                  </a:extLst>
                </p:cNvPr>
                <p:cNvSpPr txBox="1"/>
                <p:nvPr/>
              </p:nvSpPr>
              <p:spPr>
                <a:xfrm>
                  <a:off x="279998" y="26159"/>
                  <a:ext cx="331791" cy="150266"/>
                </a:xfrm>
                <a:prstGeom prst="rect">
                  <a:avLst/>
                </a:prstGeom>
                <a:noFill/>
                <a:ln w="12700" cap="flat">
                  <a:noFill/>
                  <a:miter lim="400000"/>
                </a:ln>
                <a:effectLst/>
              </p:spPr>
              <p:txBody>
                <a:bodyPr wrap="none" lIns="0" tIns="0" rIns="0" bIns="0" anchor="ctr">
                  <a:spAutoFit/>
                </a:bodyPr>
                <a:lstStyle/>
                <a:p>
                  <a:pPr algn="ctr">
                    <a:defRPr sz="700">
                      <a:solidFill>
                        <a:srgbClr val="FFFFFF"/>
                      </a:solidFill>
                    </a:defRPr>
                  </a:pPr>
                  <a:r>
                    <a:rPr sz="525">
                      <a:solidFill>
                        <a:srgbClr val="FFFFFF"/>
                      </a:solidFill>
                    </a:rPr>
                    <a:t>Turquoise</a:t>
                  </a:r>
                  <a:br>
                    <a:rPr sz="525">
                      <a:solidFill>
                        <a:srgbClr val="FFFFFF"/>
                      </a:solidFill>
                    </a:rPr>
                  </a:br>
                  <a:r>
                    <a:rPr sz="450">
                      <a:solidFill>
                        <a:srgbClr val="FFFFFF"/>
                      </a:solidFill>
                    </a:rPr>
                    <a:t>R0,G153,B153</a:t>
                  </a:r>
                </a:p>
              </p:txBody>
            </p:sp>
          </p:grpSp>
        </p:grpSp>
        <p:sp>
          <p:nvSpPr>
            <p:cNvPr id="4" name="TextBox 70">
              <a:extLst>
                <a:ext uri="{FF2B5EF4-FFF2-40B4-BE49-F238E27FC236}">
                  <a16:creationId xmlns:a16="http://schemas.microsoft.com/office/drawing/2014/main" id="{07E2A2FB-98E5-3D0A-6A1D-BD90DE8E9906}"/>
                </a:ext>
              </a:extLst>
            </p:cNvPr>
            <p:cNvSpPr txBox="1"/>
            <p:nvPr/>
          </p:nvSpPr>
          <p:spPr>
            <a:xfrm>
              <a:off x="455117" y="46107"/>
              <a:ext cx="799825" cy="92473"/>
            </a:xfrm>
            <a:prstGeom prst="rect">
              <a:avLst/>
            </a:prstGeom>
            <a:noFill/>
            <a:ln w="12700" cap="flat">
              <a:noFill/>
              <a:miter lim="400000"/>
            </a:ln>
            <a:effectLst/>
          </p:spPr>
          <p:txBody>
            <a:bodyPr wrap="none" lIns="0" tIns="0" rIns="0" bIns="0">
              <a:spAutoFit/>
            </a:bodyPr>
            <a:lstStyle>
              <a:lvl1pPr algn="r">
                <a:defRPr sz="800" b="1"/>
              </a:lvl1pPr>
            </a:lstStyle>
            <a:p>
              <a:pPr>
                <a:defRPr/>
              </a:pPr>
              <a:r>
                <a:rPr sz="600"/>
                <a:t>Rotary Leadership Colors</a:t>
              </a:r>
            </a:p>
          </p:txBody>
        </p:sp>
        <p:sp>
          <p:nvSpPr>
            <p:cNvPr id="5" name="TextBox 71">
              <a:extLst>
                <a:ext uri="{FF2B5EF4-FFF2-40B4-BE49-F238E27FC236}">
                  <a16:creationId xmlns:a16="http://schemas.microsoft.com/office/drawing/2014/main" id="{A58CEEA1-69BA-60B8-0A9C-F77A670CDCCE}"/>
                </a:ext>
              </a:extLst>
            </p:cNvPr>
            <p:cNvSpPr txBox="1"/>
            <p:nvPr/>
          </p:nvSpPr>
          <p:spPr>
            <a:xfrm>
              <a:off x="695607" y="281413"/>
              <a:ext cx="552985" cy="92473"/>
            </a:xfrm>
            <a:prstGeom prst="rect">
              <a:avLst/>
            </a:prstGeom>
            <a:noFill/>
            <a:ln w="12700" cap="flat">
              <a:noFill/>
              <a:miter lim="400000"/>
            </a:ln>
            <a:effectLst/>
          </p:spPr>
          <p:txBody>
            <a:bodyPr wrap="none" lIns="0" tIns="0" rIns="0" bIns="0">
              <a:spAutoFit/>
            </a:bodyPr>
            <a:lstStyle>
              <a:lvl1pPr algn="r">
                <a:defRPr sz="800" b="1">
                  <a:solidFill>
                    <a:srgbClr val="595959"/>
                  </a:solidFill>
                </a:defRPr>
              </a:lvl1pPr>
            </a:lstStyle>
            <a:p>
              <a:pPr>
                <a:defRPr/>
              </a:pPr>
              <a:r>
                <a:rPr sz="600"/>
                <a:t>Secondary Colors</a:t>
              </a:r>
            </a:p>
          </p:txBody>
        </p:sp>
      </p:grpSp>
      <p:sp>
        <p:nvSpPr>
          <p:cNvPr id="30" name="Rectangle 7">
            <a:extLst>
              <a:ext uri="{FF2B5EF4-FFF2-40B4-BE49-F238E27FC236}">
                <a16:creationId xmlns:a16="http://schemas.microsoft.com/office/drawing/2014/main" id="{C5E01956-241F-6CEB-3CC2-96C9F464915C}"/>
              </a:ext>
            </a:extLst>
          </p:cNvPr>
          <p:cNvSpPr>
            <a:spLocks noChangeArrowheads="1"/>
          </p:cNvSpPr>
          <p:nvPr/>
        </p:nvSpPr>
        <p:spPr bwMode="auto">
          <a:xfrm flipV="1">
            <a:off x="0" y="1"/>
            <a:ext cx="12192000" cy="1539875"/>
          </a:xfrm>
          <a:prstGeom prst="rect">
            <a:avLst/>
          </a:prstGeom>
          <a:solidFill>
            <a:srgbClr val="01B4E7"/>
          </a:solidFill>
          <a:ln>
            <a:noFill/>
          </a:ln>
        </p:spPr>
        <p:txBody>
          <a:bodyPr lIns="34289" rIns="3428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en-US" altLang="en-US" sz="1800">
              <a:solidFill>
                <a:srgbClr val="FFFFFF"/>
              </a:solidFill>
            </a:endParaRPr>
          </a:p>
        </p:txBody>
      </p:sp>
      <p:sp>
        <p:nvSpPr>
          <p:cNvPr id="385" name="Title Text"/>
          <p:cNvSpPr txBox="1">
            <a:spLocks noGrp="1"/>
          </p:cNvSpPr>
          <p:nvPr>
            <p:ph type="title"/>
          </p:nvPr>
        </p:nvSpPr>
        <p:spPr>
          <a:xfrm>
            <a:off x="381000" y="3"/>
            <a:ext cx="11506200" cy="1540043"/>
          </a:xfrm>
          <a:prstGeom prst="rect">
            <a:avLst/>
          </a:prstGeom>
        </p:spPr>
        <p:txBody>
          <a:bodyPr lIns="0" tIns="0" rIns="0" bIns="0" anchor="b"/>
          <a:lstStyle>
            <a:lvl1pPr>
              <a:defRPr cap="all">
                <a:solidFill>
                  <a:srgbClr val="FFFFFF"/>
                </a:solidFill>
              </a:defRPr>
            </a:lvl1pPr>
          </a:lstStyle>
          <a:p>
            <a:r>
              <a:t>Title Text</a:t>
            </a:r>
          </a:p>
        </p:txBody>
      </p:sp>
      <p:sp>
        <p:nvSpPr>
          <p:cNvPr id="386" name="Body Level One…"/>
          <p:cNvSpPr txBox="1">
            <a:spLocks noGrp="1"/>
          </p:cNvSpPr>
          <p:nvPr>
            <p:ph type="body" idx="1"/>
          </p:nvPr>
        </p:nvSpPr>
        <p:spPr>
          <a:xfrm>
            <a:off x="380999" y="2436810"/>
            <a:ext cx="11506200" cy="3836990"/>
          </a:xfrm>
          <a:prstGeom prst="rect">
            <a:avLst/>
          </a:prstGeom>
        </p:spPr>
        <p:txBody>
          <a:bodyPr/>
          <a:lstStyle>
            <a:lvl1pPr>
              <a:defRPr sz="1800">
                <a:solidFill>
                  <a:srgbClr val="333333"/>
                </a:solidFill>
              </a:defRPr>
            </a:lvl1pPr>
            <a:lvl2pPr marL="377189" indent="-205739">
              <a:defRPr sz="1800">
                <a:solidFill>
                  <a:srgbClr val="333333"/>
                </a:solidFill>
              </a:defRPr>
            </a:lvl2pPr>
            <a:lvl3pPr marL="571500" indent="-228600">
              <a:defRPr sz="1800">
                <a:solidFill>
                  <a:srgbClr val="333333"/>
                </a:solidFill>
              </a:defRPr>
            </a:lvl3pPr>
            <a:lvl4pPr marL="771525" indent="-257175">
              <a:defRPr sz="1800">
                <a:solidFill>
                  <a:srgbClr val="333333"/>
                </a:solidFill>
              </a:defRPr>
            </a:lvl4pPr>
            <a:lvl5pPr marL="942975" indent="-257175">
              <a:defRPr sz="1800">
                <a:solidFill>
                  <a:srgbClr val="333333"/>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a:extLst>
              <a:ext uri="{FF2B5EF4-FFF2-40B4-BE49-F238E27FC236}">
                <a16:creationId xmlns:a16="http://schemas.microsoft.com/office/drawing/2014/main" id="{AAECDF73-E554-4423-7168-7594AB909A7A}"/>
              </a:ext>
            </a:extLst>
          </p:cNvPr>
          <p:cNvSpPr txBox="1">
            <a:spLocks noGrp="1"/>
          </p:cNvSpPr>
          <p:nvPr>
            <p:ph type="sldNum" sz="quarter" idx="10"/>
          </p:nvPr>
        </p:nvSpPr>
        <p:spPr/>
        <p:txBody>
          <a:bodyPr/>
          <a:lstStyle>
            <a:lvl1pPr>
              <a:defRPr>
                <a:solidFill>
                  <a:srgbClr val="000000"/>
                </a:solidFill>
              </a:defRPr>
            </a:lvl1pPr>
          </a:lstStyle>
          <a:p>
            <a:pPr>
              <a:defRPr/>
            </a:pPr>
            <a:fld id="{F6A1C3FB-DD62-4458-BE3F-D06078C04607}" type="slidenum">
              <a:rPr/>
              <a:pPr>
                <a:defRPr/>
              </a:pPr>
              <a:t>‹#›</a:t>
            </a:fld>
            <a:endParaRPr/>
          </a:p>
        </p:txBody>
      </p:sp>
    </p:spTree>
    <p:extLst>
      <p:ext uri="{BB962C8B-B14F-4D97-AF65-F5344CB8AC3E}">
        <p14:creationId xmlns:p14="http://schemas.microsoft.com/office/powerpoint/2010/main" val="16475859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5DBE-111B-52DC-40BB-829131551DAC}"/>
              </a:ext>
            </a:extLst>
          </p:cNvPr>
          <p:cNvSpPr>
            <a:spLocks noGrp="1"/>
          </p:cNvSpPr>
          <p:nvPr>
            <p:ph type="title"/>
          </p:nvPr>
        </p:nvSpPr>
        <p:spPr>
          <a:solidFill>
            <a:srgbClr val="4472C4"/>
          </a:solidFill>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D15BBDB-519E-1074-70AF-482F62D6363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E7DE51-72EE-48CA-EE4E-8108DEB873BD}"/>
              </a:ext>
            </a:extLst>
          </p:cNvPr>
          <p:cNvSpPr>
            <a:spLocks noGrp="1"/>
          </p:cNvSpPr>
          <p:nvPr>
            <p:ph type="dt" sz="half" idx="10"/>
          </p:nvPr>
        </p:nvSpPr>
        <p:spPr/>
        <p:txBody>
          <a:bodyPr/>
          <a:lstStyle/>
          <a:p>
            <a:r>
              <a:rPr lang="en-US"/>
              <a:t>Saturday,22nd February 2025</a:t>
            </a:r>
            <a:endParaRPr lang="en-US" dirty="0"/>
          </a:p>
        </p:txBody>
      </p:sp>
      <p:sp>
        <p:nvSpPr>
          <p:cNvPr id="5" name="Footer Placeholder 4">
            <a:extLst>
              <a:ext uri="{FF2B5EF4-FFF2-40B4-BE49-F238E27FC236}">
                <a16:creationId xmlns:a16="http://schemas.microsoft.com/office/drawing/2014/main" id="{EED3A404-0FCF-3E7E-617A-FD0A9C592797}"/>
              </a:ext>
            </a:extLst>
          </p:cNvPr>
          <p:cNvSpPr>
            <a:spLocks noGrp="1"/>
          </p:cNvSpPr>
          <p:nvPr>
            <p:ph type="ftr" sz="quarter" idx="11"/>
          </p:nvPr>
        </p:nvSpPr>
        <p:spPr/>
        <p:txBody>
          <a:bodyPr/>
          <a:lstStyle/>
          <a:p>
            <a:r>
              <a:rPr lang="en-US" dirty="0"/>
              <a:t>President Elect &amp; Assistant Governor Learning - Oshawa</a:t>
            </a:r>
          </a:p>
        </p:txBody>
      </p:sp>
      <p:sp>
        <p:nvSpPr>
          <p:cNvPr id="6" name="Slide Number Placeholder 5">
            <a:extLst>
              <a:ext uri="{FF2B5EF4-FFF2-40B4-BE49-F238E27FC236}">
                <a16:creationId xmlns:a16="http://schemas.microsoft.com/office/drawing/2014/main" id="{EB4D9D13-2DB8-8E1E-26A6-7590E21DD07E}"/>
              </a:ext>
            </a:extLst>
          </p:cNvPr>
          <p:cNvSpPr>
            <a:spLocks noGrp="1"/>
          </p:cNvSpPr>
          <p:nvPr>
            <p:ph type="sldNum" sz="quarter" idx="12"/>
          </p:nvPr>
        </p:nvSpPr>
        <p:spPr/>
        <p:txBody>
          <a:bodyPr/>
          <a:lstStyle/>
          <a:p>
            <a:fld id="{FCC72C9C-92C7-834B-8975-EA44970B9A3F}"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618" y="6356351"/>
            <a:ext cx="2445354" cy="371756"/>
          </a:xfrm>
          <a:prstGeom prst="rect">
            <a:avLst/>
          </a:prstGeom>
        </p:spPr>
      </p:pic>
    </p:spTree>
    <p:extLst>
      <p:ext uri="{BB962C8B-B14F-4D97-AF65-F5344CB8AC3E}">
        <p14:creationId xmlns:p14="http://schemas.microsoft.com/office/powerpoint/2010/main" val="56945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3EE8-7AA4-C516-D161-81204DEAE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7B4D0A-51FB-AB80-44FA-115178C60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46DF3-4738-390E-D297-6EE48E0F213D}"/>
              </a:ext>
            </a:extLst>
          </p:cNvPr>
          <p:cNvSpPr>
            <a:spLocks noGrp="1"/>
          </p:cNvSpPr>
          <p:nvPr>
            <p:ph type="dt" sz="half" idx="10"/>
          </p:nvPr>
        </p:nvSpPr>
        <p:spPr/>
        <p:txBody>
          <a:bodyPr/>
          <a:lstStyle/>
          <a:p>
            <a:r>
              <a:rPr lang="en-US"/>
              <a:t>Saturday,22nd February 2025</a:t>
            </a:r>
          </a:p>
        </p:txBody>
      </p:sp>
      <p:sp>
        <p:nvSpPr>
          <p:cNvPr id="5" name="Footer Placeholder 4">
            <a:extLst>
              <a:ext uri="{FF2B5EF4-FFF2-40B4-BE49-F238E27FC236}">
                <a16:creationId xmlns:a16="http://schemas.microsoft.com/office/drawing/2014/main" id="{D0F05048-7A11-75D1-9BE5-37ABA89FA013}"/>
              </a:ext>
            </a:extLst>
          </p:cNvPr>
          <p:cNvSpPr>
            <a:spLocks noGrp="1"/>
          </p:cNvSpPr>
          <p:nvPr>
            <p:ph type="ftr" sz="quarter" idx="11"/>
          </p:nvPr>
        </p:nvSpPr>
        <p:spPr/>
        <p:txBody>
          <a:body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9F93CC8A-17E7-15BA-9E59-145B44BE2A1B}"/>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218134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00F-DA2A-964C-3668-E469B63ED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76F43-E87F-87F1-4685-81FC49F898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93EEC-4BE1-D09D-ABE6-4EC134AB4E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03175-20D9-890F-B9B4-57A86F8EA1D5}"/>
              </a:ext>
            </a:extLst>
          </p:cNvPr>
          <p:cNvSpPr>
            <a:spLocks noGrp="1"/>
          </p:cNvSpPr>
          <p:nvPr>
            <p:ph type="dt" sz="half" idx="10"/>
          </p:nvPr>
        </p:nvSpPr>
        <p:spPr/>
        <p:txBody>
          <a:bodyPr/>
          <a:lstStyle/>
          <a:p>
            <a:r>
              <a:rPr lang="en-US"/>
              <a:t>Saturday,22nd February 2025</a:t>
            </a:r>
          </a:p>
        </p:txBody>
      </p:sp>
      <p:sp>
        <p:nvSpPr>
          <p:cNvPr id="6" name="Footer Placeholder 5">
            <a:extLst>
              <a:ext uri="{FF2B5EF4-FFF2-40B4-BE49-F238E27FC236}">
                <a16:creationId xmlns:a16="http://schemas.microsoft.com/office/drawing/2014/main" id="{49732DE8-0936-2622-EFA6-DA1C6AA35EF8}"/>
              </a:ext>
            </a:extLst>
          </p:cNvPr>
          <p:cNvSpPr>
            <a:spLocks noGrp="1"/>
          </p:cNvSpPr>
          <p:nvPr>
            <p:ph type="ftr" sz="quarter" idx="11"/>
          </p:nvPr>
        </p:nvSpPr>
        <p:spPr/>
        <p:txBody>
          <a:bodyPr/>
          <a:lstStyle/>
          <a:p>
            <a:r>
              <a:rPr lang="en-US"/>
              <a:t>President Elect &amp; Assistant Governor Learning - Oshawa</a:t>
            </a:r>
          </a:p>
        </p:txBody>
      </p:sp>
      <p:sp>
        <p:nvSpPr>
          <p:cNvPr id="7" name="Slide Number Placeholder 6">
            <a:extLst>
              <a:ext uri="{FF2B5EF4-FFF2-40B4-BE49-F238E27FC236}">
                <a16:creationId xmlns:a16="http://schemas.microsoft.com/office/drawing/2014/main" id="{A9F7CA61-6653-B72F-5089-91534DF6C109}"/>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384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1EC1-70D9-B96F-1B08-5CE7C934C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2B51EB-F0D8-E7CD-0F56-8915DCDD5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0A509-0E76-E3FF-539E-6ABCFB8574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99DFF-07B8-BD5E-047C-B5CE7B193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D8423-196F-58BC-EB42-289DA1C4F3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63EE5E-5313-883E-C380-024FB2784F56}"/>
              </a:ext>
            </a:extLst>
          </p:cNvPr>
          <p:cNvSpPr>
            <a:spLocks noGrp="1"/>
          </p:cNvSpPr>
          <p:nvPr>
            <p:ph type="dt" sz="half" idx="10"/>
          </p:nvPr>
        </p:nvSpPr>
        <p:spPr/>
        <p:txBody>
          <a:bodyPr/>
          <a:lstStyle/>
          <a:p>
            <a:r>
              <a:rPr lang="en-US"/>
              <a:t>Saturday,22nd February 2025</a:t>
            </a:r>
          </a:p>
        </p:txBody>
      </p:sp>
      <p:sp>
        <p:nvSpPr>
          <p:cNvPr id="8" name="Footer Placeholder 7">
            <a:extLst>
              <a:ext uri="{FF2B5EF4-FFF2-40B4-BE49-F238E27FC236}">
                <a16:creationId xmlns:a16="http://schemas.microsoft.com/office/drawing/2014/main" id="{EC1534AD-09AC-2E2E-8EF4-6A5E23CEB6F4}"/>
              </a:ext>
            </a:extLst>
          </p:cNvPr>
          <p:cNvSpPr>
            <a:spLocks noGrp="1"/>
          </p:cNvSpPr>
          <p:nvPr>
            <p:ph type="ftr" sz="quarter" idx="11"/>
          </p:nvPr>
        </p:nvSpPr>
        <p:spPr/>
        <p:txBody>
          <a:bodyPr/>
          <a:lstStyle/>
          <a:p>
            <a:r>
              <a:rPr lang="en-US"/>
              <a:t>President Elect &amp; Assistant Governor Learning - Oshawa</a:t>
            </a:r>
          </a:p>
        </p:txBody>
      </p:sp>
      <p:sp>
        <p:nvSpPr>
          <p:cNvPr id="9" name="Slide Number Placeholder 8">
            <a:extLst>
              <a:ext uri="{FF2B5EF4-FFF2-40B4-BE49-F238E27FC236}">
                <a16:creationId xmlns:a16="http://schemas.microsoft.com/office/drawing/2014/main" id="{211AD848-E1B8-BE53-EFFC-EC8B9FE7C40F}"/>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1995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B444-57D9-5FD1-E551-79BD32FEA4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F1C1A-8E6D-37B2-2867-F2F025B5E594}"/>
              </a:ext>
            </a:extLst>
          </p:cNvPr>
          <p:cNvSpPr>
            <a:spLocks noGrp="1"/>
          </p:cNvSpPr>
          <p:nvPr>
            <p:ph type="dt" sz="half" idx="10"/>
          </p:nvPr>
        </p:nvSpPr>
        <p:spPr/>
        <p:txBody>
          <a:bodyPr/>
          <a:lstStyle/>
          <a:p>
            <a:r>
              <a:rPr lang="en-US"/>
              <a:t>Saturday,22nd February 2025</a:t>
            </a:r>
          </a:p>
        </p:txBody>
      </p:sp>
      <p:sp>
        <p:nvSpPr>
          <p:cNvPr id="4" name="Footer Placeholder 3">
            <a:extLst>
              <a:ext uri="{FF2B5EF4-FFF2-40B4-BE49-F238E27FC236}">
                <a16:creationId xmlns:a16="http://schemas.microsoft.com/office/drawing/2014/main" id="{F3CC7F21-29EC-1388-488F-43108066B818}"/>
              </a:ext>
            </a:extLst>
          </p:cNvPr>
          <p:cNvSpPr>
            <a:spLocks noGrp="1"/>
          </p:cNvSpPr>
          <p:nvPr>
            <p:ph type="ftr" sz="quarter" idx="11"/>
          </p:nvPr>
        </p:nvSpPr>
        <p:spPr/>
        <p:txBody>
          <a:bodyPr/>
          <a:lstStyle/>
          <a:p>
            <a:r>
              <a:rPr lang="en-US"/>
              <a:t>President Elect &amp; Assistant Governor Learning - Oshawa</a:t>
            </a:r>
          </a:p>
        </p:txBody>
      </p:sp>
      <p:sp>
        <p:nvSpPr>
          <p:cNvPr id="5" name="Slide Number Placeholder 4">
            <a:extLst>
              <a:ext uri="{FF2B5EF4-FFF2-40B4-BE49-F238E27FC236}">
                <a16:creationId xmlns:a16="http://schemas.microsoft.com/office/drawing/2014/main" id="{F9086842-FDD8-151F-587F-C85BCE99BC62}"/>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164226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85D66-5FF0-46CC-6E84-47D451B8888A}"/>
              </a:ext>
            </a:extLst>
          </p:cNvPr>
          <p:cNvSpPr>
            <a:spLocks noGrp="1"/>
          </p:cNvSpPr>
          <p:nvPr>
            <p:ph type="dt" sz="half" idx="10"/>
          </p:nvPr>
        </p:nvSpPr>
        <p:spPr/>
        <p:txBody>
          <a:bodyPr/>
          <a:lstStyle/>
          <a:p>
            <a:r>
              <a:rPr lang="en-US"/>
              <a:t>Saturday,22nd February 2025</a:t>
            </a:r>
          </a:p>
        </p:txBody>
      </p:sp>
      <p:sp>
        <p:nvSpPr>
          <p:cNvPr id="3" name="Footer Placeholder 2">
            <a:extLst>
              <a:ext uri="{FF2B5EF4-FFF2-40B4-BE49-F238E27FC236}">
                <a16:creationId xmlns:a16="http://schemas.microsoft.com/office/drawing/2014/main" id="{CB301B6C-C24D-DB8D-F11F-B0FD20354AC0}"/>
              </a:ext>
            </a:extLst>
          </p:cNvPr>
          <p:cNvSpPr>
            <a:spLocks noGrp="1"/>
          </p:cNvSpPr>
          <p:nvPr>
            <p:ph type="ftr" sz="quarter" idx="11"/>
          </p:nvPr>
        </p:nvSpPr>
        <p:spPr/>
        <p:txBody>
          <a:bodyPr/>
          <a:lstStyle/>
          <a:p>
            <a:r>
              <a:rPr lang="en-US"/>
              <a:t>President Elect &amp; Assistant Governor Learning - Oshawa</a:t>
            </a:r>
          </a:p>
        </p:txBody>
      </p:sp>
      <p:sp>
        <p:nvSpPr>
          <p:cNvPr id="4" name="Slide Number Placeholder 3">
            <a:extLst>
              <a:ext uri="{FF2B5EF4-FFF2-40B4-BE49-F238E27FC236}">
                <a16:creationId xmlns:a16="http://schemas.microsoft.com/office/drawing/2014/main" id="{C12357B0-36EC-4824-EA18-5C0FD2D2C49C}"/>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318624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C113-51D6-A38B-DAC0-06B60F8F9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B0D78F-8412-E210-348D-03673719D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3DDAC5-5EEA-3C65-25B3-33C3F0C2E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B2F49-7643-E10A-63DE-D9CAB76A0413}"/>
              </a:ext>
            </a:extLst>
          </p:cNvPr>
          <p:cNvSpPr>
            <a:spLocks noGrp="1"/>
          </p:cNvSpPr>
          <p:nvPr>
            <p:ph type="dt" sz="half" idx="10"/>
          </p:nvPr>
        </p:nvSpPr>
        <p:spPr/>
        <p:txBody>
          <a:bodyPr/>
          <a:lstStyle/>
          <a:p>
            <a:r>
              <a:rPr lang="en-US"/>
              <a:t>Saturday,22nd February 2025</a:t>
            </a:r>
          </a:p>
        </p:txBody>
      </p:sp>
      <p:sp>
        <p:nvSpPr>
          <p:cNvPr id="6" name="Footer Placeholder 5">
            <a:extLst>
              <a:ext uri="{FF2B5EF4-FFF2-40B4-BE49-F238E27FC236}">
                <a16:creationId xmlns:a16="http://schemas.microsoft.com/office/drawing/2014/main" id="{1505B1AE-B3EA-2436-195B-98BB18D8CFB8}"/>
              </a:ext>
            </a:extLst>
          </p:cNvPr>
          <p:cNvSpPr>
            <a:spLocks noGrp="1"/>
          </p:cNvSpPr>
          <p:nvPr>
            <p:ph type="ftr" sz="quarter" idx="11"/>
          </p:nvPr>
        </p:nvSpPr>
        <p:spPr/>
        <p:txBody>
          <a:bodyPr/>
          <a:lstStyle/>
          <a:p>
            <a:r>
              <a:rPr lang="en-US"/>
              <a:t>President Elect &amp; Assistant Governor Learning - Oshawa</a:t>
            </a:r>
          </a:p>
        </p:txBody>
      </p:sp>
      <p:sp>
        <p:nvSpPr>
          <p:cNvPr id="7" name="Slide Number Placeholder 6">
            <a:extLst>
              <a:ext uri="{FF2B5EF4-FFF2-40B4-BE49-F238E27FC236}">
                <a16:creationId xmlns:a16="http://schemas.microsoft.com/office/drawing/2014/main" id="{8D7F3998-27FC-4402-BBE2-225B79ADAC94}"/>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14702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2E5B-6ED7-7517-88F0-70D6CF7BB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70397B-E5EC-56E9-0F7D-0706489A1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F37E6-8319-9602-4041-3BF6C5AF8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9712C-036A-50D0-6613-DA0A542544D6}"/>
              </a:ext>
            </a:extLst>
          </p:cNvPr>
          <p:cNvSpPr>
            <a:spLocks noGrp="1"/>
          </p:cNvSpPr>
          <p:nvPr>
            <p:ph type="dt" sz="half" idx="10"/>
          </p:nvPr>
        </p:nvSpPr>
        <p:spPr/>
        <p:txBody>
          <a:bodyPr/>
          <a:lstStyle/>
          <a:p>
            <a:r>
              <a:rPr lang="en-US"/>
              <a:t>Saturday,22nd February 2025</a:t>
            </a:r>
          </a:p>
        </p:txBody>
      </p:sp>
      <p:sp>
        <p:nvSpPr>
          <p:cNvPr id="6" name="Footer Placeholder 5">
            <a:extLst>
              <a:ext uri="{FF2B5EF4-FFF2-40B4-BE49-F238E27FC236}">
                <a16:creationId xmlns:a16="http://schemas.microsoft.com/office/drawing/2014/main" id="{368173FA-F09B-6D62-FDD3-7FA872D18020}"/>
              </a:ext>
            </a:extLst>
          </p:cNvPr>
          <p:cNvSpPr>
            <a:spLocks noGrp="1"/>
          </p:cNvSpPr>
          <p:nvPr>
            <p:ph type="ftr" sz="quarter" idx="11"/>
          </p:nvPr>
        </p:nvSpPr>
        <p:spPr/>
        <p:txBody>
          <a:bodyPr/>
          <a:lstStyle/>
          <a:p>
            <a:r>
              <a:rPr lang="en-US"/>
              <a:t>President Elect &amp; Assistant Governor Learning - Oshawa</a:t>
            </a:r>
          </a:p>
        </p:txBody>
      </p:sp>
      <p:sp>
        <p:nvSpPr>
          <p:cNvPr id="7" name="Slide Number Placeholder 6">
            <a:extLst>
              <a:ext uri="{FF2B5EF4-FFF2-40B4-BE49-F238E27FC236}">
                <a16:creationId xmlns:a16="http://schemas.microsoft.com/office/drawing/2014/main" id="{FD67A87C-8872-6AC4-F83F-05C11E3546A7}"/>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3374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557849-6EB2-6FCF-CC38-38CDD96CB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F3EF2F-EA12-B6B6-1441-5CA6AB0CA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B9EBE-D29E-9492-A6ED-038442C08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Saturday,22nd February 2025</a:t>
            </a:r>
          </a:p>
        </p:txBody>
      </p:sp>
      <p:sp>
        <p:nvSpPr>
          <p:cNvPr id="5" name="Footer Placeholder 4">
            <a:extLst>
              <a:ext uri="{FF2B5EF4-FFF2-40B4-BE49-F238E27FC236}">
                <a16:creationId xmlns:a16="http://schemas.microsoft.com/office/drawing/2014/main" id="{86D6E556-BC40-4B33-9694-059A48CE7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D79031F8-82A4-6F5D-A18C-D99D9726D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72C9C-92C7-834B-8975-EA44970B9A3F}" type="slidenum">
              <a:rPr lang="en-US" smtClean="0"/>
              <a:t>‹#›</a:t>
            </a:fld>
            <a:endParaRPr lang="en-US"/>
          </a:p>
        </p:txBody>
      </p:sp>
    </p:spTree>
    <p:extLst>
      <p:ext uri="{BB962C8B-B14F-4D97-AF65-F5344CB8AC3E}">
        <p14:creationId xmlns:p14="http://schemas.microsoft.com/office/powerpoint/2010/main" val="42631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rotary.org/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rotary7070.org/" TargetMode="External"/><Relationship Id="rId4" Type="http://schemas.openxmlformats.org/officeDocument/2006/relationships/hyperlink" Target="https://portal.clubrunner.ca/5007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lubrunner.blob.core.windows.net/00000050157/en-ca/files/sitepage/public-image/lead-the-way---public-relations-committee-man/Lead-The-Way---2016-19-PR-Committee-Manual--226c_en--14-.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rotary7070.org/stories/rotary-s-people-of-action-campaign" TargetMode="External"/><Relationship Id="rId5" Type="http://schemas.openxmlformats.org/officeDocument/2006/relationships/hyperlink" Target="https://brandcenter.rotary.org/" TargetMode="External"/><Relationship Id="rId4" Type="http://schemas.openxmlformats.org/officeDocument/2006/relationships/hyperlink" Target="https://clubrunner.blob.core.windows.net/00000050157/en-ca/files/sitepage/public-image/rotarys-voice-and-visual-identity-guide/Rotary-Voice-and-Visual-Identity-Guide---547Aen---Sept-2016.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lifiles.com/files/resource/mediacrisis515.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clubrunner.blob.core.windows.net/00000050157/en-ca/files/sitepage/public-image/club-public-image-checklist/Club-public-image-chair-checklist-en---Jan-16--2023.pdf" TargetMode="External"/><Relationship Id="rId4" Type="http://schemas.openxmlformats.org/officeDocument/2006/relationships/hyperlink" Target="https://my.rotary.org/en/learning-reference/learn-topic/enhancing-our-public-imag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lubrunner.blob.core.windows.net/00000050157/en-ca/files/sitepage/public-image/club-web-presence-assessment/Web_Presence_Assessment-en.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youtu.be/-4ls6KfyUuc?si=rGKkxvax_P7btjPE" TargetMode="External"/><Relationship Id="rId4" Type="http://schemas.openxmlformats.org/officeDocument/2006/relationships/hyperlink" Target="https://www.youtube.com/watch?v=J_JM_hiXNx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forms.gle/KEqHeEM6GPDnkXWSA"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mailto:dave.f.andrews99@gmail.com"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mailto:solwayjj@gmail.com"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B6C0A-0107-8228-D0EB-A62EFA80F13F}"/>
              </a:ext>
            </a:extLst>
          </p:cNvPr>
          <p:cNvPicPr>
            <a:picLocks noChangeAspect="1"/>
          </p:cNvPicPr>
          <p:nvPr/>
        </p:nvPicPr>
        <p:blipFill rotWithShape="1">
          <a:blip r:embed="rId3"/>
          <a:srcRect l="53578" t="31403" r="1544" b="26471"/>
          <a:stretch/>
        </p:blipFill>
        <p:spPr>
          <a:xfrm>
            <a:off x="735981" y="5416579"/>
            <a:ext cx="2564780" cy="1305379"/>
          </a:xfrm>
          <a:prstGeom prst="rect">
            <a:avLst/>
          </a:prstGeom>
        </p:spPr>
      </p:pic>
      <p:sp>
        <p:nvSpPr>
          <p:cNvPr id="8" name="Rectangle 7">
            <a:extLst>
              <a:ext uri="{FF2B5EF4-FFF2-40B4-BE49-F238E27FC236}">
                <a16:creationId xmlns:a16="http://schemas.microsoft.com/office/drawing/2014/main" id="{CEA855E3-71D9-3366-5D8A-AB5324EAE1F9}"/>
              </a:ext>
            </a:extLst>
          </p:cNvPr>
          <p:cNvSpPr/>
          <p:nvPr/>
        </p:nvSpPr>
        <p:spPr>
          <a:xfrm>
            <a:off x="0" y="2941828"/>
            <a:ext cx="12192000" cy="1460810"/>
          </a:xfrm>
          <a:prstGeom prst="rect">
            <a:avLst/>
          </a:prstGeom>
          <a:solidFill>
            <a:srgbClr val="FAA4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5">
                    <a:lumMod val="75000"/>
                  </a:schemeClr>
                </a:solidFill>
                <a:latin typeface="Arial" panose="020B0604020202020204" pitchFamily="34" charset="0"/>
                <a:cs typeface="Arial" panose="020B0604020202020204" pitchFamily="34" charset="0"/>
              </a:rPr>
              <a:t>President Elect &amp; Assistant Governor Learning Seminar 2026/2027</a:t>
            </a:r>
            <a:endParaRPr lang="en-US" sz="3200" dirty="0"/>
          </a:p>
        </p:txBody>
      </p:sp>
      <p:sp>
        <p:nvSpPr>
          <p:cNvPr id="11" name="TextBox 10">
            <a:extLst>
              <a:ext uri="{FF2B5EF4-FFF2-40B4-BE49-F238E27FC236}">
                <a16:creationId xmlns:a16="http://schemas.microsoft.com/office/drawing/2014/main" id="{6ACF025F-8EB0-430F-09E8-9B5E4C92FCCA}"/>
              </a:ext>
            </a:extLst>
          </p:cNvPr>
          <p:cNvSpPr txBox="1"/>
          <p:nvPr/>
        </p:nvSpPr>
        <p:spPr>
          <a:xfrm>
            <a:off x="3226651" y="6069268"/>
            <a:ext cx="5738697" cy="369332"/>
          </a:xfrm>
          <a:prstGeom prst="rect">
            <a:avLst/>
          </a:prstGeom>
          <a:noFill/>
        </p:spPr>
        <p:txBody>
          <a:bodyPr wrap="square">
            <a:spAutoFit/>
          </a:bodyPr>
          <a:lstStyle/>
          <a:p>
            <a:pPr algn="ctr"/>
            <a:r>
              <a:rPr lang="en-US" dirty="0">
                <a:solidFill>
                  <a:srgbClr val="2F5597"/>
                </a:solidFill>
              </a:rPr>
              <a:t>Saturday, 7</a:t>
            </a:r>
            <a:r>
              <a:rPr lang="en-US" baseline="30000" dirty="0">
                <a:solidFill>
                  <a:srgbClr val="2F5597"/>
                </a:solidFill>
              </a:rPr>
              <a:t>th</a:t>
            </a:r>
            <a:r>
              <a:rPr lang="en-US" dirty="0">
                <a:solidFill>
                  <a:srgbClr val="2F5597"/>
                </a:solidFill>
              </a:rPr>
              <a:t> of February 2026 Oshawa Golf Club</a:t>
            </a:r>
          </a:p>
        </p:txBody>
      </p:sp>
      <p:sp>
        <p:nvSpPr>
          <p:cNvPr id="12" name="TextBox 11">
            <a:extLst>
              <a:ext uri="{FF2B5EF4-FFF2-40B4-BE49-F238E27FC236}">
                <a16:creationId xmlns:a16="http://schemas.microsoft.com/office/drawing/2014/main" id="{67C1F011-6120-4ED8-8849-C841F03956FC}"/>
              </a:ext>
            </a:extLst>
          </p:cNvPr>
          <p:cNvSpPr txBox="1"/>
          <p:nvPr/>
        </p:nvSpPr>
        <p:spPr>
          <a:xfrm>
            <a:off x="0" y="4409622"/>
            <a:ext cx="12192000" cy="1200329"/>
          </a:xfrm>
          <a:prstGeom prst="rect">
            <a:avLst/>
          </a:prstGeom>
          <a:noFill/>
        </p:spPr>
        <p:txBody>
          <a:bodyPr wrap="square" rtlCol="0">
            <a:spAutoFit/>
          </a:bodyPr>
          <a:lstStyle/>
          <a:p>
            <a:pPr algn="ctr"/>
            <a:r>
              <a:rPr lang="en-US" dirty="0">
                <a:solidFill>
                  <a:schemeClr val="accent1">
                    <a:lumMod val="75000"/>
                  </a:schemeClr>
                </a:solidFill>
                <a:latin typeface="Arial" panose="020B0604020202020204" pitchFamily="34" charset="0"/>
                <a:cs typeface="Arial" panose="020B0604020202020204" pitchFamily="34" charset="0"/>
              </a:rPr>
              <a:t>Rotary International President Olayinka Hakeem Babalola, member of the Rotary Club of Trans Amadi, Nigeria</a:t>
            </a:r>
            <a:endParaRPr lang="en-CA" dirty="0">
              <a:solidFill>
                <a:schemeClr val="accent1">
                  <a:lumMod val="75000"/>
                </a:schemeClr>
              </a:solidFill>
              <a:latin typeface="Arial" panose="020B0604020202020204" pitchFamily="34" charset="0"/>
              <a:cs typeface="Arial" panose="020B0604020202020204" pitchFamily="34" charset="0"/>
            </a:endParaRPr>
          </a:p>
          <a:p>
            <a:pPr algn="ctr"/>
            <a:endParaRPr lang="en-CA" kern="1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CA"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District Governor 7070 </a:t>
            </a:r>
            <a:r>
              <a:rPr lang="en-US"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Elizabeth (Liz) Compton, from the Rotary Club of Toronto Leaside</a:t>
            </a:r>
            <a:r>
              <a:rPr lang="en-CA"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CA" sz="1800" kern="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202"/>
            <a:ext cx="12192000" cy="3048000"/>
          </a:xfrm>
          <a:prstGeom prst="rect">
            <a:avLst/>
          </a:prstGeom>
        </p:spPr>
      </p:pic>
    </p:spTree>
    <p:extLst>
      <p:ext uri="{BB962C8B-B14F-4D97-AF65-F5344CB8AC3E}">
        <p14:creationId xmlns:p14="http://schemas.microsoft.com/office/powerpoint/2010/main" val="204788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8B07BAFA-D5E6-2703-D6F2-2FBD24DAB63D}"/>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93960F97-59EF-45FD-B3D8-6EBB05774470}"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10</a:t>
            </a:fld>
            <a:endParaRPr lang="en-US" altLang="en-US" sz="1200" b="1">
              <a:solidFill>
                <a:srgbClr val="000000"/>
              </a:solidFill>
              <a:latin typeface="Arial" panose="020B0604020202020204" pitchFamily="34" charset="0"/>
              <a:cs typeface="Arial" panose="020B0604020202020204" pitchFamily="34" charset="0"/>
            </a:endParaRPr>
          </a:p>
        </p:txBody>
      </p:sp>
      <p:sp>
        <p:nvSpPr>
          <p:cNvPr id="22531" name="Text Box 2">
            <a:extLst>
              <a:ext uri="{FF2B5EF4-FFF2-40B4-BE49-F238E27FC236}">
                <a16:creationId xmlns:a16="http://schemas.microsoft.com/office/drawing/2014/main" id="{038F66CB-673A-D972-B3E8-CABA5F1ADCF6}"/>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en-US" altLang="en-US" sz="2400" b="1">
                <a:solidFill>
                  <a:srgbClr val="000000"/>
                </a:solidFill>
                <a:latin typeface="Arial" panose="020B0604020202020204" pitchFamily="34" charset="0"/>
                <a:cs typeface="FrutigerLTStd-Roman" pitchFamily="32" charset="0"/>
              </a:rPr>
              <a:t>SOME KEY COMMITTEE RESPONSIBILITIES</a:t>
            </a:r>
            <a:endParaRPr lang="en-US" altLang="en-US" sz="2400" b="1">
              <a:solidFill>
                <a:srgbClr val="000000"/>
              </a:solidFill>
              <a:latin typeface="Arial" panose="020B0604020202020204" pitchFamily="34" charset="0"/>
              <a:cs typeface="Arial" panose="020B0604020202020204" pitchFamily="34" charset="0"/>
            </a:endParaRPr>
          </a:p>
        </p:txBody>
      </p:sp>
      <p:sp>
        <p:nvSpPr>
          <p:cNvPr id="22532" name="Text Box 3">
            <a:extLst>
              <a:ext uri="{FF2B5EF4-FFF2-40B4-BE49-F238E27FC236}">
                <a16:creationId xmlns:a16="http://schemas.microsoft.com/office/drawing/2014/main" id="{10F237B8-9E2F-6C67-F652-FEB2AF7206EE}"/>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indent="-1968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dirty="0">
              <a:solidFill>
                <a:srgbClr val="000000"/>
              </a:solidFill>
              <a:latin typeface="Arial" panose="020B0604020202020204" pitchFamily="34" charset="0"/>
              <a:cs typeface="FrutigerLTStd-Roman" pitchFamily="32" charset="0"/>
            </a:endParaRPr>
          </a:p>
          <a:p>
            <a:pPr>
              <a:lnSpc>
                <a:spcPct val="100000"/>
              </a:lnSpc>
              <a:spcBef>
                <a:spcPts val="600"/>
              </a:spcBef>
              <a:buNone/>
            </a:pPr>
            <a:r>
              <a:rPr lang="en-US" altLang="en-US" sz="2200" dirty="0">
                <a:solidFill>
                  <a:srgbClr val="000000"/>
                </a:solidFill>
                <a:latin typeface="Arial" panose="020B0604020202020204" pitchFamily="34" charset="0"/>
                <a:cs typeface="FrutigerLTStd-Roman" pitchFamily="32" charset="0"/>
              </a:rPr>
              <a:t>1</a:t>
            </a:r>
            <a:r>
              <a:rPr lang="en-US" altLang="en-US" sz="2400" dirty="0">
                <a:solidFill>
                  <a:srgbClr val="000000"/>
                </a:solidFill>
                <a:latin typeface="Arial" panose="020B0604020202020204" pitchFamily="34" charset="0"/>
                <a:cs typeface="FrutigerLTStd-Roman" pitchFamily="32" charset="0"/>
              </a:rPr>
              <a:t>. </a:t>
            </a:r>
            <a:r>
              <a:rPr lang="en-US" altLang="en-US" sz="2400" b="1" dirty="0">
                <a:solidFill>
                  <a:srgbClr val="000000"/>
                </a:solidFill>
                <a:latin typeface="Arial" panose="020B0604020202020204" pitchFamily="34" charset="0"/>
                <a:cs typeface="FrutigerLTStd-Roman" pitchFamily="32" charset="0"/>
              </a:rPr>
              <a:t>Use social media</a:t>
            </a:r>
            <a:r>
              <a:rPr lang="en-US" altLang="en-US" sz="2400" dirty="0">
                <a:solidFill>
                  <a:srgbClr val="000000"/>
                </a:solidFill>
                <a:latin typeface="Arial" panose="020B0604020202020204" pitchFamily="34" charset="0"/>
                <a:cs typeface="FrutigerLTStd-Roman" pitchFamily="32" charset="0"/>
              </a:rPr>
              <a:t> to promote awareness of Rotary</a:t>
            </a:r>
          </a:p>
          <a:p>
            <a:pPr>
              <a:lnSpc>
                <a:spcPct val="100000"/>
              </a:lnSpc>
              <a:spcBef>
                <a:spcPts val="600"/>
              </a:spcBef>
              <a:buNone/>
            </a:pPr>
            <a:r>
              <a:rPr lang="en-US" altLang="en-US" sz="2400" dirty="0">
                <a:solidFill>
                  <a:srgbClr val="000000"/>
                </a:solidFill>
                <a:latin typeface="Arial" panose="020B0604020202020204" pitchFamily="34" charset="0"/>
                <a:cs typeface="FrutigerLTStd-Roman" pitchFamily="32" charset="0"/>
              </a:rPr>
              <a:t>    and your club in your community</a:t>
            </a:r>
          </a:p>
          <a:p>
            <a:pPr>
              <a:lnSpc>
                <a:spcPct val="100000"/>
              </a:lnSpc>
              <a:spcBef>
                <a:spcPts val="600"/>
              </a:spcBef>
              <a:buNone/>
            </a:pPr>
            <a:endParaRPr lang="en-US" altLang="en-US" sz="2400" dirty="0">
              <a:solidFill>
                <a:srgbClr val="000000"/>
              </a:solidFill>
              <a:latin typeface="Arial" panose="020B0604020202020204" pitchFamily="34" charset="0"/>
              <a:cs typeface="FrutigerLTStd-Roman" pitchFamily="32" charset="0"/>
            </a:endParaRPr>
          </a:p>
          <a:p>
            <a:pPr>
              <a:lnSpc>
                <a:spcPct val="100000"/>
              </a:lnSpc>
              <a:spcBef>
                <a:spcPts val="600"/>
              </a:spcBef>
              <a:buNone/>
            </a:pPr>
            <a:r>
              <a:rPr lang="en-US" altLang="en-US" sz="2400" b="1" dirty="0">
                <a:solidFill>
                  <a:srgbClr val="000000"/>
                </a:solidFill>
                <a:latin typeface="Arial" panose="020B0604020202020204" pitchFamily="34" charset="0"/>
                <a:cs typeface="FrutigerLTStd-Roman" pitchFamily="32" charset="0"/>
              </a:rPr>
              <a:t>2. Share</a:t>
            </a:r>
            <a:r>
              <a:rPr lang="en-US" altLang="en-US" sz="2400" dirty="0">
                <a:solidFill>
                  <a:srgbClr val="000000"/>
                </a:solidFill>
                <a:latin typeface="Arial" panose="020B0604020202020204" pitchFamily="34" charset="0"/>
                <a:cs typeface="FrutigerLTStd-Roman" pitchFamily="32" charset="0"/>
              </a:rPr>
              <a:t> your club’s Rotary </a:t>
            </a:r>
            <a:r>
              <a:rPr lang="en-US" altLang="en-US" sz="2400" b="1" dirty="0">
                <a:solidFill>
                  <a:srgbClr val="000000"/>
                </a:solidFill>
                <a:latin typeface="Arial" panose="020B0604020202020204" pitchFamily="34" charset="0"/>
                <a:cs typeface="FrutigerLTStd-Roman" pitchFamily="32" charset="0"/>
              </a:rPr>
              <a:t>stories</a:t>
            </a:r>
            <a:r>
              <a:rPr lang="en-US" altLang="en-US" sz="2400" dirty="0">
                <a:solidFill>
                  <a:srgbClr val="000000"/>
                </a:solidFill>
                <a:latin typeface="Arial" panose="020B0604020202020204" pitchFamily="34" charset="0"/>
                <a:cs typeface="FrutigerLTStd-Roman" pitchFamily="32" charset="0"/>
              </a:rPr>
              <a:t> with the local media</a:t>
            </a:r>
          </a:p>
          <a:p>
            <a:pPr>
              <a:lnSpc>
                <a:spcPct val="100000"/>
              </a:lnSpc>
              <a:spcBef>
                <a:spcPts val="600"/>
              </a:spcBef>
              <a:buNone/>
            </a:pPr>
            <a:r>
              <a:rPr lang="en-US" altLang="en-US" sz="2400" dirty="0">
                <a:solidFill>
                  <a:srgbClr val="000000"/>
                </a:solidFill>
                <a:latin typeface="Arial" panose="020B0604020202020204" pitchFamily="34" charset="0"/>
                <a:cs typeface="FrutigerLTStd-Roman" pitchFamily="32" charset="0"/>
              </a:rPr>
              <a:t>    (including social media)</a:t>
            </a:r>
          </a:p>
          <a:p>
            <a:pPr>
              <a:lnSpc>
                <a:spcPct val="100000"/>
              </a:lnSpc>
              <a:spcBef>
                <a:spcPts val="600"/>
              </a:spcBef>
              <a:buNone/>
            </a:pPr>
            <a:endParaRPr lang="en-US" altLang="en-US" sz="2400" dirty="0">
              <a:solidFill>
                <a:srgbClr val="000000"/>
              </a:solidFill>
              <a:latin typeface="Arial" panose="020B0604020202020204" pitchFamily="34" charset="0"/>
              <a:cs typeface="FrutigerLTStd-Roman" pitchFamily="32" charset="0"/>
            </a:endParaRPr>
          </a:p>
          <a:p>
            <a:pPr>
              <a:lnSpc>
                <a:spcPct val="100000"/>
              </a:lnSpc>
              <a:spcBef>
                <a:spcPts val="600"/>
              </a:spcBef>
              <a:buNone/>
            </a:pPr>
            <a:r>
              <a:rPr lang="en-US" altLang="en-US" sz="2400" dirty="0">
                <a:solidFill>
                  <a:srgbClr val="000000"/>
                </a:solidFill>
                <a:latin typeface="Arial" panose="020B0604020202020204" pitchFamily="34" charset="0"/>
                <a:cs typeface="FrutigerLTStd-Roman" pitchFamily="32" charset="0"/>
              </a:rPr>
              <a:t>3. Become familiar with Rotary’s public relations </a:t>
            </a:r>
            <a:r>
              <a:rPr lang="en-US" altLang="en-US" sz="2400" b="1" dirty="0">
                <a:solidFill>
                  <a:srgbClr val="000000"/>
                </a:solidFill>
                <a:latin typeface="Arial" panose="020B0604020202020204" pitchFamily="34" charset="0"/>
                <a:cs typeface="FrutigerLTStd-Roman" pitchFamily="32" charset="0"/>
              </a:rPr>
              <a:t>resources</a:t>
            </a:r>
            <a:r>
              <a:rPr lang="en-US" altLang="en-US" sz="2400" b="1" dirty="0">
                <a:solidFill>
                  <a:srgbClr val="000000"/>
                </a:solidFill>
                <a:latin typeface="FrutigerLTStd-Roman" pitchFamily="32" charset="0"/>
                <a:cs typeface="FrutigerLTStd-Roman" pitchFamily="32" charset="0"/>
              </a:rPr>
              <a:t> </a:t>
            </a:r>
            <a:r>
              <a:rPr lang="en-US" altLang="en-US" sz="2400" dirty="0">
                <a:solidFill>
                  <a:srgbClr val="000000"/>
                </a:solidFill>
                <a:latin typeface="FrutigerLTStd-Roman" pitchFamily="32" charset="0"/>
                <a:cs typeface="FrutigerLTStd-Roman" pitchFamily="32" charset="0"/>
              </a:rPr>
              <a:t> </a:t>
            </a:r>
          </a:p>
          <a:p>
            <a:pPr eaLnBrk="1" hangingPunct="1">
              <a:lnSpc>
                <a:spcPct val="100000"/>
              </a:lnSpc>
              <a:spcBef>
                <a:spcPct val="0"/>
              </a:spcBef>
              <a:buFontTx/>
              <a:buNone/>
            </a:pPr>
            <a:endParaRPr lang="en-US" altLang="en-US" sz="2200" dirty="0">
              <a:solidFill>
                <a:srgbClr val="000000"/>
              </a:solidFill>
              <a:latin typeface="FrutigerLTStd-Roman" pitchFamily="32" charset="0"/>
              <a:cs typeface="FrutigerLTStd-Roman" pitchFamily="32" charset="0"/>
            </a:endParaRPr>
          </a:p>
          <a:p>
            <a:pPr eaLnBrk="1" hangingPunct="1">
              <a:lnSpc>
                <a:spcPct val="100000"/>
              </a:lnSpc>
              <a:spcBef>
                <a:spcPct val="0"/>
              </a:spcBef>
              <a:buFontTx/>
              <a:buNone/>
            </a:pPr>
            <a:endParaRPr lang="en-US" altLang="en-US" sz="2400" dirty="0">
              <a:solidFill>
                <a:srgbClr val="333399"/>
              </a:solidFill>
              <a:latin typeface="FrutigerLTStd-Roman" pitchFamily="32" charset="0"/>
              <a:cs typeface="FrutigerLTStd-Roman" pitchFamily="32" charset="0"/>
            </a:endParaRPr>
          </a:p>
          <a:p>
            <a:pPr eaLnBrk="1" hangingPunct="1">
              <a:lnSpc>
                <a:spcPct val="100000"/>
              </a:lnSpc>
              <a:spcBef>
                <a:spcPct val="0"/>
              </a:spcBef>
              <a:buFontTx/>
              <a:buNone/>
            </a:pPr>
            <a:endParaRPr lang="en-US" altLang="en-US" sz="2400" dirty="0">
              <a:solidFill>
                <a:srgbClr val="333399"/>
              </a:solidFill>
              <a:latin typeface="FrutigerLTStd-Roman" pitchFamily="32" charset="0"/>
              <a:cs typeface="FrutigerLTStd-Roman" pitchFamily="32" charset="0"/>
            </a:endParaRPr>
          </a:p>
          <a:p>
            <a:pPr lvl="2">
              <a:lnSpc>
                <a:spcPct val="100000"/>
              </a:lnSpc>
              <a:spcBef>
                <a:spcPts val="600"/>
              </a:spcBef>
              <a:buNone/>
            </a:pPr>
            <a:endParaRPr lang="en-US" altLang="en-US" sz="2400" dirty="0">
              <a:solidFill>
                <a:srgbClr val="333399"/>
              </a:solidFill>
              <a:latin typeface="FrutigerLTStd-Roman" pitchFamily="32" charset="0"/>
              <a:cs typeface="FrutigerLTStd-Roman" pitchFamily="32"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0A66361C-2668-4814-78D7-C4B845BA9E3A}"/>
              </a:ext>
            </a:extLst>
          </p:cNvPr>
          <p:cNvSpPr>
            <a:spLocks noGrp="1" noChangeArrowheads="1"/>
          </p:cNvSpPr>
          <p:nvPr>
            <p:ph type="title"/>
          </p:nvPr>
        </p:nvSpPr>
        <p:spPr>
          <a:xfrm>
            <a:off x="2312989" y="252413"/>
            <a:ext cx="695483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b="1" dirty="0">
                <a:solidFill>
                  <a:schemeClr val="bg1"/>
                </a:solidFill>
                <a:latin typeface="Arial" panose="020B0604020202020204" pitchFamily="34" charset="0"/>
                <a:cs typeface="Arial" panose="020B0604020202020204" pitchFamily="34" charset="0"/>
              </a:rPr>
              <a:t> </a:t>
            </a:r>
            <a:r>
              <a:rPr lang="en-US" altLang="en-US" sz="3600" dirty="0">
                <a:solidFill>
                  <a:schemeClr val="bg1"/>
                </a:solidFill>
                <a:latin typeface="Arial" panose="020B0604020202020204" pitchFamily="34" charset="0"/>
                <a:cs typeface="Arial" panose="020B0604020202020204" pitchFamily="34" charset="0"/>
              </a:rPr>
              <a:t>Know your media in your area</a:t>
            </a:r>
          </a:p>
        </p:txBody>
      </p:sp>
      <p:sp>
        <p:nvSpPr>
          <p:cNvPr id="4" name="Date Placeholder 3">
            <a:extLst>
              <a:ext uri="{FF2B5EF4-FFF2-40B4-BE49-F238E27FC236}">
                <a16:creationId xmlns:a16="http://schemas.microsoft.com/office/drawing/2014/main" id="{1DE28617-5D0A-9D88-34F5-B67B76F23916}"/>
              </a:ext>
            </a:extLst>
          </p:cNvPr>
          <p:cNvSpPr>
            <a:spLocks noGrp="1"/>
          </p:cNvSpPr>
          <p:nvPr>
            <p:ph type="dt" sz="quarter" idx="10"/>
          </p:nvPr>
        </p:nvSpPr>
        <p:spPr/>
        <p:txBody>
          <a:bodyPr/>
          <a:lstStyle/>
          <a:p>
            <a:pPr>
              <a:defRPr/>
            </a:pPr>
            <a:endParaRPr lang="en-CA" altLang="en-US"/>
          </a:p>
        </p:txBody>
      </p:sp>
      <p:sp>
        <p:nvSpPr>
          <p:cNvPr id="18434" name="Text Box 2">
            <a:extLst>
              <a:ext uri="{FF2B5EF4-FFF2-40B4-BE49-F238E27FC236}">
                <a16:creationId xmlns:a16="http://schemas.microsoft.com/office/drawing/2014/main" id="{2CA5D397-F7B7-1BF6-AEFF-06D328D89EA4}"/>
              </a:ext>
            </a:extLst>
          </p:cNvPr>
          <p:cNvSpPr txBox="1">
            <a:spLocks noChangeArrowheads="1"/>
          </p:cNvSpPr>
          <p:nvPr/>
        </p:nvSpPr>
        <p:spPr bwMode="auto">
          <a:xfrm>
            <a:off x="2152650" y="1395414"/>
            <a:ext cx="7907338" cy="4770437"/>
          </a:xfrm>
          <a:prstGeom prst="rect">
            <a:avLst/>
          </a:prstGeom>
          <a:noFill/>
          <a:ln>
            <a:noFill/>
          </a:ln>
          <a:effectLst/>
        </p:spPr>
        <p:txBody>
          <a:bodyPr lIns="90000" tIns="46800" rIns="90000" bIns="46800"/>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1pPr>
            <a:lvl2pPr marL="914400" indent="-339725">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9pPr>
          </a:lstStyle>
          <a:p>
            <a:pPr marL="342900" indent="-342900">
              <a:spcBef>
                <a:spcPts val="600"/>
              </a:spcBef>
              <a:buClr>
                <a:srgbClr val="1E5491"/>
              </a:buClr>
              <a:buFont typeface="Arial" panose="020B0604020202020204" pitchFamily="34" charset="0"/>
              <a:buChar char="•"/>
              <a:defRPr/>
            </a:pPr>
            <a:r>
              <a:rPr lang="en-US" altLang="en-US" sz="2400" dirty="0">
                <a:solidFill>
                  <a:schemeClr val="tx1"/>
                </a:solidFill>
              </a:rPr>
              <a:t>Print or ON LINE – Daily, Weekly, Monthly, Regional, SNAP / </a:t>
            </a:r>
            <a:r>
              <a:rPr lang="en-US" altLang="en-US" sz="2400" dirty="0" err="1">
                <a:solidFill>
                  <a:schemeClr val="tx1"/>
                </a:solidFill>
              </a:rPr>
              <a:t>Neighbour</a:t>
            </a:r>
            <a:r>
              <a:rPr lang="en-US" altLang="en-US" sz="2400" dirty="0">
                <a:solidFill>
                  <a:schemeClr val="tx1"/>
                </a:solidFill>
              </a:rPr>
              <a:t> Today</a:t>
            </a:r>
          </a:p>
          <a:p>
            <a:pPr marL="342900" indent="-342900">
              <a:spcBef>
                <a:spcPts val="600"/>
              </a:spcBef>
              <a:buClr>
                <a:srgbClr val="1E5491"/>
              </a:buClr>
              <a:buFont typeface="Arial" panose="020B0604020202020204" pitchFamily="34" charset="0"/>
              <a:buChar char="•"/>
              <a:defRPr/>
            </a:pPr>
            <a:r>
              <a:rPr lang="en-US" altLang="en-US" sz="2400" dirty="0">
                <a:solidFill>
                  <a:schemeClr val="tx1"/>
                </a:solidFill>
              </a:rPr>
              <a:t>Radio – Local Stations </a:t>
            </a:r>
          </a:p>
          <a:p>
            <a:pPr marL="342900" indent="-342900">
              <a:spcBef>
                <a:spcPts val="600"/>
              </a:spcBef>
              <a:buClr>
                <a:srgbClr val="1E5491"/>
              </a:buClr>
              <a:buFont typeface="Arial" panose="020B0604020202020204" pitchFamily="34" charset="0"/>
              <a:buChar char="•"/>
              <a:defRPr/>
            </a:pPr>
            <a:r>
              <a:rPr lang="en-US" altLang="en-US" sz="2400" dirty="0">
                <a:solidFill>
                  <a:schemeClr val="tx1"/>
                </a:solidFill>
              </a:rPr>
              <a:t>TV – Local, National, Cable</a:t>
            </a:r>
          </a:p>
          <a:p>
            <a:pPr marL="342900" indent="-342900">
              <a:spcBef>
                <a:spcPts val="600"/>
              </a:spcBef>
              <a:buClr>
                <a:srgbClr val="1E5491"/>
              </a:buClr>
              <a:buFont typeface="Arial" panose="020B0604020202020204" pitchFamily="34" charset="0"/>
              <a:buChar char="•"/>
              <a:defRPr/>
            </a:pPr>
            <a:r>
              <a:rPr lang="en-US" altLang="en-US" sz="2400" dirty="0">
                <a:solidFill>
                  <a:schemeClr val="tx1"/>
                </a:solidFill>
              </a:rPr>
              <a:t>Social Media – Facebook, Twitter, Instagram, ETC !!!</a:t>
            </a:r>
          </a:p>
          <a:p>
            <a:pPr marL="346075" indent="-342900">
              <a:spcBef>
                <a:spcPts val="600"/>
              </a:spcBef>
              <a:buFont typeface="Arial" panose="020B0604020202020204" pitchFamily="34" charset="0"/>
              <a:buChar char="•"/>
              <a:defRPr/>
            </a:pPr>
            <a:endParaRPr lang="en-US" altLang="en-US" sz="2400" b="1" dirty="0">
              <a:solidFill>
                <a:schemeClr val="tx1"/>
              </a:solidFill>
            </a:endParaRPr>
          </a:p>
          <a:p>
            <a:pPr marL="342900" indent="-342900">
              <a:spcBef>
                <a:spcPts val="600"/>
              </a:spcBef>
              <a:buClr>
                <a:srgbClr val="1E5491"/>
              </a:buClr>
              <a:buFont typeface="Arial" panose="020B0604020202020204" pitchFamily="34" charset="0"/>
              <a:buChar char="•"/>
              <a:defRPr/>
            </a:pPr>
            <a:r>
              <a:rPr lang="en-US" altLang="en-US" sz="2400" b="1" dirty="0">
                <a:solidFill>
                  <a:schemeClr val="tx1"/>
                </a:solidFill>
              </a:rPr>
              <a:t>Do you know the news editors and reporters at each media location? </a:t>
            </a:r>
          </a:p>
          <a:p>
            <a:pPr marL="917575" lvl="1" indent="-342900">
              <a:spcBef>
                <a:spcPts val="600"/>
              </a:spcBef>
              <a:buClr>
                <a:srgbClr val="1E5491"/>
              </a:buClr>
              <a:buSzPct val="80000"/>
              <a:buFont typeface="Arial" panose="020B0604020202020204" pitchFamily="34" charset="0"/>
              <a:buChar char="•"/>
              <a:defRPr/>
            </a:pPr>
            <a:r>
              <a:rPr lang="en-US" altLang="en-US" sz="2400" dirty="0">
                <a:solidFill>
                  <a:schemeClr val="tx1"/>
                </a:solidFill>
              </a:rPr>
              <a:t>The names, email addresses, phone numbers</a:t>
            </a:r>
          </a:p>
          <a:p>
            <a:pPr marL="917575" lvl="1" indent="-342900">
              <a:spcBef>
                <a:spcPts val="600"/>
              </a:spcBef>
              <a:buClr>
                <a:srgbClr val="1E5491"/>
              </a:buClr>
              <a:buSzPct val="80000"/>
              <a:buFont typeface="Arial" panose="020B0604020202020204" pitchFamily="34" charset="0"/>
              <a:buChar char="•"/>
              <a:defRPr/>
            </a:pPr>
            <a:r>
              <a:rPr lang="en-US" altLang="en-US" sz="2400" dirty="0">
                <a:solidFill>
                  <a:schemeClr val="tx1"/>
                </a:solidFill>
              </a:rPr>
              <a:t>Their deadlines for publishing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F4AFB44F-F442-77B1-26C4-D318AAAABA73}"/>
              </a:ext>
            </a:extLst>
          </p:cNvPr>
          <p:cNvSpPr>
            <a:spLocks noGrp="1" noChangeArrowheads="1"/>
          </p:cNvSpPr>
          <p:nvPr>
            <p:ph type="title"/>
          </p:nvPr>
        </p:nvSpPr>
        <p:spPr>
          <a:xfrm>
            <a:off x="2312988" y="252413"/>
            <a:ext cx="7726362"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chemeClr val="bg1"/>
                </a:solidFill>
                <a:latin typeface="Arial" panose="020B0604020202020204" pitchFamily="34" charset="0"/>
                <a:cs typeface="Arial" panose="020B0604020202020204" pitchFamily="34" charset="0"/>
              </a:rPr>
              <a:t>Know your media in your area</a:t>
            </a:r>
          </a:p>
        </p:txBody>
      </p:sp>
      <p:sp>
        <p:nvSpPr>
          <p:cNvPr id="4" name="Date Placeholder 3">
            <a:extLst>
              <a:ext uri="{FF2B5EF4-FFF2-40B4-BE49-F238E27FC236}">
                <a16:creationId xmlns:a16="http://schemas.microsoft.com/office/drawing/2014/main" id="{203977C3-98AF-DC22-8300-7C80A5A9724C}"/>
              </a:ext>
            </a:extLst>
          </p:cNvPr>
          <p:cNvSpPr>
            <a:spLocks noGrp="1"/>
          </p:cNvSpPr>
          <p:nvPr>
            <p:ph type="dt" sz="quarter" idx="10"/>
          </p:nvPr>
        </p:nvSpPr>
        <p:spPr/>
        <p:txBody>
          <a:bodyPr/>
          <a:lstStyle/>
          <a:p>
            <a:pPr>
              <a:defRPr/>
            </a:pPr>
            <a:endParaRPr lang="en-CA" altLang="en-US"/>
          </a:p>
        </p:txBody>
      </p:sp>
      <p:sp>
        <p:nvSpPr>
          <p:cNvPr id="18434" name="Text Box 2">
            <a:extLst>
              <a:ext uri="{FF2B5EF4-FFF2-40B4-BE49-F238E27FC236}">
                <a16:creationId xmlns:a16="http://schemas.microsoft.com/office/drawing/2014/main" id="{CAD697CA-1036-F79F-1C32-6970B632026F}"/>
              </a:ext>
            </a:extLst>
          </p:cNvPr>
          <p:cNvSpPr txBox="1">
            <a:spLocks noChangeArrowheads="1"/>
          </p:cNvSpPr>
          <p:nvPr/>
        </p:nvSpPr>
        <p:spPr bwMode="auto">
          <a:xfrm>
            <a:off x="2152650" y="1395414"/>
            <a:ext cx="7907338" cy="4770437"/>
          </a:xfrm>
          <a:prstGeom prst="rect">
            <a:avLst/>
          </a:prstGeom>
          <a:noFill/>
          <a:ln>
            <a:noFill/>
          </a:ln>
          <a:effectLst/>
        </p:spPr>
        <p:txBody>
          <a:bodyPr lIns="90000" tIns="46800" rIns="90000" bIns="46800"/>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1pPr>
            <a:lvl2pPr marL="914400" indent="-339725">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9pPr>
          </a:lstStyle>
          <a:p>
            <a:pPr marL="342900" indent="-342900">
              <a:spcBef>
                <a:spcPts val="600"/>
              </a:spcBef>
              <a:buClr>
                <a:srgbClr val="1E5491"/>
              </a:buClr>
              <a:buFont typeface="Arial" panose="020B0604020202020204" pitchFamily="34" charset="0"/>
              <a:buChar char="•"/>
              <a:defRPr/>
            </a:pPr>
            <a:r>
              <a:rPr lang="en-US" altLang="en-US" sz="2400" b="1" dirty="0">
                <a:solidFill>
                  <a:schemeClr val="tx1"/>
                </a:solidFill>
              </a:rPr>
              <a:t>Do you reach out to the news editors at each media location?</a:t>
            </a:r>
          </a:p>
          <a:p>
            <a:pPr marL="0" indent="0">
              <a:spcBef>
                <a:spcPts val="600"/>
              </a:spcBef>
              <a:buClr>
                <a:srgbClr val="1E5491"/>
              </a:buClr>
              <a:defRPr/>
            </a:pPr>
            <a:r>
              <a:rPr lang="en-US" altLang="en-US" sz="2400" b="1" dirty="0">
                <a:solidFill>
                  <a:schemeClr val="tx1"/>
                </a:solidFill>
              </a:rPr>
              <a:t> </a:t>
            </a:r>
          </a:p>
          <a:p>
            <a:pPr marL="917575" lvl="1" indent="-342900">
              <a:spcBef>
                <a:spcPts val="600"/>
              </a:spcBef>
              <a:buClr>
                <a:srgbClr val="1E5491"/>
              </a:buClr>
              <a:buSzPct val="80000"/>
              <a:buFont typeface="Arial" panose="020B0604020202020204" pitchFamily="34" charset="0"/>
              <a:buChar char="•"/>
              <a:defRPr/>
            </a:pPr>
            <a:r>
              <a:rPr lang="en-US" altLang="en-US" sz="2400" dirty="0">
                <a:solidFill>
                  <a:schemeClr val="tx1"/>
                </a:solidFill>
              </a:rPr>
              <a:t>Give them a call. </a:t>
            </a:r>
          </a:p>
          <a:p>
            <a:pPr marL="917575" lvl="1" indent="-342900">
              <a:spcBef>
                <a:spcPts val="600"/>
              </a:spcBef>
              <a:buClr>
                <a:srgbClr val="1E5491"/>
              </a:buClr>
              <a:buSzPct val="80000"/>
              <a:buFont typeface="Arial" panose="020B0604020202020204" pitchFamily="34" charset="0"/>
              <a:buChar char="•"/>
              <a:defRPr/>
            </a:pPr>
            <a:endParaRPr lang="en-US" altLang="en-US" sz="2400" dirty="0">
              <a:solidFill>
                <a:schemeClr val="tx1"/>
              </a:solidFill>
            </a:endParaRPr>
          </a:p>
          <a:p>
            <a:pPr marL="917575" lvl="1" indent="-342900">
              <a:spcBef>
                <a:spcPts val="600"/>
              </a:spcBef>
              <a:buClr>
                <a:srgbClr val="1E5491"/>
              </a:buClr>
              <a:buSzPct val="80000"/>
              <a:buFont typeface="Arial" panose="020B0604020202020204" pitchFamily="34" charset="0"/>
              <a:buChar char="•"/>
              <a:defRPr/>
            </a:pPr>
            <a:r>
              <a:rPr lang="en-US" altLang="en-US" sz="2400" dirty="0">
                <a:solidFill>
                  <a:schemeClr val="tx1"/>
                </a:solidFill>
              </a:rPr>
              <a:t>Invite them to a Rotary Meeting to see what Rotary is all about </a:t>
            </a:r>
          </a:p>
          <a:p>
            <a:pPr marL="917575" lvl="1" indent="-342900">
              <a:spcBef>
                <a:spcPts val="600"/>
              </a:spcBef>
              <a:buClr>
                <a:srgbClr val="1E5491"/>
              </a:buClr>
              <a:buSzPct val="80000"/>
              <a:buFont typeface="Arial" panose="020B0604020202020204" pitchFamily="34" charset="0"/>
              <a:buChar char="•"/>
              <a:defRPr/>
            </a:pPr>
            <a:endParaRPr lang="en-US" altLang="en-US" sz="2400" dirty="0">
              <a:solidFill>
                <a:schemeClr val="tx1"/>
              </a:solidFill>
            </a:endParaRPr>
          </a:p>
          <a:p>
            <a:pPr marL="917575" lvl="1" indent="-342900">
              <a:spcBef>
                <a:spcPts val="600"/>
              </a:spcBef>
              <a:buClr>
                <a:srgbClr val="1E5491"/>
              </a:buClr>
              <a:buSzPct val="80000"/>
              <a:buFont typeface="Arial" panose="020B0604020202020204" pitchFamily="34" charset="0"/>
              <a:buChar char="•"/>
              <a:defRPr/>
            </a:pPr>
            <a:r>
              <a:rPr lang="en-US" altLang="en-US" sz="2400" dirty="0">
                <a:solidFill>
                  <a:schemeClr val="tx1"/>
                </a:solidFill>
              </a:rPr>
              <a:t>Invite them to be a speaker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60A88AC8-A974-AA16-7816-D62D2AFAD77E}"/>
              </a:ext>
            </a:extLst>
          </p:cNvPr>
          <p:cNvSpPr>
            <a:spLocks noGrp="1" noChangeArrowheads="1"/>
          </p:cNvSpPr>
          <p:nvPr>
            <p:ph type="title"/>
          </p:nvPr>
        </p:nvSpPr>
        <p:spPr>
          <a:xfrm>
            <a:off x="1376217" y="423863"/>
            <a:ext cx="9476509" cy="1143000"/>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b="1" dirty="0">
                <a:solidFill>
                  <a:schemeClr val="bg1"/>
                </a:solidFill>
                <a:latin typeface="Arial" panose="020B0604020202020204" pitchFamily="34" charset="0"/>
                <a:cs typeface="Arial" panose="020B0604020202020204" pitchFamily="34" charset="0"/>
              </a:rPr>
              <a:t> </a:t>
            </a:r>
            <a:r>
              <a:rPr lang="en-US" altLang="en-US" sz="3600" dirty="0">
                <a:solidFill>
                  <a:schemeClr val="bg1"/>
                </a:solidFill>
                <a:latin typeface="Arial" panose="020B0604020202020204" pitchFamily="34" charset="0"/>
                <a:cs typeface="Arial" panose="020B0604020202020204" pitchFamily="34" charset="0"/>
              </a:rPr>
              <a:t>Press Releases and Social Media Posts</a:t>
            </a:r>
          </a:p>
        </p:txBody>
      </p:sp>
      <p:sp>
        <p:nvSpPr>
          <p:cNvPr id="4" name="Date Placeholder 3">
            <a:extLst>
              <a:ext uri="{FF2B5EF4-FFF2-40B4-BE49-F238E27FC236}">
                <a16:creationId xmlns:a16="http://schemas.microsoft.com/office/drawing/2014/main" id="{7721F26C-48EB-917D-8A1D-0BDCD19098DD}"/>
              </a:ext>
            </a:extLst>
          </p:cNvPr>
          <p:cNvSpPr>
            <a:spLocks noGrp="1"/>
          </p:cNvSpPr>
          <p:nvPr>
            <p:ph type="dt" sz="quarter" idx="10"/>
          </p:nvPr>
        </p:nvSpPr>
        <p:spPr/>
        <p:txBody>
          <a:bodyPr/>
          <a:lstStyle/>
          <a:p>
            <a:pPr>
              <a:defRPr/>
            </a:pPr>
            <a:endParaRPr lang="en-CA" altLang="en-US"/>
          </a:p>
        </p:txBody>
      </p:sp>
      <p:sp>
        <p:nvSpPr>
          <p:cNvPr id="30724" name="Text Box 2">
            <a:extLst>
              <a:ext uri="{FF2B5EF4-FFF2-40B4-BE49-F238E27FC236}">
                <a16:creationId xmlns:a16="http://schemas.microsoft.com/office/drawing/2014/main" id="{9F404506-F0CF-5C14-A29F-F17F4244AAC1}"/>
              </a:ext>
            </a:extLst>
          </p:cNvPr>
          <p:cNvSpPr txBox="1">
            <a:spLocks noChangeArrowheads="1"/>
          </p:cNvSpPr>
          <p:nvPr/>
        </p:nvSpPr>
        <p:spPr bwMode="auto">
          <a:xfrm>
            <a:off x="2152651" y="1566864"/>
            <a:ext cx="790416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457200" indent="-457200">
              <a:lnSpc>
                <a:spcPct val="90000"/>
              </a:lnSpc>
              <a:spcBef>
                <a:spcPts val="1000"/>
              </a:spcBef>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tx1"/>
                </a:solidFill>
                <a:latin typeface="Calibri" panose="020F0502020204030204" pitchFamily="34" charset="0"/>
              </a:defRPr>
            </a:lvl1pPr>
            <a:lvl2pPr marL="914400" indent="-342900">
              <a:lnSpc>
                <a:spcPct val="90000"/>
              </a:lnSpc>
              <a:spcBef>
                <a:spcPts val="500"/>
              </a:spcBef>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solidFill>
                  <a:schemeClr val="tx1"/>
                </a:solidFill>
                <a:latin typeface="Calibri" panose="020F0502020204030204" pitchFamily="34" charset="0"/>
              </a:defRPr>
            </a:lvl9pPr>
          </a:lstStyle>
          <a:p>
            <a:pPr>
              <a:lnSpc>
                <a:spcPct val="100000"/>
              </a:lnSpc>
              <a:spcBef>
                <a:spcPts val="700"/>
              </a:spcBef>
              <a:buClr>
                <a:srgbClr val="1E5491"/>
              </a:buClr>
            </a:pPr>
            <a:r>
              <a:rPr lang="en-US" altLang="en-US" b="1">
                <a:latin typeface="Arial" panose="020B0604020202020204" pitchFamily="34" charset="0"/>
                <a:cs typeface="Arial" panose="020B0604020202020204" pitchFamily="34" charset="0"/>
              </a:rPr>
              <a:t>Do you currently do your own press releases?</a:t>
            </a:r>
            <a:r>
              <a:rPr lang="en-US" altLang="en-US">
                <a:latin typeface="Arial" panose="020B0604020202020204" pitchFamily="34" charset="0"/>
                <a:cs typeface="Arial" panose="020B0604020202020204" pitchFamily="34" charset="0"/>
              </a:rPr>
              <a:t> </a:t>
            </a:r>
          </a:p>
          <a:p>
            <a:pPr lvl="1">
              <a:lnSpc>
                <a:spcPct val="100000"/>
              </a:lnSpc>
              <a:spcBef>
                <a:spcPts val="600"/>
              </a:spcBef>
              <a:buClr>
                <a:srgbClr val="1E5491"/>
              </a:buClr>
            </a:pPr>
            <a:r>
              <a:rPr lang="en-US" altLang="en-US">
                <a:latin typeface="Arial" panose="020B0604020202020204" pitchFamily="34" charset="0"/>
                <a:cs typeface="Arial" panose="020B0604020202020204" pitchFamily="34" charset="0"/>
              </a:rPr>
              <a:t>Do you send out press releases?</a:t>
            </a:r>
          </a:p>
          <a:p>
            <a:pPr lvl="1">
              <a:lnSpc>
                <a:spcPct val="100000"/>
              </a:lnSpc>
              <a:spcBef>
                <a:spcPts val="600"/>
              </a:spcBef>
              <a:buClr>
                <a:srgbClr val="1E5491"/>
              </a:buClr>
            </a:pPr>
            <a:r>
              <a:rPr lang="en-US" altLang="en-US">
                <a:latin typeface="Arial" panose="020B0604020202020204" pitchFamily="34" charset="0"/>
                <a:cs typeface="Arial" panose="020B0604020202020204" pitchFamily="34" charset="0"/>
              </a:rPr>
              <a:t>Do you use the News Release templates in the Brand Center? </a:t>
            </a:r>
          </a:p>
          <a:p>
            <a:pPr lvl="1">
              <a:lnSpc>
                <a:spcPct val="100000"/>
              </a:lnSpc>
              <a:spcBef>
                <a:spcPts val="600"/>
              </a:spcBef>
              <a:buClr>
                <a:srgbClr val="1E5491"/>
              </a:buClr>
              <a:buSzPct val="80000"/>
            </a:pPr>
            <a:r>
              <a:rPr lang="en-US" altLang="en-US">
                <a:latin typeface="Arial" panose="020B0604020202020204" pitchFamily="34" charset="0"/>
                <a:cs typeface="Arial" panose="020B0604020202020204" pitchFamily="34" charset="0"/>
              </a:rPr>
              <a:t>Do you use these sources:  RI Brand Center, our District Website, District Newsletter, Rotary.org/My.Rotary  for Rotary Information?</a:t>
            </a:r>
          </a:p>
          <a:p>
            <a:pPr lvl="1">
              <a:lnSpc>
                <a:spcPct val="100000"/>
              </a:lnSpc>
              <a:spcBef>
                <a:spcPts val="600"/>
              </a:spcBef>
              <a:buClr>
                <a:srgbClr val="1E5491"/>
              </a:buClr>
              <a:buSzPct val="80000"/>
            </a:pPr>
            <a:r>
              <a:rPr lang="en-US" altLang="en-US">
                <a:latin typeface="Arial" panose="020B0604020202020204" pitchFamily="34" charset="0"/>
                <a:cs typeface="Arial" panose="020B0604020202020204" pitchFamily="34" charset="0"/>
              </a:rPr>
              <a:t>Your press releases are a basis for your social media posts</a:t>
            </a:r>
          </a:p>
          <a:p>
            <a:pPr lvl="1">
              <a:lnSpc>
                <a:spcPct val="100000"/>
              </a:lnSpc>
              <a:spcBef>
                <a:spcPts val="600"/>
              </a:spcBef>
              <a:buClr>
                <a:srgbClr val="1E5491"/>
              </a:buClr>
              <a:buSzPct val="80000"/>
            </a:pPr>
            <a:r>
              <a:rPr lang="en-US" altLang="en-US">
                <a:latin typeface="Arial" panose="020B0604020202020204" pitchFamily="34" charset="0"/>
                <a:cs typeface="Arial" panose="020B0604020202020204" pitchFamily="34" charset="0"/>
              </a:rPr>
              <a:t>Are your press releases being published?</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B831887A-9C41-563E-3718-43FF60468E5C}"/>
              </a:ext>
            </a:extLst>
          </p:cNvPr>
          <p:cNvSpPr>
            <a:spLocks noGrp="1" noChangeArrowheads="1"/>
          </p:cNvSpPr>
          <p:nvPr>
            <p:ph type="title"/>
          </p:nvPr>
        </p:nvSpPr>
        <p:spPr>
          <a:xfrm>
            <a:off x="2617789" y="566738"/>
            <a:ext cx="695483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b="1" dirty="0">
                <a:solidFill>
                  <a:schemeClr val="bg1"/>
                </a:solidFill>
                <a:latin typeface="Arial" panose="020B0604020202020204" pitchFamily="34" charset="0"/>
                <a:cs typeface="Arial" panose="020B0604020202020204" pitchFamily="34" charset="0"/>
              </a:rPr>
              <a:t> </a:t>
            </a:r>
            <a:r>
              <a:rPr lang="en-US" altLang="en-US" sz="3600" dirty="0">
                <a:solidFill>
                  <a:schemeClr val="bg1"/>
                </a:solidFill>
                <a:latin typeface="Arial" panose="020B0604020202020204" pitchFamily="34" charset="0"/>
                <a:cs typeface="Arial" panose="020B0604020202020204" pitchFamily="34" charset="0"/>
              </a:rPr>
              <a:t>News media as club members</a:t>
            </a:r>
          </a:p>
        </p:txBody>
      </p:sp>
      <p:sp>
        <p:nvSpPr>
          <p:cNvPr id="4" name="Date Placeholder 3">
            <a:extLst>
              <a:ext uri="{FF2B5EF4-FFF2-40B4-BE49-F238E27FC236}">
                <a16:creationId xmlns:a16="http://schemas.microsoft.com/office/drawing/2014/main" id="{B98B0274-DF1C-CCD3-7DDF-05F401092EEC}"/>
              </a:ext>
            </a:extLst>
          </p:cNvPr>
          <p:cNvSpPr>
            <a:spLocks noGrp="1"/>
          </p:cNvSpPr>
          <p:nvPr>
            <p:ph type="dt" sz="quarter" idx="10"/>
          </p:nvPr>
        </p:nvSpPr>
        <p:spPr/>
        <p:txBody>
          <a:bodyPr/>
          <a:lstStyle/>
          <a:p>
            <a:pPr>
              <a:defRPr/>
            </a:pPr>
            <a:endParaRPr lang="en-CA" altLang="en-US"/>
          </a:p>
        </p:txBody>
      </p:sp>
      <p:sp>
        <p:nvSpPr>
          <p:cNvPr id="20482" name="Text Box 2">
            <a:extLst>
              <a:ext uri="{FF2B5EF4-FFF2-40B4-BE49-F238E27FC236}">
                <a16:creationId xmlns:a16="http://schemas.microsoft.com/office/drawing/2014/main" id="{9734B950-8C95-7EB6-C76C-DBE185876FBC}"/>
              </a:ext>
            </a:extLst>
          </p:cNvPr>
          <p:cNvSpPr txBox="1">
            <a:spLocks noChangeArrowheads="1"/>
          </p:cNvSpPr>
          <p:nvPr/>
        </p:nvSpPr>
        <p:spPr bwMode="auto">
          <a:xfrm>
            <a:off x="2290764" y="2052638"/>
            <a:ext cx="7769225" cy="3960812"/>
          </a:xfrm>
          <a:prstGeom prst="rect">
            <a:avLst/>
          </a:prstGeom>
          <a:noFill/>
          <a:ln>
            <a:noFill/>
          </a:ln>
          <a:effectLst/>
        </p:spPr>
        <p:txBody>
          <a:bodyPr lIns="90000" tIns="46800" rIns="90000" bIns="46800"/>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1pPr>
            <a:lvl2pPr marL="914400" indent="-339725">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9pPr>
          </a:lstStyle>
          <a:p>
            <a:pPr marL="457200" indent="-457200">
              <a:spcBef>
                <a:spcPts val="700"/>
              </a:spcBef>
              <a:buClr>
                <a:srgbClr val="1E5491"/>
              </a:buClr>
              <a:buFont typeface="Arial" panose="020B0604020202020204" pitchFamily="34" charset="0"/>
              <a:buChar char="•"/>
              <a:defRPr/>
            </a:pPr>
            <a:r>
              <a:rPr lang="en-US" altLang="en-US" sz="2800" b="1" dirty="0">
                <a:solidFill>
                  <a:schemeClr val="tx1"/>
                </a:solidFill>
              </a:rPr>
              <a:t>Do you have any News media as members of your club? </a:t>
            </a:r>
          </a:p>
          <a:p>
            <a:pPr marL="458788" indent="-457200">
              <a:spcBef>
                <a:spcPts val="700"/>
              </a:spcBef>
              <a:buFont typeface="Arial" panose="020B0604020202020204" pitchFamily="34" charset="0"/>
              <a:buChar char="•"/>
              <a:defRPr/>
            </a:pPr>
            <a:endParaRPr lang="en-US" altLang="en-US" sz="2800" b="1" dirty="0">
              <a:solidFill>
                <a:schemeClr val="tx1"/>
              </a:solidFill>
            </a:endParaRPr>
          </a:p>
          <a:p>
            <a:pPr marL="1031875" lvl="1" indent="-457200">
              <a:spcBef>
                <a:spcPts val="700"/>
              </a:spcBef>
              <a:buClr>
                <a:srgbClr val="1E5491"/>
              </a:buClr>
              <a:buSzPct val="80000"/>
              <a:buFont typeface="Arial" panose="020B0604020202020204" pitchFamily="34" charset="0"/>
              <a:buChar char="•"/>
              <a:defRPr/>
            </a:pPr>
            <a:r>
              <a:rPr lang="en-US" altLang="en-US" sz="2800" dirty="0">
                <a:solidFill>
                  <a:schemeClr val="tx1"/>
                </a:solidFill>
              </a:rPr>
              <a:t>Are they on your PR Committee?</a:t>
            </a:r>
          </a:p>
          <a:p>
            <a:pPr marL="1033462" lvl="1" indent="-457200">
              <a:spcBef>
                <a:spcPts val="700"/>
              </a:spcBef>
              <a:buSzPct val="80000"/>
              <a:buFont typeface="Arial" panose="020B0604020202020204" pitchFamily="34" charset="0"/>
              <a:buChar char="•"/>
              <a:defRPr/>
            </a:pPr>
            <a:endParaRPr lang="en-US" altLang="en-US" sz="2800" dirty="0">
              <a:solidFill>
                <a:schemeClr val="tx1"/>
              </a:solidFill>
            </a:endParaRPr>
          </a:p>
          <a:p>
            <a:pPr marL="1031875" lvl="1" indent="-457200">
              <a:spcBef>
                <a:spcPts val="700"/>
              </a:spcBef>
              <a:buClr>
                <a:srgbClr val="1E5491"/>
              </a:buClr>
              <a:buSzPct val="80000"/>
              <a:buFont typeface="Arial" panose="020B0604020202020204" pitchFamily="34" charset="0"/>
              <a:buChar char="•"/>
              <a:defRPr/>
            </a:pPr>
            <a:r>
              <a:rPr lang="en-US" altLang="en-US" sz="2800" dirty="0">
                <a:solidFill>
                  <a:schemeClr val="tx1"/>
                </a:solidFill>
              </a:rPr>
              <a:t>Are you actively searching for one (or more) to become a club member (or perhaps a friend of Rotary)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D545B7AA-7F6D-7C9E-8EE5-88068E6195FC}"/>
              </a:ext>
            </a:extLst>
          </p:cNvPr>
          <p:cNvSpPr>
            <a:spLocks noGrp="1" noChangeArrowheads="1"/>
          </p:cNvSpPr>
          <p:nvPr>
            <p:ph type="title"/>
          </p:nvPr>
        </p:nvSpPr>
        <p:spPr>
          <a:xfrm>
            <a:off x="2617789" y="566738"/>
            <a:ext cx="6954837" cy="1143000"/>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chemeClr val="bg1"/>
                </a:solidFill>
                <a:latin typeface="Arial" panose="020B0604020202020204" pitchFamily="34" charset="0"/>
                <a:cs typeface="Arial" panose="020B0604020202020204" pitchFamily="34" charset="0"/>
              </a:rPr>
              <a:t>Joe Solway </a:t>
            </a:r>
          </a:p>
        </p:txBody>
      </p:sp>
      <p:sp>
        <p:nvSpPr>
          <p:cNvPr id="4" name="Date Placeholder 3">
            <a:extLst>
              <a:ext uri="{FF2B5EF4-FFF2-40B4-BE49-F238E27FC236}">
                <a16:creationId xmlns:a16="http://schemas.microsoft.com/office/drawing/2014/main" id="{B4927A50-7A55-A2D5-347B-27C6FD625DEF}"/>
              </a:ext>
            </a:extLst>
          </p:cNvPr>
          <p:cNvSpPr>
            <a:spLocks noGrp="1"/>
          </p:cNvSpPr>
          <p:nvPr>
            <p:ph type="dt" sz="quarter" idx="10"/>
          </p:nvPr>
        </p:nvSpPr>
        <p:spPr/>
        <p:txBody>
          <a:bodyPr/>
          <a:lstStyle/>
          <a:p>
            <a:pPr>
              <a:defRPr/>
            </a:pPr>
            <a:endParaRPr lang="en-CA" altLang="en-US"/>
          </a:p>
        </p:txBody>
      </p:sp>
      <p:sp>
        <p:nvSpPr>
          <p:cNvPr id="34820" name="Text Box 2">
            <a:extLst>
              <a:ext uri="{FF2B5EF4-FFF2-40B4-BE49-F238E27FC236}">
                <a16:creationId xmlns:a16="http://schemas.microsoft.com/office/drawing/2014/main" id="{042760CE-BB84-B9D5-3145-2E442ACB10BA}"/>
              </a:ext>
            </a:extLst>
          </p:cNvPr>
          <p:cNvSpPr txBox="1">
            <a:spLocks noChangeArrowheads="1"/>
          </p:cNvSpPr>
          <p:nvPr/>
        </p:nvSpPr>
        <p:spPr bwMode="auto">
          <a:xfrm>
            <a:off x="2351089" y="1716088"/>
            <a:ext cx="7769225"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lnSpc>
                <a:spcPct val="90000"/>
              </a:lnSpc>
              <a:spcBef>
                <a:spcPts val="1000"/>
              </a:spcBef>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800">
                <a:solidFill>
                  <a:schemeClr val="tx1"/>
                </a:solidFill>
                <a:latin typeface="Calibri" panose="020F0502020204030204" pitchFamily="34" charset="0"/>
              </a:defRPr>
            </a:lvl1pPr>
            <a:lvl2pPr marL="914400" indent="-339725">
              <a:lnSpc>
                <a:spcPct val="90000"/>
              </a:lnSpc>
              <a:spcBef>
                <a:spcPts val="500"/>
              </a:spcBef>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chemeClr val="tx1"/>
                </a:solidFill>
                <a:latin typeface="Calibri" panose="020F0502020204030204" pitchFamily="34" charset="0"/>
              </a:defRPr>
            </a:lvl9pPr>
          </a:lstStyle>
          <a:p>
            <a:pPr>
              <a:lnSpc>
                <a:spcPct val="100000"/>
              </a:lnSpc>
              <a:spcBef>
                <a:spcPts val="700"/>
              </a:spcBef>
              <a:buClr>
                <a:srgbClr val="1E5491"/>
              </a:buClr>
              <a:buNone/>
            </a:pPr>
            <a:r>
              <a:rPr lang="en-US" altLang="en-US" sz="4000" b="1" dirty="0">
                <a:latin typeface="Arial" panose="020B0604020202020204" pitchFamily="34" charset="0"/>
                <a:cs typeface="Arial" panose="020B0604020202020204" pitchFamily="34" charset="0"/>
              </a:rPr>
              <a:t>Here’s Joe Solway </a:t>
            </a:r>
          </a:p>
          <a:p>
            <a:pPr>
              <a:lnSpc>
                <a:spcPct val="100000"/>
              </a:lnSpc>
              <a:spcBef>
                <a:spcPts val="700"/>
              </a:spcBef>
              <a:buClr>
                <a:srgbClr val="1E5491"/>
              </a:buClr>
              <a:buNone/>
            </a:pPr>
            <a:r>
              <a:rPr lang="en-US" altLang="en-US" sz="2000" dirty="0">
                <a:latin typeface="Arial" panose="020B0604020202020204" pitchFamily="34" charset="0"/>
                <a:cs typeface="Arial" panose="020B0604020202020204" pitchFamily="34" charset="0"/>
              </a:rPr>
              <a:t>(Rotary Zone 28 &amp; 32 Assistant Rotary Public Image Coordinator)</a:t>
            </a:r>
          </a:p>
          <a:p>
            <a:pPr>
              <a:lnSpc>
                <a:spcPct val="100000"/>
              </a:lnSpc>
              <a:spcBef>
                <a:spcPts val="700"/>
              </a:spcBef>
              <a:buClr>
                <a:srgbClr val="1E5491"/>
              </a:buClr>
              <a:buNone/>
            </a:pPr>
            <a:r>
              <a:rPr lang="en-US" altLang="en-US" sz="4000" b="1" dirty="0">
                <a:latin typeface="Arial" panose="020B0604020202020204" pitchFamily="34" charset="0"/>
                <a:cs typeface="Arial" panose="020B0604020202020204" pitchFamily="34" charset="0"/>
              </a:rPr>
              <a:t> </a:t>
            </a:r>
          </a:p>
          <a:p>
            <a:pPr>
              <a:lnSpc>
                <a:spcPct val="100000"/>
              </a:lnSpc>
              <a:spcBef>
                <a:spcPts val="700"/>
              </a:spcBef>
              <a:buClr>
                <a:srgbClr val="1E5491"/>
              </a:buClr>
              <a:buNone/>
            </a:pPr>
            <a:r>
              <a:rPr lang="en-US" altLang="en-US" sz="4000" b="1" dirty="0">
                <a:latin typeface="Arial" panose="020B0604020202020204" pitchFamily="34" charset="0"/>
                <a:cs typeface="Arial" panose="020B0604020202020204" pitchFamily="34" charset="0"/>
              </a:rPr>
              <a:t>How to use the media to tell your story</a:t>
            </a:r>
          </a:p>
          <a:p>
            <a:pPr>
              <a:lnSpc>
                <a:spcPct val="100000"/>
              </a:lnSpc>
              <a:spcBef>
                <a:spcPts val="700"/>
              </a:spcBef>
              <a:buClr>
                <a:srgbClr val="1E5491"/>
              </a:buClr>
              <a:buNone/>
            </a:pPr>
            <a:r>
              <a:rPr lang="en-US" altLang="en-US" sz="4000" b="1" dirty="0">
                <a:latin typeface="Arial" panose="020B0604020202020204" pitchFamily="34" charset="0"/>
                <a:cs typeface="Arial" panose="020B0604020202020204" pitchFamily="34" charset="0"/>
              </a:rPr>
              <a:t>                   And</a:t>
            </a:r>
          </a:p>
          <a:p>
            <a:pPr>
              <a:lnSpc>
                <a:spcPct val="100000"/>
              </a:lnSpc>
              <a:spcBef>
                <a:spcPts val="700"/>
              </a:spcBef>
              <a:buClr>
                <a:srgbClr val="1E5491"/>
              </a:buClr>
              <a:buNone/>
            </a:pPr>
            <a:r>
              <a:rPr lang="en-US" altLang="en-US" sz="4000" b="1" dirty="0">
                <a:latin typeface="Arial" panose="020B0604020202020204" pitchFamily="34" charset="0"/>
                <a:cs typeface="Arial" panose="020B0604020202020204" pitchFamily="34" charset="0"/>
              </a:rPr>
              <a:t>How to Be The BRAND</a:t>
            </a:r>
            <a:endParaRPr lang="en-US" altLang="en-US" sz="40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609B81D3-9F75-507D-682B-4040985DE6EC}"/>
              </a:ext>
            </a:extLst>
          </p:cNvPr>
          <p:cNvSpPr>
            <a:spLocks noGrp="1" noChangeArrowheads="1"/>
          </p:cNvSpPr>
          <p:nvPr>
            <p:ph type="title"/>
          </p:nvPr>
        </p:nvSpPr>
        <p:spPr>
          <a:xfrm>
            <a:off x="2613891" y="240145"/>
            <a:ext cx="6958735" cy="798081"/>
          </a:xfrm>
        </p:spPr>
        <p:txBody>
          <a:bodyPr>
            <a:norm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b="1" dirty="0">
                <a:latin typeface="Arial" panose="020B0604020202020204" pitchFamily="34" charset="0"/>
                <a:cs typeface="Arial" panose="020B0604020202020204" pitchFamily="34" charset="0"/>
              </a:rPr>
              <a:t>            </a:t>
            </a:r>
            <a:r>
              <a:rPr lang="en-US" altLang="en-US" sz="4000" dirty="0">
                <a:solidFill>
                  <a:schemeClr val="bg1"/>
                </a:solidFill>
                <a:latin typeface="Arial" panose="020B0604020202020204" pitchFamily="34" charset="0"/>
                <a:cs typeface="Arial" panose="020B0604020202020204" pitchFamily="34" charset="0"/>
              </a:rPr>
              <a:t>The Big Rotary Cheque</a:t>
            </a:r>
          </a:p>
        </p:txBody>
      </p:sp>
      <p:sp>
        <p:nvSpPr>
          <p:cNvPr id="4" name="Date Placeholder 3">
            <a:extLst>
              <a:ext uri="{FF2B5EF4-FFF2-40B4-BE49-F238E27FC236}">
                <a16:creationId xmlns:a16="http://schemas.microsoft.com/office/drawing/2014/main" id="{7AFB0EAD-4DBC-61BD-C55C-A83CB4E6D616}"/>
              </a:ext>
            </a:extLst>
          </p:cNvPr>
          <p:cNvSpPr>
            <a:spLocks noGrp="1"/>
          </p:cNvSpPr>
          <p:nvPr>
            <p:ph type="dt" sz="quarter" idx="10"/>
          </p:nvPr>
        </p:nvSpPr>
        <p:spPr/>
        <p:txBody>
          <a:bodyPr/>
          <a:lstStyle/>
          <a:p>
            <a:pPr>
              <a:defRPr/>
            </a:pPr>
            <a:endParaRPr lang="en-CA" altLang="en-US" dirty="0"/>
          </a:p>
        </p:txBody>
      </p:sp>
      <p:pic>
        <p:nvPicPr>
          <p:cNvPr id="36868" name="Picture 2">
            <a:extLst>
              <a:ext uri="{FF2B5EF4-FFF2-40B4-BE49-F238E27FC236}">
                <a16:creationId xmlns:a16="http://schemas.microsoft.com/office/drawing/2014/main" id="{046B9345-06CD-41F4-2ACF-1CE2D790E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9" y="1111250"/>
            <a:ext cx="37179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a:extLst>
              <a:ext uri="{FF2B5EF4-FFF2-40B4-BE49-F238E27FC236}">
                <a16:creationId xmlns:a16="http://schemas.microsoft.com/office/drawing/2014/main" id="{1967B072-9991-46C1-C9A7-C6AEC8A61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6" y="5127625"/>
            <a:ext cx="559911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4C033162-6259-D817-2AB5-5FE3C653DB40}"/>
              </a:ext>
            </a:extLst>
          </p:cNvPr>
          <p:cNvSpPr txBox="1">
            <a:spLocks noChangeArrowheads="1"/>
          </p:cNvSpPr>
          <p:nvPr/>
        </p:nvSpPr>
        <p:spPr bwMode="auto">
          <a:xfrm>
            <a:off x="1981200" y="274639"/>
            <a:ext cx="8229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742950" indent="-285750">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143000" indent="-228600">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600200" indent="-228600">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057400" indent="-228600">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b="1" dirty="0"/>
              <a:t>Who Are Your Publics / Audiences?</a:t>
            </a:r>
          </a:p>
        </p:txBody>
      </p:sp>
      <p:sp>
        <p:nvSpPr>
          <p:cNvPr id="91139" name="Text Box 3">
            <a:extLst>
              <a:ext uri="{FF2B5EF4-FFF2-40B4-BE49-F238E27FC236}">
                <a16:creationId xmlns:a16="http://schemas.microsoft.com/office/drawing/2014/main" id="{E59D171D-A580-D5A2-B1CA-512D688A7079}"/>
              </a:ext>
            </a:extLst>
          </p:cNvPr>
          <p:cNvSpPr txBox="1">
            <a:spLocks noChangeArrowheads="1"/>
          </p:cNvSpPr>
          <p:nvPr/>
        </p:nvSpPr>
        <p:spPr bwMode="auto">
          <a:xfrm>
            <a:off x="1981200" y="1412876"/>
            <a:ext cx="8229600" cy="5000625"/>
          </a:xfrm>
          <a:prstGeom prst="rect">
            <a:avLst/>
          </a:prstGeom>
          <a:noFill/>
          <a:ln>
            <a:noFill/>
          </a:ln>
          <a:effectLst/>
        </p:spPr>
        <p:txBody>
          <a:bodyPr/>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1pPr>
            <a:lvl2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2pPr>
            <a:lvl3pPr indent="-19685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500"/>
              </a:spcBef>
              <a:buClr>
                <a:srgbClr val="333399"/>
              </a:buClr>
              <a:buSzPct val="100000"/>
              <a:buFont typeface="Arial" panose="020B0604020202020204" pitchFamily="34" charset="0"/>
              <a:buChar char="•"/>
              <a:defRPr/>
            </a:pPr>
            <a:r>
              <a:rPr lang="en-US" altLang="en-US" sz="2400" dirty="0"/>
              <a:t>   the media</a:t>
            </a:r>
          </a:p>
          <a:p>
            <a:pPr marL="1143000" lvl="2">
              <a:lnSpc>
                <a:spcPct val="80000"/>
              </a:lnSpc>
              <a:spcBef>
                <a:spcPts val="500"/>
              </a:spcBef>
              <a:buSzPct val="100000"/>
              <a:defRPr/>
            </a:pPr>
            <a:endParaRPr lang="en-US" altLang="en-US" sz="2000" dirty="0"/>
          </a:p>
          <a:p>
            <a:pPr>
              <a:lnSpc>
                <a:spcPct val="80000"/>
              </a:lnSpc>
              <a:spcBef>
                <a:spcPts val="600"/>
              </a:spcBef>
              <a:buClr>
                <a:srgbClr val="000000"/>
              </a:buClr>
              <a:buSzPct val="100000"/>
              <a:buFont typeface="Times New Roman" panose="02020603050405020304" pitchFamily="18" charset="0"/>
              <a:buChar char="•"/>
              <a:defRPr/>
            </a:pPr>
            <a:r>
              <a:rPr lang="en-US" altLang="en-US" sz="2400" dirty="0"/>
              <a:t>   local government officials</a:t>
            </a:r>
          </a:p>
          <a:p>
            <a:pPr marL="1143000" indent="-196850">
              <a:lnSpc>
                <a:spcPct val="80000"/>
              </a:lnSpc>
              <a:spcBef>
                <a:spcPts val="500"/>
              </a:spcBef>
              <a:buSzPct val="100000"/>
              <a:defRPr/>
            </a:pPr>
            <a:endParaRPr lang="en-US" altLang="en-US" sz="2000" dirty="0"/>
          </a:p>
          <a:p>
            <a:pPr>
              <a:lnSpc>
                <a:spcPct val="80000"/>
              </a:lnSpc>
              <a:spcBef>
                <a:spcPts val="600"/>
              </a:spcBef>
              <a:buClr>
                <a:srgbClr val="000000"/>
              </a:buClr>
              <a:buSzPct val="100000"/>
              <a:buFont typeface="Times New Roman" panose="02020603050405020304" pitchFamily="18" charset="0"/>
              <a:buChar char="•"/>
              <a:defRPr/>
            </a:pPr>
            <a:r>
              <a:rPr lang="en-US" altLang="en-US" sz="2400" dirty="0"/>
              <a:t>   the business community</a:t>
            </a:r>
          </a:p>
          <a:p>
            <a:pPr marL="1143000" indent="-196850">
              <a:lnSpc>
                <a:spcPct val="80000"/>
              </a:lnSpc>
              <a:spcBef>
                <a:spcPts val="500"/>
              </a:spcBef>
              <a:buSzPct val="100000"/>
              <a:defRPr/>
            </a:pPr>
            <a:endParaRPr lang="en-US" altLang="en-US" sz="2000" dirty="0"/>
          </a:p>
          <a:p>
            <a:pPr>
              <a:lnSpc>
                <a:spcPct val="80000"/>
              </a:lnSpc>
              <a:spcBef>
                <a:spcPts val="600"/>
              </a:spcBef>
              <a:buClr>
                <a:srgbClr val="000000"/>
              </a:buClr>
              <a:buSzPct val="100000"/>
              <a:buFont typeface="Times New Roman" panose="02020603050405020304" pitchFamily="18" charset="0"/>
              <a:buChar char="•"/>
              <a:defRPr/>
            </a:pPr>
            <a:r>
              <a:rPr lang="en-US" altLang="en-US" sz="2400" dirty="0"/>
              <a:t>   civic leaders and other organizations</a:t>
            </a:r>
          </a:p>
          <a:p>
            <a:pPr marL="1143000" indent="-196850">
              <a:lnSpc>
                <a:spcPct val="80000"/>
              </a:lnSpc>
              <a:spcBef>
                <a:spcPts val="500"/>
              </a:spcBef>
              <a:buSzPct val="100000"/>
              <a:defRPr/>
            </a:pPr>
            <a:endParaRPr lang="en-US" altLang="en-US" sz="2000" dirty="0"/>
          </a:p>
          <a:p>
            <a:pPr>
              <a:lnSpc>
                <a:spcPct val="80000"/>
              </a:lnSpc>
              <a:spcBef>
                <a:spcPts val="600"/>
              </a:spcBef>
              <a:buClr>
                <a:srgbClr val="000000"/>
              </a:buClr>
              <a:buSzPct val="100000"/>
              <a:buFont typeface="Times New Roman" panose="02020603050405020304" pitchFamily="18" charset="0"/>
              <a:buChar char="•"/>
              <a:defRPr/>
            </a:pPr>
            <a:r>
              <a:rPr lang="en-US" altLang="en-US" sz="2400" dirty="0"/>
              <a:t>   prospective members</a:t>
            </a:r>
          </a:p>
          <a:p>
            <a:pPr marL="1143000" indent="-196850">
              <a:lnSpc>
                <a:spcPct val="80000"/>
              </a:lnSpc>
              <a:spcBef>
                <a:spcPts val="500"/>
              </a:spcBef>
              <a:buSzPct val="100000"/>
              <a:defRPr/>
            </a:pPr>
            <a:endParaRPr lang="en-US" altLang="en-US" sz="2000" dirty="0"/>
          </a:p>
          <a:p>
            <a:pPr>
              <a:lnSpc>
                <a:spcPct val="80000"/>
              </a:lnSpc>
              <a:spcBef>
                <a:spcPts val="600"/>
              </a:spcBef>
              <a:buClr>
                <a:srgbClr val="000000"/>
              </a:buClr>
              <a:buSzPct val="100000"/>
              <a:buFont typeface="Times New Roman" panose="02020603050405020304" pitchFamily="18" charset="0"/>
              <a:buChar char="•"/>
              <a:defRPr/>
            </a:pPr>
            <a:r>
              <a:rPr lang="en-US" altLang="en-US" sz="2400" dirty="0"/>
              <a:t>   Your current members</a:t>
            </a:r>
          </a:p>
          <a:p>
            <a:pPr marL="1143000" indent="-196850">
              <a:lnSpc>
                <a:spcPct val="80000"/>
              </a:lnSpc>
              <a:spcBef>
                <a:spcPts val="500"/>
              </a:spcBef>
              <a:buSzPct val="100000"/>
              <a:defRPr/>
            </a:pPr>
            <a:endParaRPr lang="en-US" altLang="en-US" sz="2000" dirty="0"/>
          </a:p>
          <a:p>
            <a:pPr>
              <a:lnSpc>
                <a:spcPct val="80000"/>
              </a:lnSpc>
              <a:spcBef>
                <a:spcPts val="600"/>
              </a:spcBef>
              <a:buClr>
                <a:srgbClr val="000000"/>
              </a:buClr>
              <a:buSzPct val="100000"/>
              <a:buFont typeface="Times New Roman" panose="02020603050405020304" pitchFamily="18" charset="0"/>
              <a:buChar char="•"/>
              <a:defRPr/>
            </a:pPr>
            <a:r>
              <a:rPr lang="en-US" altLang="en-US" sz="2400" dirty="0"/>
              <a:t>   people directly affected by Rotary service projects.</a:t>
            </a:r>
          </a:p>
          <a:p>
            <a:pPr marL="1143000" lvl="2">
              <a:lnSpc>
                <a:spcPct val="80000"/>
              </a:lnSpc>
              <a:spcBef>
                <a:spcPts val="600"/>
              </a:spcBef>
              <a:buSzPct val="100000"/>
              <a:defRPr/>
            </a:pPr>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B5E98456-76FF-B44E-4E25-30F5A936F499}"/>
              </a:ext>
            </a:extLst>
          </p:cNvPr>
          <p:cNvSpPr>
            <a:spLocks noGrp="1" noChangeArrowheads="1"/>
          </p:cNvSpPr>
          <p:nvPr>
            <p:ph type="title"/>
          </p:nvPr>
        </p:nvSpPr>
        <p:spPr>
          <a:xfrm>
            <a:off x="2618581" y="193675"/>
            <a:ext cx="695483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a:solidFill>
                  <a:schemeClr val="bg1"/>
                </a:solidFill>
                <a:latin typeface="Arial" panose="020B0604020202020204" pitchFamily="34" charset="0"/>
                <a:cs typeface="Arial" panose="020B0604020202020204" pitchFamily="34" charset="0"/>
              </a:rPr>
              <a:t>Tools of the Trade  - Resources</a:t>
            </a:r>
          </a:p>
        </p:txBody>
      </p:sp>
      <p:sp>
        <p:nvSpPr>
          <p:cNvPr id="4" name="Date Placeholder 3">
            <a:extLst>
              <a:ext uri="{FF2B5EF4-FFF2-40B4-BE49-F238E27FC236}">
                <a16:creationId xmlns:a16="http://schemas.microsoft.com/office/drawing/2014/main" id="{6E290836-A7B2-2BF5-9010-0182703D3538}"/>
              </a:ext>
            </a:extLst>
          </p:cNvPr>
          <p:cNvSpPr>
            <a:spLocks noGrp="1"/>
          </p:cNvSpPr>
          <p:nvPr>
            <p:ph type="dt" sz="quarter" idx="10"/>
          </p:nvPr>
        </p:nvSpPr>
        <p:spPr/>
        <p:txBody>
          <a:bodyPr/>
          <a:lstStyle/>
          <a:p>
            <a:pPr>
              <a:defRPr/>
            </a:pPr>
            <a:endParaRPr lang="en-CA" altLang="en-US"/>
          </a:p>
        </p:txBody>
      </p:sp>
      <p:sp>
        <p:nvSpPr>
          <p:cNvPr id="23554" name="Text Box 2">
            <a:extLst>
              <a:ext uri="{FF2B5EF4-FFF2-40B4-BE49-F238E27FC236}">
                <a16:creationId xmlns:a16="http://schemas.microsoft.com/office/drawing/2014/main" id="{FA9BC57B-9B96-75AC-0399-5312995D9B3B}"/>
              </a:ext>
            </a:extLst>
          </p:cNvPr>
          <p:cNvSpPr txBox="1">
            <a:spLocks noChangeArrowheads="1"/>
          </p:cNvSpPr>
          <p:nvPr/>
        </p:nvSpPr>
        <p:spPr bwMode="auto">
          <a:xfrm>
            <a:off x="2307360" y="1336675"/>
            <a:ext cx="7769225" cy="4895850"/>
          </a:xfrm>
          <a:prstGeom prst="rect">
            <a:avLst/>
          </a:prstGeom>
          <a:noFill/>
          <a:ln>
            <a:noFill/>
          </a:ln>
          <a:effectLst/>
        </p:spPr>
        <p:txBody>
          <a:bodyPr lIns="90000" tIns="46800" rIns="90000" bIns="46800"/>
          <a:lstStyle>
            <a:lvl1pPr marL="336550" indent="-33655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1pPr>
            <a:lvl2pPr marL="914400" indent="-34290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2pPr>
            <a:lvl3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3pPr>
            <a:lvl4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4pPr>
            <a:lvl5pP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1E5491"/>
              </a:buClr>
              <a:buFont typeface="Wingdings" panose="05000000000000000000" pitchFamily="2" charset="2"/>
              <a:buChar char=""/>
              <a:defRPr/>
            </a:pPr>
            <a:r>
              <a:rPr lang="en-US" altLang="en-US" sz="2400" dirty="0">
                <a:solidFill>
                  <a:schemeClr val="tx1"/>
                </a:solidFill>
              </a:rPr>
              <a:t>Rotary International News Releases </a:t>
            </a:r>
          </a:p>
          <a:p>
            <a:pPr>
              <a:spcBef>
                <a:spcPts val="600"/>
              </a:spcBef>
              <a:buClr>
                <a:srgbClr val="1E5491"/>
              </a:buClr>
              <a:buFont typeface="Wingdings" panose="05000000000000000000" pitchFamily="2" charset="2"/>
              <a:buChar char=""/>
              <a:defRPr/>
            </a:pPr>
            <a:r>
              <a:rPr lang="en-US" altLang="en-US" sz="2400" dirty="0">
                <a:solidFill>
                  <a:schemeClr val="tx1"/>
                </a:solidFill>
              </a:rPr>
              <a:t>District 7070 Newsletter </a:t>
            </a:r>
          </a:p>
          <a:p>
            <a:pPr>
              <a:spcBef>
                <a:spcPts val="600"/>
              </a:spcBef>
              <a:buClr>
                <a:srgbClr val="1E5491"/>
              </a:buClr>
              <a:buFont typeface="Wingdings" panose="05000000000000000000" pitchFamily="2" charset="2"/>
              <a:buChar char=""/>
              <a:defRPr/>
            </a:pPr>
            <a:r>
              <a:rPr lang="en-US" altLang="en-US" sz="2400" dirty="0">
                <a:solidFill>
                  <a:schemeClr val="tx1"/>
                </a:solidFill>
              </a:rPr>
              <a:t>Info from Websites:</a:t>
            </a:r>
          </a:p>
          <a:p>
            <a:pPr lvl="1">
              <a:spcBef>
                <a:spcPts val="600"/>
              </a:spcBef>
              <a:buClr>
                <a:srgbClr val="7A6300"/>
              </a:buClr>
              <a:buSzPct val="80000"/>
              <a:buFont typeface="Wingdings" panose="05000000000000000000" pitchFamily="2" charset="2"/>
              <a:buChar char=""/>
              <a:defRPr/>
            </a:pPr>
            <a:r>
              <a:rPr lang="en-US" altLang="en-US" sz="2400" dirty="0">
                <a:solidFill>
                  <a:schemeClr val="tx1"/>
                </a:solidFill>
              </a:rPr>
              <a:t>Rotary International   </a:t>
            </a:r>
            <a:r>
              <a:rPr lang="en-US" altLang="en-US" sz="2400" dirty="0">
                <a:solidFill>
                  <a:schemeClr val="tx1"/>
                </a:solidFill>
                <a:hlinkClick r:id="rId3"/>
              </a:rPr>
              <a:t>https://www.rotary.org/en</a:t>
            </a:r>
            <a:endParaRPr lang="en-US" altLang="en-US" sz="2400" dirty="0">
              <a:solidFill>
                <a:schemeClr val="tx1"/>
              </a:solidFill>
            </a:endParaRPr>
          </a:p>
          <a:p>
            <a:pPr lvl="1">
              <a:spcBef>
                <a:spcPts val="600"/>
              </a:spcBef>
              <a:buClr>
                <a:srgbClr val="7A6300"/>
              </a:buClr>
              <a:buSzPct val="80000"/>
              <a:buFont typeface="Wingdings" panose="05000000000000000000" pitchFamily="2" charset="2"/>
              <a:buChar char=""/>
              <a:defRPr/>
            </a:pPr>
            <a:r>
              <a:rPr lang="en-US" altLang="en-US" sz="2400" dirty="0">
                <a:solidFill>
                  <a:schemeClr val="tx1"/>
                </a:solidFill>
              </a:rPr>
              <a:t>Rotary Zone 28 &amp; 32   </a:t>
            </a:r>
            <a:r>
              <a:rPr lang="en-US" altLang="en-US" sz="2400" dirty="0">
                <a:solidFill>
                  <a:schemeClr val="tx1"/>
                </a:solidFill>
                <a:hlinkClick r:id="rId4"/>
              </a:rPr>
              <a:t>https://portal.clubrunner.ca/50077/</a:t>
            </a:r>
            <a:endParaRPr lang="en-US" altLang="en-US" sz="2400" dirty="0">
              <a:solidFill>
                <a:schemeClr val="tx1"/>
              </a:solidFill>
            </a:endParaRPr>
          </a:p>
          <a:p>
            <a:pPr lvl="1">
              <a:spcBef>
                <a:spcPts val="600"/>
              </a:spcBef>
              <a:buClr>
                <a:srgbClr val="7A6300"/>
              </a:buClr>
              <a:buSzPct val="80000"/>
              <a:buFont typeface="Wingdings" panose="05000000000000000000" pitchFamily="2" charset="2"/>
              <a:buChar char=""/>
              <a:defRPr/>
            </a:pPr>
            <a:r>
              <a:rPr lang="en-US" altLang="en-US" sz="2400" dirty="0">
                <a:solidFill>
                  <a:schemeClr val="tx1"/>
                </a:solidFill>
              </a:rPr>
              <a:t>District 7070  </a:t>
            </a:r>
            <a:r>
              <a:rPr lang="en-US" altLang="en-US" sz="2400" dirty="0">
                <a:solidFill>
                  <a:schemeClr val="tx1"/>
                </a:solidFill>
                <a:hlinkClick r:id="rId5"/>
              </a:rPr>
              <a:t>https://rotary7070.org/</a:t>
            </a:r>
            <a:endParaRPr lang="en-US" altLang="en-US" sz="2400" dirty="0">
              <a:solidFill>
                <a:schemeClr val="tx1"/>
              </a:solidFill>
            </a:endParaRPr>
          </a:p>
          <a:p>
            <a:pPr lvl="1">
              <a:spcBef>
                <a:spcPts val="600"/>
              </a:spcBef>
              <a:buClr>
                <a:srgbClr val="7A6300"/>
              </a:buClr>
              <a:buSzPct val="80000"/>
              <a:buFont typeface="Wingdings" panose="05000000000000000000" pitchFamily="2" charset="2"/>
              <a:buChar char=""/>
              <a:defRPr/>
            </a:pPr>
            <a:r>
              <a:rPr lang="en-US" altLang="en-US" sz="2400" dirty="0">
                <a:solidFill>
                  <a:schemeClr val="tx1"/>
                </a:solidFill>
              </a:rPr>
              <a:t>Your Club website</a:t>
            </a:r>
          </a:p>
          <a:p>
            <a:pPr>
              <a:spcBef>
                <a:spcPts val="600"/>
              </a:spcBef>
              <a:buClr>
                <a:srgbClr val="7A6300"/>
              </a:buClr>
              <a:buSzPct val="80000"/>
              <a:buFont typeface="Wingdings" panose="05000000000000000000" pitchFamily="2" charset="2"/>
              <a:buChar char=""/>
              <a:defRPr/>
            </a:pPr>
            <a:r>
              <a:rPr lang="en-US" altLang="en-US" sz="2400" dirty="0">
                <a:solidFill>
                  <a:schemeClr val="tx1"/>
                </a:solidFill>
              </a:rPr>
              <a:t>The Social Media</a:t>
            </a:r>
          </a:p>
          <a:p>
            <a:pPr lvl="1">
              <a:spcBef>
                <a:spcPts val="600"/>
              </a:spcBef>
              <a:buClr>
                <a:srgbClr val="7A6300"/>
              </a:buClr>
              <a:buSzPct val="80000"/>
              <a:buFont typeface="Wingdings" panose="05000000000000000000" pitchFamily="2" charset="2"/>
              <a:buChar char=""/>
              <a:defRPr/>
            </a:pPr>
            <a:r>
              <a:rPr lang="en-US" altLang="en-US" sz="2400" dirty="0">
                <a:solidFill>
                  <a:schemeClr val="tx1"/>
                </a:solidFill>
              </a:rPr>
              <a:t>RI and District 7070 Facebook, Twitter, Linked In, Instagram, YouTube, </a:t>
            </a:r>
            <a:r>
              <a:rPr lang="en-US" altLang="en-US" sz="2400" dirty="0" err="1">
                <a:solidFill>
                  <a:schemeClr val="tx1"/>
                </a:solidFill>
              </a:rPr>
              <a:t>etc</a:t>
            </a:r>
            <a:endParaRPr lang="en-US" altLang="en-US" sz="2400" dirty="0">
              <a:solidFill>
                <a:schemeClr val="tx1"/>
              </a:solidFill>
            </a:endParaRPr>
          </a:p>
          <a:p>
            <a:pPr lvl="1">
              <a:spcBef>
                <a:spcPts val="600"/>
              </a:spcBef>
              <a:buClr>
                <a:srgbClr val="7A6300"/>
              </a:buClr>
              <a:buSzPct val="80000"/>
              <a:buFont typeface="Wingdings" panose="05000000000000000000" pitchFamily="2" charset="2"/>
              <a:buChar char=""/>
              <a:defRPr/>
            </a:pPr>
            <a:endParaRPr lang="en-US" altLang="en-US" sz="2400" dirty="0">
              <a:solidFill>
                <a:schemeClr val="tx1"/>
              </a:solidFill>
            </a:endParaRPr>
          </a:p>
          <a:p>
            <a:pPr marL="571500" lvl="1" indent="0">
              <a:spcBef>
                <a:spcPts val="600"/>
              </a:spcBef>
              <a:buClr>
                <a:srgbClr val="7A6300"/>
              </a:buClr>
              <a:buSzPct val="80000"/>
              <a:defRPr/>
            </a:pPr>
            <a:endParaRPr lang="en-US" altLang="en-US" sz="2400" dirty="0">
              <a:solidFill>
                <a:schemeClr val="tx1"/>
              </a:solidFill>
            </a:endParaRPr>
          </a:p>
          <a:p>
            <a:pPr lvl="1">
              <a:spcBef>
                <a:spcPts val="600"/>
              </a:spcBef>
              <a:buClr>
                <a:srgbClr val="7A6300"/>
              </a:buClr>
              <a:buSzPct val="80000"/>
              <a:buFont typeface="Wingdings" panose="05000000000000000000" pitchFamily="2" charset="2"/>
              <a:buChar char=""/>
              <a:defRPr/>
            </a:pPr>
            <a:endParaRPr lang="en-US" altLang="en-US" sz="2400" dirty="0">
              <a:solidFill>
                <a:schemeClr val="tx1"/>
              </a:solidFill>
            </a:endParaRPr>
          </a:p>
          <a:p>
            <a:pPr lvl="1" indent="-341313">
              <a:spcBef>
                <a:spcPts val="600"/>
              </a:spcBef>
              <a:buSzPct val="80000"/>
              <a:defRPr/>
            </a:pPr>
            <a:endParaRPr lang="en-US" altLang="en-US" sz="2400" dirty="0">
              <a:solidFill>
                <a:srgbClr val="1E549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E2F61537-D8B2-C02B-272E-3B3586A64DAC}"/>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FDF5A48F-943F-4B85-91A6-BE4859BE50BC}"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19</a:t>
            </a:fld>
            <a:endParaRPr lang="en-US" altLang="en-US" sz="1200" b="1">
              <a:solidFill>
                <a:srgbClr val="000000"/>
              </a:solidFill>
              <a:latin typeface="Arial" panose="020B0604020202020204" pitchFamily="34" charset="0"/>
              <a:cs typeface="Arial" panose="020B0604020202020204" pitchFamily="34" charset="0"/>
            </a:endParaRPr>
          </a:p>
        </p:txBody>
      </p:sp>
      <p:sp>
        <p:nvSpPr>
          <p:cNvPr id="43011" name="Text Box 2">
            <a:extLst>
              <a:ext uri="{FF2B5EF4-FFF2-40B4-BE49-F238E27FC236}">
                <a16:creationId xmlns:a16="http://schemas.microsoft.com/office/drawing/2014/main" id="{C4710A96-BAD9-C348-9160-B2B0BAFC573C}"/>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RESOURCES</a:t>
            </a:r>
          </a:p>
        </p:txBody>
      </p:sp>
      <p:sp>
        <p:nvSpPr>
          <p:cNvPr id="43012" name="Text Box 3">
            <a:extLst>
              <a:ext uri="{FF2B5EF4-FFF2-40B4-BE49-F238E27FC236}">
                <a16:creationId xmlns:a16="http://schemas.microsoft.com/office/drawing/2014/main" id="{279C3A91-8A9A-803C-86A0-DF0EEA1EC633}"/>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5900" indent="-207963">
              <a:lnSpc>
                <a:spcPct val="90000"/>
              </a:lnSpc>
              <a:spcBef>
                <a:spcPts val="1000"/>
              </a:spcBef>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200">
                <a:solidFill>
                  <a:srgbClr val="000000"/>
                </a:solidFill>
                <a:latin typeface="Arial" panose="020B0604020202020204" pitchFamily="34" charset="0"/>
                <a:cs typeface="Arial" panose="020B0604020202020204" pitchFamily="34" charset="0"/>
              </a:rPr>
              <a:t> 1.</a:t>
            </a:r>
            <a:r>
              <a:rPr lang="en-US" altLang="en-US" sz="2400" b="1">
                <a:solidFill>
                  <a:srgbClr val="000000"/>
                </a:solidFill>
                <a:latin typeface="Arial" panose="020B0604020202020204" pitchFamily="34" charset="0"/>
                <a:cs typeface="Arial" panose="020B0604020202020204" pitchFamily="34" charset="0"/>
              </a:rPr>
              <a:t> </a:t>
            </a:r>
            <a:r>
              <a:rPr lang="en-US" altLang="en-US" sz="2200">
                <a:solidFill>
                  <a:srgbClr val="000000"/>
                </a:solidFill>
                <a:latin typeface="Arial" panose="020B0604020202020204" pitchFamily="34" charset="0"/>
                <a:cs typeface="Arial" panose="020B0604020202020204" pitchFamily="34" charset="0"/>
              </a:rPr>
              <a:t>Lead Your Club – Public Relations Committee manual: </a:t>
            </a:r>
            <a:br>
              <a:rPr lang="en-US" altLang="en-US" sz="2200">
                <a:solidFill>
                  <a:srgbClr val="000000"/>
                </a:solidFill>
                <a:latin typeface="Arial" panose="020B0604020202020204" pitchFamily="34" charset="0"/>
                <a:cs typeface="Arial" panose="020B0604020202020204" pitchFamily="34" charset="0"/>
              </a:rPr>
            </a:br>
            <a:r>
              <a:rPr lang="en-US" altLang="en-US" sz="2200">
                <a:solidFill>
                  <a:srgbClr val="000000"/>
                </a:solidFill>
                <a:latin typeface="Arial" panose="020B0604020202020204" pitchFamily="34" charset="0"/>
                <a:cs typeface="Arial" panose="020B0604020202020204" pitchFamily="34" charset="0"/>
              </a:rPr>
              <a:t>     2016-19 Edition     226c-EN </a:t>
            </a:r>
            <a:r>
              <a:rPr lang="en-US" altLang="en-US" sz="1200">
                <a:solidFill>
                  <a:srgbClr val="000000"/>
                </a:solidFill>
                <a:latin typeface="Arial" panose="020B0604020202020204" pitchFamily="34" charset="0"/>
                <a:cs typeface="Arial" panose="020B0604020202020204" pitchFamily="34" charset="0"/>
                <a:hlinkClick r:id="rId3"/>
              </a:rPr>
              <a:t>https://clubrunner.blob.core.windows.net/00000050157/en-ca/files/sitepage/public-image/lead-the-way---public-relations-committee-man/Lead-The-Way---2016-19-PR-Committee-Manual--226c_en--14-.pdf</a:t>
            </a:r>
            <a:endParaRPr lang="en-US" altLang="en-US" sz="12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2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200">
                <a:solidFill>
                  <a:srgbClr val="000000"/>
                </a:solidFill>
                <a:latin typeface="Arial" panose="020B0604020202020204" pitchFamily="34" charset="0"/>
                <a:cs typeface="Arial" panose="020B0604020202020204" pitchFamily="34" charset="0"/>
              </a:rPr>
              <a:t> 2. Tell Rotary’s Story - Voice &amp; Visual Identity Guide For</a:t>
            </a:r>
          </a:p>
          <a:p>
            <a:pPr eaLnBrk="1" hangingPunct="1">
              <a:lnSpc>
                <a:spcPct val="100000"/>
              </a:lnSpc>
              <a:spcBef>
                <a:spcPct val="0"/>
              </a:spcBef>
              <a:buFontTx/>
              <a:buNone/>
            </a:pPr>
            <a:r>
              <a:rPr lang="en-US" altLang="en-US" sz="2200">
                <a:solidFill>
                  <a:srgbClr val="000000"/>
                </a:solidFill>
                <a:latin typeface="Arial" panose="020B0604020202020204" pitchFamily="34" charset="0"/>
                <a:cs typeface="Arial" panose="020B0604020202020204" pitchFamily="34" charset="0"/>
              </a:rPr>
              <a:t>     Rotarians      547A-EN</a:t>
            </a:r>
          </a:p>
          <a:p>
            <a:pPr eaLnBrk="1" hangingPunct="1">
              <a:lnSpc>
                <a:spcPct val="100000"/>
              </a:lnSpc>
              <a:spcBef>
                <a:spcPct val="0"/>
              </a:spcBef>
              <a:buFontTx/>
              <a:buNone/>
            </a:pPr>
            <a:r>
              <a:rPr lang="en-US" altLang="en-US" sz="2200">
                <a:solidFill>
                  <a:srgbClr val="000000"/>
                </a:solidFill>
                <a:latin typeface="Arial" panose="020B0604020202020204" pitchFamily="34" charset="0"/>
                <a:cs typeface="Arial" panose="020B0604020202020204" pitchFamily="34" charset="0"/>
              </a:rPr>
              <a:t>  </a:t>
            </a:r>
            <a:r>
              <a:rPr lang="en-US" altLang="en-US" sz="1200">
                <a:solidFill>
                  <a:srgbClr val="000000"/>
                </a:solidFill>
                <a:latin typeface="Arial" panose="020B0604020202020204" pitchFamily="34" charset="0"/>
                <a:cs typeface="Arial" panose="020B0604020202020204" pitchFamily="34" charset="0"/>
                <a:hlinkClick r:id="rId4"/>
              </a:rPr>
              <a:t>https://clubrunner.blob.core.windows.net/00000050157/en-ca/files/sitepage/public-image/rotarys-voice-and-visual-identity-guide/Rotary-Voice-and-Visual-Identity-Guide---547Aen---Sept-2016.pdf</a:t>
            </a:r>
            <a:endParaRPr lang="en-US" altLang="en-US" sz="12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2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200">
                <a:solidFill>
                  <a:srgbClr val="000000"/>
                </a:solidFill>
                <a:latin typeface="Arial" panose="020B0604020202020204" pitchFamily="34" charset="0"/>
                <a:cs typeface="Arial" panose="020B0604020202020204" pitchFamily="34" charset="0"/>
              </a:rPr>
              <a:t> 3. The Rotary Brand Center (My Rotary on the RI Website)</a:t>
            </a:r>
          </a:p>
          <a:p>
            <a:pPr eaLnBrk="1" hangingPunct="1">
              <a:lnSpc>
                <a:spcPct val="100000"/>
              </a:lnSpc>
              <a:spcBef>
                <a:spcPct val="0"/>
              </a:spcBef>
              <a:buFontTx/>
              <a:buNone/>
            </a:pPr>
            <a:r>
              <a:rPr lang="en-US" altLang="en-US" sz="1200">
                <a:solidFill>
                  <a:srgbClr val="000000"/>
                </a:solidFill>
                <a:latin typeface="Arial" panose="020B0604020202020204" pitchFamily="34" charset="0"/>
                <a:cs typeface="Arial" panose="020B0604020202020204" pitchFamily="34" charset="0"/>
              </a:rPr>
              <a:t>           </a:t>
            </a:r>
            <a:r>
              <a:rPr lang="en-US" altLang="en-US" sz="1200">
                <a:solidFill>
                  <a:srgbClr val="000000"/>
                </a:solidFill>
                <a:latin typeface="Arial" panose="020B0604020202020204" pitchFamily="34" charset="0"/>
                <a:cs typeface="Arial" panose="020B0604020202020204" pitchFamily="34" charset="0"/>
                <a:hlinkClick r:id="rId5"/>
              </a:rPr>
              <a:t>https://brandcenter.rotary.org</a:t>
            </a:r>
            <a:endParaRPr lang="en-US" altLang="en-US" sz="1200">
              <a:solidFill>
                <a:srgbClr val="000000"/>
              </a:solidFill>
              <a:latin typeface="Arial" panose="020B0604020202020204" pitchFamily="34" charset="0"/>
              <a:cs typeface="Arial" panose="020B0604020202020204" pitchFamily="34" charset="0"/>
            </a:endParaRPr>
          </a:p>
          <a:p>
            <a:pPr>
              <a:lnSpc>
                <a:spcPct val="100000"/>
              </a:lnSpc>
              <a:spcBef>
                <a:spcPts val="500"/>
              </a:spcBef>
              <a:buNone/>
            </a:pPr>
            <a:r>
              <a:rPr lang="en-CA" altLang="en-US" sz="2200">
                <a:solidFill>
                  <a:srgbClr val="000000"/>
                </a:solidFill>
                <a:latin typeface="Arial" panose="020B0604020202020204" pitchFamily="34" charset="0"/>
                <a:cs typeface="Arial" panose="020B0604020202020204" pitchFamily="34" charset="0"/>
              </a:rPr>
              <a:t> 4. Our newest Public Image Campaign: </a:t>
            </a:r>
          </a:p>
          <a:p>
            <a:pPr>
              <a:lnSpc>
                <a:spcPct val="100000"/>
              </a:lnSpc>
              <a:spcBef>
                <a:spcPts val="500"/>
              </a:spcBef>
              <a:buNone/>
            </a:pPr>
            <a:r>
              <a:rPr lang="en-CA" altLang="en-US" sz="2200">
                <a:solidFill>
                  <a:srgbClr val="000000"/>
                </a:solidFill>
                <a:latin typeface="Arial" panose="020B0604020202020204" pitchFamily="34" charset="0"/>
                <a:cs typeface="Arial" panose="020B0604020202020204" pitchFamily="34" charset="0"/>
              </a:rPr>
              <a:t>     </a:t>
            </a:r>
            <a:r>
              <a:rPr lang="en-CA" altLang="en-US" sz="2200" b="1">
                <a:solidFill>
                  <a:srgbClr val="000000"/>
                </a:solidFill>
                <a:latin typeface="Arial" panose="020B0604020202020204" pitchFamily="34" charset="0"/>
                <a:cs typeface="Arial" panose="020B0604020202020204" pitchFamily="34" charset="0"/>
              </a:rPr>
              <a:t>People of  Action</a:t>
            </a:r>
            <a:r>
              <a:rPr lang="en-CA" altLang="en-US" sz="2200">
                <a:solidFill>
                  <a:srgbClr val="000000"/>
                </a:solidFill>
                <a:latin typeface="Arial" panose="020B0604020202020204" pitchFamily="34" charset="0"/>
                <a:cs typeface="Arial" panose="020B0604020202020204" pitchFamily="34" charset="0"/>
              </a:rPr>
              <a:t> ( in the Rotary Brand Center)</a:t>
            </a:r>
          </a:p>
          <a:p>
            <a:pPr>
              <a:lnSpc>
                <a:spcPct val="100000"/>
              </a:lnSpc>
              <a:spcBef>
                <a:spcPts val="500"/>
              </a:spcBef>
              <a:buNone/>
            </a:pPr>
            <a:r>
              <a:rPr lang="en-US" altLang="en-US" sz="1200">
                <a:solidFill>
                  <a:srgbClr val="000000"/>
                </a:solidFill>
                <a:latin typeface="Arial" panose="020B0604020202020204" pitchFamily="34" charset="0"/>
                <a:cs typeface="Arial" panose="020B0604020202020204" pitchFamily="34" charset="0"/>
              </a:rPr>
              <a:t>         </a:t>
            </a:r>
            <a:r>
              <a:rPr lang="en-US" altLang="en-US" sz="1200">
                <a:solidFill>
                  <a:srgbClr val="000000"/>
                </a:solidFill>
                <a:latin typeface="Arial" panose="020B0604020202020204" pitchFamily="34" charset="0"/>
                <a:cs typeface="Arial" panose="020B0604020202020204" pitchFamily="34" charset="0"/>
                <a:hlinkClick r:id="rId6"/>
              </a:rPr>
              <a:t>https://rotary7070.org/stories/rotary-s-people-of-action-campaign</a:t>
            </a:r>
            <a:endParaRPr lang="en-US" altLang="en-US" sz="1200">
              <a:solidFill>
                <a:srgbClr val="000000"/>
              </a:solidFill>
              <a:latin typeface="Arial" panose="020B0604020202020204" pitchFamily="34" charset="0"/>
              <a:cs typeface="Arial" panose="020B0604020202020204" pitchFamily="34" charset="0"/>
            </a:endParaRPr>
          </a:p>
          <a:p>
            <a:pPr>
              <a:lnSpc>
                <a:spcPct val="80000"/>
              </a:lnSpc>
              <a:spcBef>
                <a:spcPts val="450"/>
              </a:spcBef>
              <a:buSzPct val="45000"/>
              <a:buNone/>
            </a:pPr>
            <a:endParaRPr lang="en-US" altLang="en-US" sz="2200">
              <a:solidFill>
                <a:srgbClr val="000000"/>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20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4472C4"/>
          </a:solidFill>
        </p:spPr>
        <p:txBody>
          <a:bodyPr/>
          <a:lstStyle/>
          <a:p>
            <a:r>
              <a:rPr lang="en-US" dirty="0">
                <a:solidFill>
                  <a:schemeClr val="bg1"/>
                </a:solidFill>
              </a:rPr>
              <a:t> Public Image Committee </a:t>
            </a:r>
            <a:endParaRPr lang="en-CA"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a:t>
            </a:fld>
            <a:endParaRPr lang="en-US" dirty="0">
              <a:solidFill>
                <a:srgbClr val="4472C4"/>
              </a:solidFill>
            </a:endParaRPr>
          </a:p>
        </p:txBody>
      </p:sp>
      <p:sp>
        <p:nvSpPr>
          <p:cNvPr id="4" name="Content Placeholder 3"/>
          <p:cNvSpPr>
            <a:spLocks noGrp="1"/>
          </p:cNvSpPr>
          <p:nvPr>
            <p:ph idx="1"/>
          </p:nvPr>
        </p:nvSpPr>
        <p:spPr/>
        <p:txBody>
          <a:bodyPr>
            <a:normAutofit/>
          </a:bodyPr>
          <a:lstStyle/>
          <a:p>
            <a:pPr marL="0" indent="0" algn="ctr">
              <a:buNone/>
            </a:pPr>
            <a:r>
              <a:rPr lang="en-US" altLang="en-US" sz="4000" dirty="0">
                <a:latin typeface="Arial" panose="020B0604020202020204" pitchFamily="34" charset="0"/>
                <a:cs typeface="Arial" panose="020B0604020202020204" pitchFamily="34" charset="0"/>
              </a:rPr>
              <a:t>Presenters:</a:t>
            </a:r>
            <a:br>
              <a:rPr lang="en-US" altLang="en-US" sz="4000" dirty="0">
                <a:latin typeface="Arial" panose="020B0604020202020204" pitchFamily="34" charset="0"/>
                <a:cs typeface="Arial" panose="020B0604020202020204" pitchFamily="34" charset="0"/>
              </a:rPr>
            </a:b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Dave Andrews</a:t>
            </a:r>
            <a:br>
              <a:rPr lang="en-US" altLang="en-US" sz="4000" dirty="0">
                <a:latin typeface="Arial" panose="020B0604020202020204" pitchFamily="34" charset="0"/>
                <a:cs typeface="Arial" panose="020B0604020202020204" pitchFamily="34" charset="0"/>
              </a:rPr>
            </a:b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Joe Solway</a:t>
            </a:r>
            <a:endParaRPr lang="en-CA" sz="4000" dirty="0"/>
          </a:p>
        </p:txBody>
      </p:sp>
    </p:spTree>
    <p:extLst>
      <p:ext uri="{BB962C8B-B14F-4D97-AF65-F5344CB8AC3E}">
        <p14:creationId xmlns:p14="http://schemas.microsoft.com/office/powerpoint/2010/main" val="45640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D549D5EB-2B6D-B89A-9BAE-F9E37F5FDE84}"/>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FAD26809-09D9-46DD-B22A-A70B9E3BF80B}"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20</a:t>
            </a:fld>
            <a:endParaRPr lang="en-US" altLang="en-US" sz="1200" b="1">
              <a:solidFill>
                <a:srgbClr val="000000"/>
              </a:solidFill>
              <a:latin typeface="Arial" panose="020B0604020202020204" pitchFamily="34" charset="0"/>
              <a:cs typeface="Arial" panose="020B0604020202020204" pitchFamily="34" charset="0"/>
            </a:endParaRPr>
          </a:p>
        </p:txBody>
      </p:sp>
      <p:sp>
        <p:nvSpPr>
          <p:cNvPr id="45059" name="Text Box 2">
            <a:extLst>
              <a:ext uri="{FF2B5EF4-FFF2-40B4-BE49-F238E27FC236}">
                <a16:creationId xmlns:a16="http://schemas.microsoft.com/office/drawing/2014/main" id="{88003766-B6D6-5B00-3A25-0BC8D9BC1943}"/>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RESOURCES</a:t>
            </a:r>
          </a:p>
        </p:txBody>
      </p:sp>
      <p:sp>
        <p:nvSpPr>
          <p:cNvPr id="45060" name="Text Box 3">
            <a:extLst>
              <a:ext uri="{FF2B5EF4-FFF2-40B4-BE49-F238E27FC236}">
                <a16:creationId xmlns:a16="http://schemas.microsoft.com/office/drawing/2014/main" id="{F735E55E-CD45-47B3-5A6D-447EF6AE5910}"/>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17500" indent="-309563">
              <a:lnSpc>
                <a:spcPct val="90000"/>
              </a:lnSpc>
              <a:spcBef>
                <a:spcPts val="10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9pPr>
          </a:lstStyle>
          <a:p>
            <a:pPr>
              <a:lnSpc>
                <a:spcPct val="100000"/>
              </a:lnSpc>
              <a:spcBef>
                <a:spcPts val="600"/>
              </a:spcBef>
              <a:buNone/>
            </a:pPr>
            <a:r>
              <a:rPr lang="en-US" altLang="en-US" sz="2200">
                <a:solidFill>
                  <a:srgbClr val="000000"/>
                </a:solidFill>
                <a:latin typeface="Arial" panose="020B0604020202020204" pitchFamily="34" charset="0"/>
                <a:cs typeface="Arial" panose="020B0604020202020204" pitchFamily="34" charset="0"/>
              </a:rPr>
              <a:t>5. Media Crisis Handbook   515-EN</a:t>
            </a:r>
          </a:p>
          <a:p>
            <a:pPr>
              <a:lnSpc>
                <a:spcPct val="100000"/>
              </a:lnSpc>
              <a:spcBef>
                <a:spcPts val="600"/>
              </a:spcBef>
              <a:buNone/>
            </a:pPr>
            <a:r>
              <a:rPr lang="en-US" altLang="en-US" sz="1200">
                <a:solidFill>
                  <a:srgbClr val="000000"/>
                </a:solidFill>
                <a:latin typeface="Arial" panose="020B0604020202020204" pitchFamily="34" charset="0"/>
                <a:cs typeface="Arial" panose="020B0604020202020204" pitchFamily="34" charset="0"/>
              </a:rPr>
              <a:t>         </a:t>
            </a:r>
            <a:r>
              <a:rPr lang="en-US" altLang="en-US" sz="1200">
                <a:solidFill>
                  <a:srgbClr val="000000"/>
                </a:solidFill>
                <a:latin typeface="Arial" panose="020B0604020202020204" pitchFamily="34" charset="0"/>
                <a:cs typeface="Arial" panose="020B0604020202020204" pitchFamily="34" charset="0"/>
                <a:hlinkClick r:id="rId3"/>
              </a:rPr>
              <a:t>http://www.rlifiles.com/files/resource/mediacrisis515.pdf</a:t>
            </a:r>
            <a:endParaRPr lang="en-US" altLang="en-US" sz="1200">
              <a:solidFill>
                <a:srgbClr val="000000"/>
              </a:solidFill>
              <a:latin typeface="Arial" panose="020B0604020202020204" pitchFamily="34" charset="0"/>
              <a:cs typeface="Arial" panose="020B0604020202020204" pitchFamily="34" charset="0"/>
            </a:endParaRPr>
          </a:p>
          <a:p>
            <a:pPr>
              <a:lnSpc>
                <a:spcPct val="100000"/>
              </a:lnSpc>
              <a:spcBef>
                <a:spcPts val="600"/>
              </a:spcBef>
              <a:buNone/>
            </a:pPr>
            <a:endParaRPr lang="en-US" altLang="en-US" sz="1200">
              <a:solidFill>
                <a:srgbClr val="000000"/>
              </a:solidFill>
              <a:latin typeface="Arial" panose="020B0604020202020204" pitchFamily="34" charset="0"/>
              <a:cs typeface="Arial" panose="020B0604020202020204" pitchFamily="34" charset="0"/>
            </a:endParaRPr>
          </a:p>
          <a:p>
            <a:pPr>
              <a:lnSpc>
                <a:spcPct val="100000"/>
              </a:lnSpc>
              <a:spcBef>
                <a:spcPts val="600"/>
              </a:spcBef>
              <a:buNone/>
            </a:pPr>
            <a:endParaRPr lang="en-US" altLang="en-US" sz="1200">
              <a:solidFill>
                <a:srgbClr val="000000"/>
              </a:solidFill>
              <a:latin typeface="Arial" panose="020B0604020202020204" pitchFamily="34" charset="0"/>
              <a:cs typeface="Arial" panose="020B0604020202020204" pitchFamily="34" charset="0"/>
            </a:endParaRPr>
          </a:p>
          <a:p>
            <a:pPr>
              <a:lnSpc>
                <a:spcPct val="80000"/>
              </a:lnSpc>
              <a:spcBef>
                <a:spcPts val="600"/>
              </a:spcBef>
              <a:buNone/>
            </a:pPr>
            <a:r>
              <a:rPr lang="en-US" altLang="en-US" sz="2200">
                <a:solidFill>
                  <a:srgbClr val="000000"/>
                </a:solidFill>
                <a:latin typeface="Arial" panose="020B0604020202020204" pitchFamily="34" charset="0"/>
                <a:cs typeface="Arial" panose="020B0604020202020204" pitchFamily="34" charset="0"/>
              </a:rPr>
              <a:t>6.  “</a:t>
            </a:r>
            <a:r>
              <a:rPr lang="en-US" altLang="en-US" sz="2400" b="1">
                <a:solidFill>
                  <a:srgbClr val="000000"/>
                </a:solidFill>
                <a:latin typeface="Arial" panose="020B0604020202020204" pitchFamily="34" charset="0"/>
                <a:cs typeface="Arial" panose="020B0604020202020204" pitchFamily="34" charset="0"/>
              </a:rPr>
              <a:t>Enhancing Our Public Image</a:t>
            </a:r>
            <a:r>
              <a:rPr lang="en-US" altLang="en-US" sz="2200">
                <a:solidFill>
                  <a:srgbClr val="000000"/>
                </a:solidFill>
                <a:latin typeface="Arial" panose="020B0604020202020204" pitchFamily="34" charset="0"/>
                <a:cs typeface="Arial" panose="020B0604020202020204" pitchFamily="34" charset="0"/>
              </a:rPr>
              <a:t>” page  (My Rotary/ Learning &amp; reference/Learn by Topic) on the RI rotary.org website</a:t>
            </a:r>
          </a:p>
          <a:p>
            <a:pPr>
              <a:lnSpc>
                <a:spcPct val="80000"/>
              </a:lnSpc>
              <a:spcBef>
                <a:spcPts val="600"/>
              </a:spcBef>
              <a:buNone/>
            </a:pPr>
            <a:r>
              <a:rPr lang="en-US" altLang="en-US" sz="2200">
                <a:solidFill>
                  <a:srgbClr val="000000"/>
                </a:solidFill>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hlinkClick r:id="rId4"/>
              </a:rPr>
              <a:t>https://my.rotary.org/en/learning-reference/learn-topic/enhancing-our-public-image</a:t>
            </a:r>
            <a:endParaRPr lang="en-US" altLang="en-US" sz="1200">
              <a:latin typeface="Arial" panose="020B0604020202020204" pitchFamily="34" charset="0"/>
              <a:cs typeface="Arial" panose="020B0604020202020204" pitchFamily="34" charset="0"/>
            </a:endParaRPr>
          </a:p>
          <a:p>
            <a:pPr>
              <a:lnSpc>
                <a:spcPct val="80000"/>
              </a:lnSpc>
              <a:spcBef>
                <a:spcPts val="600"/>
              </a:spcBef>
              <a:buNone/>
            </a:pPr>
            <a:endParaRPr lang="en-US" altLang="en-US" sz="1200">
              <a:latin typeface="Arial" panose="020B0604020202020204" pitchFamily="34" charset="0"/>
              <a:cs typeface="Arial" panose="020B0604020202020204" pitchFamily="34" charset="0"/>
            </a:endParaRPr>
          </a:p>
          <a:p>
            <a:pPr>
              <a:lnSpc>
                <a:spcPct val="100000"/>
              </a:lnSpc>
              <a:spcBef>
                <a:spcPts val="600"/>
              </a:spcBef>
              <a:buNone/>
            </a:pPr>
            <a:r>
              <a:rPr lang="en-US" altLang="en-US" sz="2200">
                <a:solidFill>
                  <a:srgbClr val="000000"/>
                </a:solidFill>
                <a:latin typeface="Arial" panose="020B0604020202020204" pitchFamily="34" charset="0"/>
                <a:cs typeface="Arial" panose="020B0604020202020204" pitchFamily="34" charset="0"/>
              </a:rPr>
              <a:t>7. Club Public Image Checklist from the Rotary International PR Team</a:t>
            </a:r>
          </a:p>
          <a:p>
            <a:pPr>
              <a:lnSpc>
                <a:spcPct val="100000"/>
              </a:lnSpc>
              <a:spcBef>
                <a:spcPts val="600"/>
              </a:spcBef>
              <a:buNone/>
            </a:pPr>
            <a:r>
              <a:rPr lang="en-US" altLang="en-US" sz="1200">
                <a:solidFill>
                  <a:srgbClr val="000000"/>
                </a:solidFill>
                <a:latin typeface="Arial" panose="020B0604020202020204" pitchFamily="34" charset="0"/>
                <a:cs typeface="Arial" panose="020B0604020202020204" pitchFamily="34" charset="0"/>
                <a:hlinkClick r:id="rId5"/>
              </a:rPr>
              <a:t>https://clubrunner.blob.core.windows.net/00000050157/en-ca/files/sitepage/public-image/club-public-image-checklist/Club-public-image-chair-checklist-en---Jan-16--2023.pdf</a:t>
            </a:r>
            <a:endParaRPr lang="en-US" altLang="en-US" sz="1200">
              <a:solidFill>
                <a:srgbClr val="000000"/>
              </a:solidFill>
              <a:latin typeface="Arial" panose="020B0604020202020204" pitchFamily="34" charset="0"/>
              <a:cs typeface="Arial" panose="020B0604020202020204" pitchFamily="34" charset="0"/>
            </a:endParaRPr>
          </a:p>
          <a:p>
            <a:pPr>
              <a:lnSpc>
                <a:spcPct val="80000"/>
              </a:lnSpc>
              <a:spcBef>
                <a:spcPts val="600"/>
              </a:spcBef>
              <a:buNone/>
            </a:pPr>
            <a:endParaRPr lang="en-US" altLang="en-US" sz="1200">
              <a:latin typeface="Arial" panose="020B0604020202020204" pitchFamily="34" charset="0"/>
              <a:cs typeface="Arial" panose="020B0604020202020204" pitchFamily="34" charset="0"/>
            </a:endParaRPr>
          </a:p>
          <a:p>
            <a:pPr>
              <a:lnSpc>
                <a:spcPct val="80000"/>
              </a:lnSpc>
              <a:spcBef>
                <a:spcPts val="600"/>
              </a:spcBef>
              <a:buNone/>
            </a:pPr>
            <a:endParaRPr lang="en-US" altLang="en-US" sz="220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5C3B61E1-2366-E0E7-A00D-C12358BB9CC3}"/>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F6AF0A7E-026E-4742-A61E-98258E0ED4F3}"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21</a:t>
            </a:fld>
            <a:endParaRPr lang="en-US" altLang="en-US" sz="1200" b="1">
              <a:solidFill>
                <a:srgbClr val="000000"/>
              </a:solidFill>
              <a:latin typeface="Arial" panose="020B0604020202020204" pitchFamily="34" charset="0"/>
              <a:cs typeface="Arial" panose="020B0604020202020204" pitchFamily="34" charset="0"/>
            </a:endParaRPr>
          </a:p>
        </p:txBody>
      </p:sp>
      <p:sp>
        <p:nvSpPr>
          <p:cNvPr id="47107" name="Text Box 2">
            <a:extLst>
              <a:ext uri="{FF2B5EF4-FFF2-40B4-BE49-F238E27FC236}">
                <a16:creationId xmlns:a16="http://schemas.microsoft.com/office/drawing/2014/main" id="{07266CAA-C74B-DBF5-C60F-60AF8CB417B0}"/>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RESOURCES</a:t>
            </a:r>
          </a:p>
        </p:txBody>
      </p:sp>
      <p:sp>
        <p:nvSpPr>
          <p:cNvPr id="38916" name="Text Box 3">
            <a:extLst>
              <a:ext uri="{FF2B5EF4-FFF2-40B4-BE49-F238E27FC236}">
                <a16:creationId xmlns:a16="http://schemas.microsoft.com/office/drawing/2014/main" id="{130B622F-E80A-99F4-BADD-08F50B99A151}"/>
              </a:ext>
            </a:extLst>
          </p:cNvPr>
          <p:cNvSpPr txBox="1">
            <a:spLocks noChangeArrowheads="1"/>
          </p:cNvSpPr>
          <p:nvPr/>
        </p:nvSpPr>
        <p:spPr bwMode="auto">
          <a:xfrm>
            <a:off x="1981200" y="1052513"/>
            <a:ext cx="8229600" cy="5256212"/>
          </a:xfrm>
          <a:prstGeom prst="rect">
            <a:avLst/>
          </a:prstGeom>
          <a:noFill/>
          <a:ln>
            <a:noFill/>
          </a:ln>
          <a:effectLst/>
        </p:spPr>
        <p:txBody>
          <a:bodyPr/>
          <a:lstStyle>
            <a:lvl1pPr marL="317500" indent="-309563">
              <a:lnSpc>
                <a:spcPct val="90000"/>
              </a:lnSpc>
              <a:spcBef>
                <a:spcPts val="10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defRPr>
                <a:solidFill>
                  <a:schemeClr val="tx1"/>
                </a:solidFill>
                <a:latin typeface="Calibri" panose="020F0502020204030204" pitchFamily="34" charset="0"/>
              </a:defRPr>
            </a:lvl9pPr>
          </a:lstStyle>
          <a:p>
            <a:pPr marL="465137" indent="-457200">
              <a:lnSpc>
                <a:spcPct val="100000"/>
              </a:lnSpc>
              <a:spcBef>
                <a:spcPts val="600"/>
              </a:spcBef>
              <a:buFont typeface="+mj-lt"/>
              <a:buAutoNum type="arabicPeriod" startAt="8"/>
              <a:defRPr/>
            </a:pPr>
            <a:r>
              <a:rPr lang="en-US" altLang="en-US" sz="2200" dirty="0">
                <a:solidFill>
                  <a:srgbClr val="000000"/>
                </a:solidFill>
                <a:latin typeface="Arial" panose="020B0604020202020204" pitchFamily="34" charset="0"/>
                <a:cs typeface="Arial" panose="020B0604020202020204" pitchFamily="34" charset="0"/>
              </a:rPr>
              <a:t>Club Web Presence Checklist from the Rotary International PR Team</a:t>
            </a:r>
          </a:p>
          <a:p>
            <a:pPr marL="7937" indent="0">
              <a:lnSpc>
                <a:spcPct val="100000"/>
              </a:lnSpc>
              <a:spcBef>
                <a:spcPts val="600"/>
              </a:spcBef>
              <a:buNone/>
              <a:defRPr/>
            </a:pPr>
            <a:r>
              <a:rPr lang="en-US" altLang="en-US" sz="1200" dirty="0">
                <a:solidFill>
                  <a:srgbClr val="000000"/>
                </a:solidFill>
                <a:latin typeface="Arial" panose="020B0604020202020204" pitchFamily="34" charset="0"/>
                <a:cs typeface="Arial" panose="020B0604020202020204" pitchFamily="34" charset="0"/>
                <a:hlinkClick r:id="rId3"/>
              </a:rPr>
              <a:t>https://clubrunner.blob.core.windows.net/00000050157/en-ca/files/sitepage/public-image/club-web-presence-assessment/Web_Presence_Assessment-en.pdf</a:t>
            </a:r>
            <a:endParaRPr lang="en-US" altLang="en-US" sz="1200" dirty="0">
              <a:solidFill>
                <a:srgbClr val="000000"/>
              </a:solidFill>
              <a:latin typeface="Arial" panose="020B0604020202020204" pitchFamily="34" charset="0"/>
              <a:cs typeface="Arial" panose="020B0604020202020204" pitchFamily="34" charset="0"/>
            </a:endParaRPr>
          </a:p>
          <a:p>
            <a:pPr>
              <a:lnSpc>
                <a:spcPct val="100000"/>
              </a:lnSpc>
              <a:spcBef>
                <a:spcPts val="600"/>
              </a:spcBef>
              <a:buNone/>
              <a:defRPr/>
            </a:pPr>
            <a:endParaRPr lang="en-US" altLang="en-US" sz="2000" dirty="0">
              <a:solidFill>
                <a:srgbClr val="000000"/>
              </a:solidFill>
              <a:latin typeface="Arial" panose="020B0604020202020204" pitchFamily="34" charset="0"/>
              <a:cs typeface="Arial" panose="020B0604020202020204" pitchFamily="34" charset="0"/>
            </a:endParaRPr>
          </a:p>
          <a:p>
            <a:pPr marL="7937" indent="0">
              <a:lnSpc>
                <a:spcPct val="100000"/>
              </a:lnSpc>
              <a:spcBef>
                <a:spcPts val="600"/>
              </a:spcBef>
              <a:buNone/>
              <a:defRPr/>
            </a:pPr>
            <a:r>
              <a:rPr lang="en-US" altLang="en-US" sz="2000" dirty="0">
                <a:solidFill>
                  <a:srgbClr val="000000"/>
                </a:solidFill>
                <a:latin typeface="Arial" panose="020B0604020202020204" pitchFamily="34" charset="0"/>
                <a:cs typeface="Arial" panose="020B0604020202020204" pitchFamily="34" charset="0"/>
              </a:rPr>
              <a:t>9. Two Rotary Zones 28 &amp; 32 Webinars:  </a:t>
            </a:r>
          </a:p>
          <a:p>
            <a:pPr marL="7937" indent="0">
              <a:lnSpc>
                <a:spcPct val="100000"/>
              </a:lnSpc>
              <a:spcBef>
                <a:spcPts val="600"/>
              </a:spcBef>
              <a:buNone/>
              <a:defRPr/>
            </a:pPr>
            <a:endParaRPr lang="en-US" altLang="en-US" sz="1600" dirty="0">
              <a:solidFill>
                <a:srgbClr val="000000"/>
              </a:solidFill>
              <a:latin typeface="Arial" panose="020B0604020202020204" pitchFamily="34" charset="0"/>
              <a:cs typeface="Arial" panose="020B0604020202020204" pitchFamily="34" charset="0"/>
            </a:endParaRPr>
          </a:p>
          <a:p>
            <a:pPr marL="7937" indent="0">
              <a:lnSpc>
                <a:spcPct val="100000"/>
              </a:lnSpc>
              <a:spcBef>
                <a:spcPts val="600"/>
              </a:spcBef>
              <a:buNone/>
              <a:defRPr/>
            </a:pPr>
            <a:r>
              <a:rPr lang="en-US" altLang="en-US" sz="1600" dirty="0">
                <a:solidFill>
                  <a:srgbClr val="000000"/>
                </a:solidFill>
                <a:latin typeface="Arial" panose="020B0604020202020204" pitchFamily="34" charset="0"/>
                <a:cs typeface="Arial" panose="020B0604020202020204" pitchFamily="34" charset="0"/>
              </a:rPr>
              <a:t>“Rotary – What’s In A Name?”    </a:t>
            </a:r>
            <a:r>
              <a:rPr lang="en-US" altLang="en-US" sz="1600" dirty="0">
                <a:solidFill>
                  <a:srgbClr val="000000"/>
                </a:solidFill>
                <a:latin typeface="Arial" panose="020B0604020202020204" pitchFamily="34" charset="0"/>
                <a:cs typeface="Arial" panose="020B0604020202020204" pitchFamily="34" charset="0"/>
                <a:hlinkClick r:id="rId4"/>
              </a:rPr>
              <a:t>https://www.youtube.com/watch?v=J_JM_hiXNxg</a:t>
            </a:r>
            <a:endParaRPr lang="en-US" altLang="en-US" sz="1600" dirty="0">
              <a:solidFill>
                <a:srgbClr val="000000"/>
              </a:solidFill>
              <a:latin typeface="Arial" panose="020B0604020202020204" pitchFamily="34" charset="0"/>
              <a:cs typeface="Arial" panose="020B0604020202020204" pitchFamily="34" charset="0"/>
            </a:endParaRPr>
          </a:p>
          <a:p>
            <a:pPr marL="7937" indent="0">
              <a:lnSpc>
                <a:spcPct val="100000"/>
              </a:lnSpc>
              <a:spcBef>
                <a:spcPts val="600"/>
              </a:spcBef>
              <a:buNone/>
              <a:defRPr/>
            </a:pPr>
            <a:endParaRPr lang="en-US" altLang="en-US" sz="1600" dirty="0">
              <a:solidFill>
                <a:srgbClr val="000000"/>
              </a:solidFill>
              <a:latin typeface="Arial" panose="020B0604020202020204" pitchFamily="34" charset="0"/>
              <a:cs typeface="Arial" panose="020B0604020202020204" pitchFamily="34" charset="0"/>
            </a:endParaRPr>
          </a:p>
          <a:p>
            <a:pPr>
              <a:lnSpc>
                <a:spcPct val="100000"/>
              </a:lnSpc>
              <a:spcBef>
                <a:spcPts val="600"/>
              </a:spcBef>
              <a:buNone/>
              <a:defRPr/>
            </a:pPr>
            <a:r>
              <a:rPr lang="en-US" altLang="en-US" sz="1600" dirty="0">
                <a:solidFill>
                  <a:srgbClr val="000000"/>
                </a:solidFill>
                <a:latin typeface="Arial" panose="020B0604020202020204" pitchFamily="34" charset="0"/>
                <a:cs typeface="Arial" panose="020B0604020202020204" pitchFamily="34" charset="0"/>
              </a:rPr>
              <a:t>“ Resonating Narratives – Crafting Stories That Inspire &amp; Impact” </a:t>
            </a:r>
          </a:p>
          <a:p>
            <a:pPr>
              <a:lnSpc>
                <a:spcPct val="100000"/>
              </a:lnSpc>
              <a:spcBef>
                <a:spcPts val="600"/>
              </a:spcBef>
              <a:buNone/>
              <a:defRPr/>
            </a:pPr>
            <a:r>
              <a:rPr lang="en-US" altLang="en-US" sz="1600" dirty="0">
                <a:solidFill>
                  <a:schemeClr val="accent1"/>
                </a:solidFill>
                <a:latin typeface="Arial" panose="020B0604020202020204" pitchFamily="34" charset="0"/>
                <a:cs typeface="Arial" panose="020B0604020202020204" pitchFamily="34" charset="0"/>
                <a:hlinkClick r:id="rId5"/>
              </a:rPr>
              <a:t>https://youtu.be/-4ls6KfyUuc?si=rGKkxvax_P7btjPE</a:t>
            </a:r>
            <a:endParaRPr lang="en-US" altLang="en-US" sz="1600" dirty="0">
              <a:solidFill>
                <a:schemeClr val="accent1"/>
              </a:solidFill>
              <a:latin typeface="Arial" panose="020B0604020202020204" pitchFamily="34" charset="0"/>
              <a:cs typeface="Arial" panose="020B0604020202020204" pitchFamily="34" charset="0"/>
            </a:endParaRPr>
          </a:p>
          <a:p>
            <a:pPr>
              <a:lnSpc>
                <a:spcPct val="100000"/>
              </a:lnSpc>
              <a:spcBef>
                <a:spcPts val="600"/>
              </a:spcBef>
              <a:buNone/>
              <a:defRPr/>
            </a:pPr>
            <a:endParaRPr lang="en-US" altLang="en-US" sz="1200" dirty="0">
              <a:solidFill>
                <a:srgbClr val="000000"/>
              </a:solidFill>
              <a:latin typeface="Arial" panose="020B0604020202020204" pitchFamily="34" charset="0"/>
              <a:cs typeface="Arial" panose="020B0604020202020204" pitchFamily="34" charset="0"/>
            </a:endParaRPr>
          </a:p>
          <a:p>
            <a:pPr>
              <a:lnSpc>
                <a:spcPct val="100000"/>
              </a:lnSpc>
              <a:spcBef>
                <a:spcPts val="600"/>
              </a:spcBef>
              <a:buNone/>
              <a:defRPr/>
            </a:pPr>
            <a:endParaRPr lang="en-US" altLang="en-US" sz="1200" dirty="0">
              <a:solidFill>
                <a:srgbClr val="000000"/>
              </a:solidFill>
              <a:latin typeface="Arial" panose="020B0604020202020204" pitchFamily="34" charset="0"/>
              <a:cs typeface="Arial" panose="020B0604020202020204" pitchFamily="34" charset="0"/>
            </a:endParaRPr>
          </a:p>
          <a:p>
            <a:pPr>
              <a:lnSpc>
                <a:spcPct val="80000"/>
              </a:lnSpc>
              <a:spcBef>
                <a:spcPts val="600"/>
              </a:spcBef>
              <a:buNone/>
              <a:defRPr/>
            </a:pPr>
            <a:endParaRPr lang="en-US" altLang="en-US" sz="2200" dirty="0">
              <a:solidFill>
                <a:srgbClr val="000000"/>
              </a:solidFill>
              <a:latin typeface="Arial" panose="020B0604020202020204" pitchFamily="34" charset="0"/>
              <a:cs typeface="Arial" panose="020B0604020202020204" pitchFamily="34" charset="0"/>
            </a:endParaRPr>
          </a:p>
          <a:p>
            <a:pPr>
              <a:lnSpc>
                <a:spcPct val="80000"/>
              </a:lnSpc>
              <a:spcBef>
                <a:spcPts val="600"/>
              </a:spcBef>
              <a:buNone/>
              <a:defRPr/>
            </a:pPr>
            <a:endParaRPr lang="en-US" altLang="en-US" sz="22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674EE0A2-E85C-D1BD-CF3D-25973723BE33}"/>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8DE1FCDA-C9FB-4783-A5C2-12DCC197E793}"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22</a:t>
            </a:fld>
            <a:endParaRPr lang="en-US" altLang="en-US" sz="1200" b="1">
              <a:solidFill>
                <a:srgbClr val="000000"/>
              </a:solidFill>
              <a:latin typeface="Arial" panose="020B0604020202020204" pitchFamily="34" charset="0"/>
              <a:cs typeface="Arial" panose="020B0604020202020204" pitchFamily="34" charset="0"/>
            </a:endParaRPr>
          </a:p>
        </p:txBody>
      </p:sp>
      <p:sp>
        <p:nvSpPr>
          <p:cNvPr id="49155" name="Text Box 2">
            <a:extLst>
              <a:ext uri="{FF2B5EF4-FFF2-40B4-BE49-F238E27FC236}">
                <a16:creationId xmlns:a16="http://schemas.microsoft.com/office/drawing/2014/main" id="{831920D5-ED36-17F3-F003-A22969B2E90B}"/>
              </a:ext>
            </a:extLst>
          </p:cNvPr>
          <p:cNvSpPr txBox="1">
            <a:spLocks noChangeArrowheads="1"/>
          </p:cNvSpPr>
          <p:nvPr/>
        </p:nvSpPr>
        <p:spPr bwMode="auto">
          <a:xfrm>
            <a:off x="1847851" y="404814"/>
            <a:ext cx="7993063"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 The Rotary Brand Center</a:t>
            </a:r>
            <a:br>
              <a:rPr lang="en-US" altLang="en-US" sz="2400" b="1" dirty="0">
                <a:solidFill>
                  <a:srgbClr val="000000"/>
                </a:solidFill>
                <a:latin typeface="Arial" panose="020B0604020202020204" pitchFamily="34" charset="0"/>
                <a:cs typeface="Arial" panose="020B0604020202020204" pitchFamily="34" charset="0"/>
              </a:rPr>
            </a:br>
            <a:endParaRPr lang="en-US" altLang="en-US" sz="2400" b="1" dirty="0">
              <a:solidFill>
                <a:srgbClr val="000000"/>
              </a:solidFill>
              <a:latin typeface="Arial" panose="020B0604020202020204" pitchFamily="34" charset="0"/>
              <a:cs typeface="Arial" panose="020B0604020202020204" pitchFamily="34" charset="0"/>
            </a:endParaRPr>
          </a:p>
        </p:txBody>
      </p:sp>
      <p:sp>
        <p:nvSpPr>
          <p:cNvPr id="49156" name="Text Box 3">
            <a:extLst>
              <a:ext uri="{FF2B5EF4-FFF2-40B4-BE49-F238E27FC236}">
                <a16:creationId xmlns:a16="http://schemas.microsoft.com/office/drawing/2014/main" id="{24850C56-F7B5-B10F-9215-E76A42755344}"/>
              </a:ext>
            </a:extLst>
          </p:cNvPr>
          <p:cNvSpPr txBox="1">
            <a:spLocks noChangeArrowheads="1"/>
          </p:cNvSpPr>
          <p:nvPr/>
        </p:nvSpPr>
        <p:spPr bwMode="auto">
          <a:xfrm>
            <a:off x="1981200" y="1628775"/>
            <a:ext cx="8229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09563">
              <a:lnSpc>
                <a:spcPct val="90000"/>
              </a:lnSpc>
              <a:spcBef>
                <a:spcPts val="10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800">
                <a:solidFill>
                  <a:schemeClr val="tx1"/>
                </a:solidFill>
                <a:latin typeface="Calibri" panose="020F0502020204030204" pitchFamily="34" charset="0"/>
              </a:defRPr>
            </a:lvl1pPr>
            <a:lvl2pPr marL="709613" indent="-252413">
              <a:lnSpc>
                <a:spcPct val="90000"/>
              </a:lnSpc>
              <a:spcBef>
                <a:spcPts val="5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9pPr>
          </a:lstStyle>
          <a:p>
            <a:pPr>
              <a:lnSpc>
                <a:spcPct val="100000"/>
              </a:lnSpc>
              <a:spcBef>
                <a:spcPts val="500"/>
              </a:spcBef>
              <a:buNone/>
            </a:pPr>
            <a:endParaRPr lang="en-CA" altLang="en-US" sz="2000">
              <a:solidFill>
                <a:srgbClr val="000000"/>
              </a:solidFill>
              <a:latin typeface="Arial" panose="020B0604020202020204" pitchFamily="34" charset="0"/>
              <a:cs typeface="Arial" panose="020B0604020202020204" pitchFamily="34" charset="0"/>
            </a:endParaRPr>
          </a:p>
        </p:txBody>
      </p:sp>
      <p:pic>
        <p:nvPicPr>
          <p:cNvPr id="49157" name="Picture 2">
            <a:extLst>
              <a:ext uri="{FF2B5EF4-FFF2-40B4-BE49-F238E27FC236}">
                <a16:creationId xmlns:a16="http://schemas.microsoft.com/office/drawing/2014/main" id="{35216750-18E7-99A6-0843-B5536BF8F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6" y="1268413"/>
            <a:ext cx="74517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a:extLst>
              <a:ext uri="{FF2B5EF4-FFF2-40B4-BE49-F238E27FC236}">
                <a16:creationId xmlns:a16="http://schemas.microsoft.com/office/drawing/2014/main" id="{37A9E88E-2E77-6333-3D69-34F431B52DC9}"/>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F6ADE661-17BF-4F77-9969-1743F7B01032}"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23</a:t>
            </a:fld>
            <a:endParaRPr lang="en-US" altLang="en-US" sz="1200" b="1">
              <a:solidFill>
                <a:srgbClr val="000000"/>
              </a:solidFill>
              <a:latin typeface="Arial" panose="020B0604020202020204" pitchFamily="34" charset="0"/>
              <a:cs typeface="Arial" panose="020B0604020202020204" pitchFamily="34" charset="0"/>
            </a:endParaRPr>
          </a:p>
        </p:txBody>
      </p:sp>
      <p:sp>
        <p:nvSpPr>
          <p:cNvPr id="51203" name="Text Box 2">
            <a:extLst>
              <a:ext uri="{FF2B5EF4-FFF2-40B4-BE49-F238E27FC236}">
                <a16:creationId xmlns:a16="http://schemas.microsoft.com/office/drawing/2014/main" id="{E3005C57-06D2-4FC1-FFCA-6918D5A886B9}"/>
              </a:ext>
            </a:extLst>
          </p:cNvPr>
          <p:cNvSpPr txBox="1">
            <a:spLocks noChangeArrowheads="1"/>
          </p:cNvSpPr>
          <p:nvPr/>
        </p:nvSpPr>
        <p:spPr bwMode="auto">
          <a:xfrm>
            <a:off x="1847851" y="404814"/>
            <a:ext cx="7993063" cy="53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 The Rotary Brand Center</a:t>
            </a:r>
            <a:br>
              <a:rPr lang="en-US" altLang="en-US" sz="2400" b="1" dirty="0">
                <a:solidFill>
                  <a:srgbClr val="000000"/>
                </a:solidFill>
                <a:latin typeface="Arial" panose="020B0604020202020204" pitchFamily="34" charset="0"/>
                <a:cs typeface="Arial" panose="020B0604020202020204" pitchFamily="34" charset="0"/>
              </a:rPr>
            </a:br>
            <a:endParaRPr lang="en-US" altLang="en-US" sz="2400" b="1" dirty="0">
              <a:solidFill>
                <a:srgbClr val="000000"/>
              </a:solidFill>
              <a:latin typeface="Arial" panose="020B0604020202020204" pitchFamily="34" charset="0"/>
              <a:cs typeface="Arial" panose="020B0604020202020204" pitchFamily="34" charset="0"/>
            </a:endParaRPr>
          </a:p>
        </p:txBody>
      </p:sp>
      <p:sp>
        <p:nvSpPr>
          <p:cNvPr id="46083" name="Text Box 3">
            <a:extLst>
              <a:ext uri="{FF2B5EF4-FFF2-40B4-BE49-F238E27FC236}">
                <a16:creationId xmlns:a16="http://schemas.microsoft.com/office/drawing/2014/main" id="{071D3769-B95F-44E3-E772-E6D21AD5EAD6}"/>
              </a:ext>
            </a:extLst>
          </p:cNvPr>
          <p:cNvSpPr txBox="1">
            <a:spLocks noChangeArrowheads="1"/>
          </p:cNvSpPr>
          <p:nvPr/>
        </p:nvSpPr>
        <p:spPr bwMode="auto">
          <a:xfrm>
            <a:off x="1981200" y="1628775"/>
            <a:ext cx="8229600" cy="4497388"/>
          </a:xfrm>
          <a:prstGeom prst="rect">
            <a:avLst/>
          </a:prstGeom>
          <a:noFill/>
          <a:ln>
            <a:noFill/>
          </a:ln>
          <a:effectLst/>
        </p:spPr>
        <p:txBody>
          <a:bodyPr/>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1pPr>
            <a:lvl2pPr marL="709613" indent="-25241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9pPr>
          </a:lstStyle>
          <a:p>
            <a:pPr>
              <a:spcBef>
                <a:spcPts val="500"/>
              </a:spcBef>
              <a:buClr>
                <a:srgbClr val="333399"/>
              </a:buClr>
              <a:buSzPct val="100000"/>
              <a:buFont typeface="Arial" panose="020B0604020202020204" pitchFamily="34" charset="0"/>
              <a:buChar char="•"/>
              <a:defRPr/>
            </a:pPr>
            <a:r>
              <a:rPr lang="en-CA" altLang="en-US" sz="2400" dirty="0"/>
              <a:t>The Rotary Brand Center:</a:t>
            </a:r>
          </a:p>
          <a:p>
            <a:pPr>
              <a:spcBef>
                <a:spcPts val="500"/>
              </a:spcBef>
              <a:buClr>
                <a:srgbClr val="333399"/>
              </a:buClr>
              <a:buSzPct val="100000"/>
              <a:buFont typeface="Arial" panose="020B0604020202020204" pitchFamily="34" charset="0"/>
              <a:buChar char="•"/>
              <a:defRPr/>
            </a:pPr>
            <a:endParaRPr lang="en-CA" altLang="en-US" sz="2400" dirty="0"/>
          </a:p>
          <a:p>
            <a:pPr marL="0" indent="0">
              <a:spcBef>
                <a:spcPts val="500"/>
              </a:spcBef>
              <a:buClr>
                <a:srgbClr val="333399"/>
              </a:buClr>
              <a:buSzPct val="100000"/>
              <a:defRPr/>
            </a:pPr>
            <a:r>
              <a:rPr lang="en-CA" altLang="en-US" sz="2400" dirty="0"/>
              <a:t> - </a:t>
            </a:r>
            <a:r>
              <a:rPr lang="en-CA" altLang="en-US" sz="2400" b="1" dirty="0"/>
              <a:t>Brand Story </a:t>
            </a:r>
            <a:r>
              <a:rPr lang="en-CA" altLang="en-US" sz="2400" dirty="0"/>
              <a:t>- </a:t>
            </a:r>
            <a:r>
              <a:rPr lang="en-US" sz="2000" dirty="0"/>
              <a:t> tell our story in ways that help people everywhere</a:t>
            </a:r>
          </a:p>
          <a:p>
            <a:pPr marL="0" indent="0">
              <a:spcBef>
                <a:spcPts val="500"/>
              </a:spcBef>
              <a:buClr>
                <a:srgbClr val="333399"/>
              </a:buClr>
              <a:buSzPct val="100000"/>
              <a:defRPr/>
            </a:pPr>
            <a:r>
              <a:rPr lang="en-US" sz="2000" dirty="0"/>
              <a:t>    understand what Rotary does, how we’re different, and why our work</a:t>
            </a:r>
          </a:p>
          <a:p>
            <a:pPr marL="0" indent="0">
              <a:spcBef>
                <a:spcPts val="500"/>
              </a:spcBef>
              <a:buClr>
                <a:srgbClr val="333399"/>
              </a:buClr>
              <a:buSzPct val="100000"/>
              <a:defRPr/>
            </a:pPr>
            <a:r>
              <a:rPr lang="en-US" sz="2000" dirty="0"/>
              <a:t>    matters</a:t>
            </a:r>
            <a:endParaRPr lang="en-CA" altLang="en-US" sz="2000" dirty="0"/>
          </a:p>
          <a:p>
            <a:pPr marL="0" indent="0">
              <a:spcBef>
                <a:spcPts val="500"/>
              </a:spcBef>
              <a:buClr>
                <a:srgbClr val="333399"/>
              </a:buClr>
              <a:buSzPct val="100000"/>
              <a:defRPr/>
            </a:pPr>
            <a:r>
              <a:rPr lang="en-CA" altLang="en-US" sz="2400" dirty="0"/>
              <a:t> - </a:t>
            </a:r>
            <a:r>
              <a:rPr lang="en-CA" altLang="en-US" sz="2400" b="1" dirty="0"/>
              <a:t>People of Action </a:t>
            </a:r>
            <a:r>
              <a:rPr lang="en-CA" altLang="en-US" sz="2400" dirty="0"/>
              <a:t>– </a:t>
            </a:r>
            <a:r>
              <a:rPr lang="en-CA" altLang="en-US" sz="2000" dirty="0"/>
              <a:t>Sharing Rotary with New Audiences</a:t>
            </a:r>
          </a:p>
          <a:p>
            <a:pPr marL="0" indent="0">
              <a:spcBef>
                <a:spcPts val="500"/>
              </a:spcBef>
              <a:buClr>
                <a:srgbClr val="333399"/>
              </a:buClr>
              <a:buSzPct val="100000"/>
              <a:defRPr/>
            </a:pPr>
            <a:endParaRPr lang="en-CA" altLang="en-US" sz="2000" dirty="0"/>
          </a:p>
          <a:p>
            <a:pPr marL="0" indent="0">
              <a:spcBef>
                <a:spcPts val="500"/>
              </a:spcBef>
              <a:buClr>
                <a:srgbClr val="333399"/>
              </a:buClr>
              <a:buSzPct val="100000"/>
              <a:defRPr/>
            </a:pPr>
            <a:r>
              <a:rPr lang="en-CA" altLang="en-US" sz="2400" dirty="0"/>
              <a:t> - </a:t>
            </a:r>
            <a:r>
              <a:rPr lang="en-CA" altLang="en-US" sz="2400" b="1" dirty="0"/>
              <a:t>Brand Elements </a:t>
            </a:r>
            <a:r>
              <a:rPr lang="en-CA" altLang="en-US" sz="2400" dirty="0"/>
              <a:t>– </a:t>
            </a:r>
            <a:r>
              <a:rPr lang="en-CA" altLang="en-US" sz="2000" dirty="0"/>
              <a:t>Brining our Brand to Life</a:t>
            </a:r>
          </a:p>
          <a:p>
            <a:pPr marL="0" indent="0">
              <a:spcBef>
                <a:spcPts val="500"/>
              </a:spcBef>
              <a:buClr>
                <a:srgbClr val="333399"/>
              </a:buClr>
              <a:buSzPct val="100000"/>
              <a:defRPr/>
            </a:pPr>
            <a:endParaRPr lang="en-CA" altLang="en-US" sz="2000" dirty="0"/>
          </a:p>
          <a:p>
            <a:pPr marL="0" indent="0">
              <a:spcBef>
                <a:spcPts val="500"/>
              </a:spcBef>
              <a:buClr>
                <a:srgbClr val="333399"/>
              </a:buClr>
              <a:buSzPct val="100000"/>
              <a:defRPr/>
            </a:pPr>
            <a:r>
              <a:rPr lang="en-CA" altLang="en-US" sz="2400" dirty="0"/>
              <a:t> - </a:t>
            </a:r>
            <a:r>
              <a:rPr lang="en-CA" altLang="en-US" sz="2400" b="1" dirty="0"/>
              <a:t>Ways to Promote Rotary  </a:t>
            </a:r>
            <a:r>
              <a:rPr lang="en-CA" altLang="en-US" sz="2000" dirty="0"/>
              <a:t>-Being consistent in our</a:t>
            </a:r>
          </a:p>
          <a:p>
            <a:pPr marL="0" indent="0">
              <a:spcBef>
                <a:spcPts val="500"/>
              </a:spcBef>
              <a:buClr>
                <a:srgbClr val="333399"/>
              </a:buClr>
              <a:buSzPct val="100000"/>
              <a:defRPr/>
            </a:pPr>
            <a:r>
              <a:rPr lang="en-CA" altLang="en-US" sz="2000" dirty="0"/>
              <a:t>    communications</a:t>
            </a:r>
          </a:p>
          <a:p>
            <a:pPr marL="741363" lvl="1">
              <a:spcBef>
                <a:spcPts val="500"/>
              </a:spcBef>
              <a:buSzPct val="100000"/>
              <a:defRPr/>
            </a:pPr>
            <a:endParaRPr lang="en-CA" altLang="en-US" sz="2400" dirty="0"/>
          </a:p>
          <a:p>
            <a:pPr marL="341313">
              <a:spcBef>
                <a:spcPts val="500"/>
              </a:spcBef>
              <a:buSzPct val="100000"/>
              <a:defRPr/>
            </a:pPr>
            <a:endParaRPr lang="en-CA" altLang="en-US" sz="20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a:extLst>
              <a:ext uri="{FF2B5EF4-FFF2-40B4-BE49-F238E27FC236}">
                <a16:creationId xmlns:a16="http://schemas.microsoft.com/office/drawing/2014/main" id="{EF37D9B4-0BFA-C2C3-436C-20170A34BE01}"/>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18B6E0D3-805C-43FA-9EF2-2892F59E7E0B}"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24</a:t>
            </a:fld>
            <a:endParaRPr lang="en-US" altLang="en-US" sz="1200" b="1">
              <a:solidFill>
                <a:srgbClr val="000000"/>
              </a:solidFill>
              <a:latin typeface="Arial" panose="020B0604020202020204" pitchFamily="34" charset="0"/>
              <a:cs typeface="Arial" panose="020B0604020202020204" pitchFamily="34" charset="0"/>
            </a:endParaRPr>
          </a:p>
        </p:txBody>
      </p:sp>
      <p:sp>
        <p:nvSpPr>
          <p:cNvPr id="53251" name="Text Box 2">
            <a:extLst>
              <a:ext uri="{FF2B5EF4-FFF2-40B4-BE49-F238E27FC236}">
                <a16:creationId xmlns:a16="http://schemas.microsoft.com/office/drawing/2014/main" id="{ECD24F00-56E1-4FBC-39F3-F0D88634E857}"/>
              </a:ext>
            </a:extLst>
          </p:cNvPr>
          <p:cNvSpPr txBox="1">
            <a:spLocks noChangeArrowheads="1"/>
          </p:cNvSpPr>
          <p:nvPr/>
        </p:nvSpPr>
        <p:spPr bwMode="auto">
          <a:xfrm>
            <a:off x="1847851" y="404814"/>
            <a:ext cx="7993063" cy="583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 The Rotary Brand Center</a:t>
            </a:r>
            <a:br>
              <a:rPr lang="en-US" altLang="en-US" sz="2400" b="1" dirty="0">
                <a:solidFill>
                  <a:srgbClr val="000000"/>
                </a:solidFill>
                <a:latin typeface="Arial" panose="020B0604020202020204" pitchFamily="34" charset="0"/>
                <a:cs typeface="Arial" panose="020B0604020202020204" pitchFamily="34" charset="0"/>
              </a:rPr>
            </a:br>
            <a:endParaRPr lang="en-US" altLang="en-US" sz="2400" b="1" dirty="0">
              <a:solidFill>
                <a:srgbClr val="000000"/>
              </a:solidFill>
              <a:latin typeface="Arial" panose="020B0604020202020204" pitchFamily="34" charset="0"/>
              <a:cs typeface="Arial" panose="020B0604020202020204" pitchFamily="34" charset="0"/>
            </a:endParaRPr>
          </a:p>
        </p:txBody>
      </p:sp>
      <p:sp>
        <p:nvSpPr>
          <p:cNvPr id="46083" name="Text Box 3">
            <a:extLst>
              <a:ext uri="{FF2B5EF4-FFF2-40B4-BE49-F238E27FC236}">
                <a16:creationId xmlns:a16="http://schemas.microsoft.com/office/drawing/2014/main" id="{32429FB6-8579-8946-BD43-67C4190AA397}"/>
              </a:ext>
            </a:extLst>
          </p:cNvPr>
          <p:cNvSpPr txBox="1">
            <a:spLocks noChangeArrowheads="1"/>
          </p:cNvSpPr>
          <p:nvPr/>
        </p:nvSpPr>
        <p:spPr bwMode="auto">
          <a:xfrm>
            <a:off x="1981200" y="1628775"/>
            <a:ext cx="8229600" cy="4497388"/>
          </a:xfrm>
          <a:prstGeom prst="rect">
            <a:avLst/>
          </a:prstGeom>
          <a:noFill/>
          <a:ln>
            <a:noFill/>
          </a:ln>
          <a:effectLst/>
        </p:spPr>
        <p:txBody>
          <a:bodyPr/>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1pPr>
            <a:lvl2pPr marL="709613" indent="-25241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9pPr>
          </a:lstStyle>
          <a:p>
            <a:pPr>
              <a:spcBef>
                <a:spcPts val="500"/>
              </a:spcBef>
              <a:buClr>
                <a:srgbClr val="333399"/>
              </a:buClr>
              <a:buSzPct val="100000"/>
              <a:buFont typeface="Arial" panose="020B0604020202020204" pitchFamily="34" charset="0"/>
              <a:buChar char="•"/>
              <a:defRPr/>
            </a:pPr>
            <a:r>
              <a:rPr lang="en-CA" altLang="en-US" sz="2400" dirty="0"/>
              <a:t>The Rotary Brand Center:</a:t>
            </a:r>
          </a:p>
          <a:p>
            <a:pPr marL="0" indent="0">
              <a:spcBef>
                <a:spcPts val="500"/>
              </a:spcBef>
              <a:buClr>
                <a:srgbClr val="333399"/>
              </a:buClr>
              <a:buSzPct val="100000"/>
              <a:defRPr/>
            </a:pPr>
            <a:r>
              <a:rPr lang="en-CA" altLang="en-US" sz="2400" dirty="0"/>
              <a:t> </a:t>
            </a:r>
          </a:p>
          <a:p>
            <a:pPr lvl="1">
              <a:spcBef>
                <a:spcPts val="500"/>
              </a:spcBef>
              <a:buClr>
                <a:srgbClr val="333399"/>
              </a:buClr>
              <a:buSzPct val="100000"/>
              <a:buFont typeface="Arial" panose="020B0604020202020204" pitchFamily="34" charset="0"/>
              <a:buChar char="–"/>
              <a:defRPr/>
            </a:pPr>
            <a:r>
              <a:rPr lang="en-CA" altLang="en-US" sz="2400" dirty="0"/>
              <a:t>offers a simple and intuitive way to </a:t>
            </a:r>
            <a:r>
              <a:rPr lang="en-CA" altLang="en-US" sz="2400" b="1" dirty="0"/>
              <a:t>customize your club logo</a:t>
            </a:r>
          </a:p>
          <a:p>
            <a:pPr lvl="1">
              <a:spcBef>
                <a:spcPts val="500"/>
              </a:spcBef>
              <a:buClr>
                <a:srgbClr val="333399"/>
              </a:buClr>
              <a:buSzPct val="100000"/>
              <a:buFont typeface="Arial" panose="020B0604020202020204" pitchFamily="34" charset="0"/>
              <a:buChar char="–"/>
              <a:defRPr/>
            </a:pPr>
            <a:endParaRPr lang="en-CA" altLang="en-US" sz="2400" b="1" dirty="0"/>
          </a:p>
          <a:p>
            <a:pPr lvl="1">
              <a:spcBef>
                <a:spcPts val="500"/>
              </a:spcBef>
              <a:buClr>
                <a:srgbClr val="333399"/>
              </a:buClr>
              <a:buSzPct val="100000"/>
              <a:buFont typeface="Arial" panose="020B0604020202020204" pitchFamily="34" charset="0"/>
              <a:buChar char="–"/>
              <a:defRPr/>
            </a:pPr>
            <a:r>
              <a:rPr lang="en-CA" altLang="en-US" sz="2400" b="1" dirty="0"/>
              <a:t>create a marketing brochure</a:t>
            </a:r>
            <a:r>
              <a:rPr lang="en-CA" altLang="en-US" sz="2400" dirty="0"/>
              <a:t> for your Club</a:t>
            </a:r>
          </a:p>
          <a:p>
            <a:pPr lvl="1">
              <a:spcBef>
                <a:spcPts val="500"/>
              </a:spcBef>
              <a:buClr>
                <a:srgbClr val="333399"/>
              </a:buClr>
              <a:buSzPct val="100000"/>
              <a:buFont typeface="Arial" panose="020B0604020202020204" pitchFamily="34" charset="0"/>
              <a:buChar char="–"/>
              <a:defRPr/>
            </a:pPr>
            <a:endParaRPr lang="en-CA" altLang="en-US" sz="2400" dirty="0"/>
          </a:p>
          <a:p>
            <a:pPr lvl="1">
              <a:spcBef>
                <a:spcPts val="500"/>
              </a:spcBef>
              <a:buClr>
                <a:srgbClr val="333399"/>
              </a:buClr>
              <a:buSzPct val="100000"/>
              <a:buFont typeface="Arial" panose="020B0604020202020204" pitchFamily="34" charset="0"/>
              <a:buChar char="–"/>
              <a:defRPr/>
            </a:pPr>
            <a:r>
              <a:rPr lang="en-CA" altLang="en-US" sz="2400" dirty="0"/>
              <a:t>or give your </a:t>
            </a:r>
            <a:r>
              <a:rPr lang="en-CA" altLang="en-US" sz="2400" b="1" dirty="0"/>
              <a:t>newsletter (bulletin) AND WEBSITE</a:t>
            </a:r>
            <a:r>
              <a:rPr lang="en-CA" altLang="en-US" sz="2400" dirty="0"/>
              <a:t> a fresh look. </a:t>
            </a:r>
          </a:p>
          <a:p>
            <a:pPr marL="741363" lvl="1">
              <a:spcBef>
                <a:spcPts val="500"/>
              </a:spcBef>
              <a:buSzPct val="100000"/>
              <a:defRPr/>
            </a:pPr>
            <a:endParaRPr lang="en-CA" altLang="en-US" sz="2400" dirty="0"/>
          </a:p>
          <a:p>
            <a:pPr marL="341313">
              <a:spcBef>
                <a:spcPts val="500"/>
              </a:spcBef>
              <a:buSzPct val="100000"/>
              <a:defRPr/>
            </a:pPr>
            <a:endParaRPr lang="en-CA" altLang="en-US" sz="20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5283F374-894A-EA48-A111-C021A8B877C4}"/>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1A60FBEC-6305-45EC-BC3D-5B24CC929950}"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25</a:t>
            </a:fld>
            <a:endParaRPr lang="en-US" altLang="en-US" sz="1200" b="1">
              <a:solidFill>
                <a:srgbClr val="000000"/>
              </a:solidFill>
              <a:latin typeface="Arial" panose="020B0604020202020204" pitchFamily="34" charset="0"/>
              <a:cs typeface="Arial" panose="020B0604020202020204" pitchFamily="34" charset="0"/>
            </a:endParaRPr>
          </a:p>
        </p:txBody>
      </p:sp>
      <p:sp>
        <p:nvSpPr>
          <p:cNvPr id="55299" name="Text Box 2">
            <a:extLst>
              <a:ext uri="{FF2B5EF4-FFF2-40B4-BE49-F238E27FC236}">
                <a16:creationId xmlns:a16="http://schemas.microsoft.com/office/drawing/2014/main" id="{0B5B270E-3BE9-E0F6-2F9B-84F0444C0C47}"/>
              </a:ext>
            </a:extLst>
          </p:cNvPr>
          <p:cNvSpPr txBox="1">
            <a:spLocks noChangeArrowheads="1"/>
          </p:cNvSpPr>
          <p:nvPr/>
        </p:nvSpPr>
        <p:spPr bwMode="auto">
          <a:xfrm>
            <a:off x="1847851" y="404815"/>
            <a:ext cx="7993063" cy="666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 The Rotary Brand Center</a:t>
            </a:r>
            <a:br>
              <a:rPr lang="en-US" altLang="en-US" sz="2400" b="1" dirty="0">
                <a:solidFill>
                  <a:srgbClr val="000000"/>
                </a:solidFill>
                <a:latin typeface="Arial" panose="020B0604020202020204" pitchFamily="34" charset="0"/>
                <a:cs typeface="Arial" panose="020B0604020202020204" pitchFamily="34" charset="0"/>
              </a:rPr>
            </a:br>
            <a:endParaRPr lang="en-US" altLang="en-US" sz="2400" b="1" dirty="0">
              <a:solidFill>
                <a:srgbClr val="000000"/>
              </a:solidFill>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662C10CB-ED95-288B-8629-4FD985A6DFDB}"/>
              </a:ext>
            </a:extLst>
          </p:cNvPr>
          <p:cNvSpPr txBox="1">
            <a:spLocks noChangeArrowheads="1"/>
          </p:cNvSpPr>
          <p:nvPr/>
        </p:nvSpPr>
        <p:spPr bwMode="auto">
          <a:xfrm>
            <a:off x="1981200" y="1628775"/>
            <a:ext cx="8229600" cy="4497388"/>
          </a:xfrm>
          <a:prstGeom prst="rect">
            <a:avLst/>
          </a:prstGeom>
          <a:noFill/>
          <a:ln>
            <a:noFill/>
          </a:ln>
          <a:effectLst/>
        </p:spPr>
        <p:txBody>
          <a:bodyPr/>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1pPr>
            <a:lvl2pPr marL="730250" indent="-27305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9pPr>
          </a:lstStyle>
          <a:p>
            <a:pPr marL="0" indent="0" algn="ctr">
              <a:spcBef>
                <a:spcPts val="500"/>
              </a:spcBef>
              <a:buClr>
                <a:srgbClr val="333399"/>
              </a:buClr>
              <a:buSzPct val="100000"/>
              <a:defRPr/>
            </a:pPr>
            <a:r>
              <a:rPr lang="en-CA" altLang="en-US" sz="2400" b="1" dirty="0"/>
              <a:t>Our public image campaign:</a:t>
            </a:r>
            <a:r>
              <a:rPr lang="en-CA" altLang="en-US" sz="2400" dirty="0"/>
              <a:t> </a:t>
            </a:r>
            <a:r>
              <a:rPr lang="en-CA" altLang="en-US" sz="3600" b="1" dirty="0"/>
              <a:t>People of Action</a:t>
            </a:r>
          </a:p>
          <a:p>
            <a:pPr lvl="1">
              <a:spcBef>
                <a:spcPts val="500"/>
              </a:spcBef>
              <a:buClr>
                <a:srgbClr val="000000"/>
              </a:buClr>
              <a:buSzPct val="100000"/>
              <a:buFont typeface="Times New Roman" panose="02020603050405020304" pitchFamily="18" charset="0"/>
              <a:buChar char="–"/>
              <a:defRPr/>
            </a:pPr>
            <a:r>
              <a:rPr lang="en-CA" altLang="en-US" sz="2000" dirty="0"/>
              <a:t>Download ads and materials TODAY</a:t>
            </a:r>
          </a:p>
          <a:p>
            <a:pPr>
              <a:spcBef>
                <a:spcPts val="500"/>
              </a:spcBef>
              <a:buSzPct val="100000"/>
              <a:defRPr/>
            </a:pPr>
            <a:endParaRPr lang="en-CA" altLang="en-US" sz="2000" dirty="0"/>
          </a:p>
          <a:p>
            <a:pPr lvl="1">
              <a:spcBef>
                <a:spcPts val="500"/>
              </a:spcBef>
              <a:buClr>
                <a:srgbClr val="000000"/>
              </a:buClr>
              <a:buSzPct val="100000"/>
              <a:buFont typeface="Times New Roman" panose="02020603050405020304" pitchFamily="18" charset="0"/>
              <a:buChar char="–"/>
              <a:defRPr/>
            </a:pPr>
            <a:endParaRPr lang="en-CA" altLang="en-US" sz="2000" dirty="0"/>
          </a:p>
          <a:p>
            <a:pPr lvl="1">
              <a:spcBef>
                <a:spcPts val="500"/>
              </a:spcBef>
              <a:buClr>
                <a:srgbClr val="000000"/>
              </a:buClr>
              <a:buSzPct val="100000"/>
              <a:buFont typeface="Times New Roman" panose="02020603050405020304" pitchFamily="18" charset="0"/>
              <a:buChar char="–"/>
              <a:defRPr/>
            </a:pPr>
            <a:endParaRPr lang="en-CA" altLang="en-US" sz="2000" dirty="0"/>
          </a:p>
          <a:p>
            <a:pPr lvl="1">
              <a:spcBef>
                <a:spcPts val="500"/>
              </a:spcBef>
              <a:buClr>
                <a:srgbClr val="000000"/>
              </a:buClr>
              <a:buSzPct val="100000"/>
              <a:buFont typeface="Times New Roman" panose="02020603050405020304" pitchFamily="18" charset="0"/>
              <a:buChar char="–"/>
              <a:defRPr/>
            </a:pPr>
            <a:endParaRPr lang="en-CA" altLang="en-US" sz="2000" dirty="0"/>
          </a:p>
          <a:p>
            <a:pPr lvl="1">
              <a:spcBef>
                <a:spcPts val="500"/>
              </a:spcBef>
              <a:buClr>
                <a:srgbClr val="000000"/>
              </a:buClr>
              <a:buSzPct val="100000"/>
              <a:buFont typeface="Times New Roman" panose="02020603050405020304" pitchFamily="18" charset="0"/>
              <a:buChar char="–"/>
              <a:defRPr/>
            </a:pPr>
            <a:r>
              <a:rPr lang="en-CA" altLang="en-US" sz="2000" dirty="0"/>
              <a:t>This is the “next step” in our </a:t>
            </a:r>
            <a:r>
              <a:rPr lang="en-CA" altLang="en-US" sz="2000" b="1" dirty="0"/>
              <a:t>global brand strengthening</a:t>
            </a:r>
            <a:r>
              <a:rPr lang="en-CA" altLang="en-US" sz="2000" dirty="0"/>
              <a:t> initiative</a:t>
            </a:r>
          </a:p>
          <a:p>
            <a:pPr>
              <a:spcBef>
                <a:spcPts val="500"/>
              </a:spcBef>
              <a:buSzPct val="100000"/>
              <a:defRPr/>
            </a:pPr>
            <a:endParaRPr lang="en-CA" altLang="en-US" sz="2000" dirty="0"/>
          </a:p>
          <a:p>
            <a:pPr lvl="1">
              <a:spcBef>
                <a:spcPts val="500"/>
              </a:spcBef>
              <a:buClr>
                <a:srgbClr val="000000"/>
              </a:buClr>
              <a:buSzPct val="100000"/>
              <a:buFont typeface="Times New Roman" panose="02020603050405020304" pitchFamily="18" charset="0"/>
              <a:buChar char="–"/>
              <a:defRPr/>
            </a:pPr>
            <a:r>
              <a:rPr lang="en-CA" altLang="en-US" sz="2000" dirty="0"/>
              <a:t>It is a </a:t>
            </a:r>
            <a:r>
              <a:rPr lang="en-CA" altLang="en-US" sz="2000" b="1" dirty="0"/>
              <a:t>multi year campaign </a:t>
            </a:r>
            <a:r>
              <a:rPr lang="en-CA" altLang="en-US" sz="2000" dirty="0"/>
              <a:t>that narrows the gap between public awareness and public understanding of ROTARY</a:t>
            </a:r>
          </a:p>
          <a:p>
            <a:pPr marL="320675">
              <a:spcBef>
                <a:spcPts val="500"/>
              </a:spcBef>
              <a:buSzPct val="100000"/>
              <a:defRPr/>
            </a:pPr>
            <a:endParaRPr lang="en-CA" altLang="en-US" sz="2400" dirty="0"/>
          </a:p>
        </p:txBody>
      </p:sp>
      <p:pic>
        <p:nvPicPr>
          <p:cNvPr id="55301" name="Picture 6" descr="Rotary's People of Action Campaign | District 7070">
            <a:extLst>
              <a:ext uri="{FF2B5EF4-FFF2-40B4-BE49-F238E27FC236}">
                <a16:creationId xmlns:a16="http://schemas.microsoft.com/office/drawing/2014/main" id="{9A0B08BB-94AB-EB34-D5E7-9111A259A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039" y="2205038"/>
            <a:ext cx="253682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399002BE-EC57-EC66-F16F-6A3C23E3FF10}"/>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85DA5DB3-C124-4E9D-9ABD-FE09D9577FCC}"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26</a:t>
            </a:fld>
            <a:endParaRPr lang="en-US" altLang="en-US" sz="1200" b="1">
              <a:solidFill>
                <a:srgbClr val="000000"/>
              </a:solidFill>
              <a:latin typeface="Arial" panose="020B0604020202020204" pitchFamily="34" charset="0"/>
              <a:cs typeface="Arial" panose="020B0604020202020204" pitchFamily="34" charset="0"/>
            </a:endParaRPr>
          </a:p>
        </p:txBody>
      </p:sp>
      <p:sp>
        <p:nvSpPr>
          <p:cNvPr id="57347" name="Text Box 2">
            <a:extLst>
              <a:ext uri="{FF2B5EF4-FFF2-40B4-BE49-F238E27FC236}">
                <a16:creationId xmlns:a16="http://schemas.microsoft.com/office/drawing/2014/main" id="{C579E49E-E7AE-7B8E-40F4-A994D646A399}"/>
              </a:ext>
            </a:extLst>
          </p:cNvPr>
          <p:cNvSpPr txBox="1">
            <a:spLocks noChangeArrowheads="1"/>
          </p:cNvSpPr>
          <p:nvPr/>
        </p:nvSpPr>
        <p:spPr bwMode="auto">
          <a:xfrm>
            <a:off x="1981200" y="182565"/>
            <a:ext cx="7892473" cy="898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0000"/>
                </a:solidFill>
                <a:latin typeface="Arial" panose="020B0604020202020204" pitchFamily="34" charset="0"/>
                <a:cs typeface="Arial" panose="020B0604020202020204" pitchFamily="34" charset="0"/>
              </a:rPr>
              <a:t> “Enhancing Our Public Image”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ON THE ROTARY.ORG WEBSITE</a:t>
            </a:r>
          </a:p>
        </p:txBody>
      </p:sp>
      <p:sp>
        <p:nvSpPr>
          <p:cNvPr id="65539" name="Text Box 3">
            <a:extLst>
              <a:ext uri="{FF2B5EF4-FFF2-40B4-BE49-F238E27FC236}">
                <a16:creationId xmlns:a16="http://schemas.microsoft.com/office/drawing/2014/main" id="{ADE5861F-59CD-6F2B-502F-D0F9B12549E2}"/>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1pPr>
            <a:lvl2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450"/>
              </a:spcBef>
              <a:buClr>
                <a:srgbClr val="333399"/>
              </a:buClr>
              <a:buSzPct val="100000"/>
              <a:buFont typeface="Arial" panose="020B0604020202020204" pitchFamily="34" charset="0"/>
              <a:buChar char="•"/>
              <a:defRPr/>
            </a:pPr>
            <a:r>
              <a:rPr lang="en-US" altLang="en-US" sz="2400" dirty="0"/>
              <a:t>log in to “My Rotary” on the rotary.org website </a:t>
            </a:r>
          </a:p>
          <a:p>
            <a:pPr>
              <a:lnSpc>
                <a:spcPct val="80000"/>
              </a:lnSpc>
              <a:spcBef>
                <a:spcPts val="450"/>
              </a:spcBef>
              <a:buSzPct val="100000"/>
              <a:defRPr/>
            </a:pPr>
            <a:endParaRPr lang="en-US" altLang="en-US" sz="2400" dirty="0"/>
          </a:p>
          <a:p>
            <a:pPr>
              <a:lnSpc>
                <a:spcPct val="80000"/>
              </a:lnSpc>
              <a:spcBef>
                <a:spcPts val="450"/>
              </a:spcBef>
              <a:buClr>
                <a:srgbClr val="333399"/>
              </a:buClr>
              <a:buSzPct val="100000"/>
              <a:buFont typeface="Arial" panose="020B0604020202020204" pitchFamily="34" charset="0"/>
              <a:buChar char="•"/>
              <a:defRPr/>
            </a:pPr>
            <a:r>
              <a:rPr lang="en-US" altLang="en-US" sz="2400" dirty="0"/>
              <a:t>Go to the “Learning &amp; Reference” on the scroll bar </a:t>
            </a:r>
          </a:p>
          <a:p>
            <a:pPr>
              <a:lnSpc>
                <a:spcPct val="80000"/>
              </a:lnSpc>
              <a:spcBef>
                <a:spcPts val="450"/>
              </a:spcBef>
              <a:buSzPct val="100000"/>
              <a:defRPr/>
            </a:pPr>
            <a:endParaRPr lang="en-US" altLang="en-US" sz="2400" dirty="0"/>
          </a:p>
          <a:p>
            <a:pPr>
              <a:lnSpc>
                <a:spcPct val="80000"/>
              </a:lnSpc>
              <a:spcBef>
                <a:spcPts val="450"/>
              </a:spcBef>
              <a:buClr>
                <a:srgbClr val="333399"/>
              </a:buClr>
              <a:buSzPct val="100000"/>
              <a:buFont typeface="Arial" panose="020B0604020202020204" pitchFamily="34" charset="0"/>
              <a:buChar char="•"/>
              <a:defRPr/>
            </a:pPr>
            <a:r>
              <a:rPr lang="en-US" altLang="en-US" sz="2400" dirty="0"/>
              <a:t>Go to “Learn By Topic” and Hit: “Enhancing our Public Image”</a:t>
            </a:r>
          </a:p>
          <a:p>
            <a:pPr>
              <a:lnSpc>
                <a:spcPct val="80000"/>
              </a:lnSpc>
              <a:spcBef>
                <a:spcPts val="450"/>
              </a:spcBef>
              <a:buSzPct val="100000"/>
              <a:defRPr/>
            </a:pPr>
            <a:endParaRPr lang="en-US" altLang="en-US" sz="2400" dirty="0">
              <a:solidFill>
                <a:srgbClr val="333399"/>
              </a:solidFill>
            </a:endParaRPr>
          </a:p>
          <a:p>
            <a:pPr>
              <a:lnSpc>
                <a:spcPct val="80000"/>
              </a:lnSpc>
              <a:spcBef>
                <a:spcPts val="450"/>
              </a:spcBef>
              <a:buSzPct val="100000"/>
              <a:defRPr/>
            </a:pPr>
            <a:endParaRPr lang="en-US" altLang="en-US" sz="2400" dirty="0">
              <a:solidFill>
                <a:schemeClr val="tx1"/>
              </a:solidFill>
            </a:endParaRPr>
          </a:p>
          <a:p>
            <a:pPr>
              <a:lnSpc>
                <a:spcPct val="80000"/>
              </a:lnSpc>
              <a:spcBef>
                <a:spcPts val="450"/>
              </a:spcBef>
              <a:buSzPct val="100000"/>
              <a:defRPr/>
            </a:pPr>
            <a:r>
              <a:rPr lang="en-US" altLang="en-US" sz="2400" dirty="0">
                <a:solidFill>
                  <a:schemeClr val="tx1"/>
                </a:solidFill>
              </a:rPr>
              <a:t>     https://www.rotary.org/myrotary/en/learning-   reference/learn-topic/enhancing-our-public-image</a:t>
            </a:r>
          </a:p>
          <a:p>
            <a:pPr marL="341313">
              <a:lnSpc>
                <a:spcPct val="80000"/>
              </a:lnSpc>
              <a:spcBef>
                <a:spcPts val="300"/>
              </a:spcBef>
              <a:buSzPct val="100000"/>
              <a:defRPr/>
            </a:pPr>
            <a:endParaRPr lang="en-CA" altLang="en-US" sz="1200" dirty="0">
              <a:solidFill>
                <a:srgbClr val="333399"/>
              </a:solidFill>
            </a:endParaRPr>
          </a:p>
          <a:p>
            <a:pPr marL="342900">
              <a:lnSpc>
                <a:spcPct val="80000"/>
              </a:lnSpc>
              <a:spcBef>
                <a:spcPts val="250"/>
              </a:spcBef>
              <a:buSzPct val="100000"/>
              <a:defRPr/>
            </a:pPr>
            <a:r>
              <a:rPr lang="en-CA" altLang="en-US" sz="1000" dirty="0">
                <a:solidFill>
                  <a:srgbClr val="333399"/>
                </a:solidFill>
              </a:rPr>
              <a: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a:extLst>
              <a:ext uri="{FF2B5EF4-FFF2-40B4-BE49-F238E27FC236}">
                <a16:creationId xmlns:a16="http://schemas.microsoft.com/office/drawing/2014/main" id="{088A27E0-7F8F-C5CF-1AA1-4DF96D07DC7C}"/>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D2D114DF-34DA-44BE-B773-482A45882E22}"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27</a:t>
            </a:fld>
            <a:endParaRPr lang="en-US" altLang="en-US" sz="1200" b="1">
              <a:solidFill>
                <a:srgbClr val="000000"/>
              </a:solidFill>
              <a:latin typeface="Arial" panose="020B0604020202020204" pitchFamily="34" charset="0"/>
              <a:cs typeface="Arial" panose="020B0604020202020204" pitchFamily="34" charset="0"/>
            </a:endParaRPr>
          </a:p>
        </p:txBody>
      </p:sp>
      <p:sp>
        <p:nvSpPr>
          <p:cNvPr id="59395" name="Text Box 2">
            <a:extLst>
              <a:ext uri="{FF2B5EF4-FFF2-40B4-BE49-F238E27FC236}">
                <a16:creationId xmlns:a16="http://schemas.microsoft.com/office/drawing/2014/main" id="{FBFF2E20-F122-0893-DB75-4879E36E59E7}"/>
              </a:ext>
            </a:extLst>
          </p:cNvPr>
          <p:cNvSpPr txBox="1">
            <a:spLocks noChangeArrowheads="1"/>
          </p:cNvSpPr>
          <p:nvPr/>
        </p:nvSpPr>
        <p:spPr bwMode="auto">
          <a:xfrm>
            <a:off x="2551112" y="480291"/>
            <a:ext cx="7100888" cy="73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dirty="0">
                <a:solidFill>
                  <a:srgbClr val="000000"/>
                </a:solidFill>
                <a:latin typeface="Arial" panose="020B0604020202020204" pitchFamily="34" charset="0"/>
                <a:cs typeface="Arial" panose="020B0604020202020204" pitchFamily="34" charset="0"/>
              </a:rPr>
              <a:t>“Enhancing Our Public Image” </a:t>
            </a:r>
            <a:br>
              <a:rPr lang="en-US" altLang="en-US" sz="2000" b="1" dirty="0">
                <a:solidFill>
                  <a:srgbClr val="000000"/>
                </a:solidFill>
                <a:latin typeface="Arial" panose="020B0604020202020204" pitchFamily="34" charset="0"/>
                <a:cs typeface="Arial" panose="020B0604020202020204" pitchFamily="34" charset="0"/>
              </a:rPr>
            </a:br>
            <a:r>
              <a:rPr lang="en-US" altLang="en-US" sz="2000" b="1" dirty="0">
                <a:solidFill>
                  <a:srgbClr val="000000"/>
                </a:solidFill>
                <a:latin typeface="Arial" panose="020B0604020202020204" pitchFamily="34" charset="0"/>
                <a:cs typeface="Arial" panose="020B0604020202020204" pitchFamily="34" charset="0"/>
              </a:rPr>
              <a:t>ON THE ROTARY.ORG WEBSITE</a:t>
            </a:r>
          </a:p>
        </p:txBody>
      </p:sp>
      <p:sp>
        <p:nvSpPr>
          <p:cNvPr id="66563" name="Text Box 3">
            <a:extLst>
              <a:ext uri="{FF2B5EF4-FFF2-40B4-BE49-F238E27FC236}">
                <a16:creationId xmlns:a16="http://schemas.microsoft.com/office/drawing/2014/main" id="{24385480-9C57-9A46-EE3F-A26E73498FD6}"/>
              </a:ext>
            </a:extLst>
          </p:cNvPr>
          <p:cNvSpPr txBox="1">
            <a:spLocks noChangeArrowheads="1"/>
          </p:cNvSpPr>
          <p:nvPr/>
        </p:nvSpPr>
        <p:spPr bwMode="auto">
          <a:xfrm>
            <a:off x="1981200" y="1600201"/>
            <a:ext cx="8229600" cy="4525963"/>
          </a:xfrm>
          <a:prstGeom prst="rect">
            <a:avLst/>
          </a:prstGeom>
          <a:noFill/>
          <a:ln>
            <a:noFill/>
          </a:ln>
          <a:effectLst/>
        </p:spPr>
        <p:txBody>
          <a:bodyPr/>
          <a:lstStyle>
            <a:lvl1pPr marL="315913" indent="-309563">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1pPr>
            <a:lvl2pPr>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2pPr>
            <a:lvl3pPr>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3pPr>
            <a:lvl4pPr>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4pPr>
            <a:lvl5pPr>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15913" algn="l"/>
                <a:tab pos="773113" algn="l"/>
                <a:tab pos="1230313" algn="l"/>
                <a:tab pos="1687513" algn="l"/>
                <a:tab pos="2144713" algn="l"/>
                <a:tab pos="2601913" algn="l"/>
                <a:tab pos="3059113" algn="l"/>
                <a:tab pos="3516313" algn="l"/>
                <a:tab pos="3973513" algn="l"/>
                <a:tab pos="4430713" algn="l"/>
                <a:tab pos="4887913" algn="l"/>
                <a:tab pos="5345113" algn="l"/>
                <a:tab pos="5802313" algn="l"/>
                <a:tab pos="6259513" algn="l"/>
                <a:tab pos="6716713" algn="l"/>
                <a:tab pos="7173913" algn="l"/>
                <a:tab pos="7631113" algn="l"/>
                <a:tab pos="8088313" algn="l"/>
                <a:tab pos="8545513" algn="l"/>
                <a:tab pos="9002713" algn="l"/>
                <a:tab pos="9459913" algn="l"/>
              </a:tabLst>
              <a:defRPr>
                <a:solidFill>
                  <a:srgbClr val="000000"/>
                </a:solidFill>
                <a:latin typeface="Arial" panose="020B0604020202020204" pitchFamily="34" charset="0"/>
                <a:cs typeface="Arial" panose="020B0604020202020204" pitchFamily="34" charset="0"/>
              </a:defRPr>
            </a:lvl9pPr>
          </a:lstStyle>
          <a:p>
            <a:pPr>
              <a:lnSpc>
                <a:spcPct val="80000"/>
              </a:lnSpc>
              <a:spcBef>
                <a:spcPts val="450"/>
              </a:spcBef>
              <a:buSzPct val="100000"/>
              <a:defRPr/>
            </a:pPr>
            <a:endParaRPr lang="en-US" altLang="en-US" sz="2400">
              <a:solidFill>
                <a:srgbClr val="333399"/>
              </a:solidFill>
            </a:endParaRPr>
          </a:p>
          <a:p>
            <a:pPr marL="317500">
              <a:lnSpc>
                <a:spcPct val="80000"/>
              </a:lnSpc>
              <a:spcBef>
                <a:spcPts val="450"/>
              </a:spcBef>
              <a:buSzPct val="100000"/>
              <a:defRPr/>
            </a:pPr>
            <a:endParaRPr lang="en-CA" altLang="en-US" sz="1200">
              <a:solidFill>
                <a:srgbClr val="333399"/>
              </a:solidFill>
            </a:endParaRPr>
          </a:p>
          <a:p>
            <a:pPr marL="317500">
              <a:lnSpc>
                <a:spcPct val="80000"/>
              </a:lnSpc>
              <a:spcBef>
                <a:spcPts val="450"/>
              </a:spcBef>
              <a:buSzPct val="100000"/>
              <a:defRPr/>
            </a:pPr>
            <a:r>
              <a:rPr lang="en-CA" altLang="en-US" sz="1000">
                <a:solidFill>
                  <a:srgbClr val="333399"/>
                </a:solidFill>
              </a:rPr>
              <a:t> </a:t>
            </a:r>
          </a:p>
        </p:txBody>
      </p:sp>
      <p:pic>
        <p:nvPicPr>
          <p:cNvPr id="59397" name="Picture 2">
            <a:extLst>
              <a:ext uri="{FF2B5EF4-FFF2-40B4-BE49-F238E27FC236}">
                <a16:creationId xmlns:a16="http://schemas.microsoft.com/office/drawing/2014/main" id="{20F5028A-1110-1806-1539-6333D7B95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9" y="1268413"/>
            <a:ext cx="7659687"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a:extLst>
              <a:ext uri="{FF2B5EF4-FFF2-40B4-BE49-F238E27FC236}">
                <a16:creationId xmlns:a16="http://schemas.microsoft.com/office/drawing/2014/main" id="{92321767-0C23-A3E8-AD57-0F0CD504461F}"/>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F5ECE59F-39D1-4A79-8BE1-9DB79804360B}"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28</a:t>
            </a:fld>
            <a:endParaRPr lang="en-US" altLang="en-US" sz="1200" b="1">
              <a:solidFill>
                <a:srgbClr val="000000"/>
              </a:solidFill>
              <a:latin typeface="Arial" panose="020B0604020202020204" pitchFamily="34" charset="0"/>
              <a:cs typeface="Arial" panose="020B0604020202020204" pitchFamily="34" charset="0"/>
            </a:endParaRPr>
          </a:p>
        </p:txBody>
      </p:sp>
      <p:sp>
        <p:nvSpPr>
          <p:cNvPr id="61443" name="Text Box 2">
            <a:extLst>
              <a:ext uri="{FF2B5EF4-FFF2-40B4-BE49-F238E27FC236}">
                <a16:creationId xmlns:a16="http://schemas.microsoft.com/office/drawing/2014/main" id="{45D62F95-D450-7A8C-B5CC-D06C62819747}"/>
              </a:ext>
            </a:extLst>
          </p:cNvPr>
          <p:cNvSpPr txBox="1">
            <a:spLocks noChangeArrowheads="1"/>
          </p:cNvSpPr>
          <p:nvPr/>
        </p:nvSpPr>
        <p:spPr bwMode="auto">
          <a:xfrm>
            <a:off x="1981200" y="274638"/>
            <a:ext cx="7596909" cy="889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0000"/>
                </a:solidFill>
                <a:latin typeface="Arial" panose="020B0604020202020204" pitchFamily="34" charset="0"/>
                <a:cs typeface="Arial" panose="020B0604020202020204" pitchFamily="34" charset="0"/>
              </a:rPr>
              <a:t> “Enhancing Our Public Image”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ON THE ROTARY.ORG WEBSITE</a:t>
            </a:r>
          </a:p>
        </p:txBody>
      </p:sp>
      <p:sp>
        <p:nvSpPr>
          <p:cNvPr id="61444" name="Text Box 3">
            <a:extLst>
              <a:ext uri="{FF2B5EF4-FFF2-40B4-BE49-F238E27FC236}">
                <a16:creationId xmlns:a16="http://schemas.microsoft.com/office/drawing/2014/main" id="{8486103F-FA80-23C8-2F92-AB37A8D05A8B}"/>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09563">
              <a:lnSpc>
                <a:spcPct val="90000"/>
              </a:lnSpc>
              <a:spcBef>
                <a:spcPts val="1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9pPr>
          </a:lstStyle>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p:txBody>
      </p:sp>
      <p:sp>
        <p:nvSpPr>
          <p:cNvPr id="69636" name="Text Box 4">
            <a:extLst>
              <a:ext uri="{FF2B5EF4-FFF2-40B4-BE49-F238E27FC236}">
                <a16:creationId xmlns:a16="http://schemas.microsoft.com/office/drawing/2014/main" id="{4E668619-CB2C-70CF-D3AB-9380EDF0833D}"/>
              </a:ext>
            </a:extLst>
          </p:cNvPr>
          <p:cNvSpPr txBox="1">
            <a:spLocks noChangeArrowheads="1"/>
          </p:cNvSpPr>
          <p:nvPr/>
        </p:nvSpPr>
        <p:spPr bwMode="auto">
          <a:xfrm>
            <a:off x="1968500" y="1573213"/>
            <a:ext cx="7499350" cy="4464050"/>
          </a:xfrm>
          <a:prstGeom prst="rect">
            <a:avLst/>
          </a:prstGeom>
          <a:noFill/>
          <a:ln>
            <a:noFill/>
          </a:ln>
          <a:effectLst/>
        </p:spPr>
        <p:txBody>
          <a:bodyPr lIns="90000" tIns="45000" rIns="90000" bIns="45000"/>
          <a:lstStyle>
            <a:lvl1pPr marL="203200" indent="-185738">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1pPr>
            <a:lvl2pPr>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2pPr>
            <a:lvl3pPr>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3pPr>
            <a:lvl4pPr>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4pPr>
            <a:lvl5pPr>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203200" algn="l"/>
                <a:tab pos="660400" algn="l"/>
                <a:tab pos="1117600" algn="l"/>
                <a:tab pos="1574800" algn="l"/>
                <a:tab pos="2032000" algn="l"/>
                <a:tab pos="2489200" algn="l"/>
                <a:tab pos="2946400" algn="l"/>
                <a:tab pos="3403600" algn="l"/>
                <a:tab pos="3860800" algn="l"/>
                <a:tab pos="4318000" algn="l"/>
                <a:tab pos="4775200" algn="l"/>
                <a:tab pos="5232400" algn="l"/>
                <a:tab pos="5689600" algn="l"/>
                <a:tab pos="6146800" algn="l"/>
                <a:tab pos="6604000" algn="l"/>
                <a:tab pos="7061200" algn="l"/>
                <a:tab pos="7518400" algn="l"/>
                <a:tab pos="7975600" algn="l"/>
                <a:tab pos="8432800" algn="l"/>
                <a:tab pos="8890000" algn="l"/>
                <a:tab pos="9347200" algn="l"/>
              </a:tabLst>
              <a:defRPr>
                <a:solidFill>
                  <a:srgbClr val="000000"/>
                </a:solidFill>
                <a:latin typeface="Arial" panose="020B0604020202020204" pitchFamily="34" charset="0"/>
                <a:cs typeface="Arial" panose="020B0604020202020204" pitchFamily="34" charset="0"/>
              </a:defRPr>
            </a:lvl9pPr>
          </a:lstStyle>
          <a:p>
            <a:pPr>
              <a:buSzPct val="100000"/>
              <a:defRPr/>
            </a:pPr>
            <a:r>
              <a:rPr lang="en-US" altLang="en-US" sz="2400" dirty="0"/>
              <a:t>This PR Website page is filled with ideas can help you create a successful campaign.</a:t>
            </a:r>
          </a:p>
          <a:p>
            <a:pPr>
              <a:buSzPct val="100000"/>
              <a:defRPr/>
            </a:pPr>
            <a:endParaRPr lang="en-US" altLang="en-US" sz="2400" dirty="0">
              <a:solidFill>
                <a:srgbClr val="0000FF"/>
              </a:solidFill>
            </a:endParaRPr>
          </a:p>
          <a:p>
            <a:pPr marL="409575" indent="-401638">
              <a:buClr>
                <a:srgbClr val="000000"/>
              </a:buClr>
              <a:buSzPct val="45000"/>
              <a:buFont typeface="Wingdings" panose="05000000000000000000" pitchFamily="2" charset="2"/>
              <a:buChar char=""/>
              <a:defRPr/>
            </a:pPr>
            <a:r>
              <a:rPr lang="en-US" altLang="en-US" sz="2400" dirty="0"/>
              <a:t>Know your local media</a:t>
            </a:r>
          </a:p>
          <a:p>
            <a:pPr>
              <a:buSzPct val="100000"/>
              <a:defRPr/>
            </a:pPr>
            <a:endParaRPr lang="en-US" altLang="en-US" sz="2400" dirty="0"/>
          </a:p>
          <a:p>
            <a:pPr marL="409575" indent="-401638">
              <a:buClr>
                <a:srgbClr val="000000"/>
              </a:buClr>
              <a:buSzPct val="45000"/>
              <a:buFont typeface="Wingdings" panose="05000000000000000000" pitchFamily="2" charset="2"/>
              <a:buChar char=""/>
              <a:defRPr/>
            </a:pPr>
            <a:r>
              <a:rPr lang="en-US" altLang="en-US" sz="2400" dirty="0"/>
              <a:t>Write a press release that journalists want to read</a:t>
            </a:r>
          </a:p>
          <a:p>
            <a:pPr>
              <a:buSzPct val="100000"/>
              <a:defRPr/>
            </a:pPr>
            <a:endParaRPr lang="en-US" altLang="en-US" sz="2400" dirty="0"/>
          </a:p>
          <a:p>
            <a:pPr marL="409575" indent="-401638">
              <a:buClr>
                <a:srgbClr val="000000"/>
              </a:buClr>
              <a:buSzPct val="45000"/>
              <a:buFont typeface="Wingdings" panose="05000000000000000000" pitchFamily="2" charset="2"/>
              <a:buChar char=""/>
              <a:defRPr/>
            </a:pPr>
            <a:r>
              <a:rPr lang="en-US" altLang="en-US" sz="2400" dirty="0"/>
              <a:t>More ideas for promoting Rotary</a:t>
            </a:r>
          </a:p>
          <a:p>
            <a:pPr>
              <a:buSzPct val="100000"/>
              <a:defRPr/>
            </a:pPr>
            <a:endParaRPr lang="en-US" altLang="en-US" sz="2400" dirty="0"/>
          </a:p>
          <a:p>
            <a:pPr marL="409575" indent="-401638">
              <a:buClr>
                <a:srgbClr val="000000"/>
              </a:buClr>
              <a:buSzPct val="45000"/>
              <a:buFont typeface="Wingdings" panose="05000000000000000000" pitchFamily="2" charset="2"/>
              <a:buChar char=""/>
              <a:defRPr/>
            </a:pPr>
            <a:r>
              <a:rPr lang="en-US" altLang="en-US" sz="2400" dirty="0"/>
              <a:t>Excellent Resources and references</a:t>
            </a:r>
          </a:p>
          <a:p>
            <a:pPr>
              <a:buSzPct val="100000"/>
              <a:defRPr/>
            </a:pPr>
            <a:endParaRPr lang="en-US" altLang="en-US" sz="2400" dirty="0"/>
          </a:p>
          <a:p>
            <a:pPr marL="409575" indent="-401638">
              <a:buClr>
                <a:srgbClr val="000000"/>
              </a:buClr>
              <a:buSzPct val="45000"/>
              <a:buFont typeface="Wingdings" panose="05000000000000000000" pitchFamily="2" charset="2"/>
              <a:buChar char=""/>
              <a:defRPr/>
            </a:pPr>
            <a:r>
              <a:rPr lang="en-US" altLang="en-US" sz="2400" dirty="0"/>
              <a:t>Tools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a:extLst>
              <a:ext uri="{FF2B5EF4-FFF2-40B4-BE49-F238E27FC236}">
                <a16:creationId xmlns:a16="http://schemas.microsoft.com/office/drawing/2014/main" id="{1C72AD03-B37E-8FD9-11D4-982CEE622041}"/>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589081EA-3B6B-4A1D-82AF-E40854476980}"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29</a:t>
            </a:fld>
            <a:endParaRPr lang="en-US" altLang="en-US" sz="1200" b="1">
              <a:solidFill>
                <a:srgbClr val="000000"/>
              </a:solidFill>
              <a:latin typeface="Arial" panose="020B0604020202020204" pitchFamily="34" charset="0"/>
              <a:cs typeface="Arial" panose="020B0604020202020204" pitchFamily="34" charset="0"/>
            </a:endParaRPr>
          </a:p>
        </p:txBody>
      </p:sp>
      <p:sp>
        <p:nvSpPr>
          <p:cNvPr id="63491" name="Text Box 2">
            <a:extLst>
              <a:ext uri="{FF2B5EF4-FFF2-40B4-BE49-F238E27FC236}">
                <a16:creationId xmlns:a16="http://schemas.microsoft.com/office/drawing/2014/main" id="{D375051E-7E8E-6A6C-0618-77E71866EFAC}"/>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0000"/>
                </a:solidFill>
                <a:latin typeface="Arial" panose="020B0604020202020204" pitchFamily="34" charset="0"/>
                <a:cs typeface="Arial" panose="020B0604020202020204" pitchFamily="34" charset="0"/>
              </a:rPr>
              <a:t>  “Enhancing Our Public Image”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ON THE ROTARY.ORG WEBSITE</a:t>
            </a:r>
          </a:p>
        </p:txBody>
      </p:sp>
      <p:sp>
        <p:nvSpPr>
          <p:cNvPr id="63492" name="Text Box 3">
            <a:extLst>
              <a:ext uri="{FF2B5EF4-FFF2-40B4-BE49-F238E27FC236}">
                <a16:creationId xmlns:a16="http://schemas.microsoft.com/office/drawing/2014/main" id="{112C4FCC-6E56-8048-357A-659B0A46DEB4}"/>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09563">
              <a:lnSpc>
                <a:spcPct val="90000"/>
              </a:lnSpc>
              <a:spcBef>
                <a:spcPts val="1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9pPr>
          </a:lstStyle>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p:txBody>
      </p:sp>
      <p:sp>
        <p:nvSpPr>
          <p:cNvPr id="73732" name="Text Box 4">
            <a:extLst>
              <a:ext uri="{FF2B5EF4-FFF2-40B4-BE49-F238E27FC236}">
                <a16:creationId xmlns:a16="http://schemas.microsoft.com/office/drawing/2014/main" id="{3EBEB305-208C-167F-7B36-F917342AD67E}"/>
              </a:ext>
            </a:extLst>
          </p:cNvPr>
          <p:cNvSpPr txBox="1">
            <a:spLocks noChangeArrowheads="1"/>
          </p:cNvSpPr>
          <p:nvPr/>
        </p:nvSpPr>
        <p:spPr bwMode="auto">
          <a:xfrm>
            <a:off x="1968500" y="1574800"/>
            <a:ext cx="7499350" cy="4464050"/>
          </a:xfrm>
          <a:prstGeom prst="rect">
            <a:avLst/>
          </a:prstGeom>
          <a:noFill/>
          <a:ln>
            <a:noFill/>
          </a:ln>
          <a:effectLst/>
        </p:spPr>
        <p:txBody>
          <a:bodyPr lIns="90000" tIns="45000" rIns="90000" bIns="45000"/>
          <a:lstStyle>
            <a:lvl1pPr marL="212725" indent="-185738">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1pPr>
            <a:lvl2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2pPr>
            <a:lvl3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3pPr>
            <a:lvl4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4pPr>
            <a:lvl5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9pPr>
          </a:lstStyle>
          <a:p>
            <a:pPr>
              <a:buSzPct val="100000"/>
              <a:defRPr/>
            </a:pPr>
            <a:r>
              <a:rPr lang="en-US" altLang="en-US" sz="2400" b="1" dirty="0"/>
              <a:t>More ideas for promoting Rotary</a:t>
            </a:r>
          </a:p>
          <a:p>
            <a:pPr>
              <a:buSzPct val="45000"/>
              <a:defRPr/>
            </a:pPr>
            <a:endParaRPr lang="en-US" altLang="en-US" sz="2400" dirty="0"/>
          </a:p>
          <a:p>
            <a:pPr marL="185738" indent="-158750">
              <a:buClr>
                <a:srgbClr val="000000"/>
              </a:buClr>
              <a:buSzPct val="45000"/>
              <a:buFont typeface="Wingdings" panose="05000000000000000000" pitchFamily="2" charset="2"/>
              <a:buChar char=""/>
              <a:defRPr/>
            </a:pPr>
            <a:r>
              <a:rPr lang="en-US" altLang="en-US" sz="2400" dirty="0"/>
              <a:t>hold a special event</a:t>
            </a:r>
          </a:p>
          <a:p>
            <a:pPr>
              <a:buSzPct val="100000"/>
              <a:defRPr/>
            </a:pPr>
            <a:endParaRPr lang="en-US" altLang="en-US" sz="2400" dirty="0"/>
          </a:p>
          <a:p>
            <a:pPr marL="185738" indent="-158750">
              <a:buClr>
                <a:srgbClr val="000000"/>
              </a:buClr>
              <a:buSzPct val="45000"/>
              <a:buFont typeface="Wingdings" panose="05000000000000000000" pitchFamily="2" charset="2"/>
              <a:buChar char=""/>
              <a:defRPr/>
            </a:pPr>
            <a:r>
              <a:rPr lang="en-US" altLang="en-US" sz="2400" dirty="0"/>
              <a:t>start a Facebook page</a:t>
            </a:r>
          </a:p>
          <a:p>
            <a:pPr>
              <a:buSzPct val="100000"/>
              <a:defRPr/>
            </a:pPr>
            <a:endParaRPr lang="en-US" altLang="en-US" sz="2400" dirty="0"/>
          </a:p>
          <a:p>
            <a:pPr marL="185738" indent="-158750">
              <a:buClr>
                <a:srgbClr val="000000"/>
              </a:buClr>
              <a:buSzPct val="45000"/>
              <a:buFont typeface="Wingdings" panose="05000000000000000000" pitchFamily="2" charset="2"/>
              <a:buChar char=""/>
              <a:defRPr/>
            </a:pPr>
            <a:r>
              <a:rPr lang="en-US" altLang="en-US" sz="2400" dirty="0"/>
              <a:t>place a billboard ad </a:t>
            </a:r>
          </a:p>
          <a:p>
            <a:pPr>
              <a:buSzPct val="100000"/>
              <a:defRPr/>
            </a:pPr>
            <a:endParaRPr lang="en-US" altLang="en-US" sz="2400" dirty="0"/>
          </a:p>
          <a:p>
            <a:pPr marL="185738" indent="-158750">
              <a:buClr>
                <a:srgbClr val="000000"/>
              </a:buClr>
              <a:buSzPct val="45000"/>
              <a:buFont typeface="Wingdings" panose="05000000000000000000" pitchFamily="2" charset="2"/>
              <a:buChar char=""/>
              <a:defRPr/>
            </a:pPr>
            <a:r>
              <a:rPr lang="en-US" altLang="en-US" sz="2400" dirty="0"/>
              <a:t>Advertise on cable and public access TV</a:t>
            </a:r>
          </a:p>
          <a:p>
            <a:pPr>
              <a:buSzPct val="100000"/>
              <a:defRPr/>
            </a:pPr>
            <a:endParaRPr lang="en-US" altLang="en-US" sz="2400" dirty="0">
              <a:solidFill>
                <a:srgbClr val="0000FF"/>
              </a:solidFill>
            </a:endParaRPr>
          </a:p>
          <a:p>
            <a:pPr>
              <a:buSzPct val="100000"/>
              <a:defRPr/>
            </a:pPr>
            <a:endParaRPr lang="en-US" altLang="en-US" sz="24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1FB5-9DBA-3C5D-A4BF-780F0DF4F6EC}"/>
              </a:ext>
            </a:extLst>
          </p:cNvPr>
          <p:cNvSpPr>
            <a:spLocks noGrp="1"/>
          </p:cNvSpPr>
          <p:nvPr>
            <p:ph type="title"/>
          </p:nvPr>
        </p:nvSpPr>
        <p:spPr/>
        <p:txBody>
          <a:bodyPr/>
          <a:lstStyle/>
          <a:p>
            <a:pPr algn="ctr"/>
            <a:r>
              <a:rPr lang="en-CA" dirty="0">
                <a:solidFill>
                  <a:schemeClr val="bg1"/>
                </a:solidFill>
              </a:rPr>
              <a:t>Today’s Presentation</a:t>
            </a:r>
          </a:p>
        </p:txBody>
      </p:sp>
      <p:sp>
        <p:nvSpPr>
          <p:cNvPr id="3" name="Content Placeholder 2">
            <a:extLst>
              <a:ext uri="{FF2B5EF4-FFF2-40B4-BE49-F238E27FC236}">
                <a16:creationId xmlns:a16="http://schemas.microsoft.com/office/drawing/2014/main" id="{50359692-3226-10E3-4D17-CF31A3714FC0}"/>
              </a:ext>
            </a:extLst>
          </p:cNvPr>
          <p:cNvSpPr>
            <a:spLocks noGrp="1"/>
          </p:cNvSpPr>
          <p:nvPr>
            <p:ph idx="1"/>
          </p:nvPr>
        </p:nvSpPr>
        <p:spPr/>
        <p:txBody>
          <a:bodyPr/>
          <a:lstStyle/>
          <a:p>
            <a:pPr marL="514350" indent="-514350">
              <a:lnSpc>
                <a:spcPct val="100000"/>
              </a:lnSpc>
              <a:spcBef>
                <a:spcPts val="700"/>
              </a:spcBef>
              <a:buFontTx/>
              <a:buAutoNum type="arabicPeriod"/>
              <a:defRPr/>
            </a:pPr>
            <a:r>
              <a:rPr lang="en-US" altLang="en-US" dirty="0">
                <a:latin typeface="Arial" panose="020B0604020202020204" pitchFamily="34" charset="0"/>
                <a:ea typeface="Microsoft YaHei" panose="020B0503020204020204" pitchFamily="34" charset="-122"/>
                <a:cs typeface="Arial" panose="020B0604020202020204" pitchFamily="34" charset="0"/>
              </a:rPr>
              <a:t>Why a positive public image for your club is so important</a:t>
            </a:r>
          </a:p>
          <a:p>
            <a:pPr marL="514350" indent="-514350">
              <a:lnSpc>
                <a:spcPct val="100000"/>
              </a:lnSpc>
              <a:spcBef>
                <a:spcPts val="700"/>
              </a:spcBef>
              <a:buFontTx/>
              <a:buAutoNum type="arabicPeriod"/>
              <a:defRPr/>
            </a:pPr>
            <a:endParaRPr lang="en-US" altLang="en-US" dirty="0">
              <a:latin typeface="Arial" panose="020B0604020202020204" pitchFamily="34" charset="0"/>
              <a:ea typeface="Microsoft YaHei" panose="020B0503020204020204" pitchFamily="34" charset="-122"/>
              <a:cs typeface="Arial" panose="020B0604020202020204" pitchFamily="34" charset="0"/>
            </a:endParaRPr>
          </a:p>
          <a:p>
            <a:pPr marL="514350" indent="-514350">
              <a:lnSpc>
                <a:spcPct val="100000"/>
              </a:lnSpc>
              <a:spcBef>
                <a:spcPts val="700"/>
              </a:spcBef>
              <a:buFontTx/>
              <a:buAutoNum type="arabicPeriod"/>
              <a:defRPr/>
            </a:pPr>
            <a:r>
              <a:rPr lang="en-US" altLang="en-US" dirty="0">
                <a:latin typeface="Arial" panose="020B0604020202020204" pitchFamily="34" charset="0"/>
                <a:ea typeface="Microsoft YaHei" panose="020B0503020204020204" pitchFamily="34" charset="-122"/>
                <a:cs typeface="Arial" panose="020B0604020202020204" pitchFamily="34" charset="0"/>
              </a:rPr>
              <a:t>Resources</a:t>
            </a:r>
          </a:p>
          <a:p>
            <a:pPr marL="514350" indent="-514350">
              <a:lnSpc>
                <a:spcPct val="100000"/>
              </a:lnSpc>
              <a:spcBef>
                <a:spcPts val="700"/>
              </a:spcBef>
              <a:buFontTx/>
              <a:buAutoNum type="arabicPeriod"/>
              <a:defRPr/>
            </a:pPr>
            <a:endParaRPr lang="en-US" altLang="en-US" dirty="0">
              <a:latin typeface="Arial" panose="020B0604020202020204" pitchFamily="34" charset="0"/>
              <a:ea typeface="Microsoft YaHei" panose="020B0503020204020204" pitchFamily="34" charset="-122"/>
              <a:cs typeface="Arial" panose="020B0604020202020204" pitchFamily="34" charset="0"/>
            </a:endParaRPr>
          </a:p>
          <a:p>
            <a:pPr marL="514350" indent="-514350">
              <a:lnSpc>
                <a:spcPct val="100000"/>
              </a:lnSpc>
              <a:spcBef>
                <a:spcPts val="700"/>
              </a:spcBef>
              <a:buFontTx/>
              <a:buAutoNum type="arabicPeriod"/>
              <a:defRPr/>
            </a:pPr>
            <a:r>
              <a:rPr lang="en-US" altLang="en-US" dirty="0">
                <a:latin typeface="Arial" panose="020B0604020202020204" pitchFamily="34" charset="0"/>
                <a:ea typeface="Microsoft YaHei" panose="020B0503020204020204" pitchFamily="34" charset="-122"/>
                <a:cs typeface="Arial" panose="020B0604020202020204" pitchFamily="34" charset="0"/>
              </a:rPr>
              <a:t>Check your Checklists: Public Image &amp; Web Presence</a:t>
            </a:r>
          </a:p>
          <a:p>
            <a:pPr marL="514350" indent="-514350">
              <a:lnSpc>
                <a:spcPct val="100000"/>
              </a:lnSpc>
              <a:spcBef>
                <a:spcPts val="700"/>
              </a:spcBef>
              <a:buFontTx/>
              <a:buAutoNum type="arabicPeriod"/>
              <a:defRPr/>
            </a:pPr>
            <a:endParaRPr lang="en-US" altLang="en-US" dirty="0">
              <a:latin typeface="Arial" panose="020B0604020202020204" pitchFamily="34" charset="0"/>
              <a:ea typeface="Microsoft YaHei" panose="020B0503020204020204" pitchFamily="34" charset="-122"/>
              <a:cs typeface="Arial" panose="020B0604020202020204" pitchFamily="34" charset="0"/>
            </a:endParaRPr>
          </a:p>
          <a:p>
            <a:pPr marL="514350" indent="-514350">
              <a:lnSpc>
                <a:spcPct val="100000"/>
              </a:lnSpc>
              <a:spcBef>
                <a:spcPts val="700"/>
              </a:spcBef>
              <a:buFontTx/>
              <a:buAutoNum type="arabicPeriod"/>
              <a:defRPr/>
            </a:pPr>
            <a:r>
              <a:rPr lang="en-US" altLang="en-US" dirty="0">
                <a:latin typeface="Arial" panose="020B0604020202020204" pitchFamily="34" charset="0"/>
                <a:ea typeface="Microsoft YaHei" panose="020B0503020204020204" pitchFamily="34" charset="-122"/>
                <a:cs typeface="Arial" panose="020B0604020202020204" pitchFamily="34" charset="0"/>
              </a:rPr>
              <a:t>What’s New for 2026-27</a:t>
            </a:r>
          </a:p>
          <a:p>
            <a:endParaRPr lang="en-CA" dirty="0"/>
          </a:p>
        </p:txBody>
      </p:sp>
      <p:sp>
        <p:nvSpPr>
          <p:cNvPr id="4" name="Footer Placeholder 3">
            <a:extLst>
              <a:ext uri="{FF2B5EF4-FFF2-40B4-BE49-F238E27FC236}">
                <a16:creationId xmlns:a16="http://schemas.microsoft.com/office/drawing/2014/main" id="{B3E7D6C6-34E3-53A9-1409-9E51804F1E20}"/>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5" name="Date Placeholder 4">
            <a:extLst>
              <a:ext uri="{FF2B5EF4-FFF2-40B4-BE49-F238E27FC236}">
                <a16:creationId xmlns:a16="http://schemas.microsoft.com/office/drawing/2014/main" id="{861A230C-A945-16DF-334A-91D1F3D15205}"/>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6" name="Slide Number Placeholder 5">
            <a:extLst>
              <a:ext uri="{FF2B5EF4-FFF2-40B4-BE49-F238E27FC236}">
                <a16:creationId xmlns:a16="http://schemas.microsoft.com/office/drawing/2014/main" id="{F76DA371-F1D0-97B9-267F-16B39DD99579}"/>
              </a:ext>
            </a:extLst>
          </p:cNvPr>
          <p:cNvSpPr>
            <a:spLocks noGrp="1"/>
          </p:cNvSpPr>
          <p:nvPr>
            <p:ph type="sldNum" sz="quarter" idx="12"/>
          </p:nvPr>
        </p:nvSpPr>
        <p:spPr/>
        <p:txBody>
          <a:bodyPr/>
          <a:lstStyle/>
          <a:p>
            <a:fld id="{FCC72C9C-92C7-834B-8975-EA44970B9A3F}" type="slidenum">
              <a:rPr lang="en-US" smtClean="0">
                <a:solidFill>
                  <a:srgbClr val="4472C4"/>
                </a:solidFill>
              </a:rPr>
              <a:t>3</a:t>
            </a:fld>
            <a:endParaRPr lang="en-US" dirty="0">
              <a:solidFill>
                <a:srgbClr val="4472C4"/>
              </a:solidFill>
            </a:endParaRPr>
          </a:p>
        </p:txBody>
      </p:sp>
    </p:spTree>
    <p:extLst>
      <p:ext uri="{BB962C8B-B14F-4D97-AF65-F5344CB8AC3E}">
        <p14:creationId xmlns:p14="http://schemas.microsoft.com/office/powerpoint/2010/main" val="1714632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a:extLst>
              <a:ext uri="{FF2B5EF4-FFF2-40B4-BE49-F238E27FC236}">
                <a16:creationId xmlns:a16="http://schemas.microsoft.com/office/drawing/2014/main" id="{A2B23B0A-1F75-7A06-F6E0-3E996849DA59}"/>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C85EB4DE-4A95-4BDB-8035-FFBA7A606FEE}"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30</a:t>
            </a:fld>
            <a:endParaRPr lang="en-US" altLang="en-US" sz="1200" b="1">
              <a:solidFill>
                <a:srgbClr val="000000"/>
              </a:solidFill>
              <a:latin typeface="Arial" panose="020B0604020202020204" pitchFamily="34" charset="0"/>
              <a:cs typeface="Arial" panose="020B0604020202020204" pitchFamily="34" charset="0"/>
            </a:endParaRPr>
          </a:p>
        </p:txBody>
      </p:sp>
      <p:sp>
        <p:nvSpPr>
          <p:cNvPr id="65539" name="Text Box 2">
            <a:extLst>
              <a:ext uri="{FF2B5EF4-FFF2-40B4-BE49-F238E27FC236}">
                <a16:creationId xmlns:a16="http://schemas.microsoft.com/office/drawing/2014/main" id="{BDAF908B-AA85-22B5-E3F2-D1B231B725B6}"/>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0000"/>
                </a:solidFill>
                <a:latin typeface="Arial" panose="020B0604020202020204" pitchFamily="34" charset="0"/>
                <a:cs typeface="Arial" panose="020B0604020202020204" pitchFamily="34" charset="0"/>
              </a:rPr>
              <a:t>  “Enhancing Our Public Image”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ON THE ROTARY.ORG WEBSITE</a:t>
            </a:r>
          </a:p>
        </p:txBody>
      </p:sp>
      <p:sp>
        <p:nvSpPr>
          <p:cNvPr id="65540" name="Text Box 3">
            <a:extLst>
              <a:ext uri="{FF2B5EF4-FFF2-40B4-BE49-F238E27FC236}">
                <a16:creationId xmlns:a16="http://schemas.microsoft.com/office/drawing/2014/main" id="{46E48023-50D0-1755-8FA9-45EB64A6866B}"/>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09563">
              <a:lnSpc>
                <a:spcPct val="90000"/>
              </a:lnSpc>
              <a:spcBef>
                <a:spcPts val="1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9pPr>
          </a:lstStyle>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p:txBody>
      </p:sp>
      <p:sp>
        <p:nvSpPr>
          <p:cNvPr id="74756" name="Text Box 4">
            <a:extLst>
              <a:ext uri="{FF2B5EF4-FFF2-40B4-BE49-F238E27FC236}">
                <a16:creationId xmlns:a16="http://schemas.microsoft.com/office/drawing/2014/main" id="{1A9E2075-36F2-5FB6-D598-E32B1F3FDB10}"/>
              </a:ext>
            </a:extLst>
          </p:cNvPr>
          <p:cNvSpPr txBox="1">
            <a:spLocks noChangeArrowheads="1"/>
          </p:cNvSpPr>
          <p:nvPr/>
        </p:nvSpPr>
        <p:spPr bwMode="auto">
          <a:xfrm>
            <a:off x="1970088" y="1571625"/>
            <a:ext cx="7499350" cy="4464050"/>
          </a:xfrm>
          <a:prstGeom prst="rect">
            <a:avLst/>
          </a:prstGeom>
          <a:noFill/>
          <a:ln>
            <a:noFill/>
          </a:ln>
          <a:effectLst/>
        </p:spPr>
        <p:txBody>
          <a:bodyPr lIns="90000" tIns="45000" rIns="90000" bIns="45000"/>
          <a:lstStyle>
            <a:lvl1pPr marL="212725" indent="-185738">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1pPr>
            <a:lvl2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2pPr>
            <a:lvl3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3pPr>
            <a:lvl4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4pPr>
            <a:lvl5pPr>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212725" algn="l"/>
                <a:tab pos="669925" algn="l"/>
                <a:tab pos="1127125" algn="l"/>
                <a:tab pos="1584325" algn="l"/>
                <a:tab pos="2041525" algn="l"/>
                <a:tab pos="2498725" algn="l"/>
                <a:tab pos="2955925" algn="l"/>
                <a:tab pos="3413125" algn="l"/>
                <a:tab pos="3870325" algn="l"/>
                <a:tab pos="4327525" algn="l"/>
                <a:tab pos="4784725" algn="l"/>
                <a:tab pos="5241925" algn="l"/>
                <a:tab pos="5699125" algn="l"/>
                <a:tab pos="6156325" algn="l"/>
                <a:tab pos="6613525" algn="l"/>
                <a:tab pos="7070725" algn="l"/>
                <a:tab pos="7527925" algn="l"/>
                <a:tab pos="7985125" algn="l"/>
                <a:tab pos="8442325" algn="l"/>
                <a:tab pos="8899525" algn="l"/>
                <a:tab pos="9356725" algn="l"/>
              </a:tabLst>
              <a:defRPr>
                <a:solidFill>
                  <a:srgbClr val="000000"/>
                </a:solidFill>
                <a:latin typeface="Arial" panose="020B0604020202020204" pitchFamily="34" charset="0"/>
                <a:cs typeface="Arial" panose="020B0604020202020204" pitchFamily="34" charset="0"/>
              </a:defRPr>
            </a:lvl9pPr>
          </a:lstStyle>
          <a:p>
            <a:pPr>
              <a:buSzPct val="100000"/>
              <a:defRPr/>
            </a:pPr>
            <a:r>
              <a:rPr lang="en-US" altLang="en-US" sz="2400" b="1" dirty="0"/>
              <a:t>More ideas for promoting Rotary</a:t>
            </a:r>
          </a:p>
          <a:p>
            <a:pPr>
              <a:buSzPct val="45000"/>
              <a:defRPr/>
            </a:pPr>
            <a:endParaRPr lang="en-US" altLang="en-US" sz="2400" dirty="0"/>
          </a:p>
          <a:p>
            <a:pPr marL="185738" indent="-158750">
              <a:buClr>
                <a:srgbClr val="000000"/>
              </a:buClr>
              <a:buSzPct val="45000"/>
              <a:buFont typeface="Wingdings" panose="05000000000000000000" pitchFamily="2" charset="2"/>
              <a:buChar char=""/>
              <a:defRPr/>
            </a:pPr>
            <a:r>
              <a:rPr lang="en-US" altLang="en-US" sz="2400" dirty="0"/>
              <a:t>Create a public service announcement</a:t>
            </a:r>
          </a:p>
          <a:p>
            <a:pPr>
              <a:buSzPct val="100000"/>
              <a:defRPr/>
            </a:pPr>
            <a:endParaRPr lang="en-US" altLang="en-US" sz="2400" dirty="0"/>
          </a:p>
          <a:p>
            <a:pPr marL="185738" indent="-158750">
              <a:buClr>
                <a:srgbClr val="000000"/>
              </a:buClr>
              <a:buSzPct val="45000"/>
              <a:buFont typeface="Wingdings" panose="05000000000000000000" pitchFamily="2" charset="2"/>
              <a:buChar char=""/>
              <a:defRPr/>
            </a:pPr>
            <a:r>
              <a:rPr lang="en-US" altLang="en-US" sz="2400" dirty="0"/>
              <a:t>Write op-eds and letters to the editor</a:t>
            </a:r>
          </a:p>
          <a:p>
            <a:pPr>
              <a:buSzPct val="100000"/>
              <a:defRPr/>
            </a:pPr>
            <a:endParaRPr lang="en-US" altLang="en-US" sz="2400" dirty="0"/>
          </a:p>
          <a:p>
            <a:pPr marL="185738" indent="-158750">
              <a:buClr>
                <a:srgbClr val="000000"/>
              </a:buClr>
              <a:buSzPct val="45000"/>
              <a:buFont typeface="Wingdings" panose="05000000000000000000" pitchFamily="2" charset="2"/>
              <a:buChar char=""/>
              <a:defRPr/>
            </a:pPr>
            <a:r>
              <a:rPr lang="en-US" altLang="en-US" sz="2400" dirty="0"/>
              <a:t>Distribute club brochures, media kits, and fact sheets</a:t>
            </a:r>
          </a:p>
          <a:p>
            <a:pPr>
              <a:buSzPct val="100000"/>
              <a:defRPr/>
            </a:pPr>
            <a:endParaRPr lang="en-US" altLang="en-US" sz="2400" dirty="0"/>
          </a:p>
          <a:p>
            <a:pPr marL="185738" indent="-158750">
              <a:buClr>
                <a:srgbClr val="000000"/>
              </a:buClr>
              <a:buSzPct val="45000"/>
              <a:buFont typeface="Wingdings" panose="05000000000000000000" pitchFamily="2" charset="2"/>
              <a:buChar char=""/>
              <a:defRPr/>
            </a:pPr>
            <a:r>
              <a:rPr lang="en-US" altLang="en-US" sz="2400" dirty="0"/>
              <a:t>Post on your club website and social media outlets, including blogs, Facebook, Twitter, YouTube, Instagram</a:t>
            </a:r>
          </a:p>
          <a:p>
            <a:pPr>
              <a:buSzPct val="100000"/>
              <a:defRPr/>
            </a:pPr>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a:extLst>
              <a:ext uri="{FF2B5EF4-FFF2-40B4-BE49-F238E27FC236}">
                <a16:creationId xmlns:a16="http://schemas.microsoft.com/office/drawing/2014/main" id="{B9C89EC5-CDC4-591A-56EF-F7F19A6B79C6}"/>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EB4D79A7-8FDA-48A1-81BA-68F98B19FED2}"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31</a:t>
            </a:fld>
            <a:endParaRPr lang="en-US" altLang="en-US" sz="1200" b="1">
              <a:solidFill>
                <a:srgbClr val="000000"/>
              </a:solidFill>
              <a:latin typeface="Arial" panose="020B0604020202020204" pitchFamily="34" charset="0"/>
              <a:cs typeface="Arial" panose="020B0604020202020204" pitchFamily="34" charset="0"/>
            </a:endParaRPr>
          </a:p>
        </p:txBody>
      </p:sp>
      <p:sp>
        <p:nvSpPr>
          <p:cNvPr id="67587" name="Text Box 2">
            <a:extLst>
              <a:ext uri="{FF2B5EF4-FFF2-40B4-BE49-F238E27FC236}">
                <a16:creationId xmlns:a16="http://schemas.microsoft.com/office/drawing/2014/main" id="{6ADB67F8-ED20-0EAA-3856-753D5D2DB4EE}"/>
              </a:ext>
            </a:extLst>
          </p:cNvPr>
          <p:cNvSpPr txBox="1">
            <a:spLocks noChangeArrowheads="1"/>
          </p:cNvSpPr>
          <p:nvPr/>
        </p:nvSpPr>
        <p:spPr bwMode="auto">
          <a:xfrm>
            <a:off x="1981200" y="274638"/>
            <a:ext cx="7698509" cy="972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0000"/>
                </a:solidFill>
                <a:latin typeface="Arial" panose="020B0604020202020204" pitchFamily="34" charset="0"/>
                <a:cs typeface="Arial" panose="020B0604020202020204" pitchFamily="34" charset="0"/>
              </a:rPr>
              <a:t>  “Enhancing Our Public Image”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ON THE ROTARY.ORG WEBSITE</a:t>
            </a:r>
          </a:p>
        </p:txBody>
      </p:sp>
      <p:sp>
        <p:nvSpPr>
          <p:cNvPr id="67588" name="Text Box 3">
            <a:extLst>
              <a:ext uri="{FF2B5EF4-FFF2-40B4-BE49-F238E27FC236}">
                <a16:creationId xmlns:a16="http://schemas.microsoft.com/office/drawing/2014/main" id="{443BD9FF-1478-CFB2-B47C-8E15276DAE37}"/>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09563">
              <a:lnSpc>
                <a:spcPct val="90000"/>
              </a:lnSpc>
              <a:spcBef>
                <a:spcPts val="1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9pPr>
          </a:lstStyle>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p:txBody>
      </p:sp>
      <p:sp>
        <p:nvSpPr>
          <p:cNvPr id="67589" name="Text Box 4">
            <a:extLst>
              <a:ext uri="{FF2B5EF4-FFF2-40B4-BE49-F238E27FC236}">
                <a16:creationId xmlns:a16="http://schemas.microsoft.com/office/drawing/2014/main" id="{E475B6AB-7F0F-7EC1-42A3-6B4C54E22DFE}"/>
              </a:ext>
            </a:extLst>
          </p:cNvPr>
          <p:cNvSpPr txBox="1">
            <a:spLocks noChangeArrowheads="1"/>
          </p:cNvSpPr>
          <p:nvPr/>
        </p:nvSpPr>
        <p:spPr bwMode="auto">
          <a:xfrm>
            <a:off x="2020888" y="1739900"/>
            <a:ext cx="7497762" cy="447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600">
                <a:solidFill>
                  <a:srgbClr val="000000"/>
                </a:solidFill>
                <a:latin typeface="Arial" panose="020B0604020202020204" pitchFamily="34" charset="0"/>
                <a:cs typeface="Arial" panose="020B0604020202020204" pitchFamily="34" charset="0"/>
              </a:rPr>
              <a:t>Promoting Rotary to the general public can be as simple as </a:t>
            </a:r>
            <a:r>
              <a:rPr lang="en-US" altLang="en-US" sz="2600" b="1">
                <a:solidFill>
                  <a:srgbClr val="000000"/>
                </a:solidFill>
                <a:latin typeface="Arial" panose="020B0604020202020204" pitchFamily="34" charset="0"/>
                <a:cs typeface="Arial" panose="020B0604020202020204" pitchFamily="34" charset="0"/>
              </a:rPr>
              <a:t>wearing your Rotary pin</a:t>
            </a:r>
            <a:r>
              <a:rPr lang="en-US" altLang="en-US" sz="2600">
                <a:solidFill>
                  <a:srgbClr val="000000"/>
                </a:solidFill>
                <a:latin typeface="Arial" panose="020B0604020202020204" pitchFamily="34" charset="0"/>
                <a:cs typeface="Arial" panose="020B0604020202020204" pitchFamily="34" charset="0"/>
              </a:rPr>
              <a:t> or as elaborate as </a:t>
            </a:r>
            <a:r>
              <a:rPr lang="en-US" altLang="en-US" sz="2600" b="1">
                <a:solidFill>
                  <a:srgbClr val="000000"/>
                </a:solidFill>
                <a:latin typeface="Arial" panose="020B0604020202020204" pitchFamily="34" charset="0"/>
                <a:cs typeface="Arial" panose="020B0604020202020204" pitchFamily="34" charset="0"/>
              </a:rPr>
              <a:t>organizing an integrated marketing campaign</a:t>
            </a:r>
            <a:r>
              <a:rPr lang="en-US" altLang="en-US" sz="2600">
                <a:solidFill>
                  <a:srgbClr val="000000"/>
                </a:solidFill>
                <a:latin typeface="Arial" panose="020B0604020202020204" pitchFamily="34" charset="0"/>
                <a:cs typeface="Arial" panose="020B0604020202020204" pitchFamily="34" charset="0"/>
              </a:rPr>
              <a:t>. </a:t>
            </a:r>
          </a:p>
          <a:p>
            <a:pPr eaLnBrk="1" hangingPunct="1">
              <a:lnSpc>
                <a:spcPct val="100000"/>
              </a:lnSpc>
              <a:spcBef>
                <a:spcPct val="0"/>
              </a:spcBef>
              <a:buFontTx/>
              <a:buNone/>
            </a:pPr>
            <a:endParaRPr lang="en-US" altLang="en-US" sz="26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US" altLang="en-US" sz="26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600">
                <a:solidFill>
                  <a:srgbClr val="000000"/>
                </a:solidFill>
                <a:latin typeface="Arial" panose="020B0604020202020204" pitchFamily="34" charset="0"/>
                <a:cs typeface="Arial" panose="020B0604020202020204" pitchFamily="34" charset="0"/>
              </a:rPr>
              <a:t>By </a:t>
            </a:r>
            <a:r>
              <a:rPr lang="en-US" altLang="en-US" sz="2600" b="1">
                <a:solidFill>
                  <a:srgbClr val="000000"/>
                </a:solidFill>
                <a:latin typeface="Arial" panose="020B0604020202020204" pitchFamily="34" charset="0"/>
                <a:cs typeface="Arial" panose="020B0604020202020204" pitchFamily="34" charset="0"/>
              </a:rPr>
              <a:t>increasing the public's understanding</a:t>
            </a:r>
            <a:r>
              <a:rPr lang="en-US" altLang="en-US" sz="2600">
                <a:solidFill>
                  <a:srgbClr val="000000"/>
                </a:solidFill>
                <a:latin typeface="Arial" panose="020B0604020202020204" pitchFamily="34" charset="0"/>
                <a:cs typeface="Arial" panose="020B0604020202020204" pitchFamily="34" charset="0"/>
              </a:rPr>
              <a:t> of Rotary, we're strengthening our ability to make an impact in communities around the world.</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a:extLst>
              <a:ext uri="{FF2B5EF4-FFF2-40B4-BE49-F238E27FC236}">
                <a16:creationId xmlns:a16="http://schemas.microsoft.com/office/drawing/2014/main" id="{9D007145-EA16-CB40-1B5E-F5D528B0D198}"/>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2B08BD56-549D-4550-9EE6-1E0BF2FCCE09}"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32</a:t>
            </a:fld>
            <a:endParaRPr lang="en-US" altLang="en-US" sz="1200" b="1">
              <a:solidFill>
                <a:srgbClr val="000000"/>
              </a:solidFill>
              <a:latin typeface="Arial" panose="020B0604020202020204" pitchFamily="34" charset="0"/>
              <a:cs typeface="Arial" panose="020B0604020202020204" pitchFamily="34" charset="0"/>
            </a:endParaRPr>
          </a:p>
        </p:txBody>
      </p:sp>
      <p:sp>
        <p:nvSpPr>
          <p:cNvPr id="69635" name="Text Box 2">
            <a:extLst>
              <a:ext uri="{FF2B5EF4-FFF2-40B4-BE49-F238E27FC236}">
                <a16:creationId xmlns:a16="http://schemas.microsoft.com/office/drawing/2014/main" id="{ECDCE6B3-2ADB-F8AB-3174-E997892B5B88}"/>
              </a:ext>
            </a:extLst>
          </p:cNvPr>
          <p:cNvSpPr txBox="1">
            <a:spLocks noChangeArrowheads="1"/>
          </p:cNvSpPr>
          <p:nvPr/>
        </p:nvSpPr>
        <p:spPr bwMode="auto">
          <a:xfrm>
            <a:off x="1981200" y="274638"/>
            <a:ext cx="7855527" cy="889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0000"/>
                </a:solidFill>
                <a:latin typeface="Arial" panose="020B0604020202020204" pitchFamily="34" charset="0"/>
                <a:cs typeface="Arial" panose="020B0604020202020204" pitchFamily="34" charset="0"/>
              </a:rPr>
              <a:t> “Enhancing Our Public Image” </a:t>
            </a:r>
            <a:br>
              <a:rPr lang="en-US" altLang="en-US" sz="2400" b="1" dirty="0">
                <a:solidFill>
                  <a:srgbClr val="000000"/>
                </a:solidFill>
                <a:latin typeface="Arial" panose="020B0604020202020204" pitchFamily="34" charset="0"/>
                <a:cs typeface="Arial" panose="020B0604020202020204" pitchFamily="34" charset="0"/>
              </a:rPr>
            </a:br>
            <a:r>
              <a:rPr lang="en-US" altLang="en-US" sz="2400" b="1" dirty="0">
                <a:solidFill>
                  <a:srgbClr val="000000"/>
                </a:solidFill>
                <a:latin typeface="Arial" panose="020B0604020202020204" pitchFamily="34" charset="0"/>
                <a:cs typeface="Arial" panose="020B0604020202020204" pitchFamily="34" charset="0"/>
              </a:rPr>
              <a:t>ON THE ROTARY.ORG WEBSITE</a:t>
            </a:r>
          </a:p>
        </p:txBody>
      </p:sp>
      <p:sp>
        <p:nvSpPr>
          <p:cNvPr id="69636" name="Text Box 3">
            <a:extLst>
              <a:ext uri="{FF2B5EF4-FFF2-40B4-BE49-F238E27FC236}">
                <a16:creationId xmlns:a16="http://schemas.microsoft.com/office/drawing/2014/main" id="{1731647E-B28B-1F8F-B402-52C6C3AF2B8A}"/>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09563">
              <a:lnSpc>
                <a:spcPct val="90000"/>
              </a:lnSpc>
              <a:spcBef>
                <a:spcPts val="1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9pPr>
          </a:lstStyle>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p:txBody>
      </p:sp>
      <p:sp>
        <p:nvSpPr>
          <p:cNvPr id="68612" name="Text Box 4">
            <a:extLst>
              <a:ext uri="{FF2B5EF4-FFF2-40B4-BE49-F238E27FC236}">
                <a16:creationId xmlns:a16="http://schemas.microsoft.com/office/drawing/2014/main" id="{55C2FCE1-E4C7-ABCC-37D3-95D05E772185}"/>
              </a:ext>
            </a:extLst>
          </p:cNvPr>
          <p:cNvSpPr txBox="1">
            <a:spLocks noChangeArrowheads="1"/>
          </p:cNvSpPr>
          <p:nvPr/>
        </p:nvSpPr>
        <p:spPr bwMode="auto">
          <a:xfrm>
            <a:off x="1968500" y="1574800"/>
            <a:ext cx="7499350" cy="4464050"/>
          </a:xfrm>
          <a:prstGeom prst="rect">
            <a:avLst/>
          </a:prstGeom>
          <a:no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buSzPct val="100000"/>
              <a:defRPr/>
            </a:pPr>
            <a:r>
              <a:rPr lang="en-US" altLang="en-US" sz="2800" dirty="0"/>
              <a:t>Include a public relations component in your club's </a:t>
            </a:r>
            <a:r>
              <a:rPr lang="en-US" altLang="en-US" sz="2800" b="1" dirty="0"/>
              <a:t>service project plan</a:t>
            </a:r>
            <a:r>
              <a:rPr lang="en-US" altLang="en-US" sz="2800" dirty="0"/>
              <a:t>:</a:t>
            </a:r>
          </a:p>
          <a:p>
            <a:pPr>
              <a:buSzPct val="100000"/>
              <a:defRPr/>
            </a:pPr>
            <a:endParaRPr lang="en-US" altLang="en-US" sz="2800" dirty="0"/>
          </a:p>
          <a:p>
            <a:pPr marL="201613" indent="-201613">
              <a:buClr>
                <a:srgbClr val="000000"/>
              </a:buClr>
              <a:buSzPct val="45000"/>
              <a:buFont typeface="Wingdings" panose="05000000000000000000" pitchFamily="2" charset="2"/>
              <a:buChar char=""/>
              <a:defRPr/>
            </a:pPr>
            <a:r>
              <a:rPr lang="en-US" altLang="en-US" sz="2800" dirty="0"/>
              <a:t>It will help ensure your club’s projects and events get the attention and support they deserve.</a:t>
            </a:r>
            <a:r>
              <a:rPr lang="en-US" altLang="en-US" sz="2800" dirty="0">
                <a:solidFill>
                  <a:srgbClr val="0000FF"/>
                </a:solidFill>
              </a:rPr>
              <a:t> </a:t>
            </a:r>
          </a:p>
          <a:p>
            <a:pPr>
              <a:buSzPct val="100000"/>
              <a:defRPr/>
            </a:pPr>
            <a:endParaRPr lang="en-US" altLang="en-US" sz="2400" dirty="0">
              <a:solidFill>
                <a:srgbClr val="0000FF"/>
              </a:solidFill>
            </a:endParaRPr>
          </a:p>
          <a:p>
            <a:pPr>
              <a:buSzPct val="100000"/>
              <a:defRPr/>
            </a:pPr>
            <a:endParaRPr lang="en-US" altLang="en-US" sz="2400" dirty="0">
              <a:solidFill>
                <a:srgbClr val="0000FF"/>
              </a:solidFill>
            </a:endParaRPr>
          </a:p>
          <a:p>
            <a:pPr>
              <a:buSzPct val="100000"/>
              <a:defRPr/>
            </a:pPr>
            <a:endParaRPr lang="en-US" altLang="en-US" sz="24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a:extLst>
              <a:ext uri="{FF2B5EF4-FFF2-40B4-BE49-F238E27FC236}">
                <a16:creationId xmlns:a16="http://schemas.microsoft.com/office/drawing/2014/main" id="{DD178887-DA68-90B0-840E-72FC9683A8F3}"/>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47BABD43-75EB-47FF-9856-391D2E98E30D}"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33</a:t>
            </a:fld>
            <a:endParaRPr lang="en-US" altLang="en-US" sz="1200" b="1">
              <a:solidFill>
                <a:srgbClr val="000000"/>
              </a:solidFill>
              <a:latin typeface="Arial" panose="020B0604020202020204" pitchFamily="34" charset="0"/>
              <a:cs typeface="Arial" panose="020B0604020202020204" pitchFamily="34" charset="0"/>
            </a:endParaRPr>
          </a:p>
        </p:txBody>
      </p:sp>
      <p:sp>
        <p:nvSpPr>
          <p:cNvPr id="71683" name="Text Box 2">
            <a:extLst>
              <a:ext uri="{FF2B5EF4-FFF2-40B4-BE49-F238E27FC236}">
                <a16:creationId xmlns:a16="http://schemas.microsoft.com/office/drawing/2014/main" id="{8FE7A700-D9D3-2DB5-62E7-852722A7D443}"/>
              </a:ext>
            </a:extLst>
          </p:cNvPr>
          <p:cNvSpPr txBox="1">
            <a:spLocks noChangeArrowheads="1"/>
          </p:cNvSpPr>
          <p:nvPr/>
        </p:nvSpPr>
        <p:spPr bwMode="auto">
          <a:xfrm>
            <a:off x="1774825" y="4143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000000"/>
                </a:solidFill>
                <a:latin typeface="Arial" panose="020B0604020202020204" pitchFamily="34" charset="0"/>
                <a:cs typeface="Arial" panose="020B0604020202020204" pitchFamily="34" charset="0"/>
              </a:rPr>
              <a:t>Rotary Merchandise </a:t>
            </a:r>
          </a:p>
        </p:txBody>
      </p:sp>
      <p:sp>
        <p:nvSpPr>
          <p:cNvPr id="71684" name="Text Box 3">
            <a:extLst>
              <a:ext uri="{FF2B5EF4-FFF2-40B4-BE49-F238E27FC236}">
                <a16:creationId xmlns:a16="http://schemas.microsoft.com/office/drawing/2014/main" id="{32C93986-A8D3-03FA-C0AC-19E38DFB2322}"/>
              </a:ext>
            </a:extLst>
          </p:cNvPr>
          <p:cNvSpPr txBox="1">
            <a:spLocks noChangeArrowheads="1"/>
          </p:cNvSpPr>
          <p:nvPr/>
        </p:nvSpPr>
        <p:spPr bwMode="auto">
          <a:xfrm>
            <a:off x="1981200" y="1600201"/>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09563">
              <a:lnSpc>
                <a:spcPct val="90000"/>
              </a:lnSpc>
              <a:spcBef>
                <a:spcPts val="10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Calibri" panose="020F0502020204030204" pitchFamily="34" charset="0"/>
              </a:defRPr>
            </a:lvl9pPr>
          </a:lstStyle>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80000"/>
              </a:lnSpc>
              <a:spcBef>
                <a:spcPts val="450"/>
              </a:spcBef>
              <a:buNone/>
            </a:pPr>
            <a:endParaRPr lang="en-US" altLang="en-US" sz="2400">
              <a:solidFill>
                <a:srgbClr val="333399"/>
              </a:solidFill>
              <a:latin typeface="Arial" panose="020B0604020202020204" pitchFamily="34" charset="0"/>
              <a:cs typeface="Arial" panose="020B0604020202020204" pitchFamily="34" charset="0"/>
            </a:endParaRPr>
          </a:p>
        </p:txBody>
      </p:sp>
      <p:sp>
        <p:nvSpPr>
          <p:cNvPr id="71685" name="Text Box 4">
            <a:extLst>
              <a:ext uri="{FF2B5EF4-FFF2-40B4-BE49-F238E27FC236}">
                <a16:creationId xmlns:a16="http://schemas.microsoft.com/office/drawing/2014/main" id="{78BA6FD3-EF37-0FA1-51C3-E764958FEA95}"/>
              </a:ext>
            </a:extLst>
          </p:cNvPr>
          <p:cNvSpPr txBox="1">
            <a:spLocks noChangeArrowheads="1"/>
          </p:cNvSpPr>
          <p:nvPr/>
        </p:nvSpPr>
        <p:spPr bwMode="auto">
          <a:xfrm>
            <a:off x="2020888" y="1739900"/>
            <a:ext cx="7497762" cy="447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Promoting Rotary to the general public can also be as simple as </a:t>
            </a:r>
            <a:r>
              <a:rPr lang="en-US" altLang="en-US" sz="2400" b="1">
                <a:solidFill>
                  <a:srgbClr val="000000"/>
                </a:solidFill>
                <a:latin typeface="Arial" panose="020B0604020202020204" pitchFamily="34" charset="0"/>
                <a:cs typeface="Arial" panose="020B0604020202020204" pitchFamily="34" charset="0"/>
              </a:rPr>
              <a:t>wearing your Rotary T Shirt </a:t>
            </a:r>
            <a:r>
              <a:rPr lang="en-US" altLang="en-US" sz="2400">
                <a:solidFill>
                  <a:srgbClr val="000000"/>
                </a:solidFill>
                <a:latin typeface="Arial" panose="020B0604020202020204" pitchFamily="34" charset="0"/>
                <a:cs typeface="Arial" panose="020B0604020202020204" pitchFamily="34" charset="0"/>
              </a:rPr>
              <a:t>when doing service projects in your community</a:t>
            </a:r>
          </a:p>
          <a:p>
            <a:pPr eaLnBrk="1" hangingPunct="1">
              <a:lnSpc>
                <a:spcPct val="100000"/>
              </a:lnSpc>
              <a:spcBef>
                <a:spcPct val="0"/>
              </a:spcBef>
              <a:buFontTx/>
              <a:buNone/>
            </a:pPr>
            <a:endParaRPr lang="en-US" altLang="en-US" sz="24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Does your club have Rotary T shirts?</a:t>
            </a:r>
          </a:p>
          <a:p>
            <a:pPr eaLnBrk="1" hangingPunct="1">
              <a:lnSpc>
                <a:spcPct val="100000"/>
              </a:lnSpc>
              <a:spcBef>
                <a:spcPct val="0"/>
              </a:spcBef>
              <a:buFontTx/>
              <a:buNone/>
            </a:pPr>
            <a:endParaRPr lang="en-US" altLang="en-US" sz="24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Right logo?</a:t>
            </a:r>
          </a:p>
          <a:p>
            <a:pPr eaLnBrk="1" hangingPunct="1">
              <a:lnSpc>
                <a:spcPct val="100000"/>
              </a:lnSpc>
              <a:spcBef>
                <a:spcPct val="0"/>
              </a:spcBef>
              <a:buFontTx/>
              <a:buNone/>
            </a:pPr>
            <a:endParaRPr lang="en-US" altLang="en-US" sz="2400">
              <a:solidFill>
                <a:srgbClr val="00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400">
                <a:solidFill>
                  <a:srgbClr val="000000"/>
                </a:solidFill>
                <a:latin typeface="Arial" panose="020B0604020202020204" pitchFamily="34" charset="0"/>
                <a:cs typeface="Arial" panose="020B0604020202020204" pitchFamily="34" charset="0"/>
              </a:rPr>
              <a:t>Locally sourced or from a licensed Rotary vendor?</a:t>
            </a:r>
          </a:p>
          <a:p>
            <a:pPr eaLnBrk="1" hangingPunct="1">
              <a:lnSpc>
                <a:spcPct val="100000"/>
              </a:lnSpc>
              <a:spcBef>
                <a:spcPct val="0"/>
              </a:spcBef>
              <a:buFontTx/>
              <a:buNone/>
            </a:pPr>
            <a:endParaRPr lang="en-US" altLang="en-US" sz="240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a:extLst>
              <a:ext uri="{FF2B5EF4-FFF2-40B4-BE49-F238E27FC236}">
                <a16:creationId xmlns:a16="http://schemas.microsoft.com/office/drawing/2014/main" id="{B9FE1366-CC2F-D37C-716D-C0F8CEF645B6}"/>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7A83BD6F-B255-431D-A953-344ECBF1A442}"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34</a:t>
            </a:fld>
            <a:endParaRPr lang="en-US" altLang="en-US" sz="1200" b="1">
              <a:solidFill>
                <a:srgbClr val="000000"/>
              </a:solidFill>
              <a:latin typeface="Arial" panose="020B0604020202020204" pitchFamily="34" charset="0"/>
              <a:cs typeface="Arial" panose="020B0604020202020204" pitchFamily="34" charset="0"/>
            </a:endParaRPr>
          </a:p>
        </p:txBody>
      </p:sp>
      <p:sp>
        <p:nvSpPr>
          <p:cNvPr id="73731" name="Text Box 2">
            <a:extLst>
              <a:ext uri="{FF2B5EF4-FFF2-40B4-BE49-F238E27FC236}">
                <a16:creationId xmlns:a16="http://schemas.microsoft.com/office/drawing/2014/main" id="{536EF63A-5D16-81EC-77CE-98D6E12C22E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000000"/>
                </a:solidFill>
                <a:latin typeface="Arial" panose="020B0604020202020204" pitchFamily="34" charset="0"/>
                <a:cs typeface="Arial" panose="020B0604020202020204" pitchFamily="34" charset="0"/>
              </a:rPr>
              <a:t>Social Media</a:t>
            </a:r>
          </a:p>
        </p:txBody>
      </p:sp>
      <p:sp>
        <p:nvSpPr>
          <p:cNvPr id="94211" name="Text Box 3">
            <a:extLst>
              <a:ext uri="{FF2B5EF4-FFF2-40B4-BE49-F238E27FC236}">
                <a16:creationId xmlns:a16="http://schemas.microsoft.com/office/drawing/2014/main" id="{8EDC92AD-2931-DE4F-B993-A919B9350E45}"/>
              </a:ext>
            </a:extLst>
          </p:cNvPr>
          <p:cNvSpPr txBox="1">
            <a:spLocks noChangeArrowheads="1"/>
          </p:cNvSpPr>
          <p:nvPr/>
        </p:nvSpPr>
        <p:spPr bwMode="auto">
          <a:xfrm>
            <a:off x="1981200" y="1341439"/>
            <a:ext cx="8229600" cy="4784725"/>
          </a:xfrm>
          <a:prstGeom prst="rect">
            <a:avLst/>
          </a:prstGeom>
          <a:noFill/>
          <a:ln>
            <a:noFill/>
          </a:ln>
          <a:effectLst/>
        </p:spPr>
        <p:txBody>
          <a:bodyPr/>
          <a:lstStyle>
            <a:lvl1pPr marL="576263" indent="-576263">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1pPr>
            <a:lvl2pPr marL="957263" indent="-500063">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2pPr>
            <a:lvl3pP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3pPr>
            <a:lvl4pP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4pPr>
            <a:lvl5pP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rgbClr val="000000"/>
                </a:solidFill>
                <a:latin typeface="Arial" panose="020B0604020202020204" pitchFamily="34" charset="0"/>
                <a:cs typeface="Arial" panose="020B0604020202020204" pitchFamily="34" charset="0"/>
              </a:defRPr>
            </a:lvl9pPr>
          </a:lstStyle>
          <a:p>
            <a:pPr lvl="1">
              <a:spcBef>
                <a:spcPts val="700"/>
              </a:spcBef>
              <a:buClr>
                <a:srgbClr val="7A6300"/>
              </a:buClr>
              <a:buSzPct val="80000"/>
              <a:buFont typeface="Wingdings" panose="05000000000000000000" pitchFamily="2" charset="2"/>
              <a:buChar char=""/>
              <a:defRPr/>
            </a:pPr>
            <a:r>
              <a:rPr lang="en-US" altLang="en-US" sz="2800" dirty="0"/>
              <a:t>Does Your Club have a Facebook Page, Instagram and Twitter Accounts, Blogs? (Rotary does) </a:t>
            </a:r>
          </a:p>
          <a:p>
            <a:pPr marL="989013" lvl="1">
              <a:spcBef>
                <a:spcPts val="700"/>
              </a:spcBef>
              <a:buSzPct val="80000"/>
              <a:defRPr/>
            </a:pPr>
            <a:endParaRPr lang="en-US" altLang="en-US" sz="2800" dirty="0"/>
          </a:p>
          <a:p>
            <a:pPr lvl="1">
              <a:spcBef>
                <a:spcPts val="700"/>
              </a:spcBef>
              <a:buClr>
                <a:srgbClr val="7A6300"/>
              </a:buClr>
              <a:buSzPct val="80000"/>
              <a:buFont typeface="Wingdings" panose="05000000000000000000" pitchFamily="2" charset="2"/>
              <a:buChar char=""/>
              <a:defRPr/>
            </a:pPr>
            <a:r>
              <a:rPr lang="en-US" altLang="en-US" sz="2800" dirty="0"/>
              <a:t>Do you send videos to You Tube (Rotary does)? Rotary does and be sure to Check out the District 7070 You Tube Channel</a:t>
            </a:r>
          </a:p>
          <a:p>
            <a:pPr marL="989013" lvl="1">
              <a:spcBef>
                <a:spcPts val="700"/>
              </a:spcBef>
              <a:buSzPct val="80000"/>
              <a:defRPr/>
            </a:pPr>
            <a:endParaRPr lang="en-US" altLang="en-US" sz="2800" dirty="0"/>
          </a:p>
          <a:p>
            <a:pPr lvl="1">
              <a:spcBef>
                <a:spcPts val="700"/>
              </a:spcBef>
              <a:buClr>
                <a:srgbClr val="7A6300"/>
              </a:buClr>
              <a:buSzPct val="80000"/>
              <a:buFont typeface="Wingdings" panose="05000000000000000000" pitchFamily="2" charset="2"/>
              <a:buChar char=""/>
              <a:defRPr/>
            </a:pPr>
            <a:r>
              <a:rPr lang="en-US" altLang="en-US" sz="2800" dirty="0"/>
              <a:t>Is your Rotary Club LinkedIn? (Rotary is)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a:extLst>
              <a:ext uri="{FF2B5EF4-FFF2-40B4-BE49-F238E27FC236}">
                <a16:creationId xmlns:a16="http://schemas.microsoft.com/office/drawing/2014/main" id="{6FA4683F-2BEB-4DCE-0AEC-A28790F46110}"/>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37C4AA78-409A-4F59-BEDB-67B0AC60EBCB}"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35</a:t>
            </a:fld>
            <a:endParaRPr lang="en-US" altLang="en-US" sz="1200" b="1">
              <a:solidFill>
                <a:srgbClr val="000000"/>
              </a:solidFill>
              <a:latin typeface="Arial" panose="020B0604020202020204" pitchFamily="34" charset="0"/>
              <a:cs typeface="Arial" panose="020B0604020202020204" pitchFamily="34" charset="0"/>
            </a:endParaRPr>
          </a:p>
        </p:txBody>
      </p:sp>
      <p:sp>
        <p:nvSpPr>
          <p:cNvPr id="75779" name="Text Box 2">
            <a:extLst>
              <a:ext uri="{FF2B5EF4-FFF2-40B4-BE49-F238E27FC236}">
                <a16:creationId xmlns:a16="http://schemas.microsoft.com/office/drawing/2014/main" id="{342C20E6-883D-C4CA-0A4F-AF94EA95903F}"/>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000000"/>
                </a:solidFill>
                <a:latin typeface="Arial" panose="020B0604020202020204" pitchFamily="34" charset="0"/>
                <a:cs typeface="Arial" panose="020B0604020202020204" pitchFamily="34" charset="0"/>
              </a:rPr>
              <a:t>District 7070 Social Media</a:t>
            </a:r>
          </a:p>
        </p:txBody>
      </p:sp>
      <p:sp>
        <p:nvSpPr>
          <p:cNvPr id="75780" name="Text Box 3">
            <a:extLst>
              <a:ext uri="{FF2B5EF4-FFF2-40B4-BE49-F238E27FC236}">
                <a16:creationId xmlns:a16="http://schemas.microsoft.com/office/drawing/2014/main" id="{562AAF84-B4AB-6E48-A7B1-3B63D08CE58B}"/>
              </a:ext>
            </a:extLst>
          </p:cNvPr>
          <p:cNvSpPr txBox="1">
            <a:spLocks noChangeArrowheads="1"/>
          </p:cNvSpPr>
          <p:nvPr/>
        </p:nvSpPr>
        <p:spPr bwMode="auto">
          <a:xfrm>
            <a:off x="1981200" y="1341439"/>
            <a:ext cx="8229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6263" indent="-576263">
              <a:lnSpc>
                <a:spcPct val="90000"/>
              </a:lnSpc>
              <a:spcBef>
                <a:spcPts val="10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800">
                <a:solidFill>
                  <a:schemeClr val="tx1"/>
                </a:solidFill>
                <a:latin typeface="Calibri" panose="020F0502020204030204" pitchFamily="34" charset="0"/>
              </a:defRPr>
            </a:lvl1pPr>
            <a:lvl2pPr marL="957263" indent="-500063">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9pPr>
          </a:lstStyle>
          <a:p>
            <a:pPr lvl="1">
              <a:lnSpc>
                <a:spcPct val="100000"/>
              </a:lnSpc>
              <a:spcBef>
                <a:spcPts val="700"/>
              </a:spcBef>
              <a:buClr>
                <a:srgbClr val="7A6300"/>
              </a:buClr>
              <a:buSzPct val="80000"/>
              <a:buFont typeface="Wingdings" panose="05000000000000000000" pitchFamily="2" charset="2"/>
              <a:buChar char=""/>
            </a:pPr>
            <a:r>
              <a:rPr lang="en-US" altLang="en-US" sz="2800">
                <a:solidFill>
                  <a:srgbClr val="000000"/>
                </a:solidFill>
                <a:latin typeface="Arial" panose="020B0604020202020204" pitchFamily="34" charset="0"/>
                <a:cs typeface="Arial" panose="020B0604020202020204" pitchFamily="34" charset="0"/>
              </a:rPr>
              <a:t>Please follow District 7070 on their Facebook page, Twitter account , and Instagram Account </a:t>
            </a:r>
            <a:r>
              <a:rPr lang="en-US" altLang="en-US" sz="1800">
                <a:solidFill>
                  <a:srgbClr val="000000"/>
                </a:solidFill>
                <a:latin typeface="Arial" panose="020B0604020202020204" pitchFamily="34" charset="0"/>
                <a:cs typeface="Arial" panose="020B0604020202020204" pitchFamily="34" charset="0"/>
              </a:rPr>
              <a:t>(note : we are in the process of revising our LinkedIn account)</a:t>
            </a:r>
          </a:p>
          <a:p>
            <a:pPr lvl="1">
              <a:lnSpc>
                <a:spcPct val="100000"/>
              </a:lnSpc>
              <a:spcBef>
                <a:spcPts val="700"/>
              </a:spcBef>
              <a:buClr>
                <a:srgbClr val="7A6300"/>
              </a:buClr>
              <a:buSzPct val="80000"/>
              <a:buFont typeface="Wingdings" panose="05000000000000000000" pitchFamily="2" charset="2"/>
              <a:buChar char=""/>
            </a:pPr>
            <a:endParaRPr lang="en-US" altLang="en-US" sz="1800">
              <a:solidFill>
                <a:srgbClr val="000000"/>
              </a:solidFill>
              <a:latin typeface="Arial" panose="020B0604020202020204" pitchFamily="34" charset="0"/>
              <a:cs typeface="Arial" panose="020B0604020202020204" pitchFamily="34" charset="0"/>
            </a:endParaRPr>
          </a:p>
          <a:p>
            <a:pPr lvl="1">
              <a:lnSpc>
                <a:spcPct val="100000"/>
              </a:lnSpc>
              <a:spcBef>
                <a:spcPts val="700"/>
              </a:spcBef>
              <a:buClr>
                <a:srgbClr val="7A6300"/>
              </a:buClr>
              <a:buSzPct val="80000"/>
              <a:buFont typeface="Wingdings" panose="05000000000000000000" pitchFamily="2" charset="2"/>
              <a:buChar char=""/>
            </a:pPr>
            <a:r>
              <a:rPr lang="en-US" altLang="en-US" sz="2800">
                <a:solidFill>
                  <a:srgbClr val="000000"/>
                </a:solidFill>
                <a:latin typeface="Arial" panose="020B0604020202020204" pitchFamily="34" charset="0"/>
                <a:cs typeface="Arial" panose="020B0604020202020204" pitchFamily="34" charset="0"/>
              </a:rPr>
              <a:t>Share our posts on your Facebook page, Twitter account and Instagram account</a:t>
            </a:r>
          </a:p>
          <a:p>
            <a:pPr lvl="1">
              <a:lnSpc>
                <a:spcPct val="100000"/>
              </a:lnSpc>
              <a:spcBef>
                <a:spcPts val="700"/>
              </a:spcBef>
              <a:buClr>
                <a:srgbClr val="7A6300"/>
              </a:buClr>
              <a:buSzPct val="80000"/>
              <a:buFont typeface="Wingdings" panose="05000000000000000000" pitchFamily="2" charset="2"/>
              <a:buChar char=""/>
            </a:pPr>
            <a:r>
              <a:rPr lang="en-US" altLang="en-US" sz="2800">
                <a:solidFill>
                  <a:srgbClr val="000000"/>
                </a:solidFill>
                <a:latin typeface="Arial" panose="020B0604020202020204" pitchFamily="34" charset="0"/>
                <a:cs typeface="Arial" panose="020B0604020202020204" pitchFamily="34" charset="0"/>
              </a:rPr>
              <a:t>Same for our District 7070 You Tube Channel videos (share them , show them and post them  too)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8DFF9689-DC0F-F9A7-430E-FEAEC0018F30}"/>
              </a:ext>
            </a:extLst>
          </p:cNvPr>
          <p:cNvSpPr>
            <a:spLocks noGrp="1" noChangeArrowheads="1"/>
          </p:cNvSpPr>
          <p:nvPr>
            <p:ph type="title"/>
          </p:nvPr>
        </p:nvSpPr>
        <p:spPr>
          <a:xfrm>
            <a:off x="2617789" y="188913"/>
            <a:ext cx="6954837" cy="1143000"/>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chemeClr val="bg1"/>
                </a:solidFill>
                <a:latin typeface="Arial" panose="020B0604020202020204" pitchFamily="34" charset="0"/>
                <a:cs typeface="Arial" panose="020B0604020202020204" pitchFamily="34" charset="0"/>
              </a:rPr>
              <a:t>Why Social Media ?</a:t>
            </a:r>
            <a:br>
              <a:rPr lang="en-US" altLang="en-US" sz="3600" dirty="0">
                <a:solidFill>
                  <a:schemeClr val="bg1"/>
                </a:solidFill>
                <a:latin typeface="Arial" panose="020B0604020202020204" pitchFamily="34" charset="0"/>
              </a:rPr>
            </a:br>
            <a:endParaRPr lang="en-US" altLang="en-US" sz="3600" dirty="0">
              <a:solidFill>
                <a:schemeClr val="bg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E4D70F9E-8C98-7EF5-B0C4-64B82FAC5E54}"/>
              </a:ext>
            </a:extLst>
          </p:cNvPr>
          <p:cNvSpPr>
            <a:spLocks noGrp="1"/>
          </p:cNvSpPr>
          <p:nvPr>
            <p:ph type="dt" sz="quarter" idx="10"/>
          </p:nvPr>
        </p:nvSpPr>
        <p:spPr/>
        <p:txBody>
          <a:bodyPr/>
          <a:lstStyle/>
          <a:p>
            <a:pPr>
              <a:defRPr/>
            </a:pPr>
            <a:endParaRPr lang="en-CA" altLang="en-US"/>
          </a:p>
        </p:txBody>
      </p:sp>
      <p:sp>
        <p:nvSpPr>
          <p:cNvPr id="77828" name="Text Box 2">
            <a:extLst>
              <a:ext uri="{FF2B5EF4-FFF2-40B4-BE49-F238E27FC236}">
                <a16:creationId xmlns:a16="http://schemas.microsoft.com/office/drawing/2014/main" id="{76E7FF40-176F-304B-E0F0-753282452338}"/>
              </a:ext>
            </a:extLst>
          </p:cNvPr>
          <p:cNvSpPr txBox="1">
            <a:spLocks noChangeArrowheads="1"/>
          </p:cNvSpPr>
          <p:nvPr/>
        </p:nvSpPr>
        <p:spPr bwMode="auto">
          <a:xfrm>
            <a:off x="2290763" y="1646239"/>
            <a:ext cx="801211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a:lnSpc>
                <a:spcPct val="100000"/>
              </a:lnSpc>
              <a:spcBef>
                <a:spcPts val="700"/>
              </a:spcBef>
              <a:buNone/>
            </a:pPr>
            <a:endParaRPr lang="en-US" altLang="en-US" sz="3200" dirty="0">
              <a:solidFill>
                <a:srgbClr val="333333"/>
              </a:solidFill>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54D2C0DB-8103-2A7C-8A1F-735BBCB84A75}"/>
              </a:ext>
            </a:extLst>
          </p:cNvPr>
          <p:cNvSpPr>
            <a:spLocks noGrp="1" noChangeArrowheads="1"/>
          </p:cNvSpPr>
          <p:nvPr>
            <p:ph type="title"/>
          </p:nvPr>
        </p:nvSpPr>
        <p:spPr>
          <a:xfrm>
            <a:off x="2617789" y="188913"/>
            <a:ext cx="6954837" cy="1143000"/>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chemeClr val="bg1"/>
                </a:solidFill>
                <a:latin typeface="Arial" panose="020B0604020202020204" pitchFamily="34" charset="0"/>
                <a:cs typeface="Arial" panose="020B0604020202020204" pitchFamily="34" charset="0"/>
              </a:rPr>
              <a:t>Create Connections</a:t>
            </a:r>
          </a:p>
        </p:txBody>
      </p:sp>
      <p:sp>
        <p:nvSpPr>
          <p:cNvPr id="4" name="Date Placeholder 3">
            <a:extLst>
              <a:ext uri="{FF2B5EF4-FFF2-40B4-BE49-F238E27FC236}">
                <a16:creationId xmlns:a16="http://schemas.microsoft.com/office/drawing/2014/main" id="{FA93CD53-68DB-F262-C5E3-C2FF19A51DC3}"/>
              </a:ext>
            </a:extLst>
          </p:cNvPr>
          <p:cNvSpPr>
            <a:spLocks noGrp="1"/>
          </p:cNvSpPr>
          <p:nvPr>
            <p:ph type="dt" sz="quarter" idx="10"/>
          </p:nvPr>
        </p:nvSpPr>
        <p:spPr/>
        <p:txBody>
          <a:bodyPr/>
          <a:lstStyle/>
          <a:p>
            <a:pPr>
              <a:defRPr/>
            </a:pPr>
            <a:endParaRPr lang="en-CA" altLang="en-US"/>
          </a:p>
        </p:txBody>
      </p:sp>
      <p:sp>
        <p:nvSpPr>
          <p:cNvPr id="7172" name="Text Box 2">
            <a:extLst>
              <a:ext uri="{FF2B5EF4-FFF2-40B4-BE49-F238E27FC236}">
                <a16:creationId xmlns:a16="http://schemas.microsoft.com/office/drawing/2014/main" id="{C5BF4470-3DB2-1FC0-7592-604E149932EB}"/>
              </a:ext>
            </a:extLst>
          </p:cNvPr>
          <p:cNvSpPr txBox="1">
            <a:spLocks noChangeArrowheads="1"/>
          </p:cNvSpPr>
          <p:nvPr/>
        </p:nvSpPr>
        <p:spPr bwMode="auto">
          <a:xfrm>
            <a:off x="2290763" y="1646238"/>
            <a:ext cx="8012112" cy="4710112"/>
          </a:xfrm>
          <a:prstGeom prst="rect">
            <a:avLst/>
          </a:prstGeom>
          <a:noFill/>
          <a:ln>
            <a:noFill/>
          </a:ln>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nSpc>
                <a:spcPct val="100000"/>
              </a:lnSpc>
              <a:spcBef>
                <a:spcPts val="700"/>
              </a:spcBef>
              <a:buNone/>
              <a:defRPr/>
            </a:pPr>
            <a:r>
              <a:rPr lang="en-US" altLang="en-US" dirty="0">
                <a:latin typeface="Arial" panose="020B0604020202020204" pitchFamily="34" charset="0"/>
              </a:rPr>
              <a:t>A well-built media presence will help you create connections in your community and beyond, from building awareness of your club’s presence to showcasing its success.</a:t>
            </a:r>
          </a:p>
          <a:p>
            <a:pPr marL="457200" indent="-457200">
              <a:lnSpc>
                <a:spcPct val="100000"/>
              </a:lnSpc>
              <a:spcBef>
                <a:spcPts val="700"/>
              </a:spcBef>
              <a:defRPr/>
            </a:pPr>
            <a:r>
              <a:rPr lang="en-US" altLang="en-US" dirty="0">
                <a:latin typeface="Arial" panose="020B0604020202020204" pitchFamily="34" charset="0"/>
              </a:rPr>
              <a:t>Current members</a:t>
            </a:r>
          </a:p>
          <a:p>
            <a:pPr marL="457200" indent="-457200">
              <a:lnSpc>
                <a:spcPct val="100000"/>
              </a:lnSpc>
              <a:spcBef>
                <a:spcPts val="700"/>
              </a:spcBef>
              <a:defRPr/>
            </a:pPr>
            <a:r>
              <a:rPr lang="en-US" altLang="en-US" dirty="0">
                <a:latin typeface="Arial" panose="020B0604020202020204" pitchFamily="34" charset="0"/>
              </a:rPr>
              <a:t>Potential members</a:t>
            </a:r>
          </a:p>
          <a:p>
            <a:pPr marL="457200" indent="-457200">
              <a:lnSpc>
                <a:spcPct val="100000"/>
              </a:lnSpc>
              <a:spcBef>
                <a:spcPts val="700"/>
              </a:spcBef>
              <a:defRPr/>
            </a:pPr>
            <a:r>
              <a:rPr lang="en-US" altLang="en-US" dirty="0">
                <a:latin typeface="Arial" panose="020B0604020202020204" pitchFamily="34" charset="0"/>
              </a:rPr>
              <a:t>Community partners</a:t>
            </a:r>
          </a:p>
          <a:p>
            <a:pPr marL="457200" indent="-457200">
              <a:lnSpc>
                <a:spcPct val="100000"/>
              </a:lnSpc>
              <a:spcBef>
                <a:spcPts val="700"/>
              </a:spcBef>
              <a:defRPr/>
            </a:pPr>
            <a:r>
              <a:rPr lang="en-US" altLang="en-US" dirty="0">
                <a:latin typeface="Arial" panose="020B0604020202020204" pitchFamily="34" charset="0"/>
              </a:rPr>
              <a:t>Event sponsors</a:t>
            </a:r>
          </a:p>
          <a:p>
            <a:pPr marL="457200" indent="-457200">
              <a:lnSpc>
                <a:spcPct val="100000"/>
              </a:lnSpc>
              <a:spcBef>
                <a:spcPts val="700"/>
              </a:spcBef>
              <a:defRPr/>
            </a:pPr>
            <a:r>
              <a:rPr lang="en-US" altLang="en-US" dirty="0">
                <a:latin typeface="Arial" panose="020B0604020202020204" pitchFamily="34" charset="0"/>
              </a:rPr>
              <a:t>Attendees</a:t>
            </a:r>
          </a:p>
          <a:p>
            <a:pPr>
              <a:lnSpc>
                <a:spcPct val="100000"/>
              </a:lnSpc>
              <a:spcBef>
                <a:spcPts val="700"/>
              </a:spcBef>
              <a:buNone/>
              <a:defRPr/>
            </a:pPr>
            <a:endParaRPr lang="en-US" altLang="en-US" dirty="0">
              <a:latin typeface="Arial" panose="020B0604020202020204" pitchFamily="34" charset="0"/>
            </a:endParaRPr>
          </a:p>
          <a:p>
            <a:pPr>
              <a:lnSpc>
                <a:spcPct val="100000"/>
              </a:lnSpc>
              <a:spcBef>
                <a:spcPts val="700"/>
              </a:spcBef>
              <a:buNone/>
              <a:defRPr/>
            </a:pPr>
            <a:r>
              <a:rPr lang="en-US" altLang="en-US" dirty="0">
                <a:latin typeface="Arial" panose="020B0604020202020204" pitchFamily="34" charset="0"/>
              </a:rPr>
              <a:t> </a:t>
            </a:r>
            <a:endParaRPr lang="en-US" altLang="en-US" sz="2400" dirty="0">
              <a:latin typeface="Arial" panose="020B0604020202020204" pitchFamily="34" charset="0"/>
              <a:ea typeface="Microsoft YaHei"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D827C11A-756F-BB24-476E-78BC1290C59E}"/>
              </a:ext>
            </a:extLst>
          </p:cNvPr>
          <p:cNvSpPr>
            <a:spLocks noGrp="1" noChangeArrowheads="1"/>
          </p:cNvSpPr>
          <p:nvPr>
            <p:ph type="title"/>
          </p:nvPr>
        </p:nvSpPr>
        <p:spPr>
          <a:xfrm>
            <a:off x="1903414" y="404814"/>
            <a:ext cx="7920037" cy="1400175"/>
          </a:xfrm>
        </p:spPr>
        <p:txBody>
          <a:bodyPr/>
          <a:lstStyle/>
          <a:p>
            <a:r>
              <a:rPr lang="en-US" altLang="en-US" sz="2400" dirty="0">
                <a:solidFill>
                  <a:schemeClr val="bg1"/>
                </a:solidFill>
                <a:latin typeface="Open Sans" panose="020B0606030504020204" pitchFamily="34" charset="0"/>
              </a:rPr>
              <a:t>Do You Want New Members in Your Club? </a:t>
            </a:r>
            <a:br>
              <a:rPr lang="en-US" altLang="en-US" sz="2400" dirty="0">
                <a:solidFill>
                  <a:schemeClr val="bg1"/>
                </a:solidFill>
                <a:latin typeface="Open Sans" panose="020B0606030504020204" pitchFamily="34" charset="0"/>
              </a:rPr>
            </a:br>
            <a:br>
              <a:rPr lang="en-US" altLang="en-US" sz="2400" dirty="0">
                <a:solidFill>
                  <a:schemeClr val="bg1"/>
                </a:solidFill>
                <a:latin typeface="Open Sans" panose="020B0606030504020204" pitchFamily="34" charset="0"/>
              </a:rPr>
            </a:br>
            <a:r>
              <a:rPr lang="en-US" altLang="en-US" sz="3200" dirty="0">
                <a:solidFill>
                  <a:schemeClr val="bg1"/>
                </a:solidFill>
                <a:latin typeface="Open Sans" panose="020B0606030504020204" pitchFamily="34" charset="0"/>
              </a:rPr>
              <a:t>YOU HAVE TO GET SOCIAL     </a:t>
            </a:r>
            <a:r>
              <a:rPr lang="en-US" altLang="en-US" sz="1800" dirty="0">
                <a:solidFill>
                  <a:schemeClr val="bg1"/>
                </a:solidFill>
                <a:latin typeface="Open Sans" panose="020B0606030504020204" pitchFamily="34" charset="0"/>
              </a:rPr>
              <a:t>from Evan Burrell</a:t>
            </a:r>
          </a:p>
        </p:txBody>
      </p:sp>
      <p:sp>
        <p:nvSpPr>
          <p:cNvPr id="4" name="Date Placeholder 3">
            <a:extLst>
              <a:ext uri="{FF2B5EF4-FFF2-40B4-BE49-F238E27FC236}">
                <a16:creationId xmlns:a16="http://schemas.microsoft.com/office/drawing/2014/main" id="{09210680-44D0-64B5-9999-A9B9A31A39E8}"/>
              </a:ext>
            </a:extLst>
          </p:cNvPr>
          <p:cNvSpPr>
            <a:spLocks noGrp="1"/>
          </p:cNvSpPr>
          <p:nvPr>
            <p:ph type="dt" sz="quarter" idx="10"/>
          </p:nvPr>
        </p:nvSpPr>
        <p:spPr/>
        <p:txBody>
          <a:bodyPr/>
          <a:lstStyle/>
          <a:p>
            <a:pPr>
              <a:defRPr/>
            </a:pPr>
            <a:endParaRPr lang="en-CA" altLang="en-US"/>
          </a:p>
        </p:txBody>
      </p:sp>
      <p:sp>
        <p:nvSpPr>
          <p:cNvPr id="81924" name="Text Box 2">
            <a:extLst>
              <a:ext uri="{FF2B5EF4-FFF2-40B4-BE49-F238E27FC236}">
                <a16:creationId xmlns:a16="http://schemas.microsoft.com/office/drawing/2014/main" id="{8B2FB125-DBBB-C6BC-64DC-0D6F3942E30E}"/>
              </a:ext>
            </a:extLst>
          </p:cNvPr>
          <p:cNvSpPr txBox="1">
            <a:spLocks noChangeArrowheads="1"/>
          </p:cNvSpPr>
          <p:nvPr/>
        </p:nvSpPr>
        <p:spPr bwMode="auto">
          <a:xfrm>
            <a:off x="3287714" y="3068639"/>
            <a:ext cx="7920037"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endParaRPr lang="en-US" altLang="en-US">
              <a:solidFill>
                <a:srgbClr val="333333"/>
              </a:solidFill>
              <a:latin typeface="Open Sans" panose="020B0606030504020204" pitchFamily="34" charset="0"/>
            </a:endParaRPr>
          </a:p>
        </p:txBody>
      </p:sp>
      <p:sp>
        <p:nvSpPr>
          <p:cNvPr id="81925" name="TextBox 4">
            <a:extLst>
              <a:ext uri="{FF2B5EF4-FFF2-40B4-BE49-F238E27FC236}">
                <a16:creationId xmlns:a16="http://schemas.microsoft.com/office/drawing/2014/main" id="{F7DC80D1-82F0-BE61-AC4A-9852EF66D304}"/>
              </a:ext>
            </a:extLst>
          </p:cNvPr>
          <p:cNvSpPr txBox="1">
            <a:spLocks noChangeArrowheads="1"/>
          </p:cNvSpPr>
          <p:nvPr/>
        </p:nvSpPr>
        <p:spPr bwMode="auto">
          <a:xfrm>
            <a:off x="2143126" y="2105025"/>
            <a:ext cx="755967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Arial" panose="020B0604020202020204" pitchFamily="34" charset="0"/>
              </a:rPr>
              <a:t>“While it can seem overwhelming, social media is the best Rotary promotional tool for building strong relationships and engaging with your community. </a:t>
            </a:r>
          </a:p>
          <a:p>
            <a:pPr>
              <a:lnSpc>
                <a:spcPct val="100000"/>
              </a:lnSpc>
              <a:spcBef>
                <a:spcPct val="0"/>
              </a:spcBef>
              <a:buFontTx/>
              <a:buNone/>
            </a:pPr>
            <a:endParaRPr lang="en-US" altLang="en-US">
              <a:latin typeface="Arial" panose="020B0604020202020204" pitchFamily="34" charset="0"/>
            </a:endParaRPr>
          </a:p>
          <a:p>
            <a:pPr>
              <a:lnSpc>
                <a:spcPct val="100000"/>
              </a:lnSpc>
              <a:spcBef>
                <a:spcPct val="0"/>
              </a:spcBef>
              <a:buFontTx/>
              <a:buNone/>
            </a:pPr>
            <a:r>
              <a:rPr lang="en-US" altLang="en-US">
                <a:latin typeface="Arial" panose="020B0604020202020204" pitchFamily="34" charset="0"/>
              </a:rPr>
              <a:t>If you set yourself some achievable goals this year, you and your club will reap the rewards.”</a:t>
            </a:r>
          </a:p>
          <a:p>
            <a:pPr>
              <a:lnSpc>
                <a:spcPct val="100000"/>
              </a:lnSpc>
              <a:spcBef>
                <a:spcPct val="0"/>
              </a:spcBef>
              <a:buFontTx/>
              <a:buNone/>
            </a:pPr>
            <a:endParaRPr lang="en-US" altLang="en-US">
              <a:latin typeface="Arial" panose="020B0604020202020204" pitchFamily="34" charset="0"/>
            </a:endParaRPr>
          </a:p>
          <a:p>
            <a:pPr>
              <a:lnSpc>
                <a:spcPct val="100000"/>
              </a:lnSpc>
              <a:spcBef>
                <a:spcPct val="0"/>
              </a:spcBef>
              <a:buFontTx/>
              <a:buNone/>
            </a:pPr>
            <a:r>
              <a:rPr lang="en-US" altLang="en-US">
                <a:latin typeface="Arial" panose="020B0604020202020204" pitchFamily="34" charset="0"/>
              </a:rPr>
              <a:t>….. Evan Burrell</a:t>
            </a:r>
          </a:p>
          <a:p>
            <a:pPr>
              <a:lnSpc>
                <a:spcPct val="100000"/>
              </a:lnSpc>
              <a:spcBef>
                <a:spcPct val="0"/>
              </a:spcBef>
              <a:buFontTx/>
              <a:buNone/>
            </a:pPr>
            <a:endParaRPr lang="en-US" altLang="en-US" sz="1400">
              <a:solidFill>
                <a:srgbClr val="333333"/>
              </a:solidFill>
              <a:latin typeface="Arial" panose="020B0604020202020204" pitchFamily="34" charset="0"/>
            </a:endParaRPr>
          </a:p>
          <a:p>
            <a:pPr>
              <a:lnSpc>
                <a:spcPct val="100000"/>
              </a:lnSpc>
              <a:spcBef>
                <a:spcPct val="0"/>
              </a:spcBef>
              <a:buFontTx/>
              <a:buNone/>
            </a:pPr>
            <a:endParaRPr lang="en-US" altLang="en-US" sz="1400">
              <a:solidFill>
                <a:srgbClr val="333333"/>
              </a:solidFill>
              <a:latin typeface="Arial" panose="020B0604020202020204" pitchFamily="34" charset="0"/>
            </a:endParaRPr>
          </a:p>
          <a:p>
            <a:pPr>
              <a:lnSpc>
                <a:spcPct val="100000"/>
              </a:lnSpc>
              <a:spcBef>
                <a:spcPct val="0"/>
              </a:spcBef>
              <a:buFontTx/>
              <a:buNone/>
            </a:pPr>
            <a:endParaRPr lang="en-US" altLang="en-US" sz="1400">
              <a:solidFill>
                <a:srgbClr val="333333"/>
              </a:solidFill>
              <a:latin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FDD45465-AF20-13B1-4C9D-102636F9DBF6}"/>
              </a:ext>
            </a:extLst>
          </p:cNvPr>
          <p:cNvSpPr>
            <a:spLocks noGrp="1" noChangeArrowheads="1"/>
          </p:cNvSpPr>
          <p:nvPr>
            <p:ph type="title"/>
          </p:nvPr>
        </p:nvSpPr>
        <p:spPr>
          <a:xfrm>
            <a:off x="2617789" y="188913"/>
            <a:ext cx="6954837" cy="1143000"/>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b="1" dirty="0">
                <a:solidFill>
                  <a:schemeClr val="bg1"/>
                </a:solidFill>
                <a:latin typeface="Arial" panose="020B0604020202020204" pitchFamily="34" charset="0"/>
                <a:cs typeface="Arial" panose="020B0604020202020204" pitchFamily="34" charset="0"/>
              </a:rPr>
              <a:t> </a:t>
            </a:r>
            <a:r>
              <a:rPr lang="en-US" altLang="en-US" sz="3600" dirty="0">
                <a:solidFill>
                  <a:schemeClr val="bg1"/>
                </a:solidFill>
                <a:latin typeface="Arial" panose="020B0604020202020204" pitchFamily="34" charset="0"/>
                <a:cs typeface="Arial" panose="020B0604020202020204" pitchFamily="34" charset="0"/>
              </a:rPr>
              <a:t>Pick Your Social Media Platform</a:t>
            </a:r>
          </a:p>
        </p:txBody>
      </p:sp>
      <p:sp>
        <p:nvSpPr>
          <p:cNvPr id="4" name="Date Placeholder 3">
            <a:extLst>
              <a:ext uri="{FF2B5EF4-FFF2-40B4-BE49-F238E27FC236}">
                <a16:creationId xmlns:a16="http://schemas.microsoft.com/office/drawing/2014/main" id="{5F114790-420B-C551-8DEF-5B6E7D2FF3C1}"/>
              </a:ext>
            </a:extLst>
          </p:cNvPr>
          <p:cNvSpPr>
            <a:spLocks noGrp="1"/>
          </p:cNvSpPr>
          <p:nvPr>
            <p:ph type="dt" sz="quarter" idx="10"/>
          </p:nvPr>
        </p:nvSpPr>
        <p:spPr/>
        <p:txBody>
          <a:bodyPr/>
          <a:lstStyle/>
          <a:p>
            <a:pPr>
              <a:defRPr/>
            </a:pPr>
            <a:endParaRPr lang="en-CA" altLang="en-US"/>
          </a:p>
        </p:txBody>
      </p:sp>
      <p:sp>
        <p:nvSpPr>
          <p:cNvPr id="83972" name="Text Box 2">
            <a:extLst>
              <a:ext uri="{FF2B5EF4-FFF2-40B4-BE49-F238E27FC236}">
                <a16:creationId xmlns:a16="http://schemas.microsoft.com/office/drawing/2014/main" id="{7D93E3DE-63EA-17AC-6C76-FF41A0B0D082}"/>
              </a:ext>
            </a:extLst>
          </p:cNvPr>
          <p:cNvSpPr txBox="1">
            <a:spLocks noChangeArrowheads="1"/>
          </p:cNvSpPr>
          <p:nvPr/>
        </p:nvSpPr>
        <p:spPr bwMode="auto">
          <a:xfrm>
            <a:off x="2290763" y="1646239"/>
            <a:ext cx="8012112" cy="407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nSpc>
                <a:spcPct val="100000"/>
              </a:lnSpc>
              <a:spcBef>
                <a:spcPts val="700"/>
              </a:spcBef>
              <a:buNone/>
            </a:pPr>
            <a:r>
              <a:rPr lang="en-US" altLang="en-US" dirty="0">
                <a:solidFill>
                  <a:srgbClr val="333333"/>
                </a:solidFill>
                <a:latin typeface="Arial" panose="020B0604020202020204" pitchFamily="34" charset="0"/>
              </a:rPr>
              <a:t>With so many social media platforms available, getting started can be intimidating. </a:t>
            </a:r>
          </a:p>
          <a:p>
            <a:pPr>
              <a:lnSpc>
                <a:spcPct val="100000"/>
              </a:lnSpc>
              <a:spcBef>
                <a:spcPts val="700"/>
              </a:spcBef>
              <a:buNone/>
            </a:pPr>
            <a:endParaRPr lang="en-US" altLang="en-US" dirty="0">
              <a:solidFill>
                <a:srgbClr val="333333"/>
              </a:solidFill>
              <a:latin typeface="Arial" panose="020B0604020202020204" pitchFamily="34" charset="0"/>
            </a:endParaRPr>
          </a:p>
          <a:p>
            <a:pPr>
              <a:lnSpc>
                <a:spcPct val="100000"/>
              </a:lnSpc>
              <a:spcBef>
                <a:spcPts val="700"/>
              </a:spcBef>
              <a:buNone/>
            </a:pPr>
            <a:r>
              <a:rPr lang="en-US" altLang="en-US" dirty="0">
                <a:solidFill>
                  <a:srgbClr val="333333"/>
                </a:solidFill>
                <a:latin typeface="Arial" panose="020B0604020202020204" pitchFamily="34" charset="0"/>
              </a:rPr>
              <a:t>Choose one platform to focus on and grow from there. </a:t>
            </a:r>
          </a:p>
          <a:p>
            <a:pPr>
              <a:lnSpc>
                <a:spcPct val="100000"/>
              </a:lnSpc>
              <a:spcBef>
                <a:spcPts val="700"/>
              </a:spcBef>
              <a:buNone/>
            </a:pPr>
            <a:endParaRPr lang="en-US" altLang="en-US" dirty="0">
              <a:solidFill>
                <a:srgbClr val="333333"/>
              </a:solidFill>
              <a:latin typeface="Arial" panose="020B0604020202020204" pitchFamily="34" charset="0"/>
            </a:endParaRPr>
          </a:p>
          <a:p>
            <a:pPr>
              <a:lnSpc>
                <a:spcPct val="100000"/>
              </a:lnSpc>
              <a:spcBef>
                <a:spcPts val="700"/>
              </a:spcBef>
              <a:buNone/>
            </a:pPr>
            <a:r>
              <a:rPr lang="en-US" altLang="en-US" dirty="0">
                <a:solidFill>
                  <a:srgbClr val="333333"/>
                </a:solidFill>
                <a:latin typeface="Arial" panose="020B0604020202020204" pitchFamily="34" charset="0"/>
              </a:rPr>
              <a:t>We recommend starting with Facebook, which has the largest user base.</a:t>
            </a:r>
            <a:endParaRPr lang="en-US" altLang="en-US" dirty="0">
              <a:latin typeface="Arial" panose="020B0604020202020204" pitchFamily="34" charset="0"/>
              <a:ea typeface="Microsoft YaHei"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52D92-248B-CF60-0D11-8CB2319A7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7AD10-D055-1EF9-2BD0-C6FF1A391DBE}"/>
              </a:ext>
            </a:extLst>
          </p:cNvPr>
          <p:cNvSpPr>
            <a:spLocks noGrp="1"/>
          </p:cNvSpPr>
          <p:nvPr>
            <p:ph type="title"/>
          </p:nvPr>
        </p:nvSpPr>
        <p:spPr/>
        <p:txBody>
          <a:bodyPr/>
          <a:lstStyle/>
          <a:p>
            <a:pPr algn="ctr"/>
            <a:r>
              <a:rPr lang="en-US" altLang="en-US" b="1" dirty="0">
                <a:solidFill>
                  <a:schemeClr val="bg1"/>
                </a:solidFill>
                <a:latin typeface="Arial" panose="020B0604020202020204" pitchFamily="34" charset="0"/>
                <a:cs typeface="Arial" panose="020B0604020202020204" pitchFamily="34" charset="0"/>
              </a:rPr>
              <a:t>Rotary Public Relations</a:t>
            </a:r>
            <a:endParaRPr lang="en-CA" b="1" dirty="0">
              <a:solidFill>
                <a:schemeClr val="bg1"/>
              </a:solidFill>
            </a:endParaRPr>
          </a:p>
        </p:txBody>
      </p:sp>
      <p:sp>
        <p:nvSpPr>
          <p:cNvPr id="3" name="Content Placeholder 2">
            <a:extLst>
              <a:ext uri="{FF2B5EF4-FFF2-40B4-BE49-F238E27FC236}">
                <a16:creationId xmlns:a16="http://schemas.microsoft.com/office/drawing/2014/main" id="{884FB21E-E9DE-E1BE-0093-4E0EEE6E0D21}"/>
              </a:ext>
            </a:extLst>
          </p:cNvPr>
          <p:cNvSpPr>
            <a:spLocks noGrp="1"/>
          </p:cNvSpPr>
          <p:nvPr>
            <p:ph idx="1"/>
          </p:nvPr>
        </p:nvSpPr>
        <p:spPr/>
        <p:txBody>
          <a:bodyPr/>
          <a:lstStyle/>
          <a:p>
            <a:pPr>
              <a:lnSpc>
                <a:spcPct val="100000"/>
              </a:lnSpc>
              <a:spcBef>
                <a:spcPts val="700"/>
              </a:spcBef>
              <a:buNone/>
            </a:pPr>
            <a:r>
              <a:rPr lang="en-US" altLang="en-US" dirty="0">
                <a:latin typeface="Arial" panose="020B0604020202020204" pitchFamily="34" charset="0"/>
                <a:ea typeface="Microsoft YaHei" panose="020B0503020204020204" pitchFamily="34" charset="-122"/>
                <a:cs typeface="Arial" panose="020B0604020202020204" pitchFamily="34" charset="0"/>
              </a:rPr>
              <a:t>Public relations efforts are vital to Rotary’s continued growth and service. </a:t>
            </a:r>
          </a:p>
          <a:p>
            <a:pPr>
              <a:lnSpc>
                <a:spcPct val="100000"/>
              </a:lnSpc>
              <a:spcBef>
                <a:spcPts val="700"/>
              </a:spcBef>
              <a:buNone/>
            </a:pPr>
            <a:endParaRPr lang="en-US" altLang="en-US" dirty="0">
              <a:latin typeface="Arial" panose="020B0604020202020204" pitchFamily="34" charset="0"/>
              <a:ea typeface="Microsoft YaHei" panose="020B0503020204020204" pitchFamily="34" charset="-122"/>
              <a:cs typeface="Arial" panose="020B0604020202020204" pitchFamily="34" charset="0"/>
            </a:endParaRPr>
          </a:p>
          <a:p>
            <a:pPr>
              <a:lnSpc>
                <a:spcPct val="100000"/>
              </a:lnSpc>
              <a:spcBef>
                <a:spcPts val="700"/>
              </a:spcBef>
              <a:buNone/>
            </a:pPr>
            <a:r>
              <a:rPr lang="en-US" altLang="en-US" dirty="0">
                <a:latin typeface="Arial" panose="020B0604020202020204" pitchFamily="34" charset="0"/>
                <a:ea typeface="Microsoft YaHei" panose="020B0503020204020204" pitchFamily="34" charset="-122"/>
                <a:cs typeface="Arial" panose="020B0604020202020204" pitchFamily="34" charset="0"/>
              </a:rPr>
              <a:t>Creating a </a:t>
            </a:r>
            <a:r>
              <a:rPr lang="en-US" altLang="en-US" b="1" dirty="0">
                <a:latin typeface="Arial" panose="020B0604020202020204" pitchFamily="34" charset="0"/>
                <a:ea typeface="Microsoft YaHei" panose="020B0503020204020204" pitchFamily="34" charset="-122"/>
                <a:cs typeface="Arial" panose="020B0604020202020204" pitchFamily="34" charset="0"/>
              </a:rPr>
              <a:t>positive image</a:t>
            </a:r>
            <a:r>
              <a:rPr lang="en-US" altLang="en-US" dirty="0">
                <a:latin typeface="Arial" panose="020B0604020202020204" pitchFamily="34" charset="0"/>
                <a:ea typeface="Microsoft YaHei" panose="020B0503020204020204" pitchFamily="34" charset="-122"/>
                <a:cs typeface="Arial" panose="020B0604020202020204" pitchFamily="34" charset="0"/>
              </a:rPr>
              <a:t> for Rotary is the responsibility of </a:t>
            </a:r>
            <a:r>
              <a:rPr lang="en-US" altLang="en-US" b="1" dirty="0">
                <a:latin typeface="Arial" panose="020B0604020202020204" pitchFamily="34" charset="0"/>
                <a:ea typeface="Microsoft YaHei" panose="020B0503020204020204" pitchFamily="34" charset="-122"/>
                <a:cs typeface="Arial" panose="020B0604020202020204" pitchFamily="34" charset="0"/>
              </a:rPr>
              <a:t>every</a:t>
            </a:r>
            <a:r>
              <a:rPr lang="en-US" altLang="en-US" dirty="0">
                <a:latin typeface="Arial" panose="020B0604020202020204" pitchFamily="34" charset="0"/>
                <a:ea typeface="Microsoft YaHei" panose="020B0503020204020204" pitchFamily="34" charset="-122"/>
                <a:cs typeface="Arial" panose="020B0604020202020204" pitchFamily="34" charset="0"/>
              </a:rPr>
              <a:t> Rotarian, both locally and globally</a:t>
            </a:r>
          </a:p>
          <a:p>
            <a:pPr>
              <a:lnSpc>
                <a:spcPct val="100000"/>
              </a:lnSpc>
              <a:spcBef>
                <a:spcPts val="700"/>
              </a:spcBef>
              <a:buNone/>
            </a:pPr>
            <a:endParaRPr lang="en-US" altLang="en-US" dirty="0">
              <a:latin typeface="Arial" panose="020B0604020202020204" pitchFamily="34" charset="0"/>
              <a:ea typeface="Microsoft YaHei" panose="020B0503020204020204" pitchFamily="34" charset="-122"/>
              <a:cs typeface="Arial" panose="020B0604020202020204" pitchFamily="34" charset="0"/>
            </a:endParaRPr>
          </a:p>
          <a:p>
            <a:pPr>
              <a:lnSpc>
                <a:spcPct val="100000"/>
              </a:lnSpc>
              <a:spcBef>
                <a:spcPts val="700"/>
              </a:spcBef>
              <a:buNone/>
            </a:pPr>
            <a:r>
              <a:rPr lang="en-US" altLang="en-US" dirty="0">
                <a:latin typeface="Arial" panose="020B0604020202020204" pitchFamily="34" charset="0"/>
                <a:ea typeface="Microsoft YaHei" panose="020B0503020204020204" pitchFamily="34" charset="-122"/>
                <a:cs typeface="Arial" panose="020B0604020202020204" pitchFamily="34" charset="0"/>
              </a:rPr>
              <a:t>Everyone in your club is an ambassador for Rotary</a:t>
            </a:r>
          </a:p>
          <a:p>
            <a:endParaRPr lang="en-CA" dirty="0"/>
          </a:p>
        </p:txBody>
      </p:sp>
      <p:sp>
        <p:nvSpPr>
          <p:cNvPr id="4" name="Footer Placeholder 3">
            <a:extLst>
              <a:ext uri="{FF2B5EF4-FFF2-40B4-BE49-F238E27FC236}">
                <a16:creationId xmlns:a16="http://schemas.microsoft.com/office/drawing/2014/main" id="{4155C085-F13B-D2F2-C6AE-441E93194920}"/>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5" name="Date Placeholder 4">
            <a:extLst>
              <a:ext uri="{FF2B5EF4-FFF2-40B4-BE49-F238E27FC236}">
                <a16:creationId xmlns:a16="http://schemas.microsoft.com/office/drawing/2014/main" id="{89AAE68C-B466-A635-E312-9E09406D83E7}"/>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6" name="Slide Number Placeholder 5">
            <a:extLst>
              <a:ext uri="{FF2B5EF4-FFF2-40B4-BE49-F238E27FC236}">
                <a16:creationId xmlns:a16="http://schemas.microsoft.com/office/drawing/2014/main" id="{FF394785-6559-11A3-8090-9EE3BF695DAE}"/>
              </a:ext>
            </a:extLst>
          </p:cNvPr>
          <p:cNvSpPr>
            <a:spLocks noGrp="1"/>
          </p:cNvSpPr>
          <p:nvPr>
            <p:ph type="sldNum" sz="quarter" idx="12"/>
          </p:nvPr>
        </p:nvSpPr>
        <p:spPr/>
        <p:txBody>
          <a:bodyPr/>
          <a:lstStyle/>
          <a:p>
            <a:fld id="{FCC72C9C-92C7-834B-8975-EA44970B9A3F}" type="slidenum">
              <a:rPr lang="en-US" smtClean="0">
                <a:solidFill>
                  <a:srgbClr val="4472C4"/>
                </a:solidFill>
              </a:rPr>
              <a:t>4</a:t>
            </a:fld>
            <a:endParaRPr lang="en-US" dirty="0">
              <a:solidFill>
                <a:srgbClr val="4472C4"/>
              </a:solidFill>
            </a:endParaRPr>
          </a:p>
        </p:txBody>
      </p:sp>
    </p:spTree>
    <p:extLst>
      <p:ext uri="{BB962C8B-B14F-4D97-AF65-F5344CB8AC3E}">
        <p14:creationId xmlns:p14="http://schemas.microsoft.com/office/powerpoint/2010/main" val="91710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60FAF38F-08B0-F0FA-FE85-9615A89A96F7}"/>
              </a:ext>
            </a:extLst>
          </p:cNvPr>
          <p:cNvSpPr>
            <a:spLocks noGrp="1" noChangeArrowheads="1"/>
          </p:cNvSpPr>
          <p:nvPr>
            <p:ph type="title"/>
          </p:nvPr>
        </p:nvSpPr>
        <p:spPr>
          <a:xfrm>
            <a:off x="2617789" y="188914"/>
            <a:ext cx="6954837" cy="936625"/>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chemeClr val="bg1"/>
                </a:solidFill>
                <a:latin typeface="Arial" panose="020B0604020202020204" pitchFamily="34" charset="0"/>
                <a:cs typeface="Arial" panose="020B0604020202020204" pitchFamily="34" charset="0"/>
              </a:rPr>
              <a:t>3 Primary Types</a:t>
            </a:r>
          </a:p>
        </p:txBody>
      </p:sp>
      <p:sp>
        <p:nvSpPr>
          <p:cNvPr id="4" name="Date Placeholder 3">
            <a:extLst>
              <a:ext uri="{FF2B5EF4-FFF2-40B4-BE49-F238E27FC236}">
                <a16:creationId xmlns:a16="http://schemas.microsoft.com/office/drawing/2014/main" id="{01620E99-FA1C-0E2A-FDA6-92B73D98FAF5}"/>
              </a:ext>
            </a:extLst>
          </p:cNvPr>
          <p:cNvSpPr>
            <a:spLocks noGrp="1"/>
          </p:cNvSpPr>
          <p:nvPr>
            <p:ph type="dt" sz="quarter" idx="10"/>
          </p:nvPr>
        </p:nvSpPr>
        <p:spPr/>
        <p:txBody>
          <a:bodyPr/>
          <a:lstStyle/>
          <a:p>
            <a:pPr>
              <a:defRPr/>
            </a:pPr>
            <a:endParaRPr lang="en-CA" altLang="en-US"/>
          </a:p>
        </p:txBody>
      </p:sp>
      <p:pic>
        <p:nvPicPr>
          <p:cNvPr id="86020" name="Picture 4">
            <a:extLst>
              <a:ext uri="{FF2B5EF4-FFF2-40B4-BE49-F238E27FC236}">
                <a16:creationId xmlns:a16="http://schemas.microsoft.com/office/drawing/2014/main" id="{9A9EC9AE-4D93-C1F7-E695-CF9B77261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6" y="1493838"/>
            <a:ext cx="282416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Box 7">
            <a:extLst>
              <a:ext uri="{FF2B5EF4-FFF2-40B4-BE49-F238E27FC236}">
                <a16:creationId xmlns:a16="http://schemas.microsoft.com/office/drawing/2014/main" id="{9A9CE536-2DEA-12B8-B9B9-756B9573DB82}"/>
              </a:ext>
            </a:extLst>
          </p:cNvPr>
          <p:cNvSpPr txBox="1">
            <a:spLocks noChangeArrowheads="1"/>
          </p:cNvSpPr>
          <p:nvPr/>
        </p:nvSpPr>
        <p:spPr bwMode="auto">
          <a:xfrm>
            <a:off x="2741614" y="4695825"/>
            <a:ext cx="6954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313537"/>
                </a:solidFill>
                <a:latin typeface="Arial" panose="020B0604020202020204" pitchFamily="34" charset="0"/>
                <a:cs typeface="Arial" panose="020B0604020202020204" pitchFamily="34" charset="0"/>
              </a:rPr>
              <a:t>Facebook has nearly 3 billion monthly active users and reaches more than 50% of internet users worldwide.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4FA44D02-250A-192B-3C8A-A4839F165E75}"/>
              </a:ext>
            </a:extLst>
          </p:cNvPr>
          <p:cNvSpPr>
            <a:spLocks noGrp="1" noChangeArrowheads="1"/>
          </p:cNvSpPr>
          <p:nvPr>
            <p:ph type="title"/>
          </p:nvPr>
        </p:nvSpPr>
        <p:spPr>
          <a:xfrm>
            <a:off x="2617789" y="188914"/>
            <a:ext cx="6954837" cy="936625"/>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chemeClr val="bg1"/>
                </a:solidFill>
                <a:latin typeface="Arial" panose="020B0604020202020204" pitchFamily="34" charset="0"/>
                <a:cs typeface="Arial" panose="020B0604020202020204" pitchFamily="34" charset="0"/>
              </a:rPr>
              <a:t>3 Primary Types</a:t>
            </a:r>
          </a:p>
        </p:txBody>
      </p:sp>
      <p:sp>
        <p:nvSpPr>
          <p:cNvPr id="4" name="Date Placeholder 3">
            <a:extLst>
              <a:ext uri="{FF2B5EF4-FFF2-40B4-BE49-F238E27FC236}">
                <a16:creationId xmlns:a16="http://schemas.microsoft.com/office/drawing/2014/main" id="{1006025C-13BF-0ED8-E884-03AF934585BA}"/>
              </a:ext>
            </a:extLst>
          </p:cNvPr>
          <p:cNvSpPr>
            <a:spLocks noGrp="1"/>
          </p:cNvSpPr>
          <p:nvPr>
            <p:ph type="dt" sz="quarter" idx="10"/>
          </p:nvPr>
        </p:nvSpPr>
        <p:spPr/>
        <p:txBody>
          <a:bodyPr/>
          <a:lstStyle/>
          <a:p>
            <a:pPr>
              <a:defRPr/>
            </a:pPr>
            <a:endParaRPr lang="en-CA" altLang="en-US"/>
          </a:p>
        </p:txBody>
      </p:sp>
      <p:sp>
        <p:nvSpPr>
          <p:cNvPr id="88068" name="TextBox 7">
            <a:extLst>
              <a:ext uri="{FF2B5EF4-FFF2-40B4-BE49-F238E27FC236}">
                <a16:creationId xmlns:a16="http://schemas.microsoft.com/office/drawing/2014/main" id="{D4AD6AC6-DF06-F833-6758-4ADF7A3D885E}"/>
              </a:ext>
            </a:extLst>
          </p:cNvPr>
          <p:cNvSpPr txBox="1">
            <a:spLocks noChangeArrowheads="1"/>
          </p:cNvSpPr>
          <p:nvPr/>
        </p:nvSpPr>
        <p:spPr bwMode="auto">
          <a:xfrm>
            <a:off x="2741614" y="4695826"/>
            <a:ext cx="69548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313537"/>
                </a:solidFill>
                <a:latin typeface="Arial" panose="020B0604020202020204" pitchFamily="34" charset="0"/>
                <a:cs typeface="Arial" panose="020B0604020202020204" pitchFamily="34" charset="0"/>
              </a:rPr>
              <a:t>Instagram has about 2 billion active monthly users.</a:t>
            </a:r>
          </a:p>
        </p:txBody>
      </p:sp>
      <p:pic>
        <p:nvPicPr>
          <p:cNvPr id="88069" name="Picture 2">
            <a:extLst>
              <a:ext uri="{FF2B5EF4-FFF2-40B4-BE49-F238E27FC236}">
                <a16:creationId xmlns:a16="http://schemas.microsoft.com/office/drawing/2014/main" id="{6A0C3276-DCB0-1A01-4E62-4705E71DF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1" y="1446213"/>
            <a:ext cx="27797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4A2BAD27-53C7-9410-4B84-6117219B05E3}"/>
              </a:ext>
            </a:extLst>
          </p:cNvPr>
          <p:cNvSpPr>
            <a:spLocks noGrp="1" noChangeArrowheads="1"/>
          </p:cNvSpPr>
          <p:nvPr>
            <p:ph type="title"/>
          </p:nvPr>
        </p:nvSpPr>
        <p:spPr>
          <a:xfrm>
            <a:off x="2617789" y="188914"/>
            <a:ext cx="6954837" cy="936625"/>
          </a:xfrm>
        </p:spPr>
        <p:txBody>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dirty="0">
                <a:solidFill>
                  <a:schemeClr val="bg1"/>
                </a:solidFill>
                <a:latin typeface="Arial" panose="020B0604020202020204" pitchFamily="34" charset="0"/>
                <a:cs typeface="Arial" panose="020B0604020202020204" pitchFamily="34" charset="0"/>
              </a:rPr>
              <a:t>3 Primary Types</a:t>
            </a:r>
          </a:p>
        </p:txBody>
      </p:sp>
      <p:sp>
        <p:nvSpPr>
          <p:cNvPr id="4" name="Date Placeholder 3">
            <a:extLst>
              <a:ext uri="{FF2B5EF4-FFF2-40B4-BE49-F238E27FC236}">
                <a16:creationId xmlns:a16="http://schemas.microsoft.com/office/drawing/2014/main" id="{44F6BE28-DB45-2024-C0E4-DACD27F33FCC}"/>
              </a:ext>
            </a:extLst>
          </p:cNvPr>
          <p:cNvSpPr>
            <a:spLocks noGrp="1"/>
          </p:cNvSpPr>
          <p:nvPr>
            <p:ph type="dt" sz="quarter" idx="10"/>
          </p:nvPr>
        </p:nvSpPr>
        <p:spPr/>
        <p:txBody>
          <a:bodyPr/>
          <a:lstStyle/>
          <a:p>
            <a:pPr>
              <a:defRPr/>
            </a:pPr>
            <a:endParaRPr lang="en-CA" altLang="en-US"/>
          </a:p>
        </p:txBody>
      </p:sp>
      <p:pic>
        <p:nvPicPr>
          <p:cNvPr id="90116" name="Picture 2" descr="Company Content On Personal LinkedIn Pages">
            <a:extLst>
              <a:ext uri="{FF2B5EF4-FFF2-40B4-BE49-F238E27FC236}">
                <a16:creationId xmlns:a16="http://schemas.microsoft.com/office/drawing/2014/main" id="{09C5140E-4B6D-0D9A-78A1-87BFC5AFA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2478089"/>
            <a:ext cx="3457575"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55718135-326C-718A-A3C5-7ABEE4E99DC1}"/>
              </a:ext>
            </a:extLst>
          </p:cNvPr>
          <p:cNvSpPr txBox="1">
            <a:spLocks noChangeArrowheads="1"/>
          </p:cNvSpPr>
          <p:nvPr/>
        </p:nvSpPr>
        <p:spPr bwMode="auto">
          <a:xfrm>
            <a:off x="3154609" y="1201676"/>
            <a:ext cx="6527119"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2400" dirty="0">
                <a:solidFill>
                  <a:srgbClr val="202122"/>
                </a:solidFill>
                <a:highlight>
                  <a:srgbClr val="FFFFFF"/>
                </a:highlight>
                <a:latin typeface="Arial" panose="020B0604020202020204" pitchFamily="34" charset="0"/>
              </a:rPr>
              <a:t>LinkedIn has more than 1 billion registered members from over 200 countries and territories.</a:t>
            </a:r>
            <a:r>
              <a:rPr lang="en-US" altLang="en-US" sz="2400" dirty="0">
                <a:solidFill>
                  <a:srgbClr val="313537"/>
                </a:solidFill>
                <a:latin typeface="Arial" panose="020B0604020202020204" pitchFamily="34" charset="0"/>
                <a:cs typeface="Arial" panose="020B0604020202020204" pitchFamily="34"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a:extLst>
              <a:ext uri="{FF2B5EF4-FFF2-40B4-BE49-F238E27FC236}">
                <a16:creationId xmlns:a16="http://schemas.microsoft.com/office/drawing/2014/main" id="{1595F4BA-FAE9-C952-A736-AC7DB0C7EDFD}"/>
              </a:ext>
            </a:extLst>
          </p:cNvPr>
          <p:cNvSpPr>
            <a:spLocks noGrp="1" noChangeArrowheads="1"/>
          </p:cNvSpPr>
          <p:nvPr>
            <p:ph type="title"/>
          </p:nvPr>
        </p:nvSpPr>
        <p:spPr>
          <a:xfrm>
            <a:off x="1903414" y="404813"/>
            <a:ext cx="7920037" cy="1439862"/>
          </a:xfrm>
        </p:spPr>
        <p:txBody>
          <a:bodyPr/>
          <a:lstStyle/>
          <a:p>
            <a:pPr algn="ctr"/>
            <a:r>
              <a:rPr lang="en-US" altLang="en-US" sz="3200" dirty="0">
                <a:solidFill>
                  <a:schemeClr val="bg1"/>
                </a:solidFill>
                <a:latin typeface="Arial" panose="020B0604020202020204" pitchFamily="34" charset="0"/>
              </a:rPr>
              <a:t>What do I to Post</a:t>
            </a:r>
            <a:br>
              <a:rPr lang="en-US" altLang="en-US" sz="3200" dirty="0">
                <a:latin typeface="Open Sans" panose="020B0606030504020204" pitchFamily="34" charset="0"/>
              </a:rPr>
            </a:br>
            <a:endParaRPr lang="en-US" altLang="en-US" sz="32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486C7A0-9E8A-82EB-E9A2-9B66764004EB}"/>
              </a:ext>
            </a:extLst>
          </p:cNvPr>
          <p:cNvSpPr>
            <a:spLocks noGrp="1"/>
          </p:cNvSpPr>
          <p:nvPr>
            <p:ph type="dt" sz="quarter" idx="10"/>
          </p:nvPr>
        </p:nvSpPr>
        <p:spPr/>
        <p:txBody>
          <a:bodyPr/>
          <a:lstStyle/>
          <a:p>
            <a:pPr>
              <a:defRPr/>
            </a:pPr>
            <a:endParaRPr lang="en-CA" altLang="en-US"/>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a:extLst>
              <a:ext uri="{FF2B5EF4-FFF2-40B4-BE49-F238E27FC236}">
                <a16:creationId xmlns:a16="http://schemas.microsoft.com/office/drawing/2014/main" id="{11120175-127F-1FE4-3A84-778117E701B9}"/>
              </a:ext>
            </a:extLst>
          </p:cNvPr>
          <p:cNvSpPr>
            <a:spLocks noGrp="1" noChangeArrowheads="1"/>
          </p:cNvSpPr>
          <p:nvPr>
            <p:ph type="title"/>
          </p:nvPr>
        </p:nvSpPr>
        <p:spPr>
          <a:xfrm>
            <a:off x="1903414" y="404813"/>
            <a:ext cx="7535863" cy="1063769"/>
          </a:xfrm>
        </p:spPr>
        <p:txBody>
          <a:bodyPr/>
          <a:lstStyle/>
          <a:p>
            <a:pPr algn="ctr"/>
            <a:r>
              <a:rPr lang="en-US" altLang="en-US" sz="3200" dirty="0">
                <a:solidFill>
                  <a:schemeClr val="bg1"/>
                </a:solidFill>
                <a:latin typeface="Arial" panose="020B0604020202020204" pitchFamily="34" charset="0"/>
              </a:rPr>
              <a:t>Written Content</a:t>
            </a:r>
            <a:br>
              <a:rPr lang="en-US" altLang="en-US" sz="3200" dirty="0">
                <a:latin typeface="Open Sans" panose="020B0606030504020204" pitchFamily="34" charset="0"/>
              </a:rPr>
            </a:br>
            <a:endParaRPr lang="en-US" altLang="en-US" sz="32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5BCF55E2-B509-6BC7-D7CF-F4CD48F264EF}"/>
              </a:ext>
            </a:extLst>
          </p:cNvPr>
          <p:cNvSpPr>
            <a:spLocks noGrp="1"/>
          </p:cNvSpPr>
          <p:nvPr>
            <p:ph type="dt" sz="quarter" idx="10"/>
          </p:nvPr>
        </p:nvSpPr>
        <p:spPr/>
        <p:txBody>
          <a:bodyPr/>
          <a:lstStyle/>
          <a:p>
            <a:pPr>
              <a:defRPr/>
            </a:pPr>
            <a:endParaRPr lang="en-CA" altLang="en-US"/>
          </a:p>
        </p:txBody>
      </p:sp>
      <p:sp>
        <p:nvSpPr>
          <p:cNvPr id="94212" name="TextBox 2">
            <a:extLst>
              <a:ext uri="{FF2B5EF4-FFF2-40B4-BE49-F238E27FC236}">
                <a16:creationId xmlns:a16="http://schemas.microsoft.com/office/drawing/2014/main" id="{FE3287F1-78DF-5FD6-64DA-5F32B5F34BF5}"/>
              </a:ext>
            </a:extLst>
          </p:cNvPr>
          <p:cNvSpPr txBox="1">
            <a:spLocks noChangeArrowheads="1"/>
          </p:cNvSpPr>
          <p:nvPr/>
        </p:nvSpPr>
        <p:spPr bwMode="auto">
          <a:xfrm>
            <a:off x="2447926" y="1557339"/>
            <a:ext cx="7375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a:solidFill>
                  <a:srgbClr val="313537"/>
                </a:solidFill>
                <a:latin typeface="Arial" panose="020B0604020202020204" pitchFamily="34" charset="0"/>
                <a:cs typeface="Arial" panose="020B0604020202020204" pitchFamily="34" charset="0"/>
              </a:rPr>
              <a:t>This is the </a:t>
            </a:r>
            <a:r>
              <a:rPr lang="en-US" altLang="en-US" sz="2000">
                <a:solidFill>
                  <a:srgbClr val="000000"/>
                </a:solidFill>
                <a:latin typeface="Arial" panose="020B0604020202020204" pitchFamily="34" charset="0"/>
                <a:cs typeface="Arial" panose="020B0604020202020204" pitchFamily="34" charset="0"/>
              </a:rPr>
              <a:t>simplest</a:t>
            </a:r>
            <a:r>
              <a:rPr lang="en-US" altLang="en-US" sz="2000">
                <a:solidFill>
                  <a:srgbClr val="313537"/>
                </a:solidFill>
                <a:latin typeface="Arial" panose="020B0604020202020204" pitchFamily="34" charset="0"/>
                <a:cs typeface="Arial" panose="020B0604020202020204" pitchFamily="34" charset="0"/>
              </a:rPr>
              <a:t> content type, because you can share a status update, a link to an event, or a call to action.</a:t>
            </a:r>
            <a:endParaRPr lang="en-CA" altLang="en-US" sz="2000">
              <a:latin typeface="Arial" panose="020B0604020202020204" pitchFamily="34" charset="0"/>
              <a:cs typeface="Arial" panose="020B0604020202020204" pitchFamily="34" charset="0"/>
            </a:endParaRPr>
          </a:p>
        </p:txBody>
      </p:sp>
      <p:pic>
        <p:nvPicPr>
          <p:cNvPr id="94213" name="Picture 2" descr="A tweet that says &quot;Zeinab was 12 years old when she moved from Iran to Australia, where she found community and eventually #Rotary. Today, she's the incoming president of the Illawarra #Rotary Club. on.rotary.org/3xgrCVS (via @illawarramerc)">
            <a:extLst>
              <a:ext uri="{FF2B5EF4-FFF2-40B4-BE49-F238E27FC236}">
                <a16:creationId xmlns:a16="http://schemas.microsoft.com/office/drawing/2014/main" id="{60BD42BE-009F-3803-0067-E337440FC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6" y="2886075"/>
            <a:ext cx="7535863"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a:extLst>
              <a:ext uri="{FF2B5EF4-FFF2-40B4-BE49-F238E27FC236}">
                <a16:creationId xmlns:a16="http://schemas.microsoft.com/office/drawing/2014/main" id="{6DE28F73-A2C8-B39D-5CE5-E3906BA3E597}"/>
              </a:ext>
            </a:extLst>
          </p:cNvPr>
          <p:cNvSpPr>
            <a:spLocks noGrp="1" noChangeArrowheads="1"/>
          </p:cNvSpPr>
          <p:nvPr>
            <p:ph type="title"/>
          </p:nvPr>
        </p:nvSpPr>
        <p:spPr>
          <a:xfrm>
            <a:off x="1903415" y="404814"/>
            <a:ext cx="7408934" cy="638895"/>
          </a:xfrm>
        </p:spPr>
        <p:txBody>
          <a:bodyPr>
            <a:normAutofit fontScale="90000"/>
          </a:bodyPr>
          <a:lstStyle/>
          <a:p>
            <a:pPr algn="ctr"/>
            <a:br>
              <a:rPr lang="en-US" altLang="en-US" sz="3200" dirty="0">
                <a:latin typeface="Arial" panose="020B0604020202020204" pitchFamily="34" charset="0"/>
              </a:rPr>
            </a:br>
            <a:r>
              <a:rPr lang="en-US" altLang="en-US" sz="3200" dirty="0">
                <a:solidFill>
                  <a:schemeClr val="bg1"/>
                </a:solidFill>
                <a:latin typeface="Arial" panose="020B0604020202020204" pitchFamily="34" charset="0"/>
              </a:rPr>
              <a:t>Visual Content</a:t>
            </a:r>
            <a:br>
              <a:rPr lang="en-US" altLang="en-US" sz="3200" dirty="0">
                <a:latin typeface="Open Sans" panose="020B0606030504020204" pitchFamily="34" charset="0"/>
              </a:rPr>
            </a:br>
            <a:endParaRPr lang="en-US" altLang="en-US" sz="32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2DDC4F4-0681-3CB9-4E98-40DF66B8BC4F}"/>
              </a:ext>
            </a:extLst>
          </p:cNvPr>
          <p:cNvSpPr>
            <a:spLocks noGrp="1"/>
          </p:cNvSpPr>
          <p:nvPr>
            <p:ph type="dt" sz="quarter" idx="10"/>
          </p:nvPr>
        </p:nvSpPr>
        <p:spPr/>
        <p:txBody>
          <a:bodyPr/>
          <a:lstStyle/>
          <a:p>
            <a:pPr>
              <a:defRPr/>
            </a:pPr>
            <a:endParaRPr lang="en-CA" altLang="en-US"/>
          </a:p>
        </p:txBody>
      </p:sp>
      <p:pic>
        <p:nvPicPr>
          <p:cNvPr id="96260" name="Picture 2" descr="Photo of two people holding trash bags with the text &quot;Today has been a great day! The weather was absolutely perfect as we met at Harbert-Payne Park to take part in the citywide Earth Day Kick-off for @parkrecevanston. We're committed to cleaning up our adopted park each month through November - stay tuned to our page so you can join us at the next one! ... Before leaving, we had a little something special to reveal: our official Adopt-a-Park sign! Next time you're out at Harbert-Payne, snap a pic and let us know!">
            <a:extLst>
              <a:ext uri="{FF2B5EF4-FFF2-40B4-BE49-F238E27FC236}">
                <a16:creationId xmlns:a16="http://schemas.microsoft.com/office/drawing/2014/main" id="{39A2F53B-5A9D-2CD7-9A4C-B8A149A63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838" y="2178051"/>
            <a:ext cx="4329112"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Box 6">
            <a:extLst>
              <a:ext uri="{FF2B5EF4-FFF2-40B4-BE49-F238E27FC236}">
                <a16:creationId xmlns:a16="http://schemas.microsoft.com/office/drawing/2014/main" id="{E7CDEB15-DAB9-3B74-B65A-56A8A9387F5B}"/>
              </a:ext>
            </a:extLst>
          </p:cNvPr>
          <p:cNvSpPr txBox="1">
            <a:spLocks noChangeArrowheads="1"/>
          </p:cNvSpPr>
          <p:nvPr/>
        </p:nvSpPr>
        <p:spPr bwMode="auto">
          <a:xfrm>
            <a:off x="2158966" y="1103048"/>
            <a:ext cx="68978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000" dirty="0">
                <a:solidFill>
                  <a:srgbClr val="313537"/>
                </a:solidFill>
                <a:latin typeface="Arial" panose="020B0604020202020204" pitchFamily="34" charset="0"/>
                <a:cs typeface="Arial" panose="020B0604020202020204" pitchFamily="34" charset="0"/>
              </a:rPr>
              <a:t>From photos to GIFs to infographics, visuals can bring your club's story to life. Add an image to tell your story visually or draw attention to your written message. </a:t>
            </a:r>
            <a:endParaRPr lang="en-CA" altLang="en-US" sz="20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a:extLst>
              <a:ext uri="{FF2B5EF4-FFF2-40B4-BE49-F238E27FC236}">
                <a16:creationId xmlns:a16="http://schemas.microsoft.com/office/drawing/2014/main" id="{A8C8467D-B006-10FD-A99E-CBDDE89475F1}"/>
              </a:ext>
            </a:extLst>
          </p:cNvPr>
          <p:cNvSpPr>
            <a:spLocks noGrp="1" noChangeArrowheads="1"/>
          </p:cNvSpPr>
          <p:nvPr>
            <p:ph type="title"/>
          </p:nvPr>
        </p:nvSpPr>
        <p:spPr>
          <a:xfrm>
            <a:off x="1903415" y="404814"/>
            <a:ext cx="7656222" cy="608011"/>
          </a:xfrm>
        </p:spPr>
        <p:txBody>
          <a:bodyPr>
            <a:normAutofit fontScale="90000"/>
          </a:bodyPr>
          <a:lstStyle/>
          <a:p>
            <a:pPr algn="ctr"/>
            <a:br>
              <a:rPr lang="en-US" altLang="en-US" sz="3200" dirty="0">
                <a:latin typeface="Arial" panose="020B0604020202020204" pitchFamily="34" charset="0"/>
              </a:rPr>
            </a:br>
            <a:r>
              <a:rPr lang="en-US" altLang="en-US" sz="3200" dirty="0">
                <a:solidFill>
                  <a:schemeClr val="bg1"/>
                </a:solidFill>
                <a:latin typeface="Arial" panose="020B0604020202020204" pitchFamily="34" charset="0"/>
              </a:rPr>
              <a:t>Video Content</a:t>
            </a:r>
            <a:br>
              <a:rPr lang="en-US" altLang="en-US" sz="3200" dirty="0">
                <a:latin typeface="Open Sans" panose="020B0606030504020204" pitchFamily="34" charset="0"/>
              </a:rPr>
            </a:br>
            <a:endParaRPr lang="en-US" altLang="en-US" sz="3200" b="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E48499E-4677-5CAD-6A06-B5C87D2AB689}"/>
              </a:ext>
            </a:extLst>
          </p:cNvPr>
          <p:cNvSpPr>
            <a:spLocks noGrp="1"/>
          </p:cNvSpPr>
          <p:nvPr>
            <p:ph type="dt" sz="quarter" idx="10"/>
          </p:nvPr>
        </p:nvSpPr>
        <p:spPr/>
        <p:txBody>
          <a:bodyPr/>
          <a:lstStyle/>
          <a:p>
            <a:pPr>
              <a:defRPr/>
            </a:pPr>
            <a:endParaRPr lang="en-CA" altLang="en-US"/>
          </a:p>
        </p:txBody>
      </p:sp>
      <p:sp>
        <p:nvSpPr>
          <p:cNvPr id="98308" name="TextBox 2">
            <a:extLst>
              <a:ext uri="{FF2B5EF4-FFF2-40B4-BE49-F238E27FC236}">
                <a16:creationId xmlns:a16="http://schemas.microsoft.com/office/drawing/2014/main" id="{C55EAE4F-2D80-EE10-1C1A-5B7351D00DCD}"/>
              </a:ext>
            </a:extLst>
          </p:cNvPr>
          <p:cNvSpPr txBox="1">
            <a:spLocks noChangeArrowheads="1"/>
          </p:cNvSpPr>
          <p:nvPr/>
        </p:nvSpPr>
        <p:spPr bwMode="auto">
          <a:xfrm>
            <a:off x="5808664" y="1149351"/>
            <a:ext cx="44799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Arial" panose="020B0604020202020204" pitchFamily="34" charset="0"/>
                <a:cs typeface="Arial" panose="020B0604020202020204" pitchFamily="34" charset="0"/>
              </a:rPr>
              <a:t>Smartphones and editing apps make it easy to tell your story through video.</a:t>
            </a: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r>
              <a:rPr lang="en-US" altLang="en-US" sz="2400">
                <a:latin typeface="Arial" panose="020B0604020202020204" pitchFamily="34" charset="0"/>
                <a:cs typeface="Arial" panose="020B0604020202020204" pitchFamily="34" charset="0"/>
              </a:rPr>
              <a:t>Take a behind-the-scenes video at your next event or record a series of interviews that feature club members and community partners. </a:t>
            </a:r>
          </a:p>
          <a:p>
            <a:pPr>
              <a:lnSpc>
                <a:spcPct val="100000"/>
              </a:lnSpc>
              <a:spcBef>
                <a:spcPct val="0"/>
              </a:spcBef>
              <a:buFontTx/>
              <a:buNone/>
            </a:pPr>
            <a:endParaRPr lang="en-US" altLang="en-US" sz="2400">
              <a:latin typeface="Arial" panose="020B0604020202020204" pitchFamily="34" charset="0"/>
              <a:cs typeface="Arial" panose="020B0604020202020204" pitchFamily="34" charset="0"/>
            </a:endParaRPr>
          </a:p>
          <a:p>
            <a:pPr>
              <a:lnSpc>
                <a:spcPct val="100000"/>
              </a:lnSpc>
              <a:spcBef>
                <a:spcPct val="0"/>
              </a:spcBef>
              <a:buFontTx/>
              <a:buNone/>
            </a:pPr>
            <a:r>
              <a:rPr lang="en-US" altLang="en-US" sz="2400">
                <a:latin typeface="Arial" panose="020B0604020202020204" pitchFamily="34" charset="0"/>
                <a:cs typeface="Arial" panose="020B0604020202020204" pitchFamily="34" charset="0"/>
              </a:rPr>
              <a:t>Remember that short videos perform best on social media.</a:t>
            </a:r>
            <a:endParaRPr lang="en-CA" altLang="en-US" sz="2400">
              <a:latin typeface="Arial" panose="020B0604020202020204" pitchFamily="34" charset="0"/>
              <a:cs typeface="Arial" panose="020B0604020202020204" pitchFamily="34" charset="0"/>
            </a:endParaRPr>
          </a:p>
        </p:txBody>
      </p:sp>
      <p:pic>
        <p:nvPicPr>
          <p:cNvPr id="98309" name="Picture 2">
            <a:extLst>
              <a:ext uri="{FF2B5EF4-FFF2-40B4-BE49-F238E27FC236}">
                <a16:creationId xmlns:a16="http://schemas.microsoft.com/office/drawing/2014/main" id="{12CF29A6-BDB9-90AB-43A0-F0483220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1" y="1012825"/>
            <a:ext cx="32940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
            <a:extLst>
              <a:ext uri="{FF2B5EF4-FFF2-40B4-BE49-F238E27FC236}">
                <a16:creationId xmlns:a16="http://schemas.microsoft.com/office/drawing/2014/main" id="{A7E5DB34-4B26-42C9-E487-6BA17799F5B4}"/>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069E5812-C778-421D-9199-941118790F54}"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47</a:t>
            </a:fld>
            <a:endParaRPr lang="en-US" altLang="en-US" sz="1200" b="1">
              <a:solidFill>
                <a:srgbClr val="000000"/>
              </a:solidFill>
              <a:latin typeface="Arial" panose="020B0604020202020204" pitchFamily="34" charset="0"/>
              <a:cs typeface="Arial" panose="020B0604020202020204" pitchFamily="34" charset="0"/>
            </a:endParaRPr>
          </a:p>
        </p:txBody>
      </p:sp>
      <p:sp>
        <p:nvSpPr>
          <p:cNvPr id="100355" name="Text Box 2">
            <a:extLst>
              <a:ext uri="{FF2B5EF4-FFF2-40B4-BE49-F238E27FC236}">
                <a16:creationId xmlns:a16="http://schemas.microsoft.com/office/drawing/2014/main" id="{7A60DD5B-2B41-7424-37F2-66ACF689FB3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000000"/>
                </a:solidFill>
                <a:latin typeface="Arial" panose="020B0604020202020204" pitchFamily="34" charset="0"/>
                <a:cs typeface="Arial" panose="020B0604020202020204" pitchFamily="34" charset="0"/>
              </a:rPr>
              <a:t>RI Board of Directors Decisions- Brand</a:t>
            </a:r>
          </a:p>
        </p:txBody>
      </p:sp>
      <p:sp>
        <p:nvSpPr>
          <p:cNvPr id="100356" name="Text Box 3">
            <a:extLst>
              <a:ext uri="{FF2B5EF4-FFF2-40B4-BE49-F238E27FC236}">
                <a16:creationId xmlns:a16="http://schemas.microsoft.com/office/drawing/2014/main" id="{9C92C6D2-198D-6F6F-28A9-1CA44118A390}"/>
              </a:ext>
            </a:extLst>
          </p:cNvPr>
          <p:cNvSpPr txBox="1">
            <a:spLocks noChangeArrowheads="1"/>
          </p:cNvSpPr>
          <p:nvPr/>
        </p:nvSpPr>
        <p:spPr bwMode="auto">
          <a:xfrm>
            <a:off x="1981200" y="1341439"/>
            <a:ext cx="8229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6263" indent="-576263">
              <a:lnSpc>
                <a:spcPct val="90000"/>
              </a:lnSpc>
              <a:spcBef>
                <a:spcPts val="10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9pPr>
          </a:lstStyle>
          <a:p>
            <a:pPr>
              <a:lnSpc>
                <a:spcPct val="100000"/>
              </a:lnSpc>
              <a:spcBef>
                <a:spcPct val="0"/>
              </a:spcBef>
            </a:pPr>
            <a:r>
              <a:rPr lang="en-US" altLang="en-US" sz="1800">
                <a:solidFill>
                  <a:srgbClr val="000000"/>
                </a:solidFill>
                <a:latin typeface="Open Sans" panose="020B0606030504020204" pitchFamily="34" charset="0"/>
                <a:cs typeface="Arial" panose="020B0604020202020204" pitchFamily="34" charset="0"/>
              </a:rPr>
              <a:t>in recognizing that </a:t>
            </a:r>
            <a:r>
              <a:rPr lang="en-US" altLang="en-US" sz="1800" b="1">
                <a:solidFill>
                  <a:srgbClr val="000000"/>
                </a:solidFill>
                <a:latin typeface="Open Sans" panose="020B0606030504020204" pitchFamily="34" charset="0"/>
                <a:cs typeface="Arial" panose="020B0604020202020204" pitchFamily="34" charset="0"/>
              </a:rPr>
              <a:t>consistent brand messaging and visual identity </a:t>
            </a:r>
            <a:r>
              <a:rPr lang="en-US" altLang="en-US" sz="1800">
                <a:solidFill>
                  <a:srgbClr val="000000"/>
                </a:solidFill>
                <a:latin typeface="Open Sans" panose="020B0606030504020204" pitchFamily="34" charset="0"/>
                <a:cs typeface="Arial" panose="020B0604020202020204" pitchFamily="34" charset="0"/>
              </a:rPr>
              <a:t>are critical to improving awareness and understanding of Rotary, The RI Board of Directors,  in </a:t>
            </a:r>
            <a:r>
              <a:rPr lang="en-US" altLang="en-US" sz="1800" b="1">
                <a:solidFill>
                  <a:srgbClr val="000000"/>
                </a:solidFill>
                <a:latin typeface="Open Sans" panose="020B0606030504020204" pitchFamily="34" charset="0"/>
                <a:cs typeface="Arial" panose="020B0604020202020204" pitchFamily="34" charset="0"/>
              </a:rPr>
              <a:t>May 2023:</a:t>
            </a:r>
          </a:p>
          <a:p>
            <a:pPr>
              <a:lnSpc>
                <a:spcPct val="100000"/>
              </a:lnSpc>
              <a:spcBef>
                <a:spcPct val="0"/>
              </a:spcBef>
            </a:pPr>
            <a:endParaRPr lang="en-US" altLang="en-US" sz="1800" b="1">
              <a:solidFill>
                <a:srgbClr val="000000"/>
              </a:solidFill>
              <a:latin typeface="Open Sans" panose="020B0606030504020204" pitchFamily="34" charset="0"/>
              <a:cs typeface="Arial" panose="020B0604020202020204" pitchFamily="34" charset="0"/>
            </a:endParaRPr>
          </a:p>
          <a:p>
            <a:pPr lvl="1">
              <a:lnSpc>
                <a:spcPct val="100000"/>
              </a:lnSpc>
              <a:spcBef>
                <a:spcPct val="0"/>
              </a:spcBef>
            </a:pPr>
            <a:r>
              <a:rPr lang="en-US" altLang="en-US" sz="1800">
                <a:solidFill>
                  <a:srgbClr val="000000"/>
                </a:solidFill>
                <a:latin typeface="Open Sans" panose="020B0606030504020204" pitchFamily="34" charset="0"/>
                <a:cs typeface="Arial" panose="020B0604020202020204" pitchFamily="34" charset="0"/>
              </a:rPr>
              <a:t>urged that “visual identity” be part of Rotary training for club presidents, district governors, and public image coordinators;</a:t>
            </a:r>
          </a:p>
          <a:p>
            <a:pPr lvl="1">
              <a:lnSpc>
                <a:spcPct val="100000"/>
              </a:lnSpc>
              <a:spcBef>
                <a:spcPct val="0"/>
              </a:spcBef>
            </a:pPr>
            <a:endParaRPr lang="en-US" altLang="en-US" sz="1800">
              <a:solidFill>
                <a:srgbClr val="000000"/>
              </a:solidFill>
              <a:latin typeface="Open Sans" panose="020B0606030504020204" pitchFamily="34" charset="0"/>
              <a:cs typeface="Arial" panose="020B0604020202020204" pitchFamily="34" charset="0"/>
            </a:endParaRPr>
          </a:p>
          <a:p>
            <a:pPr lvl="1">
              <a:lnSpc>
                <a:spcPct val="100000"/>
              </a:lnSpc>
              <a:spcBef>
                <a:spcPct val="0"/>
              </a:spcBef>
            </a:pPr>
            <a:r>
              <a:rPr lang="en-US" altLang="en-US" sz="1800">
                <a:solidFill>
                  <a:srgbClr val="000000"/>
                </a:solidFill>
                <a:latin typeface="Open Sans" panose="020B0606030504020204" pitchFamily="34" charset="0"/>
                <a:cs typeface="Arial" panose="020B0604020202020204" pitchFamily="34" charset="0"/>
              </a:rPr>
              <a:t>agreed that Rotary public image coordinators and district governors are responsible and accountable for maintaining brand fidelity in their districts/regions;</a:t>
            </a:r>
          </a:p>
          <a:p>
            <a:pPr lvl="1">
              <a:lnSpc>
                <a:spcPct val="100000"/>
              </a:lnSpc>
              <a:spcBef>
                <a:spcPct val="0"/>
              </a:spcBef>
            </a:pPr>
            <a:endParaRPr lang="en-US" altLang="en-US" sz="1800">
              <a:solidFill>
                <a:srgbClr val="000000"/>
              </a:solidFill>
              <a:latin typeface="Open Sans" panose="020B0606030504020204" pitchFamily="34" charset="0"/>
              <a:cs typeface="Arial" panose="020B0604020202020204" pitchFamily="34" charset="0"/>
            </a:endParaRPr>
          </a:p>
          <a:p>
            <a:pPr lvl="1">
              <a:lnSpc>
                <a:spcPct val="100000"/>
              </a:lnSpc>
              <a:spcBef>
                <a:spcPct val="0"/>
              </a:spcBef>
            </a:pPr>
            <a:r>
              <a:rPr lang="en-US" altLang="en-US" sz="1800">
                <a:solidFill>
                  <a:srgbClr val="000000"/>
                </a:solidFill>
                <a:latin typeface="Open Sans" panose="020B0606030504020204" pitchFamily="34" charset="0"/>
                <a:cs typeface="Arial" panose="020B0604020202020204" pitchFamily="34" charset="0"/>
              </a:rPr>
              <a:t>encouraged a culture of brand champions among club leaders;</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
            <a:extLst>
              <a:ext uri="{FF2B5EF4-FFF2-40B4-BE49-F238E27FC236}">
                <a16:creationId xmlns:a16="http://schemas.microsoft.com/office/drawing/2014/main" id="{BD1E6C74-21F9-8F20-442D-AF0AC6CA3F24}"/>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B641C955-4E40-4A6B-8055-2746056C4F21}"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48</a:t>
            </a:fld>
            <a:endParaRPr lang="en-US" altLang="en-US" sz="1200" b="1">
              <a:solidFill>
                <a:srgbClr val="000000"/>
              </a:solidFill>
              <a:latin typeface="Arial" panose="020B0604020202020204" pitchFamily="34" charset="0"/>
              <a:cs typeface="Arial" panose="020B0604020202020204" pitchFamily="34" charset="0"/>
            </a:endParaRPr>
          </a:p>
        </p:txBody>
      </p:sp>
      <p:sp>
        <p:nvSpPr>
          <p:cNvPr id="102403" name="Text Box 2">
            <a:extLst>
              <a:ext uri="{FF2B5EF4-FFF2-40B4-BE49-F238E27FC236}">
                <a16:creationId xmlns:a16="http://schemas.microsoft.com/office/drawing/2014/main" id="{CDD39B54-07B9-37A7-B729-2D8CD436CE56}"/>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000000"/>
                </a:solidFill>
                <a:latin typeface="Arial" panose="020B0604020202020204" pitchFamily="34" charset="0"/>
                <a:cs typeface="Arial" panose="020B0604020202020204" pitchFamily="34" charset="0"/>
              </a:rPr>
              <a:t>RI Board of Directors Decisions- Brand</a:t>
            </a:r>
          </a:p>
        </p:txBody>
      </p:sp>
      <p:sp>
        <p:nvSpPr>
          <p:cNvPr id="102404" name="Text Box 3">
            <a:extLst>
              <a:ext uri="{FF2B5EF4-FFF2-40B4-BE49-F238E27FC236}">
                <a16:creationId xmlns:a16="http://schemas.microsoft.com/office/drawing/2014/main" id="{E349644C-51B0-5D10-FC02-6FC010559DEB}"/>
              </a:ext>
            </a:extLst>
          </p:cNvPr>
          <p:cNvSpPr txBox="1">
            <a:spLocks noChangeArrowheads="1"/>
          </p:cNvSpPr>
          <p:nvPr/>
        </p:nvSpPr>
        <p:spPr bwMode="auto">
          <a:xfrm>
            <a:off x="1981200" y="1341439"/>
            <a:ext cx="8229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6263" indent="-576263">
              <a:lnSpc>
                <a:spcPct val="90000"/>
              </a:lnSpc>
              <a:spcBef>
                <a:spcPts val="10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9pPr>
          </a:lstStyle>
          <a:p>
            <a:pPr>
              <a:lnSpc>
                <a:spcPct val="100000"/>
              </a:lnSpc>
              <a:spcBef>
                <a:spcPct val="0"/>
              </a:spcBef>
            </a:pPr>
            <a:endParaRPr lang="en-US" altLang="en-US" sz="1800" b="1" dirty="0">
              <a:solidFill>
                <a:srgbClr val="000000"/>
              </a:solidFill>
              <a:latin typeface="Open Sans" panose="020B0606030504020204" pitchFamily="34" charset="0"/>
              <a:cs typeface="Arial" panose="020B0604020202020204" pitchFamily="34" charset="0"/>
            </a:endParaRPr>
          </a:p>
          <a:p>
            <a:pPr lvl="1">
              <a:lnSpc>
                <a:spcPct val="100000"/>
              </a:lnSpc>
              <a:spcBef>
                <a:spcPct val="0"/>
              </a:spcBef>
            </a:pPr>
            <a:r>
              <a:rPr lang="en-US" altLang="en-US" sz="1800" dirty="0">
                <a:solidFill>
                  <a:srgbClr val="000000"/>
                </a:solidFill>
                <a:latin typeface="Open Sans" panose="020B0606030504020204" pitchFamily="34" charset="0"/>
                <a:cs typeface="Arial" panose="020B0604020202020204" pitchFamily="34" charset="0"/>
              </a:rPr>
              <a:t>added Rotary image and brand compliance goals to the Goal Center on Rotary Club Central to foster brand compliance accountability among Rotary club leaders;</a:t>
            </a:r>
          </a:p>
          <a:p>
            <a:pPr lvl="1">
              <a:lnSpc>
                <a:spcPct val="100000"/>
              </a:lnSpc>
              <a:spcBef>
                <a:spcPct val="0"/>
              </a:spcBef>
            </a:pPr>
            <a:endParaRPr lang="en-US" altLang="en-US" sz="1800" dirty="0">
              <a:solidFill>
                <a:srgbClr val="000000"/>
              </a:solidFill>
              <a:latin typeface="Open Sans" panose="020B0606030504020204" pitchFamily="34" charset="0"/>
              <a:cs typeface="Arial" panose="020B0604020202020204" pitchFamily="34" charset="0"/>
            </a:endParaRPr>
          </a:p>
          <a:p>
            <a:pPr lvl="1">
              <a:lnSpc>
                <a:spcPct val="100000"/>
              </a:lnSpc>
              <a:spcBef>
                <a:spcPct val="0"/>
              </a:spcBef>
            </a:pPr>
            <a:r>
              <a:rPr lang="en-US" altLang="en-US" sz="1800" dirty="0">
                <a:solidFill>
                  <a:srgbClr val="000000"/>
                </a:solidFill>
                <a:latin typeface="Open Sans" panose="020B0606030504020204" pitchFamily="34" charset="0"/>
                <a:cs typeface="Arial" panose="020B0604020202020204" pitchFamily="34" charset="0"/>
              </a:rPr>
              <a:t>requested that only those clubs (or Rotary-affiliated entities) that are brand compliant be featured in Rotary media outlets;</a:t>
            </a:r>
          </a:p>
          <a:p>
            <a:pPr lvl="1">
              <a:lnSpc>
                <a:spcPct val="100000"/>
              </a:lnSpc>
              <a:spcBef>
                <a:spcPct val="0"/>
              </a:spcBef>
            </a:pPr>
            <a:endParaRPr lang="en-US" altLang="en-US" sz="1800" dirty="0">
              <a:solidFill>
                <a:srgbClr val="000000"/>
              </a:solidFill>
              <a:latin typeface="Open Sans" panose="020B0606030504020204" pitchFamily="34" charset="0"/>
              <a:cs typeface="Arial" panose="020B0604020202020204" pitchFamily="34" charset="0"/>
            </a:endParaRPr>
          </a:p>
          <a:p>
            <a:pPr lvl="1">
              <a:lnSpc>
                <a:spcPct val="100000"/>
              </a:lnSpc>
              <a:spcBef>
                <a:spcPct val="0"/>
              </a:spcBef>
            </a:pPr>
            <a:r>
              <a:rPr lang="en-US" altLang="en-US" sz="1800" dirty="0">
                <a:solidFill>
                  <a:srgbClr val="000000"/>
                </a:solidFill>
                <a:latin typeface="Open Sans" panose="020B0606030504020204" pitchFamily="34" charset="0"/>
                <a:cs typeface="Arial" panose="020B0604020202020204" pitchFamily="34" charset="0"/>
              </a:rPr>
              <a:t>agreed that all Rotary events be “on brand” compliant and requested the general secretary to enforce this brand compliance.</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a:extLst>
              <a:ext uri="{FF2B5EF4-FFF2-40B4-BE49-F238E27FC236}">
                <a16:creationId xmlns:a16="http://schemas.microsoft.com/office/drawing/2014/main" id="{8E57B82F-2CC4-66A6-2880-1CEE808F0AEE}"/>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7ABD0FCF-E5E0-4B6E-8ECE-FAA0A508279D}"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49</a:t>
            </a:fld>
            <a:endParaRPr lang="en-US" altLang="en-US" sz="1200" b="1">
              <a:solidFill>
                <a:srgbClr val="000000"/>
              </a:solidFill>
              <a:latin typeface="Arial" panose="020B0604020202020204" pitchFamily="34" charset="0"/>
              <a:cs typeface="Arial" panose="020B0604020202020204" pitchFamily="34" charset="0"/>
            </a:endParaRPr>
          </a:p>
        </p:txBody>
      </p:sp>
      <p:sp>
        <p:nvSpPr>
          <p:cNvPr id="104451" name="Text Box 2">
            <a:extLst>
              <a:ext uri="{FF2B5EF4-FFF2-40B4-BE49-F238E27FC236}">
                <a16:creationId xmlns:a16="http://schemas.microsoft.com/office/drawing/2014/main" id="{46D03D46-3843-2F7B-5563-53D3AED16195}"/>
              </a:ext>
            </a:extLst>
          </p:cNvPr>
          <p:cNvSpPr txBox="1">
            <a:spLocks noChangeArrowheads="1"/>
          </p:cNvSpPr>
          <p:nvPr/>
        </p:nvSpPr>
        <p:spPr bwMode="auto">
          <a:xfrm>
            <a:off x="1847851" y="404814"/>
            <a:ext cx="7993063"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br>
              <a:rPr lang="en-US" altLang="en-US" sz="2400" b="1">
                <a:solidFill>
                  <a:srgbClr val="000000"/>
                </a:solidFill>
                <a:latin typeface="Arial" panose="020B0604020202020204" pitchFamily="34" charset="0"/>
                <a:cs typeface="Arial" panose="020B0604020202020204" pitchFamily="34" charset="0"/>
              </a:rPr>
            </a:br>
            <a:r>
              <a:rPr lang="en-US" altLang="en-US" sz="2400" b="1">
                <a:solidFill>
                  <a:srgbClr val="000000"/>
                </a:solidFill>
                <a:latin typeface="Arial" panose="020B0604020202020204" pitchFamily="34" charset="0"/>
                <a:cs typeface="Arial" panose="020B0604020202020204" pitchFamily="34" charset="0"/>
              </a:rPr>
              <a:t> </a:t>
            </a:r>
            <a:r>
              <a:rPr lang="en-US" altLang="en-US" b="1">
                <a:solidFill>
                  <a:srgbClr val="000000"/>
                </a:solidFill>
                <a:latin typeface="Arial" panose="020B0604020202020204" pitchFamily="34" charset="0"/>
                <a:cs typeface="Arial" panose="020B0604020202020204" pitchFamily="34" charset="0"/>
              </a:rPr>
              <a:t>Rotary's Logo</a:t>
            </a:r>
            <a:br>
              <a:rPr lang="en-US" altLang="en-US" sz="2400" b="1">
                <a:solidFill>
                  <a:srgbClr val="000000"/>
                </a:solidFill>
                <a:latin typeface="Arial" panose="020B0604020202020204" pitchFamily="34" charset="0"/>
                <a:cs typeface="Arial" panose="020B0604020202020204" pitchFamily="34" charset="0"/>
              </a:rPr>
            </a:br>
            <a:endParaRPr lang="en-US" altLang="en-US" sz="2400" b="1">
              <a:solidFill>
                <a:srgbClr val="000000"/>
              </a:solidFill>
              <a:latin typeface="Arial" panose="020B0604020202020204" pitchFamily="34" charset="0"/>
              <a:cs typeface="Arial" panose="020B0604020202020204" pitchFamily="34" charset="0"/>
            </a:endParaRPr>
          </a:p>
        </p:txBody>
      </p:sp>
      <p:sp>
        <p:nvSpPr>
          <p:cNvPr id="40963" name="Text Box 3">
            <a:extLst>
              <a:ext uri="{FF2B5EF4-FFF2-40B4-BE49-F238E27FC236}">
                <a16:creationId xmlns:a16="http://schemas.microsoft.com/office/drawing/2014/main" id="{FB0CA4D2-5757-EBB9-6ACA-B5168DB7B381}"/>
              </a:ext>
            </a:extLst>
          </p:cNvPr>
          <p:cNvSpPr txBox="1">
            <a:spLocks noChangeArrowheads="1"/>
          </p:cNvSpPr>
          <p:nvPr/>
        </p:nvSpPr>
        <p:spPr bwMode="auto">
          <a:xfrm>
            <a:off x="1981200" y="1628775"/>
            <a:ext cx="8229600" cy="4497388"/>
          </a:xfrm>
          <a:prstGeom prst="rect">
            <a:avLst/>
          </a:prstGeom>
          <a:noFill/>
          <a:ln>
            <a:noFill/>
          </a:ln>
          <a:effectLst/>
        </p:spPr>
        <p:txBody>
          <a:bodyPr/>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1pPr>
            <a:lvl2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9pPr>
          </a:lstStyle>
          <a:p>
            <a:pPr>
              <a:spcBef>
                <a:spcPts val="600"/>
              </a:spcBef>
              <a:buClr>
                <a:srgbClr val="333399"/>
              </a:buClr>
              <a:buSzPct val="100000"/>
              <a:buFont typeface="Arial" panose="020B0604020202020204" pitchFamily="34" charset="0"/>
              <a:buChar char="•"/>
              <a:defRPr/>
            </a:pPr>
            <a:r>
              <a:rPr lang="en-US" altLang="en-US" sz="2400" dirty="0"/>
              <a:t>The word “Rotary” </a:t>
            </a:r>
            <a:r>
              <a:rPr lang="en-US" altLang="en-US" sz="2400" b="1" dirty="0"/>
              <a:t>always</a:t>
            </a:r>
            <a:r>
              <a:rPr lang="en-US" altLang="en-US" sz="2400" dirty="0"/>
              <a:t> appears before our emblem in all of our signatures</a:t>
            </a:r>
          </a:p>
          <a:p>
            <a:pPr marL="341313">
              <a:spcBef>
                <a:spcPts val="600"/>
              </a:spcBef>
              <a:buSzPct val="100000"/>
              <a:defRPr/>
            </a:pPr>
            <a:endParaRPr lang="en-US" altLang="en-US" sz="2400" dirty="0"/>
          </a:p>
          <a:p>
            <a:pPr>
              <a:spcBef>
                <a:spcPts val="600"/>
              </a:spcBef>
              <a:buClr>
                <a:srgbClr val="333399"/>
              </a:buClr>
              <a:buSzPct val="100000"/>
              <a:buFont typeface="Arial" panose="020B0604020202020204" pitchFamily="34" charset="0"/>
              <a:buChar char="•"/>
              <a:defRPr/>
            </a:pPr>
            <a:r>
              <a:rPr lang="en-US" altLang="en-US" sz="2400" dirty="0"/>
              <a:t>This </a:t>
            </a:r>
            <a:r>
              <a:rPr lang="en-US" altLang="en-US" sz="2400" b="1" dirty="0"/>
              <a:t>official logo is our </a:t>
            </a:r>
            <a:r>
              <a:rPr lang="en-US" altLang="en-US" sz="2400" b="1" dirty="0" err="1"/>
              <a:t>masterbrand</a:t>
            </a:r>
            <a:r>
              <a:rPr lang="en-US" altLang="en-US" sz="2400" b="1" dirty="0"/>
              <a:t> signature</a:t>
            </a:r>
            <a:r>
              <a:rPr lang="en-US" altLang="en-US" sz="2400" dirty="0"/>
              <a:t>, which should be used wherever possible.</a:t>
            </a:r>
          </a:p>
          <a:p>
            <a:pPr marL="341313">
              <a:spcBef>
                <a:spcPts val="600"/>
              </a:spcBef>
              <a:buSzPct val="100000"/>
              <a:defRPr/>
            </a:pPr>
            <a:endParaRPr lang="en-US" altLang="en-US" sz="2400" dirty="0"/>
          </a:p>
          <a:p>
            <a:pPr>
              <a:spcBef>
                <a:spcPts val="600"/>
              </a:spcBef>
              <a:buClr>
                <a:srgbClr val="333399"/>
              </a:buClr>
              <a:buSzPct val="100000"/>
              <a:buFont typeface="Arial" panose="020B0604020202020204" pitchFamily="34" charset="0"/>
              <a:buChar char="•"/>
              <a:defRPr/>
            </a:pPr>
            <a:r>
              <a:rPr lang="en-US" altLang="en-US" sz="2400" dirty="0"/>
              <a:t>The mark of excellence  (the Rotary wheel) should </a:t>
            </a:r>
            <a:r>
              <a:rPr lang="en-US" altLang="en-US" sz="2400" b="1" dirty="0"/>
              <a:t>not</a:t>
            </a:r>
            <a:r>
              <a:rPr lang="en-US" altLang="en-US" sz="2400" dirty="0"/>
              <a:t> appear alone</a:t>
            </a:r>
          </a:p>
          <a:p>
            <a:pPr marL="341313">
              <a:spcBef>
                <a:spcPts val="600"/>
              </a:spcBef>
              <a:buSzPct val="100000"/>
              <a:defRPr/>
            </a:pPr>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0687C-3D60-AE7B-8808-9FB52BC67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33383-1DE0-DBB1-AB1D-06423212C443}"/>
              </a:ext>
            </a:extLst>
          </p:cNvPr>
          <p:cNvSpPr>
            <a:spLocks noGrp="1"/>
          </p:cNvSpPr>
          <p:nvPr>
            <p:ph type="title"/>
          </p:nvPr>
        </p:nvSpPr>
        <p:spPr/>
        <p:txBody>
          <a:bodyPr>
            <a:normAutofit/>
          </a:bodyPr>
          <a:lstStyle/>
          <a:p>
            <a:pPr algn="ctr"/>
            <a:r>
              <a:rPr lang="en-US" altLang="en-US" sz="3600" b="1" dirty="0">
                <a:solidFill>
                  <a:schemeClr val="bg1"/>
                </a:solidFill>
                <a:latin typeface="Arial" panose="020B0604020202020204" pitchFamily="34" charset="0"/>
                <a:cs typeface="Arial" panose="020B0604020202020204" pitchFamily="34" charset="0"/>
              </a:rPr>
              <a:t>Your Club Public Relations Plan for 2026-27</a:t>
            </a:r>
            <a:endParaRPr lang="en-CA" sz="3600" dirty="0">
              <a:solidFill>
                <a:schemeClr val="bg1"/>
              </a:solidFill>
            </a:endParaRPr>
          </a:p>
        </p:txBody>
      </p:sp>
      <p:sp>
        <p:nvSpPr>
          <p:cNvPr id="3" name="Content Placeholder 2">
            <a:extLst>
              <a:ext uri="{FF2B5EF4-FFF2-40B4-BE49-F238E27FC236}">
                <a16:creationId xmlns:a16="http://schemas.microsoft.com/office/drawing/2014/main" id="{158456FC-98C6-14FD-0479-0DEF966A5A88}"/>
              </a:ext>
            </a:extLst>
          </p:cNvPr>
          <p:cNvSpPr>
            <a:spLocks noGrp="1"/>
          </p:cNvSpPr>
          <p:nvPr>
            <p:ph idx="1"/>
          </p:nvPr>
        </p:nvSpPr>
        <p:spPr/>
        <p:txBody>
          <a:bodyPr/>
          <a:lstStyle/>
          <a:p>
            <a:pPr>
              <a:spcBef>
                <a:spcPts val="700"/>
              </a:spcBef>
              <a:defRPr/>
            </a:pPr>
            <a:r>
              <a:rPr lang="en-US" altLang="en-US" dirty="0"/>
              <a:t>As Club President your role is to CREATE a Club Public Image committee (director, chair, and committee members) </a:t>
            </a:r>
          </a:p>
          <a:p>
            <a:pPr>
              <a:spcBef>
                <a:spcPts val="700"/>
              </a:spcBef>
              <a:defRPr/>
            </a:pPr>
            <a:endParaRPr lang="en-US" altLang="en-US" dirty="0"/>
          </a:p>
          <a:p>
            <a:pPr>
              <a:spcBef>
                <a:spcPts val="700"/>
              </a:spcBef>
              <a:defRPr/>
            </a:pPr>
            <a:r>
              <a:rPr lang="en-US" altLang="en-US" dirty="0"/>
              <a:t>The Committee Mandate is to:</a:t>
            </a:r>
          </a:p>
          <a:p>
            <a:pPr lvl="1">
              <a:spcBef>
                <a:spcPts val="700"/>
              </a:spcBef>
              <a:defRPr/>
            </a:pPr>
            <a:r>
              <a:rPr lang="en-US" altLang="en-US" dirty="0"/>
              <a:t> </a:t>
            </a:r>
            <a:r>
              <a:rPr lang="en-US" altLang="en-US" sz="2800" dirty="0"/>
              <a:t>to tell Rotary’s story to the public and</a:t>
            </a:r>
          </a:p>
          <a:p>
            <a:pPr marL="925513" lvl="1" indent="0">
              <a:spcBef>
                <a:spcPts val="700"/>
              </a:spcBef>
              <a:buNone/>
              <a:defRPr/>
            </a:pPr>
            <a:r>
              <a:rPr lang="en-US" altLang="en-US" sz="2800" dirty="0"/>
              <a:t> </a:t>
            </a:r>
          </a:p>
          <a:p>
            <a:pPr marL="914400" lvl="1" indent="-457200">
              <a:spcBef>
                <a:spcPts val="700"/>
              </a:spcBef>
              <a:defRPr/>
            </a:pPr>
            <a:r>
              <a:rPr lang="en-US" altLang="en-US" sz="2800" dirty="0"/>
              <a:t>to promote your club’s projects and activities. </a:t>
            </a:r>
          </a:p>
          <a:p>
            <a:endParaRPr lang="en-CA" dirty="0"/>
          </a:p>
        </p:txBody>
      </p:sp>
      <p:sp>
        <p:nvSpPr>
          <p:cNvPr id="4" name="Footer Placeholder 3">
            <a:extLst>
              <a:ext uri="{FF2B5EF4-FFF2-40B4-BE49-F238E27FC236}">
                <a16:creationId xmlns:a16="http://schemas.microsoft.com/office/drawing/2014/main" id="{D2901CA6-2FB8-763D-CD55-5F898872D9D0}"/>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5" name="Date Placeholder 4">
            <a:extLst>
              <a:ext uri="{FF2B5EF4-FFF2-40B4-BE49-F238E27FC236}">
                <a16:creationId xmlns:a16="http://schemas.microsoft.com/office/drawing/2014/main" id="{D453A7CE-5A8C-CA07-6CE9-4386A8D79726}"/>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6" name="Slide Number Placeholder 5">
            <a:extLst>
              <a:ext uri="{FF2B5EF4-FFF2-40B4-BE49-F238E27FC236}">
                <a16:creationId xmlns:a16="http://schemas.microsoft.com/office/drawing/2014/main" id="{45324B0B-1DBA-CA86-F811-A446D3F5803C}"/>
              </a:ext>
            </a:extLst>
          </p:cNvPr>
          <p:cNvSpPr>
            <a:spLocks noGrp="1"/>
          </p:cNvSpPr>
          <p:nvPr>
            <p:ph type="sldNum" sz="quarter" idx="12"/>
          </p:nvPr>
        </p:nvSpPr>
        <p:spPr/>
        <p:txBody>
          <a:bodyPr/>
          <a:lstStyle/>
          <a:p>
            <a:fld id="{FCC72C9C-92C7-834B-8975-EA44970B9A3F}" type="slidenum">
              <a:rPr lang="en-US" smtClean="0">
                <a:solidFill>
                  <a:srgbClr val="4472C4"/>
                </a:solidFill>
              </a:rPr>
              <a:t>5</a:t>
            </a:fld>
            <a:endParaRPr lang="en-US" dirty="0">
              <a:solidFill>
                <a:srgbClr val="4472C4"/>
              </a:solidFill>
            </a:endParaRPr>
          </a:p>
        </p:txBody>
      </p:sp>
    </p:spTree>
    <p:extLst>
      <p:ext uri="{BB962C8B-B14F-4D97-AF65-F5344CB8AC3E}">
        <p14:creationId xmlns:p14="http://schemas.microsoft.com/office/powerpoint/2010/main" val="1978171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
            <a:extLst>
              <a:ext uri="{FF2B5EF4-FFF2-40B4-BE49-F238E27FC236}">
                <a16:creationId xmlns:a16="http://schemas.microsoft.com/office/drawing/2014/main" id="{EB3C55C4-94F8-7EC7-401F-5D9C605DD465}"/>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7579D7CE-AC6C-42C2-8219-1685DB9A7DBE}"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50</a:t>
            </a:fld>
            <a:endParaRPr lang="en-US" altLang="en-US" sz="1200" b="1">
              <a:solidFill>
                <a:srgbClr val="000000"/>
              </a:solidFill>
              <a:latin typeface="Arial" panose="020B0604020202020204" pitchFamily="34" charset="0"/>
              <a:cs typeface="Arial" panose="020B0604020202020204" pitchFamily="34" charset="0"/>
            </a:endParaRPr>
          </a:p>
        </p:txBody>
      </p:sp>
      <p:sp>
        <p:nvSpPr>
          <p:cNvPr id="106499" name="Text Box 2">
            <a:extLst>
              <a:ext uri="{FF2B5EF4-FFF2-40B4-BE49-F238E27FC236}">
                <a16:creationId xmlns:a16="http://schemas.microsoft.com/office/drawing/2014/main" id="{F1D8A174-E73C-3780-1759-7185399BAAC0}"/>
              </a:ext>
            </a:extLst>
          </p:cNvPr>
          <p:cNvSpPr txBox="1">
            <a:spLocks noChangeArrowheads="1"/>
          </p:cNvSpPr>
          <p:nvPr/>
        </p:nvSpPr>
        <p:spPr bwMode="auto">
          <a:xfrm>
            <a:off x="1847851" y="404814"/>
            <a:ext cx="7993063"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000000"/>
                </a:solidFill>
                <a:latin typeface="Arial" panose="020B0604020202020204" pitchFamily="34" charset="0"/>
                <a:cs typeface="Arial" panose="020B0604020202020204" pitchFamily="34" charset="0"/>
              </a:rPr>
              <a:t>Your Official Club Logo</a:t>
            </a:r>
            <a:br>
              <a:rPr lang="en-US" altLang="en-US" sz="2400" b="1">
                <a:solidFill>
                  <a:srgbClr val="000000"/>
                </a:solidFill>
                <a:latin typeface="Arial" panose="020B0604020202020204" pitchFamily="34" charset="0"/>
                <a:cs typeface="Arial" panose="020B0604020202020204" pitchFamily="34" charset="0"/>
              </a:rPr>
            </a:br>
            <a:endParaRPr lang="en-US" altLang="en-US" sz="2400" b="1">
              <a:solidFill>
                <a:srgbClr val="000000"/>
              </a:solidFill>
              <a:latin typeface="Arial" panose="020B0604020202020204" pitchFamily="34" charset="0"/>
              <a:cs typeface="Arial" panose="020B0604020202020204" pitchFamily="34" charset="0"/>
            </a:endParaRPr>
          </a:p>
        </p:txBody>
      </p:sp>
      <p:sp>
        <p:nvSpPr>
          <p:cNvPr id="106500" name="Text Box 3">
            <a:extLst>
              <a:ext uri="{FF2B5EF4-FFF2-40B4-BE49-F238E27FC236}">
                <a16:creationId xmlns:a16="http://schemas.microsoft.com/office/drawing/2014/main" id="{490E2B2B-08FF-55A4-0D87-BCC1F3E58908}"/>
              </a:ext>
            </a:extLst>
          </p:cNvPr>
          <p:cNvSpPr txBox="1">
            <a:spLocks noChangeArrowheads="1"/>
          </p:cNvSpPr>
          <p:nvPr/>
        </p:nvSpPr>
        <p:spPr bwMode="auto">
          <a:xfrm>
            <a:off x="1981200" y="1628775"/>
            <a:ext cx="8229600" cy="449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09563">
              <a:lnSpc>
                <a:spcPct val="90000"/>
              </a:lnSpc>
              <a:spcBef>
                <a:spcPts val="10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chemeClr val="tx1"/>
                </a:solidFill>
                <a:latin typeface="Calibri" panose="020F0502020204030204" pitchFamily="34" charset="0"/>
              </a:defRPr>
            </a:lvl9pPr>
          </a:lstStyle>
          <a:p>
            <a:pPr>
              <a:lnSpc>
                <a:spcPct val="100000"/>
              </a:lnSpc>
              <a:spcBef>
                <a:spcPts val="600"/>
              </a:spcBef>
              <a:buNone/>
            </a:pPr>
            <a:endParaRPr lang="en-US" altLang="en-US" sz="2400">
              <a:solidFill>
                <a:srgbClr val="333399"/>
              </a:solidFill>
              <a:latin typeface="Arial" panose="020B0604020202020204" pitchFamily="34" charset="0"/>
              <a:cs typeface="Arial" panose="020B0604020202020204" pitchFamily="34" charset="0"/>
            </a:endParaRPr>
          </a:p>
          <a:p>
            <a:pPr>
              <a:lnSpc>
                <a:spcPct val="100000"/>
              </a:lnSpc>
              <a:spcBef>
                <a:spcPts val="500"/>
              </a:spcBef>
              <a:buNone/>
            </a:pPr>
            <a:endParaRPr lang="en-US" altLang="en-US" sz="2000">
              <a:solidFill>
                <a:srgbClr val="333399"/>
              </a:solidFill>
              <a:latin typeface="Arial" panose="020B0604020202020204" pitchFamily="34" charset="0"/>
              <a:cs typeface="Arial" panose="020B0604020202020204" pitchFamily="34" charset="0"/>
            </a:endParaRPr>
          </a:p>
          <a:p>
            <a:pPr>
              <a:lnSpc>
                <a:spcPct val="100000"/>
              </a:lnSpc>
              <a:spcBef>
                <a:spcPts val="500"/>
              </a:spcBef>
              <a:buNone/>
            </a:pPr>
            <a:endParaRPr lang="en-US" altLang="en-US" sz="2000">
              <a:solidFill>
                <a:srgbClr val="333399"/>
              </a:solidFill>
              <a:latin typeface="Arial" panose="020B0604020202020204" pitchFamily="34" charset="0"/>
              <a:cs typeface="Arial" panose="020B0604020202020204" pitchFamily="34" charset="0"/>
            </a:endParaRPr>
          </a:p>
        </p:txBody>
      </p:sp>
      <p:pic>
        <p:nvPicPr>
          <p:cNvPr id="106501" name="Picture 2">
            <a:extLst>
              <a:ext uri="{FF2B5EF4-FFF2-40B4-BE49-F238E27FC236}">
                <a16:creationId xmlns:a16="http://schemas.microsoft.com/office/drawing/2014/main" id="{52423349-EA5F-78D1-B47A-A69A6D3ED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92363"/>
            <a:ext cx="716280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a:extLst>
              <a:ext uri="{FF2B5EF4-FFF2-40B4-BE49-F238E27FC236}">
                <a16:creationId xmlns:a16="http://schemas.microsoft.com/office/drawing/2014/main" id="{E135FBD4-84A2-56D1-CA77-5A34CDBFC406}"/>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B253B756-7E22-46A6-8110-35F9EBDF1D64}"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51</a:t>
            </a:fld>
            <a:endParaRPr lang="en-US" altLang="en-US" sz="1200" b="1">
              <a:solidFill>
                <a:srgbClr val="000000"/>
              </a:solidFill>
              <a:latin typeface="Arial" panose="020B0604020202020204" pitchFamily="34" charset="0"/>
              <a:cs typeface="Arial" panose="020B0604020202020204" pitchFamily="34" charset="0"/>
            </a:endParaRPr>
          </a:p>
        </p:txBody>
      </p:sp>
      <p:sp>
        <p:nvSpPr>
          <p:cNvPr id="108547" name="Text Box 2">
            <a:extLst>
              <a:ext uri="{FF2B5EF4-FFF2-40B4-BE49-F238E27FC236}">
                <a16:creationId xmlns:a16="http://schemas.microsoft.com/office/drawing/2014/main" id="{01E02E54-6323-3076-1D5F-1384873DE5A5}"/>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solidFill>
                  <a:srgbClr val="000000"/>
                </a:solidFill>
                <a:latin typeface="Arial" panose="020B0604020202020204" pitchFamily="34" charset="0"/>
                <a:cs typeface="Arial" panose="020B0604020202020204" pitchFamily="34" charset="0"/>
              </a:rPr>
              <a:t>2026-27 Initiatives for Your Club</a:t>
            </a:r>
          </a:p>
        </p:txBody>
      </p:sp>
      <p:sp>
        <p:nvSpPr>
          <p:cNvPr id="108548" name="Text Box 3">
            <a:extLst>
              <a:ext uri="{FF2B5EF4-FFF2-40B4-BE49-F238E27FC236}">
                <a16:creationId xmlns:a16="http://schemas.microsoft.com/office/drawing/2014/main" id="{5C5336B5-B526-EAC4-77D6-3EB6E0524E7B}"/>
              </a:ext>
            </a:extLst>
          </p:cNvPr>
          <p:cNvSpPr txBox="1">
            <a:spLocks noChangeArrowheads="1"/>
          </p:cNvSpPr>
          <p:nvPr/>
        </p:nvSpPr>
        <p:spPr bwMode="auto">
          <a:xfrm>
            <a:off x="1981200" y="1341439"/>
            <a:ext cx="8229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800">
                <a:solidFill>
                  <a:schemeClr val="tx1"/>
                </a:solidFill>
                <a:latin typeface="Calibri" panose="020F0502020204030204" pitchFamily="34" charset="0"/>
              </a:defRPr>
            </a:lvl1pPr>
            <a:lvl2pPr marL="957263" indent="-500063">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9pPr>
          </a:lstStyle>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1. </a:t>
            </a:r>
            <a:r>
              <a:rPr lang="en-US" altLang="en-US" sz="1600" b="1" dirty="0">
                <a:solidFill>
                  <a:srgbClr val="000000"/>
                </a:solidFill>
                <a:latin typeface="Arial" panose="020B0604020202020204" pitchFamily="34" charset="0"/>
                <a:cs typeface="Arial" panose="020B0604020202020204" pitchFamily="34" charset="0"/>
              </a:rPr>
              <a:t>Club Website Refresh (&amp; Rebate) Program </a:t>
            </a:r>
          </a:p>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          - 38 clubs completed in 2021-26</a:t>
            </a:r>
          </a:p>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          - 17 more clubs eligible for the refresh &amp; rebate program</a:t>
            </a:r>
          </a:p>
          <a:p>
            <a:pPr>
              <a:buNone/>
            </a:pPr>
            <a:r>
              <a:rPr lang="en-US" altLang="en-US" sz="1800" dirty="0">
                <a:solidFill>
                  <a:srgbClr val="000000"/>
                </a:solidFill>
                <a:latin typeface="Arial" panose="020B0604020202020204" pitchFamily="34" charset="0"/>
                <a:cs typeface="Arial" panose="020B0604020202020204" pitchFamily="34" charset="0"/>
              </a:rPr>
              <a:t>2. April 21, 2026 at  7 PM - Learning Tuesdays - </a:t>
            </a:r>
            <a:r>
              <a:rPr lang="en-US" sz="1800" b="1" dirty="0"/>
              <a:t>Elevating Our Voice: Branding and Storytelling in Action: </a:t>
            </a:r>
            <a:r>
              <a:rPr lang="en-US" sz="1800" dirty="0"/>
              <a:t>Joe Solway, our Rotary Zone 28 Assistant Public Image Coordinator has invited our Zones 28 and 32 Public Image Coordinators, Cheryl Metiva and Amy Schuller make this presentation and answer any questions you may have. Be sure to register on the District 7070 website event .</a:t>
            </a:r>
          </a:p>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3. </a:t>
            </a:r>
            <a:r>
              <a:rPr lang="en-US" altLang="en-US" sz="1600" b="1" dirty="0">
                <a:solidFill>
                  <a:srgbClr val="000000"/>
                </a:solidFill>
                <a:latin typeface="Arial" panose="020B0604020202020204" pitchFamily="34" charset="0"/>
                <a:cs typeface="Arial" panose="020B0604020202020204" pitchFamily="34" charset="0"/>
              </a:rPr>
              <a:t>Speakers Corner</a:t>
            </a:r>
          </a:p>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          - updated and refreshed (on District Website – Our Work Tab)</a:t>
            </a:r>
          </a:p>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          – send us some speakers and use the ones that are there today</a:t>
            </a:r>
          </a:p>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4. </a:t>
            </a:r>
            <a:r>
              <a:rPr lang="en-US" altLang="en-US" sz="1600" b="1" dirty="0">
                <a:solidFill>
                  <a:srgbClr val="000000"/>
                </a:solidFill>
                <a:latin typeface="Arial" panose="020B0604020202020204" pitchFamily="34" charset="0"/>
                <a:cs typeface="Arial" panose="020B0604020202020204" pitchFamily="34" charset="0"/>
              </a:rPr>
              <a:t>Club News in the Monthly District Newsletter</a:t>
            </a:r>
          </a:p>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           - highlight your clubs activities , ask / offer assistance to / from other</a:t>
            </a:r>
          </a:p>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             clubs  (Deadline: 4 days before the first of the month)</a:t>
            </a:r>
          </a:p>
          <a:p>
            <a:pPr>
              <a:lnSpc>
                <a:spcPct val="100000"/>
              </a:lnSpc>
              <a:spcBef>
                <a:spcPts val="800"/>
              </a:spcBef>
              <a:buClr>
                <a:srgbClr val="7A6300"/>
              </a:buClr>
              <a:buSzPct val="80000"/>
              <a:buNone/>
            </a:pPr>
            <a:endParaRPr lang="en-US" altLang="en-US" sz="16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1161B-7F59-D23B-30F4-443F0F07E314}"/>
            </a:ext>
          </a:extLst>
        </p:cNvPr>
        <p:cNvGrpSpPr/>
        <p:nvPr/>
      </p:nvGrpSpPr>
      <p:grpSpPr>
        <a:xfrm>
          <a:off x="0" y="0"/>
          <a:ext cx="0" cy="0"/>
          <a:chOff x="0" y="0"/>
          <a:chExt cx="0" cy="0"/>
        </a:xfrm>
      </p:grpSpPr>
      <p:sp>
        <p:nvSpPr>
          <p:cNvPr id="108546" name="Text Box 1">
            <a:extLst>
              <a:ext uri="{FF2B5EF4-FFF2-40B4-BE49-F238E27FC236}">
                <a16:creationId xmlns:a16="http://schemas.microsoft.com/office/drawing/2014/main" id="{C47882A7-E28B-CE78-E8B4-9D844AE98BCE}"/>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B253B756-7E22-46A6-8110-35F9EBDF1D64}"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52</a:t>
            </a:fld>
            <a:endParaRPr lang="en-US" altLang="en-US" sz="1200" b="1">
              <a:solidFill>
                <a:srgbClr val="000000"/>
              </a:solidFill>
              <a:latin typeface="Arial" panose="020B0604020202020204" pitchFamily="34" charset="0"/>
              <a:cs typeface="Arial" panose="020B0604020202020204" pitchFamily="34" charset="0"/>
            </a:endParaRPr>
          </a:p>
        </p:txBody>
      </p:sp>
      <p:sp>
        <p:nvSpPr>
          <p:cNvPr id="108547" name="Text Box 2">
            <a:extLst>
              <a:ext uri="{FF2B5EF4-FFF2-40B4-BE49-F238E27FC236}">
                <a16:creationId xmlns:a16="http://schemas.microsoft.com/office/drawing/2014/main" id="{9FA63EFC-933B-F5A2-40D8-12AA44AF6DAE}"/>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a:solidFill>
                  <a:srgbClr val="000000"/>
                </a:solidFill>
                <a:latin typeface="Arial" panose="020B0604020202020204" pitchFamily="34" charset="0"/>
                <a:cs typeface="Arial" panose="020B0604020202020204" pitchFamily="34" charset="0"/>
              </a:rPr>
              <a:t>2026-27 Initiatives for Your Club</a:t>
            </a:r>
          </a:p>
        </p:txBody>
      </p:sp>
      <p:sp>
        <p:nvSpPr>
          <p:cNvPr id="108548" name="Text Box 3">
            <a:extLst>
              <a:ext uri="{FF2B5EF4-FFF2-40B4-BE49-F238E27FC236}">
                <a16:creationId xmlns:a16="http://schemas.microsoft.com/office/drawing/2014/main" id="{D3FB20DB-6E31-DB41-4173-2ADC53F9DF19}"/>
              </a:ext>
            </a:extLst>
          </p:cNvPr>
          <p:cNvSpPr txBox="1">
            <a:spLocks noChangeArrowheads="1"/>
          </p:cNvSpPr>
          <p:nvPr/>
        </p:nvSpPr>
        <p:spPr bwMode="auto">
          <a:xfrm>
            <a:off x="1981200" y="1341439"/>
            <a:ext cx="8229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800">
                <a:solidFill>
                  <a:schemeClr val="tx1"/>
                </a:solidFill>
                <a:latin typeface="Calibri" panose="020F0502020204030204" pitchFamily="34" charset="0"/>
              </a:defRPr>
            </a:lvl1pPr>
            <a:lvl2pPr marL="957263" indent="-500063">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576263" algn="l"/>
                <a:tab pos="1033463" algn="l"/>
                <a:tab pos="1490663" algn="l"/>
                <a:tab pos="1947863" algn="l"/>
                <a:tab pos="2405063" algn="l"/>
                <a:tab pos="2862263" algn="l"/>
                <a:tab pos="3319463" algn="l"/>
                <a:tab pos="3776663" algn="l"/>
                <a:tab pos="4233863" algn="l"/>
                <a:tab pos="4691063" algn="l"/>
                <a:tab pos="5148263" algn="l"/>
                <a:tab pos="5605463" algn="l"/>
                <a:tab pos="6062663" algn="l"/>
                <a:tab pos="6519863" algn="l"/>
                <a:tab pos="6977063" algn="l"/>
                <a:tab pos="7434263" algn="l"/>
                <a:tab pos="7891463" algn="l"/>
                <a:tab pos="8348663" algn="l"/>
                <a:tab pos="8805863" algn="l"/>
                <a:tab pos="9263063" algn="l"/>
                <a:tab pos="9720263" algn="l"/>
              </a:tabLst>
              <a:defRPr>
                <a:solidFill>
                  <a:schemeClr val="tx1"/>
                </a:solidFill>
                <a:latin typeface="Calibri" panose="020F0502020204030204" pitchFamily="34" charset="0"/>
              </a:defRPr>
            </a:lvl9pPr>
          </a:lstStyle>
          <a:p>
            <a:pPr>
              <a:lnSpc>
                <a:spcPct val="100000"/>
              </a:lnSpc>
              <a:spcBef>
                <a:spcPts val="800"/>
              </a:spcBef>
              <a:buClr>
                <a:srgbClr val="7A6300"/>
              </a:buClr>
              <a:buSzPct val="80000"/>
              <a:buNone/>
            </a:pPr>
            <a:r>
              <a:rPr lang="en-US" altLang="en-US" sz="1600" dirty="0">
                <a:solidFill>
                  <a:srgbClr val="000000"/>
                </a:solidFill>
                <a:latin typeface="Arial" panose="020B0604020202020204" pitchFamily="34" charset="0"/>
                <a:cs typeface="Arial" panose="020B0604020202020204" pitchFamily="34" charset="0"/>
              </a:rPr>
              <a:t>5. </a:t>
            </a:r>
            <a:r>
              <a:rPr lang="en-US" sz="1800" b="1" dirty="0">
                <a:latin typeface="Arial" panose="020B0604020202020204" pitchFamily="34" charset="0"/>
                <a:cs typeface="Arial" panose="020B0604020202020204" pitchFamily="34" charset="0"/>
              </a:rPr>
              <a:t>Rotary International Zone 28 and 32 Ignite Public Image Award</a:t>
            </a:r>
          </a:p>
          <a:p>
            <a:pPr>
              <a:lnSpc>
                <a:spcPct val="100000"/>
              </a:lnSpc>
              <a:spcBef>
                <a:spcPts val="800"/>
              </a:spcBef>
              <a:buClr>
                <a:srgbClr val="7A6300"/>
              </a:buClr>
              <a:buSzPct val="80000"/>
              <a:buNone/>
            </a:pPr>
            <a:r>
              <a:rPr lang="en-US" sz="18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 new Public Image recognition designed to celebrate Zones 28 &amp; 32 clubs and districts that shine a light on Rotary’s impact through consistent branding and storytelling. </a:t>
            </a:r>
          </a:p>
          <a:p>
            <a:pPr>
              <a:lnSpc>
                <a:spcPct val="100000"/>
              </a:lnSpc>
              <a:spcBef>
                <a:spcPts val="800"/>
              </a:spcBef>
              <a:buClr>
                <a:srgbClr val="7A6300"/>
              </a:buClr>
              <a:buSzPct val="80000"/>
              <a:buNone/>
            </a:pPr>
            <a:r>
              <a:rPr lang="en-US" sz="1600" dirty="0">
                <a:latin typeface="Arial" panose="020B0604020202020204" pitchFamily="34" charset="0"/>
                <a:cs typeface="Arial" panose="020B0604020202020204" pitchFamily="34" charset="0"/>
              </a:rPr>
              <a:t>This award honors those who not only share Rotary’s impact but do so with clarity, creativity, and brand excellence.</a:t>
            </a:r>
          </a:p>
          <a:p>
            <a:pPr>
              <a:lnSpc>
                <a:spcPct val="100000"/>
              </a:lnSpc>
              <a:spcBef>
                <a:spcPts val="800"/>
              </a:spcBef>
              <a:buClr>
                <a:srgbClr val="7A6300"/>
              </a:buClr>
              <a:buSzPct val="80000"/>
              <a:buNone/>
            </a:pPr>
            <a:r>
              <a:rPr lang="en-US" sz="1600" dirty="0">
                <a:latin typeface="Arial" panose="020B0604020202020204" pitchFamily="34" charset="0"/>
                <a:cs typeface="Arial" panose="020B0604020202020204" pitchFamily="34" charset="0"/>
              </a:rPr>
              <a:t>Step One: Conduct a brand audit. Ensure your club or district’s public image is brand compliant.</a:t>
            </a:r>
          </a:p>
          <a:p>
            <a:pPr>
              <a:lnSpc>
                <a:spcPct val="100000"/>
              </a:lnSpc>
              <a:spcBef>
                <a:spcPts val="800"/>
              </a:spcBef>
              <a:buClr>
                <a:srgbClr val="7A6300"/>
              </a:buClr>
              <a:buSzPct val="80000"/>
              <a:buNone/>
            </a:pPr>
            <a:r>
              <a:rPr lang="en-US" sz="1600" dirty="0">
                <a:latin typeface="Arial" panose="020B0604020202020204" pitchFamily="34" charset="0"/>
                <a:cs typeface="Arial" panose="020B0604020202020204" pitchFamily="34" charset="0"/>
              </a:rPr>
              <a:t>Step Two: fill out the</a:t>
            </a:r>
            <a:r>
              <a:rPr lang="en-US" sz="1600" dirty="0">
                <a:latin typeface="Arial" panose="020B0604020202020204" pitchFamily="34" charset="0"/>
                <a:cs typeface="Arial" panose="020B0604020202020204" pitchFamily="34" charset="0"/>
                <a:hlinkClick r:id="rId3"/>
              </a:rPr>
              <a:t> Ignite Award Brand Audit Form</a:t>
            </a:r>
            <a:r>
              <a:rPr lang="en-US" sz="1600" dirty="0">
                <a:latin typeface="Arial" panose="020B0604020202020204" pitchFamily="34" charset="0"/>
                <a:cs typeface="Arial" panose="020B0604020202020204" pitchFamily="34" charset="0"/>
              </a:rPr>
              <a:t> to document your findings and take the first step toward recognition.</a:t>
            </a:r>
          </a:p>
          <a:p>
            <a:pPr>
              <a:lnSpc>
                <a:spcPct val="100000"/>
              </a:lnSpc>
              <a:spcBef>
                <a:spcPts val="800"/>
              </a:spcBef>
              <a:buClr>
                <a:srgbClr val="7A6300"/>
              </a:buClr>
              <a:buSzPct val="80000"/>
              <a:buNone/>
            </a:pPr>
            <a:r>
              <a:rPr lang="en-US" sz="1600" dirty="0">
                <a:latin typeface="Arial" panose="020B0604020202020204" pitchFamily="34" charset="0"/>
                <a:cs typeface="Arial" panose="020B0604020202020204" pitchFamily="34" charset="0"/>
              </a:rPr>
              <a:t>Every 2 months , there will be a series of new Public Image Challenges that will help your club create a lasting public image strategy, tell powerful stories, and celebrate the good you do in your community.</a:t>
            </a:r>
          </a:p>
          <a:p>
            <a:pPr>
              <a:lnSpc>
                <a:spcPct val="100000"/>
              </a:lnSpc>
              <a:spcBef>
                <a:spcPts val="800"/>
              </a:spcBef>
              <a:buClr>
                <a:srgbClr val="7A6300"/>
              </a:buClr>
              <a:buSzPct val="80000"/>
              <a:buNone/>
            </a:pPr>
            <a:endParaRPr lang="en-US" sz="1600" dirty="0">
              <a:latin typeface="Arial" panose="020B0604020202020204" pitchFamily="34" charset="0"/>
              <a:cs typeface="Arial" panose="020B0604020202020204" pitchFamily="34" charset="0"/>
            </a:endParaRPr>
          </a:p>
          <a:p>
            <a:pPr>
              <a:lnSpc>
                <a:spcPct val="100000"/>
              </a:lnSpc>
              <a:spcBef>
                <a:spcPts val="800"/>
              </a:spcBef>
              <a:buClr>
                <a:srgbClr val="7A6300"/>
              </a:buClr>
              <a:buSzPct val="80000"/>
              <a:buNone/>
            </a:pPr>
            <a:r>
              <a:rPr lang="en-US" sz="1600" dirty="0">
                <a:latin typeface="Arial" panose="020B0604020202020204" pitchFamily="34" charset="0"/>
                <a:cs typeface="Arial" panose="020B0604020202020204" pitchFamily="34" charset="0"/>
              </a:rPr>
              <a:t>See the February District Newsletter for all of the details</a:t>
            </a:r>
          </a:p>
          <a:p>
            <a:pPr>
              <a:lnSpc>
                <a:spcPct val="100000"/>
              </a:lnSpc>
              <a:spcBef>
                <a:spcPts val="800"/>
              </a:spcBef>
              <a:buClr>
                <a:srgbClr val="7A6300"/>
              </a:buClr>
              <a:buSzPct val="80000"/>
              <a:buNone/>
            </a:pPr>
            <a:endParaRPr lang="en-US" alt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44368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7B0F0DC4-963E-E080-4A79-BE94F2735FD9}"/>
              </a:ext>
            </a:extLst>
          </p:cNvPr>
          <p:cNvSpPr>
            <a:spLocks noGrp="1"/>
          </p:cNvSpPr>
          <p:nvPr>
            <p:ph type="dt" sz="quarter" idx="10"/>
          </p:nvPr>
        </p:nvSpPr>
        <p:spPr/>
        <p:txBody>
          <a:bodyPr/>
          <a:lstStyle/>
          <a:p>
            <a:pPr>
              <a:defRPr/>
            </a:pPr>
            <a:endParaRPr lang="en-CA" altLang="en-US"/>
          </a:p>
        </p:txBody>
      </p:sp>
      <p:sp>
        <p:nvSpPr>
          <p:cNvPr id="110595" name="Text Box 1">
            <a:extLst>
              <a:ext uri="{FF2B5EF4-FFF2-40B4-BE49-F238E27FC236}">
                <a16:creationId xmlns:a16="http://schemas.microsoft.com/office/drawing/2014/main" id="{90876D86-BDE5-2BC7-9886-12B87C66B128}"/>
              </a:ext>
            </a:extLst>
          </p:cNvPr>
          <p:cNvSpPr txBox="1">
            <a:spLocks noChangeArrowheads="1"/>
          </p:cNvSpPr>
          <p:nvPr/>
        </p:nvSpPr>
        <p:spPr bwMode="auto">
          <a:xfrm>
            <a:off x="2214564" y="341313"/>
            <a:ext cx="69548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a:latin typeface="Arial" panose="020B0604020202020204" pitchFamily="34" charset="0"/>
                <a:ea typeface="Microsoft YaHei" panose="020B0503020204020204" pitchFamily="34" charset="-122"/>
                <a:cs typeface="Arial" panose="020B0604020202020204" pitchFamily="34" charset="0"/>
              </a:rPr>
              <a:t>Need Help?</a:t>
            </a:r>
          </a:p>
        </p:txBody>
      </p:sp>
      <p:sp>
        <p:nvSpPr>
          <p:cNvPr id="151556" name="Rectangle 2">
            <a:extLst>
              <a:ext uri="{FF2B5EF4-FFF2-40B4-BE49-F238E27FC236}">
                <a16:creationId xmlns:a16="http://schemas.microsoft.com/office/drawing/2014/main" id="{12320F3B-4080-83EA-FEB8-A52970CD0450}"/>
              </a:ext>
            </a:extLst>
          </p:cNvPr>
          <p:cNvSpPr>
            <a:spLocks noChangeArrowheads="1"/>
          </p:cNvSpPr>
          <p:nvPr/>
        </p:nvSpPr>
        <p:spPr bwMode="auto">
          <a:xfrm>
            <a:off x="2214564" y="1509713"/>
            <a:ext cx="7697787" cy="4583112"/>
          </a:xfrm>
          <a:prstGeom prst="rect">
            <a:avLst/>
          </a:prstGeom>
          <a:noFill/>
          <a:ln>
            <a:noFill/>
          </a:ln>
          <a:effec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1pPr>
            <a:lvl2pPr marL="568325" indent="-3397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2pPr>
            <a:lvl3pPr marL="917575"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lvl="1">
              <a:spcBef>
                <a:spcPts val="600"/>
              </a:spcBef>
              <a:buClr>
                <a:srgbClr val="1E5491"/>
              </a:buClr>
              <a:buFont typeface="Times New Roman" panose="02020603050405020304" pitchFamily="18" charset="0"/>
              <a:buAutoNum type="arabicPeriod"/>
              <a:defRPr/>
            </a:pPr>
            <a:r>
              <a:rPr lang="en-US" altLang="en-US" sz="2000" dirty="0">
                <a:latin typeface="Arial" panose="020B0604020202020204" pitchFamily="34" charset="0"/>
                <a:cs typeface="Arial" panose="020B0604020202020204" pitchFamily="34" charset="0"/>
              </a:rPr>
              <a:t>Go to the Public Image Tab on the District Website</a:t>
            </a:r>
          </a:p>
          <a:p>
            <a:pPr lvl="1">
              <a:spcBef>
                <a:spcPts val="600"/>
              </a:spcBef>
              <a:buClr>
                <a:srgbClr val="1E5491"/>
              </a:buClr>
              <a:buFont typeface="Times New Roman" panose="02020603050405020304" pitchFamily="18" charset="0"/>
              <a:buAutoNum type="arabicPeriod"/>
              <a:defRPr/>
            </a:pPr>
            <a:endParaRPr lang="en-US" altLang="en-US" sz="2000" dirty="0">
              <a:latin typeface="Arial" panose="020B0604020202020204" pitchFamily="34" charset="0"/>
              <a:cs typeface="Arial" panose="020B0604020202020204" pitchFamily="34" charset="0"/>
            </a:endParaRPr>
          </a:p>
          <a:p>
            <a:pPr lvl="1">
              <a:spcBef>
                <a:spcPts val="600"/>
              </a:spcBef>
              <a:buClr>
                <a:srgbClr val="1E5491"/>
              </a:buClr>
              <a:buFont typeface="Times New Roman" panose="02020603050405020304" pitchFamily="18" charset="0"/>
              <a:buAutoNum type="arabicPeriod"/>
              <a:defRPr/>
            </a:pPr>
            <a:r>
              <a:rPr lang="en-US" altLang="en-US" sz="2000" dirty="0">
                <a:latin typeface="Arial" panose="020B0604020202020204" pitchFamily="34" charset="0"/>
                <a:cs typeface="Arial" panose="020B0604020202020204" pitchFamily="34" charset="0"/>
              </a:rPr>
              <a:t>Read the articles in the monthly District 7070 newsletter</a:t>
            </a:r>
          </a:p>
          <a:p>
            <a:pPr lvl="1">
              <a:spcBef>
                <a:spcPts val="600"/>
              </a:spcBef>
              <a:buClr>
                <a:srgbClr val="1E5491"/>
              </a:buClr>
              <a:buFont typeface="Times New Roman" panose="02020603050405020304" pitchFamily="18" charset="0"/>
              <a:buAutoNum type="arabicPeriod"/>
              <a:defRPr/>
            </a:pPr>
            <a:endParaRPr lang="en-US" altLang="en-US" sz="2000" dirty="0">
              <a:latin typeface="Arial" panose="020B0604020202020204" pitchFamily="34" charset="0"/>
              <a:cs typeface="Arial" panose="020B0604020202020204" pitchFamily="34" charset="0"/>
            </a:endParaRPr>
          </a:p>
          <a:p>
            <a:pPr lvl="1">
              <a:spcBef>
                <a:spcPts val="600"/>
              </a:spcBef>
              <a:buClr>
                <a:srgbClr val="1E5491"/>
              </a:buClr>
              <a:buFont typeface="Times New Roman" panose="02020603050405020304" pitchFamily="18" charset="0"/>
              <a:buAutoNum type="arabicPeriod"/>
              <a:defRPr/>
            </a:pPr>
            <a:r>
              <a:rPr lang="en-US" altLang="en-US" sz="2000" dirty="0">
                <a:latin typeface="Arial" panose="020B0604020202020204" pitchFamily="34" charset="0"/>
                <a:cs typeface="Arial" panose="020B0604020202020204" pitchFamily="34" charset="0"/>
              </a:rPr>
              <a:t>Just ask us – Our Public Image Committee will be glad to Assist</a:t>
            </a:r>
          </a:p>
          <a:p>
            <a:pPr lvl="1">
              <a:spcBef>
                <a:spcPts val="600"/>
              </a:spcBef>
              <a:buClr>
                <a:srgbClr val="1E5491"/>
              </a:buClr>
              <a:buFont typeface="Times New Roman" panose="02020603050405020304" pitchFamily="18" charset="0"/>
              <a:buAutoNum type="arabicPeriod"/>
              <a:defRPr/>
            </a:pPr>
            <a:endParaRPr lang="en-US" altLang="en-US" sz="2000" dirty="0">
              <a:latin typeface="Arial" panose="020B0604020202020204" pitchFamily="34" charset="0"/>
              <a:cs typeface="Arial" panose="020B0604020202020204" pitchFamily="34" charset="0"/>
            </a:endParaRPr>
          </a:p>
          <a:p>
            <a:pPr lvl="1">
              <a:spcBef>
                <a:spcPts val="600"/>
              </a:spcBef>
              <a:buClr>
                <a:srgbClr val="1E5491"/>
              </a:buClr>
              <a:buFont typeface="Times New Roman" panose="02020603050405020304" pitchFamily="18" charset="0"/>
              <a:buAutoNum type="arabicPeriod"/>
              <a:defRPr/>
            </a:pPr>
            <a:r>
              <a:rPr lang="en-US" altLang="en-US" sz="2000" b="1" dirty="0">
                <a:latin typeface="Arial" panose="020B0604020202020204" pitchFamily="34" charset="0"/>
                <a:cs typeface="Arial" panose="020B0604020202020204" pitchFamily="34" charset="0"/>
              </a:rPr>
              <a:t>Please send to Dave Andrews </a:t>
            </a:r>
            <a:r>
              <a:rPr lang="en-US" altLang="en-US" sz="2000" b="1" dirty="0">
                <a:latin typeface="Arial" panose="020B0604020202020204" pitchFamily="34" charset="0"/>
                <a:cs typeface="Arial" panose="020B0604020202020204" pitchFamily="34" charset="0"/>
                <a:hlinkClick r:id="rId3"/>
              </a:rPr>
              <a:t>dave.f.andrews99@gmail.com</a:t>
            </a:r>
            <a:r>
              <a:rPr lang="en-US" altLang="en-US" sz="2000" b="1" dirty="0">
                <a:latin typeface="Arial" panose="020B0604020202020204" pitchFamily="34" charset="0"/>
                <a:cs typeface="Arial" panose="020B0604020202020204" pitchFamily="34" charset="0"/>
              </a:rPr>
              <a:t> </a:t>
            </a:r>
          </a:p>
          <a:p>
            <a:pPr lvl="1">
              <a:spcBef>
                <a:spcPts val="600"/>
              </a:spcBef>
              <a:buClr>
                <a:srgbClr val="1E5491"/>
              </a:buClr>
              <a:buFont typeface="Times New Roman" panose="02020603050405020304" pitchFamily="18" charset="0"/>
              <a:buAutoNum type="arabicPeriod"/>
              <a:defRPr/>
            </a:pPr>
            <a:endParaRPr lang="en-US" altLang="en-US" sz="2000" b="1" dirty="0">
              <a:latin typeface="Arial" panose="020B0604020202020204" pitchFamily="34" charset="0"/>
              <a:cs typeface="Arial" panose="020B0604020202020204" pitchFamily="34" charset="0"/>
            </a:endParaRPr>
          </a:p>
          <a:p>
            <a:pPr marL="228600" lvl="1" indent="0">
              <a:spcBef>
                <a:spcPts val="600"/>
              </a:spcBef>
              <a:buClr>
                <a:srgbClr val="1E5491"/>
              </a:buClr>
              <a:defRPr/>
            </a:pPr>
            <a:r>
              <a:rPr lang="en-US" altLang="en-US" sz="2000" b="1" dirty="0">
                <a:latin typeface="Arial" panose="020B0604020202020204" pitchFamily="34" charset="0"/>
                <a:cs typeface="Arial" panose="020B0604020202020204" pitchFamily="34" charset="0"/>
              </a:rPr>
              <a:t>           Or      Joe Solway   </a:t>
            </a:r>
            <a:r>
              <a:rPr lang="en-US" altLang="en-US" sz="2000" b="1" dirty="0">
                <a:latin typeface="Arial" panose="020B0604020202020204" pitchFamily="34" charset="0"/>
                <a:cs typeface="Arial" panose="020B0604020202020204" pitchFamily="34" charset="0"/>
                <a:hlinkClick r:id="rId4"/>
              </a:rPr>
              <a:t>solwayjj@gmail.com</a:t>
            </a:r>
            <a:endParaRPr lang="en-US" altLang="en-US" sz="2000" b="1" dirty="0">
              <a:latin typeface="Arial" panose="020B0604020202020204" pitchFamily="34" charset="0"/>
              <a:cs typeface="Arial" panose="020B0604020202020204" pitchFamily="34" charset="0"/>
            </a:endParaRPr>
          </a:p>
          <a:p>
            <a:pPr marL="228600" lvl="1" indent="0">
              <a:spcBef>
                <a:spcPts val="600"/>
              </a:spcBef>
              <a:buClr>
                <a:srgbClr val="1E5491"/>
              </a:buClr>
              <a:defRPr/>
            </a:pPr>
            <a:endParaRPr lang="en-US" altLang="en-US" sz="2000" b="1" dirty="0">
              <a:latin typeface="Arial" panose="020B0604020202020204" pitchFamily="34" charset="0"/>
              <a:cs typeface="Arial" panose="020B0604020202020204" pitchFamily="34" charset="0"/>
            </a:endParaRPr>
          </a:p>
          <a:p>
            <a:pPr marL="228600" lvl="1" indent="0">
              <a:spcBef>
                <a:spcPts val="600"/>
              </a:spcBef>
              <a:buClr>
                <a:srgbClr val="1E5491"/>
              </a:buClr>
              <a:defRPr/>
            </a:pPr>
            <a:endParaRPr lang="en-US" altLang="en-US" sz="20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1F889A5-248D-AA5E-DAF4-2571E73713A1}"/>
              </a:ext>
            </a:extLst>
          </p:cNvPr>
          <p:cNvSpPr>
            <a:spLocks noGrp="1"/>
          </p:cNvSpPr>
          <p:nvPr>
            <p:ph type="dt" sz="quarter" idx="10"/>
          </p:nvPr>
        </p:nvSpPr>
        <p:spPr/>
        <p:txBody>
          <a:bodyPr/>
          <a:lstStyle/>
          <a:p>
            <a:pPr>
              <a:defRPr/>
            </a:pPr>
            <a:endParaRPr lang="en-CA" altLang="en-US"/>
          </a:p>
        </p:txBody>
      </p:sp>
      <p:sp>
        <p:nvSpPr>
          <p:cNvPr id="112643" name="Text Box 1">
            <a:extLst>
              <a:ext uri="{FF2B5EF4-FFF2-40B4-BE49-F238E27FC236}">
                <a16:creationId xmlns:a16="http://schemas.microsoft.com/office/drawing/2014/main" id="{8470A707-2ADF-0976-EDD2-E3A2A8F502F6}"/>
              </a:ext>
            </a:extLst>
          </p:cNvPr>
          <p:cNvSpPr txBox="1">
            <a:spLocks noChangeArrowheads="1"/>
          </p:cNvSpPr>
          <p:nvPr/>
        </p:nvSpPr>
        <p:spPr bwMode="auto">
          <a:xfrm>
            <a:off x="2214564" y="341313"/>
            <a:ext cx="69548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a:latin typeface="Arial" panose="020B0604020202020204" pitchFamily="34" charset="0"/>
                <a:ea typeface="Microsoft YaHei" panose="020B0503020204020204" pitchFamily="34" charset="-122"/>
                <a:cs typeface="Arial" panose="020B0604020202020204" pitchFamily="34" charset="0"/>
              </a:rPr>
              <a:t>We need your help</a:t>
            </a:r>
          </a:p>
        </p:txBody>
      </p:sp>
      <p:sp>
        <p:nvSpPr>
          <p:cNvPr id="151556" name="Rectangle 2">
            <a:extLst>
              <a:ext uri="{FF2B5EF4-FFF2-40B4-BE49-F238E27FC236}">
                <a16:creationId xmlns:a16="http://schemas.microsoft.com/office/drawing/2014/main" id="{7D1B9ADF-CCC7-F390-A519-F14D35B1A0E5}"/>
              </a:ext>
            </a:extLst>
          </p:cNvPr>
          <p:cNvSpPr>
            <a:spLocks noChangeArrowheads="1"/>
          </p:cNvSpPr>
          <p:nvPr/>
        </p:nvSpPr>
        <p:spPr bwMode="auto">
          <a:xfrm>
            <a:off x="2214564" y="1509713"/>
            <a:ext cx="7697787" cy="4583112"/>
          </a:xfrm>
          <a:prstGeom prst="rect">
            <a:avLst/>
          </a:prstGeom>
          <a:noFill/>
          <a:ln>
            <a:noFill/>
          </a:ln>
          <a:effec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1pPr>
            <a:lvl2pPr marL="568325" indent="-3397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2pPr>
            <a:lvl3pPr marL="917575"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spcBef>
                <a:spcPts val="600"/>
              </a:spcBef>
              <a:defRPr/>
            </a:pPr>
            <a:r>
              <a:rPr lang="en-US" altLang="en-US" sz="2000" b="1" dirty="0">
                <a:latin typeface="Arial" panose="020B0604020202020204" pitchFamily="34" charset="0"/>
                <a:cs typeface="Arial" panose="020B0604020202020204" pitchFamily="34" charset="0"/>
              </a:rPr>
              <a:t>Check your Checklist for 2026-27: Help Us Help You</a:t>
            </a:r>
          </a:p>
          <a:p>
            <a:pPr>
              <a:spcBef>
                <a:spcPts val="600"/>
              </a:spcBef>
              <a:defRPr/>
            </a:pPr>
            <a:endParaRPr lang="en-US" altLang="en-US" sz="2000" b="1" dirty="0">
              <a:latin typeface="Arial" panose="020B0604020202020204" pitchFamily="34" charset="0"/>
              <a:cs typeface="Arial" panose="020B0604020202020204" pitchFamily="34" charset="0"/>
            </a:endParaRPr>
          </a:p>
          <a:p>
            <a:pPr marL="228600" lvl="1" indent="0">
              <a:spcBef>
                <a:spcPts val="600"/>
              </a:spcBef>
              <a:buClr>
                <a:srgbClr val="1E5491"/>
              </a:buClr>
              <a:defRPr/>
            </a:pPr>
            <a:r>
              <a:rPr lang="en-US" altLang="en-US" sz="2000" dirty="0">
                <a:latin typeface="Arial" panose="020B0604020202020204" pitchFamily="34" charset="0"/>
                <a:cs typeface="Arial" panose="020B0604020202020204" pitchFamily="34" charset="0"/>
              </a:rPr>
              <a:t>Enter your club’s  PR Chair’s name and email address on to your Committee List in </a:t>
            </a:r>
            <a:r>
              <a:rPr lang="en-US" altLang="en-US" sz="2000" dirty="0" err="1">
                <a:latin typeface="Arial" panose="020B0604020202020204" pitchFamily="34" charset="0"/>
                <a:cs typeface="Arial" panose="020B0604020202020204" pitchFamily="34" charset="0"/>
              </a:rPr>
              <a:t>Clubrunner</a:t>
            </a:r>
            <a:endParaRPr lang="en-US" altLang="en-US" sz="2000" dirty="0">
              <a:latin typeface="Arial" panose="020B0604020202020204" pitchFamily="34" charset="0"/>
              <a:cs typeface="Arial" panose="020B0604020202020204" pitchFamily="34" charset="0"/>
            </a:endParaRPr>
          </a:p>
          <a:p>
            <a:pPr lvl="1">
              <a:spcBef>
                <a:spcPts val="600"/>
              </a:spcBef>
              <a:buClr>
                <a:srgbClr val="1E5491"/>
              </a:buClr>
              <a:buFont typeface="Times New Roman" panose="02020603050405020304" pitchFamily="18" charset="0"/>
              <a:buAutoNum type="arabicPeriod"/>
              <a:defRPr/>
            </a:pPr>
            <a:endParaRPr lang="en-US" altLang="en-US" sz="20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6910-1282-5CF4-3E8E-CA5824140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160F1-B237-DFDA-B75D-0036EE67D614}"/>
              </a:ext>
            </a:extLst>
          </p:cNvPr>
          <p:cNvSpPr>
            <a:spLocks noGrp="1"/>
          </p:cNvSpPr>
          <p:nvPr>
            <p:ph type="title"/>
          </p:nvPr>
        </p:nvSpPr>
        <p:spPr/>
        <p:txBody>
          <a:bodyPr/>
          <a:lstStyle/>
          <a:p>
            <a:pPr algn="ctr"/>
            <a:r>
              <a:rPr lang="en-CA" dirty="0">
                <a:solidFill>
                  <a:schemeClr val="bg1"/>
                </a:solidFill>
              </a:rPr>
              <a:t>Questions</a:t>
            </a:r>
          </a:p>
        </p:txBody>
      </p:sp>
      <p:sp>
        <p:nvSpPr>
          <p:cNvPr id="3" name="Content Placeholder 2">
            <a:extLst>
              <a:ext uri="{FF2B5EF4-FFF2-40B4-BE49-F238E27FC236}">
                <a16:creationId xmlns:a16="http://schemas.microsoft.com/office/drawing/2014/main" id="{1CDCEC4D-A72D-581F-96B6-D3524BE011BC}"/>
              </a:ext>
            </a:extLst>
          </p:cNvPr>
          <p:cNvSpPr>
            <a:spLocks noGrp="1"/>
          </p:cNvSpPr>
          <p:nvPr>
            <p:ph idx="1"/>
          </p:nvPr>
        </p:nvSpPr>
        <p:spPr/>
        <p:txBody>
          <a:bodyPr/>
          <a:lstStyle/>
          <a:p>
            <a:pPr marL="0" indent="0" algn="ctr">
              <a:buNone/>
            </a:pPr>
            <a:r>
              <a:rPr lang="en-US" altLang="en-US" sz="4800" b="1" dirty="0">
                <a:latin typeface="Arial" panose="020B0604020202020204" pitchFamily="34" charset="0"/>
                <a:cs typeface="Arial" panose="020B0604020202020204" pitchFamily="34" charset="0"/>
              </a:rPr>
              <a:t>2026-27 Our Year Ahead</a:t>
            </a:r>
            <a:br>
              <a:rPr lang="en-US" altLang="en-US" sz="4800" b="1" dirty="0">
                <a:latin typeface="Arial" panose="020B0604020202020204" pitchFamily="34" charset="0"/>
                <a:cs typeface="Arial" panose="020B0604020202020204" pitchFamily="34" charset="0"/>
              </a:rPr>
            </a:br>
            <a:br>
              <a:rPr lang="en-US" altLang="en-US" sz="4800" b="1" dirty="0">
                <a:latin typeface="Arial" panose="020B0604020202020204" pitchFamily="34" charset="0"/>
                <a:cs typeface="Arial" panose="020B0604020202020204" pitchFamily="34" charset="0"/>
              </a:rPr>
            </a:br>
            <a:r>
              <a:rPr lang="en-US" altLang="en-US" sz="4800" b="1" dirty="0">
                <a:latin typeface="Arial" panose="020B0604020202020204" pitchFamily="34" charset="0"/>
                <a:cs typeface="Arial" panose="020B0604020202020204" pitchFamily="34" charset="0"/>
              </a:rPr>
              <a:t>Questions ??</a:t>
            </a:r>
            <a:br>
              <a:rPr lang="en-US" altLang="en-US" b="1" dirty="0">
                <a:latin typeface="Arial" panose="020B0604020202020204" pitchFamily="34" charset="0"/>
                <a:cs typeface="Arial" panose="020B0604020202020204" pitchFamily="34" charset="0"/>
              </a:rPr>
            </a:br>
            <a:endParaRPr lang="en-CA" dirty="0"/>
          </a:p>
        </p:txBody>
      </p:sp>
      <p:sp>
        <p:nvSpPr>
          <p:cNvPr id="4" name="Footer Placeholder 3">
            <a:extLst>
              <a:ext uri="{FF2B5EF4-FFF2-40B4-BE49-F238E27FC236}">
                <a16:creationId xmlns:a16="http://schemas.microsoft.com/office/drawing/2014/main" id="{5D77D6CC-43BB-53D9-DD16-316D97103B68}"/>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5" name="Date Placeholder 4">
            <a:extLst>
              <a:ext uri="{FF2B5EF4-FFF2-40B4-BE49-F238E27FC236}">
                <a16:creationId xmlns:a16="http://schemas.microsoft.com/office/drawing/2014/main" id="{55CC15DE-7589-717F-290C-E06C43F31B61}"/>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6" name="Slide Number Placeholder 5">
            <a:extLst>
              <a:ext uri="{FF2B5EF4-FFF2-40B4-BE49-F238E27FC236}">
                <a16:creationId xmlns:a16="http://schemas.microsoft.com/office/drawing/2014/main" id="{135B6113-D01A-999E-A74F-F1BAA27B0AB1}"/>
              </a:ext>
            </a:extLst>
          </p:cNvPr>
          <p:cNvSpPr>
            <a:spLocks noGrp="1"/>
          </p:cNvSpPr>
          <p:nvPr>
            <p:ph type="sldNum" sz="quarter" idx="12"/>
          </p:nvPr>
        </p:nvSpPr>
        <p:spPr/>
        <p:txBody>
          <a:bodyPr/>
          <a:lstStyle/>
          <a:p>
            <a:fld id="{FCC72C9C-92C7-834B-8975-EA44970B9A3F}" type="slidenum">
              <a:rPr lang="en-US" smtClean="0">
                <a:solidFill>
                  <a:srgbClr val="4472C4"/>
                </a:solidFill>
              </a:rPr>
              <a:t>55</a:t>
            </a:fld>
            <a:endParaRPr lang="en-US" dirty="0">
              <a:solidFill>
                <a:srgbClr val="4472C4"/>
              </a:solidFill>
            </a:endParaRPr>
          </a:p>
        </p:txBody>
      </p:sp>
    </p:spTree>
    <p:extLst>
      <p:ext uri="{BB962C8B-B14F-4D97-AF65-F5344CB8AC3E}">
        <p14:creationId xmlns:p14="http://schemas.microsoft.com/office/powerpoint/2010/main" val="29315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994E-1732-529E-60AB-C26FAA8EA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EF832-B386-EAF9-6254-4BD7E4E70157}"/>
              </a:ext>
            </a:extLst>
          </p:cNvPr>
          <p:cNvSpPr>
            <a:spLocks noGrp="1"/>
          </p:cNvSpPr>
          <p:nvPr>
            <p:ph type="title"/>
          </p:nvPr>
        </p:nvSpPr>
        <p:spPr/>
        <p:txBody>
          <a:bodyPr>
            <a:normAutofit/>
          </a:bodyPr>
          <a:lstStyle/>
          <a:p>
            <a:pPr algn="ctr"/>
            <a:r>
              <a:rPr lang="en-US" altLang="en-US" sz="3600" dirty="0">
                <a:solidFill>
                  <a:schemeClr val="bg1"/>
                </a:solidFill>
                <a:latin typeface="Arial" panose="020B0604020202020204" pitchFamily="34" charset="0"/>
                <a:cs typeface="Arial" panose="020B0604020202020204" pitchFamily="34" charset="0"/>
              </a:rPr>
              <a:t>Why a Positive Public Image ?</a:t>
            </a:r>
            <a:br>
              <a:rPr lang="en-US" altLang="en-US" sz="3600" dirty="0">
                <a:solidFill>
                  <a:schemeClr val="bg1"/>
                </a:solidFill>
                <a:latin typeface="Arial" panose="020B0604020202020204" pitchFamily="34" charset="0"/>
                <a:cs typeface="Arial" panose="020B0604020202020204" pitchFamily="34" charset="0"/>
              </a:rPr>
            </a:br>
            <a:r>
              <a:rPr lang="en-US" altLang="en-US" sz="3600" dirty="0">
                <a:solidFill>
                  <a:schemeClr val="bg1"/>
                </a:solidFill>
                <a:latin typeface="Arial" panose="020B0604020202020204" pitchFamily="34" charset="0"/>
                <a:cs typeface="Arial" panose="020B0604020202020204" pitchFamily="34" charset="0"/>
              </a:rPr>
              <a:t>Here’s The Bottom Line</a:t>
            </a:r>
            <a:endParaRPr lang="en-CA" sz="3600" dirty="0">
              <a:solidFill>
                <a:schemeClr val="bg1"/>
              </a:solidFill>
            </a:endParaRPr>
          </a:p>
        </p:txBody>
      </p:sp>
      <p:sp>
        <p:nvSpPr>
          <p:cNvPr id="3" name="Content Placeholder 2">
            <a:extLst>
              <a:ext uri="{FF2B5EF4-FFF2-40B4-BE49-F238E27FC236}">
                <a16:creationId xmlns:a16="http://schemas.microsoft.com/office/drawing/2014/main" id="{A1CD4DDA-0594-4B51-A42A-FE719DE606F5}"/>
              </a:ext>
            </a:extLst>
          </p:cNvPr>
          <p:cNvSpPr>
            <a:spLocks noGrp="1"/>
          </p:cNvSpPr>
          <p:nvPr>
            <p:ph idx="1"/>
          </p:nvPr>
        </p:nvSpPr>
        <p:spPr/>
        <p:txBody>
          <a:bodyPr/>
          <a:lstStyle/>
          <a:p>
            <a:pPr>
              <a:spcBef>
                <a:spcPts val="800"/>
              </a:spcBef>
              <a:defRPr/>
            </a:pPr>
            <a:r>
              <a:rPr lang="en-US" altLang="en-US" sz="3200" dirty="0"/>
              <a:t>When your Rotary Club has a </a:t>
            </a:r>
            <a:r>
              <a:rPr lang="en-US" altLang="en-US" sz="3200" b="1" dirty="0"/>
              <a:t>positive  public image</a:t>
            </a:r>
            <a:r>
              <a:rPr lang="en-US" altLang="en-US" sz="3200" dirty="0"/>
              <a:t>:</a:t>
            </a:r>
          </a:p>
          <a:p>
            <a:pPr>
              <a:spcBef>
                <a:spcPts val="800"/>
              </a:spcBef>
              <a:defRPr/>
            </a:pPr>
            <a:endParaRPr lang="en-US" altLang="en-US" sz="3200" dirty="0"/>
          </a:p>
          <a:p>
            <a:pPr>
              <a:spcBef>
                <a:spcPts val="700"/>
              </a:spcBef>
              <a:defRPr/>
            </a:pPr>
            <a:r>
              <a:rPr lang="en-US" altLang="en-US" dirty="0"/>
              <a:t>your current members are </a:t>
            </a:r>
            <a:r>
              <a:rPr lang="en-US" altLang="en-US" b="1" dirty="0"/>
              <a:t>motivated</a:t>
            </a:r>
            <a:r>
              <a:rPr lang="en-US" altLang="en-US" dirty="0"/>
              <a:t> to be active </a:t>
            </a:r>
          </a:p>
          <a:p>
            <a:pPr marL="2057400" indent="-215900">
              <a:spcBef>
                <a:spcPts val="900"/>
              </a:spcBef>
              <a:defRPr/>
            </a:pPr>
            <a:r>
              <a:rPr lang="en-US" altLang="en-US" dirty="0"/>
              <a:t>              </a:t>
            </a:r>
            <a:r>
              <a:rPr lang="en-US" altLang="en-US" sz="3600" dirty="0"/>
              <a:t>AND</a:t>
            </a:r>
          </a:p>
          <a:p>
            <a:pPr>
              <a:spcBef>
                <a:spcPts val="700"/>
              </a:spcBef>
              <a:defRPr/>
            </a:pPr>
            <a:r>
              <a:rPr lang="en-US" altLang="en-US" dirty="0"/>
              <a:t> prospective members are </a:t>
            </a:r>
            <a:r>
              <a:rPr lang="en-US" altLang="en-US" b="1" dirty="0"/>
              <a:t>eager</a:t>
            </a:r>
            <a:r>
              <a:rPr lang="en-US" altLang="en-US" dirty="0"/>
              <a:t> to join your club.</a:t>
            </a:r>
          </a:p>
          <a:p>
            <a:endParaRPr lang="en-CA" dirty="0"/>
          </a:p>
        </p:txBody>
      </p:sp>
      <p:sp>
        <p:nvSpPr>
          <p:cNvPr id="4" name="Footer Placeholder 3">
            <a:extLst>
              <a:ext uri="{FF2B5EF4-FFF2-40B4-BE49-F238E27FC236}">
                <a16:creationId xmlns:a16="http://schemas.microsoft.com/office/drawing/2014/main" id="{55FF5D58-97D5-7217-1B31-60FA84E2D848}"/>
              </a:ext>
            </a:extLst>
          </p:cNvPr>
          <p:cNvSpPr>
            <a:spLocks noGrp="1"/>
          </p:cNvSpPr>
          <p:nvPr>
            <p:ph type="ftr" sz="quarter" idx="11"/>
          </p:nvPr>
        </p:nvSpPr>
        <p:spPr/>
        <p:txBody>
          <a:bodyPr/>
          <a:lstStyle/>
          <a:p>
            <a:r>
              <a:rPr lang="en-US" dirty="0">
                <a:solidFill>
                  <a:srgbClr val="4472C4"/>
                </a:solidFill>
              </a:rPr>
              <a:t>President Elect &amp; Assistant Governor Learning - Oshawa</a:t>
            </a:r>
          </a:p>
        </p:txBody>
      </p:sp>
      <p:sp>
        <p:nvSpPr>
          <p:cNvPr id="5" name="Date Placeholder 4">
            <a:extLst>
              <a:ext uri="{FF2B5EF4-FFF2-40B4-BE49-F238E27FC236}">
                <a16:creationId xmlns:a16="http://schemas.microsoft.com/office/drawing/2014/main" id="{9464422B-1236-2DAF-A823-585F5BDB4264}"/>
              </a:ext>
            </a:extLst>
          </p:cNvPr>
          <p:cNvSpPr>
            <a:spLocks noGrp="1"/>
          </p:cNvSpPr>
          <p:nvPr>
            <p:ph type="dt" sz="half" idx="10"/>
          </p:nvPr>
        </p:nvSpPr>
        <p:spPr/>
        <p:txBody>
          <a:bodyPr/>
          <a:lstStyle/>
          <a:p>
            <a:r>
              <a:rPr lang="en-US" dirty="0">
                <a:solidFill>
                  <a:srgbClr val="4472C4"/>
                </a:solidFill>
              </a:rPr>
              <a:t>Saturday, 7</a:t>
            </a:r>
            <a:r>
              <a:rPr lang="en-US" baseline="30000" dirty="0">
                <a:solidFill>
                  <a:srgbClr val="4472C4"/>
                </a:solidFill>
              </a:rPr>
              <a:t>th</a:t>
            </a:r>
            <a:r>
              <a:rPr lang="en-US" dirty="0">
                <a:solidFill>
                  <a:srgbClr val="4472C4"/>
                </a:solidFill>
              </a:rPr>
              <a:t>  February 2026</a:t>
            </a:r>
          </a:p>
        </p:txBody>
      </p:sp>
      <p:sp>
        <p:nvSpPr>
          <p:cNvPr id="6" name="Slide Number Placeholder 5">
            <a:extLst>
              <a:ext uri="{FF2B5EF4-FFF2-40B4-BE49-F238E27FC236}">
                <a16:creationId xmlns:a16="http://schemas.microsoft.com/office/drawing/2014/main" id="{FF96B361-7CF3-0102-A8BE-5B87BEBD3F22}"/>
              </a:ext>
            </a:extLst>
          </p:cNvPr>
          <p:cNvSpPr>
            <a:spLocks noGrp="1"/>
          </p:cNvSpPr>
          <p:nvPr>
            <p:ph type="sldNum" sz="quarter" idx="12"/>
          </p:nvPr>
        </p:nvSpPr>
        <p:spPr/>
        <p:txBody>
          <a:bodyPr/>
          <a:lstStyle/>
          <a:p>
            <a:fld id="{FCC72C9C-92C7-834B-8975-EA44970B9A3F}" type="slidenum">
              <a:rPr lang="en-US" smtClean="0">
                <a:solidFill>
                  <a:srgbClr val="4472C4"/>
                </a:solidFill>
              </a:rPr>
              <a:t>6</a:t>
            </a:fld>
            <a:endParaRPr lang="en-US" dirty="0">
              <a:solidFill>
                <a:srgbClr val="4472C4"/>
              </a:solidFill>
            </a:endParaRPr>
          </a:p>
        </p:txBody>
      </p:sp>
    </p:spTree>
    <p:extLst>
      <p:ext uri="{BB962C8B-B14F-4D97-AF65-F5344CB8AC3E}">
        <p14:creationId xmlns:p14="http://schemas.microsoft.com/office/powerpoint/2010/main" val="124802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9025C23A-13C7-E954-56B4-BEFE7B4B83C9}"/>
              </a:ext>
            </a:extLst>
          </p:cNvPr>
          <p:cNvSpPr txBox="1">
            <a:spLocks noChangeArrowheads="1"/>
          </p:cNvSpPr>
          <p:nvPr/>
        </p:nvSpPr>
        <p:spPr bwMode="auto">
          <a:xfrm>
            <a:off x="4724400" y="6400800"/>
            <a:ext cx="2133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200" b="1">
                <a:solidFill>
                  <a:srgbClr val="000000"/>
                </a:solidFill>
                <a:latin typeface="Arial" panose="020B0604020202020204" pitchFamily="34" charset="0"/>
                <a:cs typeface="Arial" panose="020B0604020202020204" pitchFamily="34" charset="0"/>
              </a:rPr>
              <a:t>Slide </a:t>
            </a:r>
            <a:fld id="{EE560385-9EE6-4E5D-8B3F-3CBCAF64DA50}" type="slidenum">
              <a:rPr lang="en-US" altLang="en-US" sz="1200" b="1">
                <a:solidFill>
                  <a:srgbClr val="000000"/>
                </a:solidFill>
                <a:latin typeface="Arial" panose="020B0604020202020204" pitchFamily="34" charset="0"/>
                <a:cs typeface="Arial" panose="020B0604020202020204" pitchFamily="34" charset="0"/>
              </a:rPr>
              <a:pPr algn="ctr" eaLnBrk="1" hangingPunct="1">
                <a:lnSpc>
                  <a:spcPct val="100000"/>
                </a:lnSpc>
                <a:spcBef>
                  <a:spcPct val="0"/>
                </a:spcBef>
                <a:buFontTx/>
                <a:buNone/>
              </a:pPr>
              <a:t>7</a:t>
            </a:fld>
            <a:endParaRPr lang="en-US" altLang="en-US" sz="1200" b="1">
              <a:solidFill>
                <a:srgbClr val="000000"/>
              </a:solidFill>
              <a:latin typeface="Arial" panose="020B0604020202020204" pitchFamily="34" charset="0"/>
              <a:cs typeface="Arial" panose="020B0604020202020204" pitchFamily="34" charset="0"/>
            </a:endParaRPr>
          </a:p>
        </p:txBody>
      </p:sp>
      <p:sp>
        <p:nvSpPr>
          <p:cNvPr id="17411" name="Text Box 2">
            <a:extLst>
              <a:ext uri="{FF2B5EF4-FFF2-40B4-BE49-F238E27FC236}">
                <a16:creationId xmlns:a16="http://schemas.microsoft.com/office/drawing/2014/main" id="{42F43E34-EA4C-C860-DB6F-941CD0D52CFB}"/>
              </a:ext>
            </a:extLst>
          </p:cNvPr>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2400" b="1">
              <a:solidFill>
                <a:srgbClr val="000000"/>
              </a:solidFill>
              <a:latin typeface="Arial" panose="020B0604020202020204" pitchFamily="34" charset="0"/>
              <a:cs typeface="Arial" panose="020B0604020202020204" pitchFamily="34" charset="0"/>
            </a:endParaRPr>
          </a:p>
        </p:txBody>
      </p:sp>
      <p:sp>
        <p:nvSpPr>
          <p:cNvPr id="10243" name="Text Box 3">
            <a:extLst>
              <a:ext uri="{FF2B5EF4-FFF2-40B4-BE49-F238E27FC236}">
                <a16:creationId xmlns:a16="http://schemas.microsoft.com/office/drawing/2014/main" id="{86D0BB63-BC37-D1C2-7728-86655DFC6DB5}"/>
              </a:ext>
            </a:extLst>
          </p:cNvPr>
          <p:cNvSpPr txBox="1">
            <a:spLocks noChangeArrowheads="1"/>
          </p:cNvSpPr>
          <p:nvPr/>
        </p:nvSpPr>
        <p:spPr bwMode="auto">
          <a:xfrm>
            <a:off x="1847850" y="765175"/>
            <a:ext cx="8362950" cy="5360988"/>
          </a:xfrm>
          <a:prstGeom prst="rect">
            <a:avLst/>
          </a:prstGeom>
          <a:noFill/>
          <a:ln>
            <a:noFill/>
          </a:ln>
          <a:effectLst/>
        </p:spPr>
        <p:txBody>
          <a:bodyPr/>
          <a:lstStyle>
            <a:lvl1pPr marL="309563" indent="-30956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1pPr>
            <a:lvl2pPr marL="709613" indent="-252413">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2pPr>
            <a:lvl3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3pPr>
            <a:lvl4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4pPr>
            <a:lvl5pPr>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09563" algn="l"/>
                <a:tab pos="766763" algn="l"/>
                <a:tab pos="1223963" algn="l"/>
                <a:tab pos="1681163" algn="l"/>
                <a:tab pos="2138363" algn="l"/>
                <a:tab pos="2595563" algn="l"/>
                <a:tab pos="3052763" algn="l"/>
                <a:tab pos="3509963" algn="l"/>
                <a:tab pos="3967163" algn="l"/>
                <a:tab pos="4424363" algn="l"/>
                <a:tab pos="4881563" algn="l"/>
                <a:tab pos="5338763" algn="l"/>
                <a:tab pos="5795963" algn="l"/>
                <a:tab pos="6253163" algn="l"/>
                <a:tab pos="6710363" algn="l"/>
                <a:tab pos="7167563" algn="l"/>
                <a:tab pos="7624763" algn="l"/>
                <a:tab pos="8081963" algn="l"/>
                <a:tab pos="8539163" algn="l"/>
                <a:tab pos="8996363" algn="l"/>
                <a:tab pos="9453563" algn="l"/>
              </a:tabLst>
              <a:defRPr>
                <a:solidFill>
                  <a:srgbClr val="000000"/>
                </a:solidFill>
                <a:latin typeface="Arial" panose="020B0604020202020204" pitchFamily="34" charset="0"/>
                <a:cs typeface="Arial" panose="020B0604020202020204" pitchFamily="34" charset="0"/>
              </a:defRPr>
            </a:lvl9pPr>
          </a:lstStyle>
          <a:p>
            <a:pPr marL="0" indent="0">
              <a:spcBef>
                <a:spcPts val="800"/>
              </a:spcBef>
              <a:buClr>
                <a:srgbClr val="333399"/>
              </a:buClr>
              <a:buSzPct val="100000"/>
              <a:defRPr/>
            </a:pPr>
            <a:r>
              <a:rPr lang="en-US" altLang="en-US" sz="3200" dirty="0">
                <a:solidFill>
                  <a:schemeClr val="tx1"/>
                </a:solidFill>
              </a:rPr>
              <a:t>This </a:t>
            </a:r>
            <a:r>
              <a:rPr lang="en-US" altLang="en-US" sz="3200" dirty="0" err="1">
                <a:solidFill>
                  <a:schemeClr val="tx1"/>
                </a:solidFill>
              </a:rPr>
              <a:t>powerpoint</a:t>
            </a:r>
            <a:r>
              <a:rPr lang="en-US" altLang="en-US" sz="3200" dirty="0">
                <a:solidFill>
                  <a:schemeClr val="tx1"/>
                </a:solidFill>
              </a:rPr>
              <a:t> presentation, in its entirety,  will be seen on the ‘www.rotary7070.org’ District website</a:t>
            </a:r>
          </a:p>
          <a:p>
            <a:pPr marL="341313">
              <a:spcBef>
                <a:spcPts val="800"/>
              </a:spcBef>
              <a:buSzPct val="100000"/>
              <a:defRPr/>
            </a:pPr>
            <a:endParaRPr lang="en-US" altLang="en-US" sz="2400" dirty="0">
              <a:solidFill>
                <a:schemeClr val="tx1"/>
              </a:solidFill>
            </a:endParaRPr>
          </a:p>
          <a:p>
            <a:pPr lvl="1">
              <a:spcBef>
                <a:spcPts val="700"/>
              </a:spcBef>
              <a:buClr>
                <a:srgbClr val="333399"/>
              </a:buClr>
              <a:buSzPct val="100000"/>
              <a:buFont typeface="Arial" panose="020B0604020202020204" pitchFamily="34" charset="0"/>
              <a:buChar char="–"/>
              <a:defRPr/>
            </a:pPr>
            <a:r>
              <a:rPr lang="en-US" altLang="en-US" sz="2800" dirty="0">
                <a:solidFill>
                  <a:schemeClr val="tx1"/>
                </a:solidFill>
              </a:rPr>
              <a:t>Go to the “About 7070” tab at the top of the page</a:t>
            </a:r>
          </a:p>
          <a:p>
            <a:pPr marL="741363" lvl="1">
              <a:spcBef>
                <a:spcPts val="700"/>
              </a:spcBef>
              <a:buSzPct val="100000"/>
              <a:defRPr/>
            </a:pPr>
            <a:endParaRPr lang="en-US" altLang="en-US" sz="2800" dirty="0">
              <a:solidFill>
                <a:schemeClr val="tx1"/>
              </a:solidFill>
            </a:endParaRPr>
          </a:p>
          <a:p>
            <a:pPr lvl="1">
              <a:spcBef>
                <a:spcPts val="700"/>
              </a:spcBef>
              <a:buClr>
                <a:srgbClr val="333399"/>
              </a:buClr>
              <a:buSzPct val="100000"/>
              <a:buFont typeface="Arial" panose="020B0604020202020204" pitchFamily="34" charset="0"/>
              <a:buChar char="–"/>
              <a:defRPr/>
            </a:pPr>
            <a:r>
              <a:rPr lang="en-US" altLang="en-US" sz="2800" dirty="0">
                <a:solidFill>
                  <a:schemeClr val="tx1"/>
                </a:solidFill>
              </a:rPr>
              <a:t>Scroll down and click on the tab “PELS 2026-27 and you will find  Public Relations For Your Club”</a:t>
            </a:r>
          </a:p>
          <a:p>
            <a:pPr marL="341313">
              <a:spcBef>
                <a:spcPts val="800"/>
              </a:spcBef>
              <a:buSzPct val="100000"/>
              <a:defRPr/>
            </a:pPr>
            <a:endParaRPr lang="en-US" altLang="en-US" sz="2800" dirty="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BE754CF2-C45D-D04B-28D8-402FB317BA9A}"/>
              </a:ext>
            </a:extLst>
          </p:cNvPr>
          <p:cNvSpPr>
            <a:spLocks noGrp="1" noChangeArrowheads="1"/>
          </p:cNvSpPr>
          <p:nvPr>
            <p:ph type="title"/>
          </p:nvPr>
        </p:nvSpPr>
        <p:spPr>
          <a:xfrm>
            <a:off x="1283855" y="260350"/>
            <a:ext cx="9827490" cy="1143000"/>
          </a:xfrm>
        </p:spPr>
        <p:txBody>
          <a:bodyPr rtlCol="0">
            <a:normAutofit fontScale="90000"/>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en-US" dirty="0">
                <a:solidFill>
                  <a:schemeClr val="bg1"/>
                </a:solidFill>
                <a:latin typeface="Arial" panose="020B0604020202020204" pitchFamily="34" charset="0"/>
                <a:cs typeface="Arial" panose="020B0604020202020204" pitchFamily="34" charset="0"/>
              </a:rPr>
              <a:t>A Public Relations checklist for your club</a:t>
            </a:r>
          </a:p>
        </p:txBody>
      </p:sp>
      <p:sp>
        <p:nvSpPr>
          <p:cNvPr id="4" name="Date Placeholder 3">
            <a:extLst>
              <a:ext uri="{FF2B5EF4-FFF2-40B4-BE49-F238E27FC236}">
                <a16:creationId xmlns:a16="http://schemas.microsoft.com/office/drawing/2014/main" id="{85CF7806-BA68-FEF3-B04A-96204978ACAA}"/>
              </a:ext>
            </a:extLst>
          </p:cNvPr>
          <p:cNvSpPr>
            <a:spLocks noGrp="1"/>
          </p:cNvSpPr>
          <p:nvPr>
            <p:ph type="dt" sz="quarter" idx="10"/>
          </p:nvPr>
        </p:nvSpPr>
        <p:spPr/>
        <p:txBody>
          <a:bodyPr/>
          <a:lstStyle/>
          <a:p>
            <a:pPr>
              <a:defRPr/>
            </a:pPr>
            <a:endParaRPr lang="en-CA" altLang="en-US"/>
          </a:p>
        </p:txBody>
      </p:sp>
      <p:sp>
        <p:nvSpPr>
          <p:cNvPr id="12290" name="Text Box 2">
            <a:extLst>
              <a:ext uri="{FF2B5EF4-FFF2-40B4-BE49-F238E27FC236}">
                <a16:creationId xmlns:a16="http://schemas.microsoft.com/office/drawing/2014/main" id="{57B4B7D5-6F02-2868-9223-BCBAA4DCE3BC}"/>
              </a:ext>
            </a:extLst>
          </p:cNvPr>
          <p:cNvSpPr txBox="1">
            <a:spLocks noChangeArrowheads="1"/>
          </p:cNvSpPr>
          <p:nvPr/>
        </p:nvSpPr>
        <p:spPr bwMode="auto">
          <a:xfrm>
            <a:off x="2351089" y="1430338"/>
            <a:ext cx="7769225" cy="4730317"/>
          </a:xfrm>
          <a:prstGeom prst="rect">
            <a:avLst/>
          </a:prstGeom>
          <a:noFill/>
          <a:ln>
            <a:noFill/>
          </a:ln>
          <a:effectLst/>
        </p:spPr>
        <p:txBody>
          <a:bodyPr lIns="90000" tIns="46800" rIns="90000" bIns="4680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panose="020B0604020202020204" pitchFamily="34" charset="0"/>
                <a:cs typeface="Arial" panose="020B0604020202020204" pitchFamily="34" charset="0"/>
              </a:defRPr>
            </a:lvl9pPr>
          </a:lstStyle>
          <a:p>
            <a:pPr marL="3175" indent="0">
              <a:spcBef>
                <a:spcPts val="700"/>
              </a:spcBef>
              <a:defRPr/>
            </a:pPr>
            <a:r>
              <a:rPr lang="en-US" altLang="en-US" sz="2800" b="1" dirty="0">
                <a:solidFill>
                  <a:schemeClr val="tx1"/>
                </a:solidFill>
                <a:ea typeface="Microsoft YaHei" panose="020B0503020204020204" pitchFamily="34" charset="-122"/>
              </a:rPr>
              <a:t>Check your PR Checklist:</a:t>
            </a:r>
          </a:p>
          <a:p>
            <a:pPr marL="460375" indent="-457200">
              <a:spcBef>
                <a:spcPts val="600"/>
              </a:spcBef>
              <a:buClr>
                <a:srgbClr val="1E5491"/>
              </a:buClr>
              <a:buFont typeface="+mj-lt"/>
              <a:buAutoNum type="arabicPeriod"/>
              <a:defRPr/>
            </a:pPr>
            <a:r>
              <a:rPr lang="en-US" altLang="en-US" sz="2000" dirty="0">
                <a:solidFill>
                  <a:schemeClr val="tx1"/>
                </a:solidFill>
              </a:rPr>
              <a:t>Does your club have a Public Image Director and Chair and a Committee? Is there someone in your club designated to take photos, update your website and post on social media?</a:t>
            </a:r>
          </a:p>
          <a:p>
            <a:pPr marL="460375" indent="-457200">
              <a:spcBef>
                <a:spcPts val="600"/>
              </a:spcBef>
              <a:buClr>
                <a:srgbClr val="1E5491"/>
              </a:buClr>
              <a:buFont typeface="+mj-lt"/>
              <a:buAutoNum type="arabicPeriod"/>
              <a:defRPr/>
            </a:pPr>
            <a:endParaRPr lang="en-US" altLang="en-US" sz="2000" dirty="0">
              <a:solidFill>
                <a:schemeClr val="tx1"/>
              </a:solidFill>
            </a:endParaRPr>
          </a:p>
          <a:p>
            <a:pPr marL="460375" indent="-457200">
              <a:spcBef>
                <a:spcPts val="600"/>
              </a:spcBef>
              <a:buClr>
                <a:srgbClr val="1E5491"/>
              </a:buClr>
              <a:buFont typeface="+mj-lt"/>
              <a:buAutoNum type="arabicPeriod"/>
              <a:defRPr/>
            </a:pPr>
            <a:r>
              <a:rPr lang="en-US" altLang="en-US" sz="2000" dirty="0">
                <a:solidFill>
                  <a:schemeClr val="tx1"/>
                </a:solidFill>
              </a:rPr>
              <a:t>Do you know the media in your area?</a:t>
            </a:r>
          </a:p>
          <a:p>
            <a:pPr marL="460375" indent="-457200">
              <a:spcBef>
                <a:spcPts val="600"/>
              </a:spcBef>
              <a:buClr>
                <a:srgbClr val="1E5491"/>
              </a:buClr>
              <a:buFont typeface="+mj-lt"/>
              <a:buAutoNum type="arabicPeriod"/>
              <a:defRPr/>
            </a:pPr>
            <a:r>
              <a:rPr lang="en-US" altLang="en-US" sz="2000" dirty="0">
                <a:solidFill>
                  <a:schemeClr val="tx1"/>
                </a:solidFill>
              </a:rPr>
              <a:t>Do you send out press releases &amp; posts on Social media?</a:t>
            </a:r>
          </a:p>
          <a:p>
            <a:pPr marL="460375" indent="-457200">
              <a:spcBef>
                <a:spcPts val="600"/>
              </a:spcBef>
              <a:buClr>
                <a:srgbClr val="1E5491"/>
              </a:buClr>
              <a:buFont typeface="+mj-lt"/>
              <a:buAutoNum type="arabicPeriod"/>
              <a:defRPr/>
            </a:pPr>
            <a:r>
              <a:rPr lang="en-US" altLang="en-US" sz="2000" dirty="0">
                <a:solidFill>
                  <a:schemeClr val="tx1"/>
                </a:solidFill>
              </a:rPr>
              <a:t>Are News media members of your club? </a:t>
            </a:r>
          </a:p>
          <a:p>
            <a:pPr marL="460375" indent="-457200">
              <a:spcBef>
                <a:spcPts val="600"/>
              </a:spcBef>
              <a:buClr>
                <a:srgbClr val="1E5491"/>
              </a:buClr>
              <a:buFont typeface="+mj-lt"/>
              <a:buAutoNum type="arabicPeriod"/>
              <a:defRPr/>
            </a:pPr>
            <a:r>
              <a:rPr lang="en-US" altLang="en-US" sz="2000" dirty="0">
                <a:solidFill>
                  <a:schemeClr val="tx1"/>
                </a:solidFill>
              </a:rPr>
              <a:t>Who are your publics?</a:t>
            </a:r>
          </a:p>
          <a:p>
            <a:pPr marL="460375" indent="-457200">
              <a:spcBef>
                <a:spcPts val="600"/>
              </a:spcBef>
              <a:buClr>
                <a:srgbClr val="1E5491"/>
              </a:buClr>
              <a:buFont typeface="+mj-lt"/>
              <a:buAutoNum type="arabicPeriod"/>
              <a:defRPr/>
            </a:pPr>
            <a:r>
              <a:rPr lang="en-US" altLang="en-US" sz="2000" dirty="0">
                <a:solidFill>
                  <a:schemeClr val="tx1"/>
                </a:solidFill>
              </a:rPr>
              <a:t>Are you using the Tools of the Trade – Resources?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Title 4">
            <a:extLst>
              <a:ext uri="{FF2B5EF4-FFF2-40B4-BE49-F238E27FC236}">
                <a16:creationId xmlns:a16="http://schemas.microsoft.com/office/drawing/2014/main" id="{7E025090-6D99-8D56-79F2-01A5F825ABE5}"/>
              </a:ext>
            </a:extLst>
          </p:cNvPr>
          <p:cNvSpPr txBox="1">
            <a:spLocks noGrp="1"/>
          </p:cNvSpPr>
          <p:nvPr>
            <p:ph type="title"/>
          </p:nvPr>
        </p:nvSpPr>
        <p:spPr>
          <a:xfrm>
            <a:off x="1781174" y="215900"/>
            <a:ext cx="9247043" cy="1012827"/>
          </a:xfrm>
        </p:spPr>
        <p:txBody>
          <a:bodyPr>
            <a:normAutofit/>
          </a:bodyPr>
          <a:lstStyle/>
          <a:p>
            <a:pPr algn="ctr" eaLnBrk="1" hangingPunct="1">
              <a:defRPr/>
            </a:pPr>
            <a:r>
              <a:rPr lang="en-US" altLang="en-US" sz="2700" b="1" dirty="0"/>
              <a:t> </a:t>
            </a:r>
            <a:r>
              <a:rPr lang="en-US" altLang="en-US" sz="3600" dirty="0">
                <a:latin typeface="Arial" panose="020B0604020202020204" pitchFamily="34" charset="0"/>
                <a:cs typeface="Arial" panose="020B0604020202020204" pitchFamily="34" charset="0"/>
              </a:rPr>
              <a:t>PUBLIC IMAGE CHECKLIST &amp; </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WEB PRESENCE ASSESSMENT</a:t>
            </a:r>
          </a:p>
        </p:txBody>
      </p:sp>
      <p:sp>
        <p:nvSpPr>
          <p:cNvPr id="889" name="Content Placeholder 7">
            <a:extLst>
              <a:ext uri="{FF2B5EF4-FFF2-40B4-BE49-F238E27FC236}">
                <a16:creationId xmlns:a16="http://schemas.microsoft.com/office/drawing/2014/main" id="{83DB9D5D-BBE6-E022-8F24-4483F09EFF50}"/>
              </a:ext>
            </a:extLst>
          </p:cNvPr>
          <p:cNvSpPr txBox="1">
            <a:spLocks noGrp="1"/>
          </p:cNvSpPr>
          <p:nvPr>
            <p:ph type="body" idx="1"/>
          </p:nvPr>
        </p:nvSpPr>
        <p:spPr>
          <a:xfrm>
            <a:off x="1781175" y="1773239"/>
            <a:ext cx="8566150" cy="4751387"/>
          </a:xfrm>
        </p:spPr>
        <p:txBody>
          <a:bodyPr>
            <a:noAutofit/>
          </a:bodyPr>
          <a:lstStyle/>
          <a:p>
            <a:pPr marL="0" indent="0">
              <a:lnSpc>
                <a:spcPct val="100000"/>
              </a:lnSpc>
              <a:spcBef>
                <a:spcPts val="450"/>
              </a:spcBef>
              <a:buNone/>
              <a:defRPr/>
            </a:pPr>
            <a:r>
              <a:rPr lang="en-US" altLang="en-US" b="1" dirty="0"/>
              <a:t>SHARE THESE WITH YOUR BOARD OF DIRECTORS, YOUR PUBLIC IMAGE COMMITTEE, AND ALL OF YOUR CLUB MEMBERS</a:t>
            </a:r>
          </a:p>
          <a:p>
            <a:pPr marL="0" indent="0">
              <a:lnSpc>
                <a:spcPct val="100000"/>
              </a:lnSpc>
              <a:spcBef>
                <a:spcPts val="450"/>
              </a:spcBef>
              <a:buNone/>
              <a:defRPr/>
            </a:pPr>
            <a:r>
              <a:rPr lang="en-US" altLang="en-US" dirty="0">
                <a:solidFill>
                  <a:srgbClr val="000000"/>
                </a:solidFill>
                <a:latin typeface="Arial" panose="020B0604020202020204" pitchFamily="34" charset="0"/>
                <a:cs typeface="Arial" panose="020B0604020202020204" pitchFamily="34" charset="0"/>
              </a:rPr>
              <a:t>Club Public Image Checklist                       Club Web Presence Assessment</a:t>
            </a:r>
          </a:p>
          <a:p>
            <a:pPr marL="348853" indent="-342900">
              <a:lnSpc>
                <a:spcPct val="100000"/>
              </a:lnSpc>
              <a:spcBef>
                <a:spcPts val="450"/>
              </a:spcBef>
              <a:buFontTx/>
              <a:buAutoNum type="arabicPeriod" startAt="10"/>
              <a:defRPr/>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ts val="450"/>
              </a:spcBef>
              <a:buNone/>
              <a:defRPr/>
            </a:pPr>
            <a:endParaRPr lang="en-US" altLang="en-US" sz="2400" dirty="0">
              <a:solidFill>
                <a:srgbClr val="000000"/>
              </a:solidFill>
              <a:latin typeface="Arial" panose="020B0604020202020204" pitchFamily="34" charset="0"/>
              <a:cs typeface="Arial" panose="020B0604020202020204" pitchFamily="34" charset="0"/>
            </a:endParaRPr>
          </a:p>
          <a:p>
            <a:pPr>
              <a:defRPr/>
            </a:pPr>
            <a:endParaRPr lang="en-US" altLang="en-US" sz="2400" dirty="0"/>
          </a:p>
        </p:txBody>
      </p:sp>
      <p:sp>
        <p:nvSpPr>
          <p:cNvPr id="890" name="Slide Number Placeholder 2">
            <a:extLst>
              <a:ext uri="{FF2B5EF4-FFF2-40B4-BE49-F238E27FC236}">
                <a16:creationId xmlns:a16="http://schemas.microsoft.com/office/drawing/2014/main" id="{1AF34EC0-9A6E-95EC-B84E-FB07330676D9}"/>
              </a:ext>
            </a:extLst>
          </p:cNvPr>
          <p:cNvSpPr>
            <a:spLocks noGrp="1"/>
          </p:cNvSpPr>
          <p:nvPr>
            <p:ph type="sldNum" sz="quarter" idx="10"/>
          </p:nvPr>
        </p:nvSpPr>
        <p:spPr>
          <a:xfrm>
            <a:off x="10437814" y="981075"/>
            <a:ext cx="141287" cy="198438"/>
          </a:xfrm>
        </p:spPr>
        <p:txBody>
          <a:bodyPr/>
          <a:lstStyle/>
          <a:p>
            <a:pPr defTabSz="685800" hangingPunct="0">
              <a:defRPr/>
            </a:pPr>
            <a:fld id="{C7DADD31-F40B-44C5-A517-437290CC3A68}" type="slidenum">
              <a:rPr sz="900" kern="0">
                <a:latin typeface="Arial"/>
                <a:cs typeface="Arial"/>
                <a:sym typeface="Arial"/>
              </a:rPr>
              <a:pPr defTabSz="685800" hangingPunct="0">
                <a:defRPr/>
              </a:pPr>
              <a:t>9</a:t>
            </a:fld>
            <a:endParaRPr sz="900" kern="0">
              <a:latin typeface="Arial"/>
              <a:cs typeface="Arial"/>
              <a:sym typeface="Arial"/>
            </a:endParaRPr>
          </a:p>
        </p:txBody>
      </p:sp>
      <p:pic>
        <p:nvPicPr>
          <p:cNvPr id="21509" name="Picture 2">
            <a:extLst>
              <a:ext uri="{FF2B5EF4-FFF2-40B4-BE49-F238E27FC236}">
                <a16:creationId xmlns:a16="http://schemas.microsoft.com/office/drawing/2014/main" id="{E65CFDE1-E30F-0197-B063-952DC7365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2708276"/>
            <a:ext cx="259238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a:extLst>
              <a:ext uri="{FF2B5EF4-FFF2-40B4-BE49-F238E27FC236}">
                <a16:creationId xmlns:a16="http://schemas.microsoft.com/office/drawing/2014/main" id="{CD85CD62-2596-AA42-0EBD-718B24D23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9" y="2751139"/>
            <a:ext cx="2332037"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a:extLst>
              <a:ext uri="{FF2B5EF4-FFF2-40B4-BE49-F238E27FC236}">
                <a16:creationId xmlns:a16="http://schemas.microsoft.com/office/drawing/2014/main" id="{1713125E-1E43-FFF0-E5D2-32A6AF50C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4" y="2757489"/>
            <a:ext cx="2490787"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3411</Words>
  <Application>Microsoft Office PowerPoint</Application>
  <PresentationFormat>Widescreen</PresentationFormat>
  <Paragraphs>540</Paragraphs>
  <Slides>55</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Microsoft YaHei</vt:lpstr>
      <vt:lpstr>Arial</vt:lpstr>
      <vt:lpstr>Calibri</vt:lpstr>
      <vt:lpstr>Calibri Light</vt:lpstr>
      <vt:lpstr>FrutigerLTStd-Roman</vt:lpstr>
      <vt:lpstr>Open Sans</vt:lpstr>
      <vt:lpstr>Times New Roman</vt:lpstr>
      <vt:lpstr>Wingdings</vt:lpstr>
      <vt:lpstr>Office Theme</vt:lpstr>
      <vt:lpstr>PowerPoint Presentation</vt:lpstr>
      <vt:lpstr> Public Image Committee </vt:lpstr>
      <vt:lpstr>Today’s Presentation</vt:lpstr>
      <vt:lpstr>Rotary Public Relations</vt:lpstr>
      <vt:lpstr>Your Club Public Relations Plan for 2026-27</vt:lpstr>
      <vt:lpstr>Why a Positive Public Image ? Here’s The Bottom Line</vt:lpstr>
      <vt:lpstr>PowerPoint Presentation</vt:lpstr>
      <vt:lpstr>A Public Relations checklist for your club</vt:lpstr>
      <vt:lpstr> PUBLIC IMAGE CHECKLIST &amp;  WEB PRESENCE ASSESSMENT</vt:lpstr>
      <vt:lpstr>PowerPoint Presentation</vt:lpstr>
      <vt:lpstr> Know your media in your area</vt:lpstr>
      <vt:lpstr>Know your media in your area</vt:lpstr>
      <vt:lpstr> Press Releases and Social Media Posts</vt:lpstr>
      <vt:lpstr> News media as club members</vt:lpstr>
      <vt:lpstr>Joe Solway </vt:lpstr>
      <vt:lpstr>            The Big Rotary Cheque</vt:lpstr>
      <vt:lpstr>PowerPoint Presentation</vt:lpstr>
      <vt:lpstr>Tools of the Trade  -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Social Media ? </vt:lpstr>
      <vt:lpstr>Create Connections</vt:lpstr>
      <vt:lpstr>Do You Want New Members in Your Club?   YOU HAVE TO GET SOCIAL     from Evan Burrell</vt:lpstr>
      <vt:lpstr> Pick Your Social Media Platform</vt:lpstr>
      <vt:lpstr>3 Primary Types</vt:lpstr>
      <vt:lpstr>3 Primary Types</vt:lpstr>
      <vt:lpstr>3 Primary Types</vt:lpstr>
      <vt:lpstr>What do I to Post </vt:lpstr>
      <vt:lpstr>Written Content </vt:lpstr>
      <vt:lpstr> Visual Content </vt:lpstr>
      <vt:lpstr> Video Content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Elect Learning Seminar 2024/2025</dc:title>
  <dc:creator>Iosif Ciosa</dc:creator>
  <cp:lastModifiedBy>David Andrews</cp:lastModifiedBy>
  <cp:revision>17</cp:revision>
  <dcterms:created xsi:type="dcterms:W3CDTF">2024-02-02T17:34:03Z</dcterms:created>
  <dcterms:modified xsi:type="dcterms:W3CDTF">2026-02-03T16:59:41Z</dcterms:modified>
</cp:coreProperties>
</file>