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2"/>
  </p:notesMasterIdLst>
  <p:sldIdLst>
    <p:sldId id="256" r:id="rId2"/>
    <p:sldId id="257" r:id="rId3"/>
    <p:sldId id="319" r:id="rId4"/>
    <p:sldId id="258" r:id="rId5"/>
    <p:sldId id="259" r:id="rId6"/>
    <p:sldId id="260" r:id="rId7"/>
    <p:sldId id="261" r:id="rId8"/>
    <p:sldId id="318" r:id="rId9"/>
    <p:sldId id="263"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2F5597"/>
    <a:srgbClr val="FAA41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49" autoAdjust="0"/>
    <p:restoredTop sz="94632"/>
  </p:normalViewPr>
  <p:slideViewPr>
    <p:cSldViewPr snapToGrid="0">
      <p:cViewPr varScale="1">
        <p:scale>
          <a:sx n="104" d="100"/>
          <a:sy n="104" d="100"/>
        </p:scale>
        <p:origin x="840" y="13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E1BAD4-9676-42C9-8DED-49E96541E4AC}" type="datetimeFigureOut">
              <a:rPr lang="en-CA" smtClean="0"/>
              <a:t>2026-02-07</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4EBCD0-932B-4529-8B78-747EC2BA211C}" type="slidenum">
              <a:rPr lang="en-CA" smtClean="0"/>
              <a:t>‹#›</a:t>
            </a:fld>
            <a:endParaRPr lang="en-CA"/>
          </a:p>
        </p:txBody>
      </p:sp>
    </p:spTree>
    <p:extLst>
      <p:ext uri="{BB962C8B-B14F-4D97-AF65-F5344CB8AC3E}">
        <p14:creationId xmlns:p14="http://schemas.microsoft.com/office/powerpoint/2010/main" val="39742339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E4EBCD0-932B-4529-8B78-747EC2BA211C}" type="slidenum">
              <a:rPr lang="en-CA" smtClean="0"/>
              <a:t>1</a:t>
            </a:fld>
            <a:endParaRPr lang="en-CA"/>
          </a:p>
        </p:txBody>
      </p:sp>
    </p:spTree>
    <p:extLst>
      <p:ext uri="{BB962C8B-B14F-4D97-AF65-F5344CB8AC3E}">
        <p14:creationId xmlns:p14="http://schemas.microsoft.com/office/powerpoint/2010/main" val="22624801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E4EBCD0-932B-4529-8B78-747EC2BA211C}" type="slidenum">
              <a:rPr lang="en-CA" smtClean="0"/>
              <a:t>4</a:t>
            </a:fld>
            <a:endParaRPr lang="en-CA"/>
          </a:p>
        </p:txBody>
      </p:sp>
    </p:spTree>
    <p:extLst>
      <p:ext uri="{BB962C8B-B14F-4D97-AF65-F5344CB8AC3E}">
        <p14:creationId xmlns:p14="http://schemas.microsoft.com/office/powerpoint/2010/main" val="2411250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774C45-C6C9-C6A5-64DF-08DC0B0562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ACDB7D-EB1E-DDC0-2B0F-4D17ECA487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666031-C0BF-5097-2779-724FE1C37B6B}"/>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8D61CA65-4826-1ABE-CE5F-C3A545AB11CE}"/>
              </a:ext>
            </a:extLst>
          </p:cNvPr>
          <p:cNvSpPr>
            <a:spLocks noGrp="1"/>
          </p:cNvSpPr>
          <p:nvPr>
            <p:ph type="sldNum" sz="quarter" idx="10"/>
          </p:nvPr>
        </p:nvSpPr>
        <p:spPr/>
        <p:txBody>
          <a:bodyPr/>
          <a:lstStyle/>
          <a:p>
            <a:fld id="{4E4EBCD0-932B-4529-8B78-747EC2BA211C}" type="slidenum">
              <a:rPr lang="en-CA" smtClean="0"/>
              <a:t>5</a:t>
            </a:fld>
            <a:endParaRPr lang="en-CA"/>
          </a:p>
        </p:txBody>
      </p:sp>
    </p:spTree>
    <p:extLst>
      <p:ext uri="{BB962C8B-B14F-4D97-AF65-F5344CB8AC3E}">
        <p14:creationId xmlns:p14="http://schemas.microsoft.com/office/powerpoint/2010/main" val="1445317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FD590A-1947-6C95-57FB-E799C54FDB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19CBD4-4B97-EA7A-2611-3FA1DEF70A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1591A7-2523-43E7-0625-E096C81BBA56}"/>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4835F162-0E2C-C0C8-F9E4-72104ABC2E9E}"/>
              </a:ext>
            </a:extLst>
          </p:cNvPr>
          <p:cNvSpPr>
            <a:spLocks noGrp="1"/>
          </p:cNvSpPr>
          <p:nvPr>
            <p:ph type="sldNum" sz="quarter" idx="10"/>
          </p:nvPr>
        </p:nvSpPr>
        <p:spPr/>
        <p:txBody>
          <a:bodyPr/>
          <a:lstStyle/>
          <a:p>
            <a:fld id="{4E4EBCD0-932B-4529-8B78-747EC2BA211C}" type="slidenum">
              <a:rPr lang="en-CA" smtClean="0"/>
              <a:t>6</a:t>
            </a:fld>
            <a:endParaRPr lang="en-CA"/>
          </a:p>
        </p:txBody>
      </p:sp>
    </p:spTree>
    <p:extLst>
      <p:ext uri="{BB962C8B-B14F-4D97-AF65-F5344CB8AC3E}">
        <p14:creationId xmlns:p14="http://schemas.microsoft.com/office/powerpoint/2010/main" val="39883144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6AB347-14D4-179F-506B-009FABF33B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AD928E-FC93-2A8F-6FFC-5C1846FFA4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267269-8FCA-0B25-AF22-CAB257F23B1A}"/>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C40038F0-E368-30D8-D006-72EA31D87136}"/>
              </a:ext>
            </a:extLst>
          </p:cNvPr>
          <p:cNvSpPr>
            <a:spLocks noGrp="1"/>
          </p:cNvSpPr>
          <p:nvPr>
            <p:ph type="sldNum" sz="quarter" idx="10"/>
          </p:nvPr>
        </p:nvSpPr>
        <p:spPr/>
        <p:txBody>
          <a:bodyPr/>
          <a:lstStyle/>
          <a:p>
            <a:fld id="{4E4EBCD0-932B-4529-8B78-747EC2BA211C}" type="slidenum">
              <a:rPr lang="en-CA" smtClean="0"/>
              <a:t>7</a:t>
            </a:fld>
            <a:endParaRPr lang="en-CA"/>
          </a:p>
        </p:txBody>
      </p:sp>
    </p:spTree>
    <p:extLst>
      <p:ext uri="{BB962C8B-B14F-4D97-AF65-F5344CB8AC3E}">
        <p14:creationId xmlns:p14="http://schemas.microsoft.com/office/powerpoint/2010/main" val="18064968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3"/>
        <p:cNvGrpSpPr/>
        <p:nvPr/>
      </p:nvGrpSpPr>
      <p:grpSpPr>
        <a:xfrm>
          <a:off x="0" y="0"/>
          <a:ext cx="0" cy="0"/>
          <a:chOff x="0" y="0"/>
          <a:chExt cx="0" cy="0"/>
        </a:xfrm>
      </p:grpSpPr>
      <p:sp>
        <p:nvSpPr>
          <p:cNvPr id="1234" name="Google Shape;1234;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35" name="Google Shape;1235;p1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None/>
            </a:pPr>
            <a:endParaRPr/>
          </a:p>
        </p:txBody>
      </p:sp>
      <p:sp>
        <p:nvSpPr>
          <p:cNvPr id="1236" name="Google Shape;1236;p17: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DB80B0-908A-A7F6-88A2-6C3F0033D2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84C728-AAB8-ECE1-CD71-5476CE9A09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DD26D5-A9A4-348F-C3BB-2E63F5F34ED8}"/>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F6EC3968-6E24-4DC7-3246-C94BA407A662}"/>
              </a:ext>
            </a:extLst>
          </p:cNvPr>
          <p:cNvSpPr>
            <a:spLocks noGrp="1"/>
          </p:cNvSpPr>
          <p:nvPr>
            <p:ph type="sldNum" sz="quarter" idx="10"/>
          </p:nvPr>
        </p:nvSpPr>
        <p:spPr/>
        <p:txBody>
          <a:bodyPr/>
          <a:lstStyle/>
          <a:p>
            <a:fld id="{4E4EBCD0-932B-4529-8B78-747EC2BA211C}" type="slidenum">
              <a:rPr lang="en-CA" smtClean="0"/>
              <a:t>9</a:t>
            </a:fld>
            <a:endParaRPr lang="en-CA"/>
          </a:p>
        </p:txBody>
      </p:sp>
    </p:spTree>
    <p:extLst>
      <p:ext uri="{BB962C8B-B14F-4D97-AF65-F5344CB8AC3E}">
        <p14:creationId xmlns:p14="http://schemas.microsoft.com/office/powerpoint/2010/main" val="8608538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A79292-6762-3598-DEF9-F676CCE7EA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651874-07CE-EE65-B43C-9818541F35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31268C-17EA-D68E-435D-5A59D353BB24}"/>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866CD76E-6948-6467-1B92-98FFEE1E7069}"/>
              </a:ext>
            </a:extLst>
          </p:cNvPr>
          <p:cNvSpPr>
            <a:spLocks noGrp="1"/>
          </p:cNvSpPr>
          <p:nvPr>
            <p:ph type="sldNum" sz="quarter" idx="10"/>
          </p:nvPr>
        </p:nvSpPr>
        <p:spPr/>
        <p:txBody>
          <a:bodyPr/>
          <a:lstStyle/>
          <a:p>
            <a:fld id="{4E4EBCD0-932B-4529-8B78-747EC2BA211C}" type="slidenum">
              <a:rPr lang="en-CA" smtClean="0"/>
              <a:t>10</a:t>
            </a:fld>
            <a:endParaRPr lang="en-CA"/>
          </a:p>
        </p:txBody>
      </p:sp>
    </p:spTree>
    <p:extLst>
      <p:ext uri="{BB962C8B-B14F-4D97-AF65-F5344CB8AC3E}">
        <p14:creationId xmlns:p14="http://schemas.microsoft.com/office/powerpoint/2010/main" val="16234369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EFB55-71F9-8EAA-D769-EDB49B6771B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9CB7E44-67DD-16AD-66F5-44343C5682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53F91D-9A09-A74D-E1E6-7B57A003EC4E}"/>
              </a:ext>
            </a:extLst>
          </p:cNvPr>
          <p:cNvSpPr>
            <a:spLocks noGrp="1"/>
          </p:cNvSpPr>
          <p:nvPr>
            <p:ph type="dt" sz="half" idx="10"/>
          </p:nvPr>
        </p:nvSpPr>
        <p:spPr/>
        <p:txBody>
          <a:bodyPr/>
          <a:lstStyle/>
          <a:p>
            <a:r>
              <a:rPr lang="en-US"/>
              <a:t>Saturday,22nd February 2025</a:t>
            </a:r>
          </a:p>
        </p:txBody>
      </p:sp>
      <p:sp>
        <p:nvSpPr>
          <p:cNvPr id="5" name="Footer Placeholder 4">
            <a:extLst>
              <a:ext uri="{FF2B5EF4-FFF2-40B4-BE49-F238E27FC236}">
                <a16:creationId xmlns:a16="http://schemas.microsoft.com/office/drawing/2014/main" id="{0C1B158A-8126-C1C5-C3B8-AA51B2FF1DEA}"/>
              </a:ext>
            </a:extLst>
          </p:cNvPr>
          <p:cNvSpPr>
            <a:spLocks noGrp="1"/>
          </p:cNvSpPr>
          <p:nvPr>
            <p:ph type="ftr" sz="quarter" idx="11"/>
          </p:nvPr>
        </p:nvSpPr>
        <p:spPr/>
        <p:txBody>
          <a:bodyPr/>
          <a:lstStyle/>
          <a:p>
            <a:r>
              <a:rPr lang="en-US"/>
              <a:t>President Elect &amp; Assistant Governor Learning - Oshawa</a:t>
            </a:r>
          </a:p>
        </p:txBody>
      </p:sp>
      <p:sp>
        <p:nvSpPr>
          <p:cNvPr id="6" name="Slide Number Placeholder 5">
            <a:extLst>
              <a:ext uri="{FF2B5EF4-FFF2-40B4-BE49-F238E27FC236}">
                <a16:creationId xmlns:a16="http://schemas.microsoft.com/office/drawing/2014/main" id="{27DC5C07-5BCC-5724-E1FE-B7793B025619}"/>
              </a:ext>
            </a:extLst>
          </p:cNvPr>
          <p:cNvSpPr>
            <a:spLocks noGrp="1"/>
          </p:cNvSpPr>
          <p:nvPr>
            <p:ph type="sldNum" sz="quarter" idx="12"/>
          </p:nvPr>
        </p:nvSpPr>
        <p:spPr/>
        <p:txBody>
          <a:bodyPr/>
          <a:lstStyle/>
          <a:p>
            <a:fld id="{FCC72C9C-92C7-834B-8975-EA44970B9A3F}" type="slidenum">
              <a:rPr lang="en-US" smtClean="0"/>
              <a:t>‹#›</a:t>
            </a:fld>
            <a:endParaRPr lang="en-US"/>
          </a:p>
        </p:txBody>
      </p:sp>
    </p:spTree>
    <p:extLst>
      <p:ext uri="{BB962C8B-B14F-4D97-AF65-F5344CB8AC3E}">
        <p14:creationId xmlns:p14="http://schemas.microsoft.com/office/powerpoint/2010/main" val="1856016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C9CC2-7D08-B761-C54F-7906F834D84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14B4F1C-F4CB-C91D-649D-64916B1FDAE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65A3E1-125F-2326-B523-30E499288817}"/>
              </a:ext>
            </a:extLst>
          </p:cNvPr>
          <p:cNvSpPr>
            <a:spLocks noGrp="1"/>
          </p:cNvSpPr>
          <p:nvPr>
            <p:ph type="dt" sz="half" idx="10"/>
          </p:nvPr>
        </p:nvSpPr>
        <p:spPr/>
        <p:txBody>
          <a:bodyPr/>
          <a:lstStyle/>
          <a:p>
            <a:r>
              <a:rPr lang="en-US"/>
              <a:t>Saturday,22nd February 2025</a:t>
            </a:r>
          </a:p>
        </p:txBody>
      </p:sp>
      <p:sp>
        <p:nvSpPr>
          <p:cNvPr id="5" name="Footer Placeholder 4">
            <a:extLst>
              <a:ext uri="{FF2B5EF4-FFF2-40B4-BE49-F238E27FC236}">
                <a16:creationId xmlns:a16="http://schemas.microsoft.com/office/drawing/2014/main" id="{50172235-14DA-B2D7-A13D-5C97293B39B0}"/>
              </a:ext>
            </a:extLst>
          </p:cNvPr>
          <p:cNvSpPr>
            <a:spLocks noGrp="1"/>
          </p:cNvSpPr>
          <p:nvPr>
            <p:ph type="ftr" sz="quarter" idx="11"/>
          </p:nvPr>
        </p:nvSpPr>
        <p:spPr/>
        <p:txBody>
          <a:bodyPr/>
          <a:lstStyle/>
          <a:p>
            <a:r>
              <a:rPr lang="en-US"/>
              <a:t>President Elect &amp; Assistant Governor Learning - Oshawa</a:t>
            </a:r>
          </a:p>
        </p:txBody>
      </p:sp>
      <p:sp>
        <p:nvSpPr>
          <p:cNvPr id="6" name="Slide Number Placeholder 5">
            <a:extLst>
              <a:ext uri="{FF2B5EF4-FFF2-40B4-BE49-F238E27FC236}">
                <a16:creationId xmlns:a16="http://schemas.microsoft.com/office/drawing/2014/main" id="{5972713A-7B5B-9462-268F-4271F4BB5A03}"/>
              </a:ext>
            </a:extLst>
          </p:cNvPr>
          <p:cNvSpPr>
            <a:spLocks noGrp="1"/>
          </p:cNvSpPr>
          <p:nvPr>
            <p:ph type="sldNum" sz="quarter" idx="12"/>
          </p:nvPr>
        </p:nvSpPr>
        <p:spPr/>
        <p:txBody>
          <a:bodyPr/>
          <a:lstStyle/>
          <a:p>
            <a:fld id="{FCC72C9C-92C7-834B-8975-EA44970B9A3F}" type="slidenum">
              <a:rPr lang="en-US" smtClean="0"/>
              <a:t>‹#›</a:t>
            </a:fld>
            <a:endParaRPr lang="en-US"/>
          </a:p>
        </p:txBody>
      </p:sp>
    </p:spTree>
    <p:extLst>
      <p:ext uri="{BB962C8B-B14F-4D97-AF65-F5344CB8AC3E}">
        <p14:creationId xmlns:p14="http://schemas.microsoft.com/office/powerpoint/2010/main" val="3534826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89BC974-9C65-CF99-A117-8DC7F96DFA6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7C0922E-B3E9-DC66-B0E4-073259951FC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92D587-EECD-AF64-B568-615122A0C332}"/>
              </a:ext>
            </a:extLst>
          </p:cNvPr>
          <p:cNvSpPr>
            <a:spLocks noGrp="1"/>
          </p:cNvSpPr>
          <p:nvPr>
            <p:ph type="dt" sz="half" idx="10"/>
          </p:nvPr>
        </p:nvSpPr>
        <p:spPr/>
        <p:txBody>
          <a:bodyPr/>
          <a:lstStyle/>
          <a:p>
            <a:r>
              <a:rPr lang="en-US"/>
              <a:t>Saturday,22nd February 2025</a:t>
            </a:r>
          </a:p>
        </p:txBody>
      </p:sp>
      <p:sp>
        <p:nvSpPr>
          <p:cNvPr id="5" name="Footer Placeholder 4">
            <a:extLst>
              <a:ext uri="{FF2B5EF4-FFF2-40B4-BE49-F238E27FC236}">
                <a16:creationId xmlns:a16="http://schemas.microsoft.com/office/drawing/2014/main" id="{EF2040E5-F185-57A9-1769-94C7A81D6B11}"/>
              </a:ext>
            </a:extLst>
          </p:cNvPr>
          <p:cNvSpPr>
            <a:spLocks noGrp="1"/>
          </p:cNvSpPr>
          <p:nvPr>
            <p:ph type="ftr" sz="quarter" idx="11"/>
          </p:nvPr>
        </p:nvSpPr>
        <p:spPr/>
        <p:txBody>
          <a:bodyPr/>
          <a:lstStyle/>
          <a:p>
            <a:r>
              <a:rPr lang="en-US"/>
              <a:t>President Elect &amp; Assistant Governor Learning - Oshawa</a:t>
            </a:r>
          </a:p>
        </p:txBody>
      </p:sp>
      <p:sp>
        <p:nvSpPr>
          <p:cNvPr id="6" name="Slide Number Placeholder 5">
            <a:extLst>
              <a:ext uri="{FF2B5EF4-FFF2-40B4-BE49-F238E27FC236}">
                <a16:creationId xmlns:a16="http://schemas.microsoft.com/office/drawing/2014/main" id="{26BDA246-A297-67BF-C695-740AF5C49D09}"/>
              </a:ext>
            </a:extLst>
          </p:cNvPr>
          <p:cNvSpPr>
            <a:spLocks noGrp="1"/>
          </p:cNvSpPr>
          <p:nvPr>
            <p:ph type="sldNum" sz="quarter" idx="12"/>
          </p:nvPr>
        </p:nvSpPr>
        <p:spPr/>
        <p:txBody>
          <a:bodyPr/>
          <a:lstStyle/>
          <a:p>
            <a:fld id="{FCC72C9C-92C7-834B-8975-EA44970B9A3F}" type="slidenum">
              <a:rPr lang="en-US" smtClean="0"/>
              <a:t>‹#›</a:t>
            </a:fld>
            <a:endParaRPr lang="en-US"/>
          </a:p>
        </p:txBody>
      </p:sp>
    </p:spTree>
    <p:extLst>
      <p:ext uri="{BB962C8B-B14F-4D97-AF65-F5344CB8AC3E}">
        <p14:creationId xmlns:p14="http://schemas.microsoft.com/office/powerpoint/2010/main" val="721459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B5DBE-111B-52DC-40BB-829131551DAC}"/>
              </a:ext>
            </a:extLst>
          </p:cNvPr>
          <p:cNvSpPr>
            <a:spLocks noGrp="1"/>
          </p:cNvSpPr>
          <p:nvPr>
            <p:ph type="title"/>
          </p:nvPr>
        </p:nvSpPr>
        <p:spPr>
          <a:solidFill>
            <a:srgbClr val="4472C4"/>
          </a:solidFill>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DD15BBDB-519E-1074-70AF-482F62D63631}"/>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7E7DE51-72EE-48CA-EE4E-8108DEB873BD}"/>
              </a:ext>
            </a:extLst>
          </p:cNvPr>
          <p:cNvSpPr>
            <a:spLocks noGrp="1"/>
          </p:cNvSpPr>
          <p:nvPr>
            <p:ph type="dt" sz="half" idx="10"/>
          </p:nvPr>
        </p:nvSpPr>
        <p:spPr/>
        <p:txBody>
          <a:bodyPr/>
          <a:lstStyle/>
          <a:p>
            <a:r>
              <a:rPr lang="en-US"/>
              <a:t>Saturday,22nd February 2025</a:t>
            </a:r>
            <a:endParaRPr lang="en-US" dirty="0"/>
          </a:p>
        </p:txBody>
      </p:sp>
      <p:sp>
        <p:nvSpPr>
          <p:cNvPr id="5" name="Footer Placeholder 4">
            <a:extLst>
              <a:ext uri="{FF2B5EF4-FFF2-40B4-BE49-F238E27FC236}">
                <a16:creationId xmlns:a16="http://schemas.microsoft.com/office/drawing/2014/main" id="{EED3A404-0FCF-3E7E-617A-FD0A9C592797}"/>
              </a:ext>
            </a:extLst>
          </p:cNvPr>
          <p:cNvSpPr>
            <a:spLocks noGrp="1"/>
          </p:cNvSpPr>
          <p:nvPr>
            <p:ph type="ftr" sz="quarter" idx="11"/>
          </p:nvPr>
        </p:nvSpPr>
        <p:spPr/>
        <p:txBody>
          <a:bodyPr/>
          <a:lstStyle/>
          <a:p>
            <a:r>
              <a:rPr lang="en-US" dirty="0"/>
              <a:t>President Elect &amp; Assistant Governor Learning - Oshawa</a:t>
            </a:r>
          </a:p>
        </p:txBody>
      </p:sp>
      <p:sp>
        <p:nvSpPr>
          <p:cNvPr id="6" name="Slide Number Placeholder 5">
            <a:extLst>
              <a:ext uri="{FF2B5EF4-FFF2-40B4-BE49-F238E27FC236}">
                <a16:creationId xmlns:a16="http://schemas.microsoft.com/office/drawing/2014/main" id="{EB4D9D13-2DB8-8E1E-26A6-7590E21DD07E}"/>
              </a:ext>
            </a:extLst>
          </p:cNvPr>
          <p:cNvSpPr>
            <a:spLocks noGrp="1"/>
          </p:cNvSpPr>
          <p:nvPr>
            <p:ph type="sldNum" sz="quarter" idx="12"/>
          </p:nvPr>
        </p:nvSpPr>
        <p:spPr/>
        <p:txBody>
          <a:bodyPr/>
          <a:lstStyle/>
          <a:p>
            <a:fld id="{FCC72C9C-92C7-834B-8975-EA44970B9A3F}" type="slidenum">
              <a:rPr lang="en-US" smtClean="0"/>
              <a:t>‹#›</a:t>
            </a:fld>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575618" y="6356351"/>
            <a:ext cx="2445354" cy="371756"/>
          </a:xfrm>
          <a:prstGeom prst="rect">
            <a:avLst/>
          </a:prstGeom>
        </p:spPr>
      </p:pic>
    </p:spTree>
    <p:extLst>
      <p:ext uri="{BB962C8B-B14F-4D97-AF65-F5344CB8AC3E}">
        <p14:creationId xmlns:p14="http://schemas.microsoft.com/office/powerpoint/2010/main" val="569458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23EE8-7AA4-C516-D161-81204DEAE57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D7B4D0A-51FB-AB80-44FA-115178C6013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6146DF3-4738-390E-D297-6EE48E0F213D}"/>
              </a:ext>
            </a:extLst>
          </p:cNvPr>
          <p:cNvSpPr>
            <a:spLocks noGrp="1"/>
          </p:cNvSpPr>
          <p:nvPr>
            <p:ph type="dt" sz="half" idx="10"/>
          </p:nvPr>
        </p:nvSpPr>
        <p:spPr/>
        <p:txBody>
          <a:bodyPr/>
          <a:lstStyle/>
          <a:p>
            <a:r>
              <a:rPr lang="en-US"/>
              <a:t>Saturday,22nd February 2025</a:t>
            </a:r>
          </a:p>
        </p:txBody>
      </p:sp>
      <p:sp>
        <p:nvSpPr>
          <p:cNvPr id="5" name="Footer Placeholder 4">
            <a:extLst>
              <a:ext uri="{FF2B5EF4-FFF2-40B4-BE49-F238E27FC236}">
                <a16:creationId xmlns:a16="http://schemas.microsoft.com/office/drawing/2014/main" id="{D0F05048-7A11-75D1-9BE5-37ABA89FA013}"/>
              </a:ext>
            </a:extLst>
          </p:cNvPr>
          <p:cNvSpPr>
            <a:spLocks noGrp="1"/>
          </p:cNvSpPr>
          <p:nvPr>
            <p:ph type="ftr" sz="quarter" idx="11"/>
          </p:nvPr>
        </p:nvSpPr>
        <p:spPr/>
        <p:txBody>
          <a:bodyPr/>
          <a:lstStyle/>
          <a:p>
            <a:r>
              <a:rPr lang="en-US"/>
              <a:t>President Elect &amp; Assistant Governor Learning - Oshawa</a:t>
            </a:r>
          </a:p>
        </p:txBody>
      </p:sp>
      <p:sp>
        <p:nvSpPr>
          <p:cNvPr id="6" name="Slide Number Placeholder 5">
            <a:extLst>
              <a:ext uri="{FF2B5EF4-FFF2-40B4-BE49-F238E27FC236}">
                <a16:creationId xmlns:a16="http://schemas.microsoft.com/office/drawing/2014/main" id="{9F93CC8A-17E7-15BA-9E59-145B44BE2A1B}"/>
              </a:ext>
            </a:extLst>
          </p:cNvPr>
          <p:cNvSpPr>
            <a:spLocks noGrp="1"/>
          </p:cNvSpPr>
          <p:nvPr>
            <p:ph type="sldNum" sz="quarter" idx="12"/>
          </p:nvPr>
        </p:nvSpPr>
        <p:spPr/>
        <p:txBody>
          <a:bodyPr/>
          <a:lstStyle/>
          <a:p>
            <a:fld id="{FCC72C9C-92C7-834B-8975-EA44970B9A3F}" type="slidenum">
              <a:rPr lang="en-US" smtClean="0"/>
              <a:t>‹#›</a:t>
            </a:fld>
            <a:endParaRPr lang="en-US"/>
          </a:p>
        </p:txBody>
      </p:sp>
    </p:spTree>
    <p:extLst>
      <p:ext uri="{BB962C8B-B14F-4D97-AF65-F5344CB8AC3E}">
        <p14:creationId xmlns:p14="http://schemas.microsoft.com/office/powerpoint/2010/main" val="2181343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7800F-DA2A-964C-3668-E469B63EDC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A76F43-E87F-87F1-4685-81FC49F8980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8B93EEC-4BE1-D09D-ABE6-4EC134AB4E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DA03175-20D9-890F-B9B4-57A86F8EA1D5}"/>
              </a:ext>
            </a:extLst>
          </p:cNvPr>
          <p:cNvSpPr>
            <a:spLocks noGrp="1"/>
          </p:cNvSpPr>
          <p:nvPr>
            <p:ph type="dt" sz="half" idx="10"/>
          </p:nvPr>
        </p:nvSpPr>
        <p:spPr/>
        <p:txBody>
          <a:bodyPr/>
          <a:lstStyle/>
          <a:p>
            <a:r>
              <a:rPr lang="en-US"/>
              <a:t>Saturday,22nd February 2025</a:t>
            </a:r>
          </a:p>
        </p:txBody>
      </p:sp>
      <p:sp>
        <p:nvSpPr>
          <p:cNvPr id="6" name="Footer Placeholder 5">
            <a:extLst>
              <a:ext uri="{FF2B5EF4-FFF2-40B4-BE49-F238E27FC236}">
                <a16:creationId xmlns:a16="http://schemas.microsoft.com/office/drawing/2014/main" id="{49732DE8-0936-2622-EFA6-DA1C6AA35EF8}"/>
              </a:ext>
            </a:extLst>
          </p:cNvPr>
          <p:cNvSpPr>
            <a:spLocks noGrp="1"/>
          </p:cNvSpPr>
          <p:nvPr>
            <p:ph type="ftr" sz="quarter" idx="11"/>
          </p:nvPr>
        </p:nvSpPr>
        <p:spPr/>
        <p:txBody>
          <a:bodyPr/>
          <a:lstStyle/>
          <a:p>
            <a:r>
              <a:rPr lang="en-US"/>
              <a:t>President Elect &amp; Assistant Governor Learning - Oshawa</a:t>
            </a:r>
          </a:p>
        </p:txBody>
      </p:sp>
      <p:sp>
        <p:nvSpPr>
          <p:cNvPr id="7" name="Slide Number Placeholder 6">
            <a:extLst>
              <a:ext uri="{FF2B5EF4-FFF2-40B4-BE49-F238E27FC236}">
                <a16:creationId xmlns:a16="http://schemas.microsoft.com/office/drawing/2014/main" id="{A9F7CA61-6653-B72F-5089-91534DF6C109}"/>
              </a:ext>
            </a:extLst>
          </p:cNvPr>
          <p:cNvSpPr>
            <a:spLocks noGrp="1"/>
          </p:cNvSpPr>
          <p:nvPr>
            <p:ph type="sldNum" sz="quarter" idx="12"/>
          </p:nvPr>
        </p:nvSpPr>
        <p:spPr/>
        <p:txBody>
          <a:bodyPr/>
          <a:lstStyle/>
          <a:p>
            <a:fld id="{FCC72C9C-92C7-834B-8975-EA44970B9A3F}" type="slidenum">
              <a:rPr lang="en-US" smtClean="0"/>
              <a:t>‹#›</a:t>
            </a:fld>
            <a:endParaRPr lang="en-US"/>
          </a:p>
        </p:txBody>
      </p:sp>
    </p:spTree>
    <p:extLst>
      <p:ext uri="{BB962C8B-B14F-4D97-AF65-F5344CB8AC3E}">
        <p14:creationId xmlns:p14="http://schemas.microsoft.com/office/powerpoint/2010/main" val="384756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51EC1-70D9-B96F-1B08-5CE7C934C89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F2B51EB-F0D8-E7CD-0F56-8915DCDD58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250A509-0E76-E3FF-539E-6ABCFB85748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7399DFF-07B8-BD5E-047C-B5CE7B1933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F7D8423-196F-58BC-EB42-289DA1C4F30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C63EE5E-5313-883E-C380-024FB2784F56}"/>
              </a:ext>
            </a:extLst>
          </p:cNvPr>
          <p:cNvSpPr>
            <a:spLocks noGrp="1"/>
          </p:cNvSpPr>
          <p:nvPr>
            <p:ph type="dt" sz="half" idx="10"/>
          </p:nvPr>
        </p:nvSpPr>
        <p:spPr/>
        <p:txBody>
          <a:bodyPr/>
          <a:lstStyle/>
          <a:p>
            <a:r>
              <a:rPr lang="en-US"/>
              <a:t>Saturday,22nd February 2025</a:t>
            </a:r>
          </a:p>
        </p:txBody>
      </p:sp>
      <p:sp>
        <p:nvSpPr>
          <p:cNvPr id="8" name="Footer Placeholder 7">
            <a:extLst>
              <a:ext uri="{FF2B5EF4-FFF2-40B4-BE49-F238E27FC236}">
                <a16:creationId xmlns:a16="http://schemas.microsoft.com/office/drawing/2014/main" id="{EC1534AD-09AC-2E2E-8EF4-6A5E23CEB6F4}"/>
              </a:ext>
            </a:extLst>
          </p:cNvPr>
          <p:cNvSpPr>
            <a:spLocks noGrp="1"/>
          </p:cNvSpPr>
          <p:nvPr>
            <p:ph type="ftr" sz="quarter" idx="11"/>
          </p:nvPr>
        </p:nvSpPr>
        <p:spPr/>
        <p:txBody>
          <a:bodyPr/>
          <a:lstStyle/>
          <a:p>
            <a:r>
              <a:rPr lang="en-US"/>
              <a:t>President Elect &amp; Assistant Governor Learning - Oshawa</a:t>
            </a:r>
          </a:p>
        </p:txBody>
      </p:sp>
      <p:sp>
        <p:nvSpPr>
          <p:cNvPr id="9" name="Slide Number Placeholder 8">
            <a:extLst>
              <a:ext uri="{FF2B5EF4-FFF2-40B4-BE49-F238E27FC236}">
                <a16:creationId xmlns:a16="http://schemas.microsoft.com/office/drawing/2014/main" id="{211AD848-E1B8-BE53-EFFC-EC8B9FE7C40F}"/>
              </a:ext>
            </a:extLst>
          </p:cNvPr>
          <p:cNvSpPr>
            <a:spLocks noGrp="1"/>
          </p:cNvSpPr>
          <p:nvPr>
            <p:ph type="sldNum" sz="quarter" idx="12"/>
          </p:nvPr>
        </p:nvSpPr>
        <p:spPr/>
        <p:txBody>
          <a:bodyPr/>
          <a:lstStyle/>
          <a:p>
            <a:fld id="{FCC72C9C-92C7-834B-8975-EA44970B9A3F}" type="slidenum">
              <a:rPr lang="en-US" smtClean="0"/>
              <a:t>‹#›</a:t>
            </a:fld>
            <a:endParaRPr lang="en-US"/>
          </a:p>
        </p:txBody>
      </p:sp>
    </p:spTree>
    <p:extLst>
      <p:ext uri="{BB962C8B-B14F-4D97-AF65-F5344CB8AC3E}">
        <p14:creationId xmlns:p14="http://schemas.microsoft.com/office/powerpoint/2010/main" val="19953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5B444-57D9-5FD1-E551-79BD32FEA46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93F1C1A-8E6D-37B2-2867-F2F025B5E594}"/>
              </a:ext>
            </a:extLst>
          </p:cNvPr>
          <p:cNvSpPr>
            <a:spLocks noGrp="1"/>
          </p:cNvSpPr>
          <p:nvPr>
            <p:ph type="dt" sz="half" idx="10"/>
          </p:nvPr>
        </p:nvSpPr>
        <p:spPr/>
        <p:txBody>
          <a:bodyPr/>
          <a:lstStyle/>
          <a:p>
            <a:r>
              <a:rPr lang="en-US"/>
              <a:t>Saturday,22nd February 2025</a:t>
            </a:r>
          </a:p>
        </p:txBody>
      </p:sp>
      <p:sp>
        <p:nvSpPr>
          <p:cNvPr id="4" name="Footer Placeholder 3">
            <a:extLst>
              <a:ext uri="{FF2B5EF4-FFF2-40B4-BE49-F238E27FC236}">
                <a16:creationId xmlns:a16="http://schemas.microsoft.com/office/drawing/2014/main" id="{F3CC7F21-29EC-1388-488F-43108066B818}"/>
              </a:ext>
            </a:extLst>
          </p:cNvPr>
          <p:cNvSpPr>
            <a:spLocks noGrp="1"/>
          </p:cNvSpPr>
          <p:nvPr>
            <p:ph type="ftr" sz="quarter" idx="11"/>
          </p:nvPr>
        </p:nvSpPr>
        <p:spPr/>
        <p:txBody>
          <a:bodyPr/>
          <a:lstStyle/>
          <a:p>
            <a:r>
              <a:rPr lang="en-US"/>
              <a:t>President Elect &amp; Assistant Governor Learning - Oshawa</a:t>
            </a:r>
          </a:p>
        </p:txBody>
      </p:sp>
      <p:sp>
        <p:nvSpPr>
          <p:cNvPr id="5" name="Slide Number Placeholder 4">
            <a:extLst>
              <a:ext uri="{FF2B5EF4-FFF2-40B4-BE49-F238E27FC236}">
                <a16:creationId xmlns:a16="http://schemas.microsoft.com/office/drawing/2014/main" id="{F9086842-FDD8-151F-587F-C85BCE99BC62}"/>
              </a:ext>
            </a:extLst>
          </p:cNvPr>
          <p:cNvSpPr>
            <a:spLocks noGrp="1"/>
          </p:cNvSpPr>
          <p:nvPr>
            <p:ph type="sldNum" sz="quarter" idx="12"/>
          </p:nvPr>
        </p:nvSpPr>
        <p:spPr/>
        <p:txBody>
          <a:bodyPr/>
          <a:lstStyle/>
          <a:p>
            <a:fld id="{FCC72C9C-92C7-834B-8975-EA44970B9A3F}" type="slidenum">
              <a:rPr lang="en-US" smtClean="0"/>
              <a:t>‹#›</a:t>
            </a:fld>
            <a:endParaRPr lang="en-US"/>
          </a:p>
        </p:txBody>
      </p:sp>
    </p:spTree>
    <p:extLst>
      <p:ext uri="{BB962C8B-B14F-4D97-AF65-F5344CB8AC3E}">
        <p14:creationId xmlns:p14="http://schemas.microsoft.com/office/powerpoint/2010/main" val="1642268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885D66-5FF0-46CC-6E84-47D451B8888A}"/>
              </a:ext>
            </a:extLst>
          </p:cNvPr>
          <p:cNvSpPr>
            <a:spLocks noGrp="1"/>
          </p:cNvSpPr>
          <p:nvPr>
            <p:ph type="dt" sz="half" idx="10"/>
          </p:nvPr>
        </p:nvSpPr>
        <p:spPr/>
        <p:txBody>
          <a:bodyPr/>
          <a:lstStyle/>
          <a:p>
            <a:r>
              <a:rPr lang="en-US"/>
              <a:t>Saturday,22nd February 2025</a:t>
            </a:r>
          </a:p>
        </p:txBody>
      </p:sp>
      <p:sp>
        <p:nvSpPr>
          <p:cNvPr id="3" name="Footer Placeholder 2">
            <a:extLst>
              <a:ext uri="{FF2B5EF4-FFF2-40B4-BE49-F238E27FC236}">
                <a16:creationId xmlns:a16="http://schemas.microsoft.com/office/drawing/2014/main" id="{CB301B6C-C24D-DB8D-F11F-B0FD20354AC0}"/>
              </a:ext>
            </a:extLst>
          </p:cNvPr>
          <p:cNvSpPr>
            <a:spLocks noGrp="1"/>
          </p:cNvSpPr>
          <p:nvPr>
            <p:ph type="ftr" sz="quarter" idx="11"/>
          </p:nvPr>
        </p:nvSpPr>
        <p:spPr/>
        <p:txBody>
          <a:bodyPr/>
          <a:lstStyle/>
          <a:p>
            <a:r>
              <a:rPr lang="en-US"/>
              <a:t>President Elect &amp; Assistant Governor Learning - Oshawa</a:t>
            </a:r>
          </a:p>
        </p:txBody>
      </p:sp>
      <p:sp>
        <p:nvSpPr>
          <p:cNvPr id="4" name="Slide Number Placeholder 3">
            <a:extLst>
              <a:ext uri="{FF2B5EF4-FFF2-40B4-BE49-F238E27FC236}">
                <a16:creationId xmlns:a16="http://schemas.microsoft.com/office/drawing/2014/main" id="{C12357B0-36EC-4824-EA18-5C0FD2D2C49C}"/>
              </a:ext>
            </a:extLst>
          </p:cNvPr>
          <p:cNvSpPr>
            <a:spLocks noGrp="1"/>
          </p:cNvSpPr>
          <p:nvPr>
            <p:ph type="sldNum" sz="quarter" idx="12"/>
          </p:nvPr>
        </p:nvSpPr>
        <p:spPr/>
        <p:txBody>
          <a:bodyPr/>
          <a:lstStyle/>
          <a:p>
            <a:fld id="{FCC72C9C-92C7-834B-8975-EA44970B9A3F}" type="slidenum">
              <a:rPr lang="en-US" smtClean="0"/>
              <a:t>‹#›</a:t>
            </a:fld>
            <a:endParaRPr lang="en-US"/>
          </a:p>
        </p:txBody>
      </p:sp>
    </p:spTree>
    <p:extLst>
      <p:ext uri="{BB962C8B-B14F-4D97-AF65-F5344CB8AC3E}">
        <p14:creationId xmlns:p14="http://schemas.microsoft.com/office/powerpoint/2010/main" val="3186242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4C113-51D6-A38B-DAC0-06B60F8F96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AB0D78F-8412-E210-348D-03673719D2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F3DDAC5-5EEA-3C65-25B3-33C3F0C2ED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6B2F49-7643-E10A-63DE-D9CAB76A0413}"/>
              </a:ext>
            </a:extLst>
          </p:cNvPr>
          <p:cNvSpPr>
            <a:spLocks noGrp="1"/>
          </p:cNvSpPr>
          <p:nvPr>
            <p:ph type="dt" sz="half" idx="10"/>
          </p:nvPr>
        </p:nvSpPr>
        <p:spPr/>
        <p:txBody>
          <a:bodyPr/>
          <a:lstStyle/>
          <a:p>
            <a:r>
              <a:rPr lang="en-US"/>
              <a:t>Saturday,22nd February 2025</a:t>
            </a:r>
          </a:p>
        </p:txBody>
      </p:sp>
      <p:sp>
        <p:nvSpPr>
          <p:cNvPr id="6" name="Footer Placeholder 5">
            <a:extLst>
              <a:ext uri="{FF2B5EF4-FFF2-40B4-BE49-F238E27FC236}">
                <a16:creationId xmlns:a16="http://schemas.microsoft.com/office/drawing/2014/main" id="{1505B1AE-B3EA-2436-195B-98BB18D8CFB8}"/>
              </a:ext>
            </a:extLst>
          </p:cNvPr>
          <p:cNvSpPr>
            <a:spLocks noGrp="1"/>
          </p:cNvSpPr>
          <p:nvPr>
            <p:ph type="ftr" sz="quarter" idx="11"/>
          </p:nvPr>
        </p:nvSpPr>
        <p:spPr/>
        <p:txBody>
          <a:bodyPr/>
          <a:lstStyle/>
          <a:p>
            <a:r>
              <a:rPr lang="en-US"/>
              <a:t>President Elect &amp; Assistant Governor Learning - Oshawa</a:t>
            </a:r>
          </a:p>
        </p:txBody>
      </p:sp>
      <p:sp>
        <p:nvSpPr>
          <p:cNvPr id="7" name="Slide Number Placeholder 6">
            <a:extLst>
              <a:ext uri="{FF2B5EF4-FFF2-40B4-BE49-F238E27FC236}">
                <a16:creationId xmlns:a16="http://schemas.microsoft.com/office/drawing/2014/main" id="{8D7F3998-27FC-4402-BBE2-225B79ADAC94}"/>
              </a:ext>
            </a:extLst>
          </p:cNvPr>
          <p:cNvSpPr>
            <a:spLocks noGrp="1"/>
          </p:cNvSpPr>
          <p:nvPr>
            <p:ph type="sldNum" sz="quarter" idx="12"/>
          </p:nvPr>
        </p:nvSpPr>
        <p:spPr/>
        <p:txBody>
          <a:bodyPr/>
          <a:lstStyle/>
          <a:p>
            <a:fld id="{FCC72C9C-92C7-834B-8975-EA44970B9A3F}" type="slidenum">
              <a:rPr lang="en-US" smtClean="0"/>
              <a:t>‹#›</a:t>
            </a:fld>
            <a:endParaRPr lang="en-US"/>
          </a:p>
        </p:txBody>
      </p:sp>
    </p:spTree>
    <p:extLst>
      <p:ext uri="{BB962C8B-B14F-4D97-AF65-F5344CB8AC3E}">
        <p14:creationId xmlns:p14="http://schemas.microsoft.com/office/powerpoint/2010/main" val="147022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C2E5B-6ED7-7517-88F0-70D6CF7BBF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470397B-E5EC-56E9-0F7D-0706489A1B7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B0F37E6-8319-9602-4041-3BF6C5AF8D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29712C-036A-50D0-6613-DA0A542544D6}"/>
              </a:ext>
            </a:extLst>
          </p:cNvPr>
          <p:cNvSpPr>
            <a:spLocks noGrp="1"/>
          </p:cNvSpPr>
          <p:nvPr>
            <p:ph type="dt" sz="half" idx="10"/>
          </p:nvPr>
        </p:nvSpPr>
        <p:spPr/>
        <p:txBody>
          <a:bodyPr/>
          <a:lstStyle/>
          <a:p>
            <a:r>
              <a:rPr lang="en-US"/>
              <a:t>Saturday,22nd February 2025</a:t>
            </a:r>
          </a:p>
        </p:txBody>
      </p:sp>
      <p:sp>
        <p:nvSpPr>
          <p:cNvPr id="6" name="Footer Placeholder 5">
            <a:extLst>
              <a:ext uri="{FF2B5EF4-FFF2-40B4-BE49-F238E27FC236}">
                <a16:creationId xmlns:a16="http://schemas.microsoft.com/office/drawing/2014/main" id="{368173FA-F09B-6D62-FDD3-7FA872D18020}"/>
              </a:ext>
            </a:extLst>
          </p:cNvPr>
          <p:cNvSpPr>
            <a:spLocks noGrp="1"/>
          </p:cNvSpPr>
          <p:nvPr>
            <p:ph type="ftr" sz="quarter" idx="11"/>
          </p:nvPr>
        </p:nvSpPr>
        <p:spPr/>
        <p:txBody>
          <a:bodyPr/>
          <a:lstStyle/>
          <a:p>
            <a:r>
              <a:rPr lang="en-US"/>
              <a:t>President Elect &amp; Assistant Governor Learning - Oshawa</a:t>
            </a:r>
          </a:p>
        </p:txBody>
      </p:sp>
      <p:sp>
        <p:nvSpPr>
          <p:cNvPr id="7" name="Slide Number Placeholder 6">
            <a:extLst>
              <a:ext uri="{FF2B5EF4-FFF2-40B4-BE49-F238E27FC236}">
                <a16:creationId xmlns:a16="http://schemas.microsoft.com/office/drawing/2014/main" id="{FD67A87C-8872-6AC4-F83F-05C11E3546A7}"/>
              </a:ext>
            </a:extLst>
          </p:cNvPr>
          <p:cNvSpPr>
            <a:spLocks noGrp="1"/>
          </p:cNvSpPr>
          <p:nvPr>
            <p:ph type="sldNum" sz="quarter" idx="12"/>
          </p:nvPr>
        </p:nvSpPr>
        <p:spPr/>
        <p:txBody>
          <a:bodyPr/>
          <a:lstStyle/>
          <a:p>
            <a:fld id="{FCC72C9C-92C7-834B-8975-EA44970B9A3F}" type="slidenum">
              <a:rPr lang="en-US" smtClean="0"/>
              <a:t>‹#›</a:t>
            </a:fld>
            <a:endParaRPr lang="en-US"/>
          </a:p>
        </p:txBody>
      </p:sp>
    </p:spTree>
    <p:extLst>
      <p:ext uri="{BB962C8B-B14F-4D97-AF65-F5344CB8AC3E}">
        <p14:creationId xmlns:p14="http://schemas.microsoft.com/office/powerpoint/2010/main" val="3374185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6557849-6EB2-6FCF-CC38-38CDD96CB6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8F3EF2F-EA12-B6B6-1441-5CA6AB0CA1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CB9EBE-D29E-9492-A6ED-038442C084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Saturday,22nd February 2025</a:t>
            </a:r>
          </a:p>
        </p:txBody>
      </p:sp>
      <p:sp>
        <p:nvSpPr>
          <p:cNvPr id="5" name="Footer Placeholder 4">
            <a:extLst>
              <a:ext uri="{FF2B5EF4-FFF2-40B4-BE49-F238E27FC236}">
                <a16:creationId xmlns:a16="http://schemas.microsoft.com/office/drawing/2014/main" id="{86D6E556-BC40-4B33-9694-059A48CE73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President Elect &amp; Assistant Governor Learning - Oshawa</a:t>
            </a:r>
          </a:p>
        </p:txBody>
      </p:sp>
      <p:sp>
        <p:nvSpPr>
          <p:cNvPr id="6" name="Slide Number Placeholder 5">
            <a:extLst>
              <a:ext uri="{FF2B5EF4-FFF2-40B4-BE49-F238E27FC236}">
                <a16:creationId xmlns:a16="http://schemas.microsoft.com/office/drawing/2014/main" id="{D79031F8-82A4-6F5D-A18C-D99D9726D9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C72C9C-92C7-834B-8975-EA44970B9A3F}" type="slidenum">
              <a:rPr lang="en-US" smtClean="0"/>
              <a:t>‹#›</a:t>
            </a:fld>
            <a:endParaRPr lang="en-US"/>
          </a:p>
        </p:txBody>
      </p:sp>
    </p:spTree>
    <p:extLst>
      <p:ext uri="{BB962C8B-B14F-4D97-AF65-F5344CB8AC3E}">
        <p14:creationId xmlns:p14="http://schemas.microsoft.com/office/powerpoint/2010/main" val="426310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2AB6C0A-0107-8228-D0EB-A62EFA80F13F}"/>
              </a:ext>
            </a:extLst>
          </p:cNvPr>
          <p:cNvPicPr>
            <a:picLocks noChangeAspect="1"/>
          </p:cNvPicPr>
          <p:nvPr/>
        </p:nvPicPr>
        <p:blipFill rotWithShape="1">
          <a:blip r:embed="rId3"/>
          <a:srcRect l="53578" t="31403" r="1544" b="26471"/>
          <a:stretch/>
        </p:blipFill>
        <p:spPr>
          <a:xfrm>
            <a:off x="735981" y="5416579"/>
            <a:ext cx="2564780" cy="1305379"/>
          </a:xfrm>
          <a:prstGeom prst="rect">
            <a:avLst/>
          </a:prstGeom>
        </p:spPr>
      </p:pic>
      <p:sp>
        <p:nvSpPr>
          <p:cNvPr id="8" name="Rectangle 7">
            <a:extLst>
              <a:ext uri="{FF2B5EF4-FFF2-40B4-BE49-F238E27FC236}">
                <a16:creationId xmlns:a16="http://schemas.microsoft.com/office/drawing/2014/main" id="{CEA855E3-71D9-3366-5D8A-AB5324EAE1F9}"/>
              </a:ext>
            </a:extLst>
          </p:cNvPr>
          <p:cNvSpPr/>
          <p:nvPr/>
        </p:nvSpPr>
        <p:spPr>
          <a:xfrm>
            <a:off x="0" y="2941828"/>
            <a:ext cx="12192000" cy="1460810"/>
          </a:xfrm>
          <a:prstGeom prst="rect">
            <a:avLst/>
          </a:prstGeom>
          <a:solidFill>
            <a:srgbClr val="FAA41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accent5">
                    <a:lumMod val="75000"/>
                  </a:schemeClr>
                </a:solidFill>
                <a:latin typeface="Arial" panose="020B0604020202020204" pitchFamily="34" charset="0"/>
                <a:cs typeface="Arial" panose="020B0604020202020204" pitchFamily="34" charset="0"/>
              </a:rPr>
              <a:t>President Elect &amp; Assistant Governor Learning Seminar 2026/2027</a:t>
            </a:r>
            <a:endParaRPr lang="en-US" sz="3200" dirty="0"/>
          </a:p>
        </p:txBody>
      </p:sp>
      <p:sp>
        <p:nvSpPr>
          <p:cNvPr id="11" name="TextBox 10">
            <a:extLst>
              <a:ext uri="{FF2B5EF4-FFF2-40B4-BE49-F238E27FC236}">
                <a16:creationId xmlns:a16="http://schemas.microsoft.com/office/drawing/2014/main" id="{6ACF025F-8EB0-430F-09E8-9B5E4C92FCCA}"/>
              </a:ext>
            </a:extLst>
          </p:cNvPr>
          <p:cNvSpPr txBox="1"/>
          <p:nvPr/>
        </p:nvSpPr>
        <p:spPr>
          <a:xfrm>
            <a:off x="3226651" y="6069268"/>
            <a:ext cx="5738697" cy="369332"/>
          </a:xfrm>
          <a:prstGeom prst="rect">
            <a:avLst/>
          </a:prstGeom>
          <a:noFill/>
        </p:spPr>
        <p:txBody>
          <a:bodyPr wrap="square">
            <a:spAutoFit/>
          </a:bodyPr>
          <a:lstStyle/>
          <a:p>
            <a:pPr algn="ctr"/>
            <a:r>
              <a:rPr lang="en-US" dirty="0">
                <a:solidFill>
                  <a:srgbClr val="2F5597"/>
                </a:solidFill>
              </a:rPr>
              <a:t>Saturday, 7</a:t>
            </a:r>
            <a:r>
              <a:rPr lang="en-US" baseline="30000" dirty="0">
                <a:solidFill>
                  <a:srgbClr val="2F5597"/>
                </a:solidFill>
              </a:rPr>
              <a:t>th</a:t>
            </a:r>
            <a:r>
              <a:rPr lang="en-US" dirty="0">
                <a:solidFill>
                  <a:srgbClr val="2F5597"/>
                </a:solidFill>
              </a:rPr>
              <a:t> of February 2026 Oshawa Golf Club</a:t>
            </a:r>
          </a:p>
        </p:txBody>
      </p:sp>
      <p:sp>
        <p:nvSpPr>
          <p:cNvPr id="12" name="TextBox 11">
            <a:extLst>
              <a:ext uri="{FF2B5EF4-FFF2-40B4-BE49-F238E27FC236}">
                <a16:creationId xmlns:a16="http://schemas.microsoft.com/office/drawing/2014/main" id="{67C1F011-6120-4ED8-8849-C841F03956FC}"/>
              </a:ext>
            </a:extLst>
          </p:cNvPr>
          <p:cNvSpPr txBox="1"/>
          <p:nvPr/>
        </p:nvSpPr>
        <p:spPr>
          <a:xfrm>
            <a:off x="0" y="4409622"/>
            <a:ext cx="12192000" cy="1200329"/>
          </a:xfrm>
          <a:prstGeom prst="rect">
            <a:avLst/>
          </a:prstGeom>
          <a:noFill/>
        </p:spPr>
        <p:txBody>
          <a:bodyPr wrap="square" rtlCol="0">
            <a:spAutoFit/>
          </a:bodyPr>
          <a:lstStyle/>
          <a:p>
            <a:pPr algn="ctr"/>
            <a:r>
              <a:rPr lang="en-US" dirty="0">
                <a:solidFill>
                  <a:schemeClr val="accent1">
                    <a:lumMod val="75000"/>
                  </a:schemeClr>
                </a:solidFill>
                <a:latin typeface="Arial" panose="020B0604020202020204" pitchFamily="34" charset="0"/>
                <a:cs typeface="Arial" panose="020B0604020202020204" pitchFamily="34" charset="0"/>
              </a:rPr>
              <a:t>Rotary International President Olayinka Hakeem Babalola, member of the Rotary Club of Trans Amadi, Nigeria</a:t>
            </a:r>
            <a:endParaRPr lang="en-CA" dirty="0">
              <a:solidFill>
                <a:schemeClr val="accent1">
                  <a:lumMod val="75000"/>
                </a:schemeClr>
              </a:solidFill>
              <a:latin typeface="Arial" panose="020B0604020202020204" pitchFamily="34" charset="0"/>
              <a:cs typeface="Arial" panose="020B0604020202020204" pitchFamily="34" charset="0"/>
            </a:endParaRPr>
          </a:p>
          <a:p>
            <a:pPr algn="ctr"/>
            <a:endParaRPr lang="en-CA" kern="100" dirty="0">
              <a:solidFill>
                <a:schemeClr val="accent1">
                  <a:lumMod val="50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CA" kern="1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rPr>
              <a:t>District Governor 7070 </a:t>
            </a:r>
            <a:r>
              <a:rPr lang="en-US" kern="1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rPr>
              <a:t>Elizabeth (Liz) Compton, from the Rotary Club of Toronto Leaside</a:t>
            </a:r>
            <a:r>
              <a:rPr lang="en-CA" kern="1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rPr>
              <a:t>.</a:t>
            </a:r>
            <a:endParaRPr lang="en-CA" sz="1800" kern="100" dirty="0">
              <a:solidFill>
                <a:schemeClr val="accent1">
                  <a:lumMod val="50000"/>
                </a:schemeClr>
              </a:solidFill>
              <a:effectLst/>
              <a:latin typeface="Arial" panose="020B0604020202020204" pitchFamily="34" charset="0"/>
              <a:ea typeface="Calibri" panose="020F0502020204030204" pitchFamily="34" charset="0"/>
              <a:cs typeface="Arial" panose="020B0604020202020204" pitchFamily="34" charset="0"/>
            </a:endParaRPr>
          </a:p>
          <a:p>
            <a:endParaRPr lang="en-US" dirty="0"/>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02202"/>
            <a:ext cx="12192000" cy="3048000"/>
          </a:xfrm>
          <a:prstGeom prst="rect">
            <a:avLst/>
          </a:prstGeom>
        </p:spPr>
      </p:pic>
    </p:spTree>
    <p:extLst>
      <p:ext uri="{BB962C8B-B14F-4D97-AF65-F5344CB8AC3E}">
        <p14:creationId xmlns:p14="http://schemas.microsoft.com/office/powerpoint/2010/main" val="2047884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17AE4-2853-1073-97A2-45C0C58CDD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64E297-93A8-67FE-D2D0-667E0ACF7493}"/>
              </a:ext>
            </a:extLst>
          </p:cNvPr>
          <p:cNvSpPr>
            <a:spLocks noGrp="1"/>
          </p:cNvSpPr>
          <p:nvPr>
            <p:ph type="title"/>
          </p:nvPr>
        </p:nvSpPr>
        <p:spPr/>
        <p:txBody>
          <a:bodyPr>
            <a:normAutofit/>
          </a:bodyPr>
          <a:lstStyle/>
          <a:p>
            <a:pPr lvl="0" algn="ctr">
              <a:spcBef>
                <a:spcPts val="0"/>
              </a:spcBef>
            </a:pPr>
            <a:r>
              <a:rPr lang="en-US" b="1" dirty="0">
                <a:solidFill>
                  <a:schemeClr val="lt1"/>
                </a:solidFill>
                <a:latin typeface="Calibri"/>
                <a:ea typeface="Calibri"/>
                <a:cs typeface="Calibri"/>
                <a:sym typeface="Calibri"/>
              </a:rPr>
              <a:t>Summary</a:t>
            </a:r>
            <a:endParaRPr lang="en-US" dirty="0"/>
          </a:p>
        </p:txBody>
      </p:sp>
      <p:sp>
        <p:nvSpPr>
          <p:cNvPr id="3" name="Content Placeholder 2">
            <a:extLst>
              <a:ext uri="{FF2B5EF4-FFF2-40B4-BE49-F238E27FC236}">
                <a16:creationId xmlns:a16="http://schemas.microsoft.com/office/drawing/2014/main" id="{D39D4B74-243E-B2E9-7ACA-5875D352F520}"/>
              </a:ext>
            </a:extLst>
          </p:cNvPr>
          <p:cNvSpPr>
            <a:spLocks noGrp="1"/>
          </p:cNvSpPr>
          <p:nvPr>
            <p:ph idx="1"/>
          </p:nvPr>
        </p:nvSpPr>
        <p:spPr/>
        <p:txBody>
          <a:bodyPr>
            <a:normAutofit fontScale="77500" lnSpcReduction="20000"/>
          </a:bodyPr>
          <a:lstStyle/>
          <a:p>
            <a:pPr marL="285750" lvl="0" indent="-133350">
              <a:lnSpc>
                <a:spcPct val="107000"/>
              </a:lnSpc>
              <a:spcBef>
                <a:spcPts val="0"/>
              </a:spcBef>
              <a:buClr>
                <a:schemeClr val="dk1"/>
              </a:buClr>
              <a:buSzPts val="2400"/>
              <a:buNone/>
            </a:pPr>
            <a:r>
              <a:rPr lang="en-US" sz="3200" b="1" dirty="0">
                <a:solidFill>
                  <a:srgbClr val="0070C0"/>
                </a:solidFill>
                <a:ea typeface="Calibri"/>
                <a:cs typeface="Calibri"/>
                <a:sym typeface="Calibri"/>
              </a:rPr>
              <a:t>Action Items to consider:</a:t>
            </a:r>
          </a:p>
          <a:p>
            <a:pPr marL="285750" lvl="0" indent="-133350">
              <a:lnSpc>
                <a:spcPct val="107000"/>
              </a:lnSpc>
              <a:spcBef>
                <a:spcPts val="0"/>
              </a:spcBef>
              <a:buClr>
                <a:schemeClr val="dk1"/>
              </a:buClr>
              <a:buSzPts val="2400"/>
              <a:buNone/>
            </a:pPr>
            <a:endParaRPr lang="en-US" sz="1400" b="1" dirty="0">
              <a:solidFill>
                <a:srgbClr val="0070C0"/>
              </a:solidFill>
              <a:ea typeface="Calibri"/>
              <a:cs typeface="Calibri"/>
              <a:sym typeface="Calibri"/>
            </a:endParaRPr>
          </a:p>
          <a:p>
            <a:pPr marL="457200" lvl="0" indent="-381000">
              <a:lnSpc>
                <a:spcPct val="107000"/>
              </a:lnSpc>
              <a:spcBef>
                <a:spcPts val="0"/>
              </a:spcBef>
              <a:buClr>
                <a:srgbClr val="0070C0"/>
              </a:buClr>
              <a:buSzPts val="2400"/>
              <a:buFont typeface="Calibri"/>
              <a:buChar char="●"/>
            </a:pPr>
            <a:r>
              <a:rPr lang="en-US" b="1" dirty="0">
                <a:solidFill>
                  <a:srgbClr val="0070C0"/>
                </a:solidFill>
                <a:ea typeface="Calibri"/>
                <a:cs typeface="Calibri"/>
                <a:sym typeface="Calibri"/>
              </a:rPr>
              <a:t>Keep the Action and Partnership committee aware of all your projects or Area of Focus activities</a:t>
            </a:r>
          </a:p>
          <a:p>
            <a:pPr marL="457200" lvl="0" indent="-381000">
              <a:lnSpc>
                <a:spcPct val="107000"/>
              </a:lnSpc>
              <a:spcBef>
                <a:spcPts val="0"/>
              </a:spcBef>
              <a:buClr>
                <a:srgbClr val="0070C0"/>
              </a:buClr>
              <a:buSzPts val="2400"/>
              <a:buFont typeface="Calibri"/>
              <a:buChar char="●"/>
            </a:pPr>
            <a:r>
              <a:rPr lang="en-US" b="1" dirty="0">
                <a:solidFill>
                  <a:srgbClr val="0070C0"/>
                </a:solidFill>
                <a:ea typeface="Calibri"/>
                <a:cs typeface="Calibri"/>
                <a:sym typeface="Calibri"/>
              </a:rPr>
              <a:t>Tap into the expertise of the Area of Focus Committees if you need assistance</a:t>
            </a:r>
          </a:p>
          <a:p>
            <a:pPr marL="457200" lvl="0" indent="-381000">
              <a:lnSpc>
                <a:spcPct val="107000"/>
              </a:lnSpc>
              <a:spcBef>
                <a:spcPts val="0"/>
              </a:spcBef>
              <a:buClr>
                <a:srgbClr val="0070C0"/>
              </a:buClr>
              <a:buSzPts val="2400"/>
              <a:buFont typeface="Calibri"/>
              <a:buChar char="●"/>
            </a:pPr>
            <a:r>
              <a:rPr lang="en-US" b="1" dirty="0">
                <a:solidFill>
                  <a:srgbClr val="0070C0"/>
                </a:solidFill>
                <a:ea typeface="Calibri"/>
                <a:cs typeface="Calibri"/>
                <a:sym typeface="Calibri"/>
              </a:rPr>
              <a:t>Reach out to the Area of Focus Leaders to speak to your club</a:t>
            </a:r>
          </a:p>
          <a:p>
            <a:pPr marL="457200" lvl="0" indent="-381000">
              <a:lnSpc>
                <a:spcPct val="107000"/>
              </a:lnSpc>
              <a:spcBef>
                <a:spcPts val="0"/>
              </a:spcBef>
              <a:buClr>
                <a:srgbClr val="0070C0"/>
              </a:buClr>
              <a:buSzPts val="2400"/>
              <a:buFont typeface="Calibri"/>
              <a:buChar char="●"/>
            </a:pPr>
            <a:r>
              <a:rPr lang="en-US" b="1" dirty="0">
                <a:solidFill>
                  <a:srgbClr val="0070C0"/>
                </a:solidFill>
                <a:ea typeface="Calibri"/>
                <a:cs typeface="Calibri"/>
                <a:sym typeface="Calibri"/>
              </a:rPr>
              <a:t>Contact a District Cadre  Adviser about developing a robust project</a:t>
            </a:r>
          </a:p>
          <a:p>
            <a:pPr marL="76200" lvl="0" indent="0">
              <a:lnSpc>
                <a:spcPct val="107000"/>
              </a:lnSpc>
              <a:spcBef>
                <a:spcPts val="0"/>
              </a:spcBef>
              <a:buClr>
                <a:srgbClr val="0070C0"/>
              </a:buClr>
              <a:buSzPts val="2400"/>
              <a:buNone/>
            </a:pPr>
            <a:endParaRPr lang="en-US" b="1" dirty="0">
              <a:solidFill>
                <a:srgbClr val="0070C0"/>
              </a:solidFill>
              <a:ea typeface="Calibri"/>
              <a:cs typeface="Calibri"/>
              <a:sym typeface="Calibri"/>
            </a:endParaRPr>
          </a:p>
          <a:p>
            <a:pPr marL="0" lvl="0" indent="0">
              <a:lnSpc>
                <a:spcPct val="107000"/>
              </a:lnSpc>
              <a:spcBef>
                <a:spcPts val="0"/>
              </a:spcBef>
              <a:buNone/>
            </a:pPr>
            <a:r>
              <a:rPr lang="en-US" b="1" dirty="0">
                <a:solidFill>
                  <a:srgbClr val="0070C0"/>
                </a:solidFill>
                <a:ea typeface="Calibri"/>
                <a:cs typeface="Calibri"/>
                <a:sym typeface="Calibri"/>
              </a:rPr>
              <a:t>Remember, we are here to help your Clubs understand the Areas of Focus. In District 7070 we have a wealth of experience to share.   </a:t>
            </a:r>
          </a:p>
          <a:p>
            <a:pPr marL="0" lvl="0" indent="0">
              <a:lnSpc>
                <a:spcPct val="107000"/>
              </a:lnSpc>
              <a:spcBef>
                <a:spcPts val="0"/>
              </a:spcBef>
              <a:buNone/>
            </a:pPr>
            <a:endParaRPr lang="en-US" b="1" dirty="0">
              <a:solidFill>
                <a:srgbClr val="0070C0"/>
              </a:solidFill>
              <a:ea typeface="Calibri"/>
              <a:cs typeface="Calibri"/>
              <a:sym typeface="Calibri"/>
            </a:endParaRPr>
          </a:p>
          <a:p>
            <a:pPr marL="0" lvl="0" indent="0" algn="ctr">
              <a:lnSpc>
                <a:spcPct val="107000"/>
              </a:lnSpc>
              <a:spcBef>
                <a:spcPts val="0"/>
              </a:spcBef>
              <a:buNone/>
            </a:pPr>
            <a:r>
              <a:rPr lang="en-US" b="1" dirty="0">
                <a:solidFill>
                  <a:srgbClr val="0070C0"/>
                </a:solidFill>
                <a:ea typeface="Calibri"/>
                <a:cs typeface="Calibri"/>
                <a:sym typeface="Calibri"/>
              </a:rPr>
              <a:t>Together, let’s</a:t>
            </a:r>
          </a:p>
          <a:p>
            <a:pPr marL="0" lvl="0" indent="0" algn="ctr">
              <a:lnSpc>
                <a:spcPct val="107000"/>
              </a:lnSpc>
              <a:spcBef>
                <a:spcPts val="0"/>
              </a:spcBef>
              <a:buNone/>
            </a:pPr>
            <a:endParaRPr lang="en-US" b="1" dirty="0">
              <a:solidFill>
                <a:srgbClr val="0070C0"/>
              </a:solidFill>
              <a:ea typeface="Calibri"/>
              <a:cs typeface="Calibri"/>
              <a:sym typeface="Calibri"/>
            </a:endParaRPr>
          </a:p>
          <a:p>
            <a:pPr marL="0" lvl="0" indent="0" algn="ctr">
              <a:lnSpc>
                <a:spcPct val="107000"/>
              </a:lnSpc>
              <a:spcBef>
                <a:spcPts val="0"/>
              </a:spcBef>
              <a:buNone/>
            </a:pPr>
            <a:r>
              <a:rPr lang="en-US" sz="3800" b="1" i="1" dirty="0">
                <a:solidFill>
                  <a:srgbClr val="0070C0"/>
                </a:solidFill>
                <a:ea typeface="Calibri"/>
                <a:cs typeface="Calibri"/>
                <a:sym typeface="Calibri"/>
              </a:rPr>
              <a:t>Create a Lasting Impact</a:t>
            </a:r>
          </a:p>
        </p:txBody>
      </p:sp>
      <p:sp>
        <p:nvSpPr>
          <p:cNvPr id="4" name="Footer Placeholder 3">
            <a:extLst>
              <a:ext uri="{FF2B5EF4-FFF2-40B4-BE49-F238E27FC236}">
                <a16:creationId xmlns:a16="http://schemas.microsoft.com/office/drawing/2014/main" id="{BEAAD5DC-2A36-38BA-1297-C130A7B3B508}"/>
              </a:ext>
            </a:extLst>
          </p:cNvPr>
          <p:cNvSpPr>
            <a:spLocks noGrp="1"/>
          </p:cNvSpPr>
          <p:nvPr>
            <p:ph type="ftr" sz="quarter" idx="11"/>
          </p:nvPr>
        </p:nvSpPr>
        <p:spPr/>
        <p:txBody>
          <a:bodyPr/>
          <a:lstStyle/>
          <a:p>
            <a:r>
              <a:rPr lang="en-US" dirty="0">
                <a:solidFill>
                  <a:srgbClr val="4472C4"/>
                </a:solidFill>
              </a:rPr>
              <a:t>President Elect &amp; Assistant Governor Learning - Oshawa</a:t>
            </a:r>
          </a:p>
        </p:txBody>
      </p:sp>
      <p:sp>
        <p:nvSpPr>
          <p:cNvPr id="5" name="Date Placeholder 4">
            <a:extLst>
              <a:ext uri="{FF2B5EF4-FFF2-40B4-BE49-F238E27FC236}">
                <a16:creationId xmlns:a16="http://schemas.microsoft.com/office/drawing/2014/main" id="{39E3FB4E-425E-6633-A979-78C9200F4E90}"/>
              </a:ext>
            </a:extLst>
          </p:cNvPr>
          <p:cNvSpPr>
            <a:spLocks noGrp="1"/>
          </p:cNvSpPr>
          <p:nvPr>
            <p:ph type="dt" sz="half" idx="10"/>
          </p:nvPr>
        </p:nvSpPr>
        <p:spPr/>
        <p:txBody>
          <a:bodyPr/>
          <a:lstStyle/>
          <a:p>
            <a:r>
              <a:rPr lang="en-US" dirty="0">
                <a:solidFill>
                  <a:srgbClr val="4472C4"/>
                </a:solidFill>
              </a:rPr>
              <a:t>Saturday, 7</a:t>
            </a:r>
            <a:r>
              <a:rPr lang="en-US" baseline="30000" dirty="0">
                <a:solidFill>
                  <a:srgbClr val="4472C4"/>
                </a:solidFill>
              </a:rPr>
              <a:t>th</a:t>
            </a:r>
            <a:r>
              <a:rPr lang="en-US" dirty="0">
                <a:solidFill>
                  <a:srgbClr val="4472C4"/>
                </a:solidFill>
              </a:rPr>
              <a:t>  February 2026</a:t>
            </a:r>
          </a:p>
        </p:txBody>
      </p:sp>
      <p:sp>
        <p:nvSpPr>
          <p:cNvPr id="6" name="Slide Number Placeholder 5">
            <a:extLst>
              <a:ext uri="{FF2B5EF4-FFF2-40B4-BE49-F238E27FC236}">
                <a16:creationId xmlns:a16="http://schemas.microsoft.com/office/drawing/2014/main" id="{19FDE4FD-E51C-FDC9-8046-C3BF6DB331DB}"/>
              </a:ext>
            </a:extLst>
          </p:cNvPr>
          <p:cNvSpPr>
            <a:spLocks noGrp="1"/>
          </p:cNvSpPr>
          <p:nvPr>
            <p:ph type="sldNum" sz="quarter" idx="12"/>
          </p:nvPr>
        </p:nvSpPr>
        <p:spPr/>
        <p:txBody>
          <a:bodyPr/>
          <a:lstStyle/>
          <a:p>
            <a:fld id="{FCC72C9C-92C7-834B-8975-EA44970B9A3F}" type="slidenum">
              <a:rPr lang="en-US" smtClean="0">
                <a:solidFill>
                  <a:srgbClr val="4472C4"/>
                </a:solidFill>
              </a:rPr>
              <a:t>10</a:t>
            </a:fld>
            <a:endParaRPr lang="en-US" dirty="0">
              <a:solidFill>
                <a:srgbClr val="4472C4"/>
              </a:solidFill>
            </a:endParaRPr>
          </a:p>
        </p:txBody>
      </p:sp>
    </p:spTree>
    <p:extLst>
      <p:ext uri="{BB962C8B-B14F-4D97-AF65-F5344CB8AC3E}">
        <p14:creationId xmlns:p14="http://schemas.microsoft.com/office/powerpoint/2010/main" val="1102969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40452-B0D7-295F-6081-14AD02EC306D}"/>
              </a:ext>
            </a:extLst>
          </p:cNvPr>
          <p:cNvSpPr>
            <a:spLocks noGrp="1"/>
          </p:cNvSpPr>
          <p:nvPr>
            <p:ph type="title"/>
          </p:nvPr>
        </p:nvSpPr>
        <p:spPr>
          <a:solidFill>
            <a:srgbClr val="4472C4"/>
          </a:solidFill>
        </p:spPr>
        <p:txBody>
          <a:bodyPr/>
          <a:lstStyle/>
          <a:p>
            <a:r>
              <a:rPr lang="en-US" dirty="0">
                <a:solidFill>
                  <a:schemeClr val="bg1"/>
                </a:solidFill>
              </a:rPr>
              <a:t> Area of Focus &amp; Partnerships</a:t>
            </a:r>
            <a:endParaRPr lang="en-CA" dirty="0">
              <a:solidFill>
                <a:schemeClr val="bg1"/>
              </a:solidFill>
            </a:endParaRPr>
          </a:p>
        </p:txBody>
      </p:sp>
      <p:sp>
        <p:nvSpPr>
          <p:cNvPr id="12" name="Footer Placeholder 11">
            <a:extLst>
              <a:ext uri="{FF2B5EF4-FFF2-40B4-BE49-F238E27FC236}">
                <a16:creationId xmlns:a16="http://schemas.microsoft.com/office/drawing/2014/main" id="{F466870D-8466-2D56-70BF-845F3510DC8D}"/>
              </a:ext>
            </a:extLst>
          </p:cNvPr>
          <p:cNvSpPr>
            <a:spLocks noGrp="1"/>
          </p:cNvSpPr>
          <p:nvPr>
            <p:ph type="ftr" sz="quarter" idx="11"/>
          </p:nvPr>
        </p:nvSpPr>
        <p:spPr/>
        <p:txBody>
          <a:bodyPr/>
          <a:lstStyle/>
          <a:p>
            <a:r>
              <a:rPr lang="en-US" dirty="0">
                <a:solidFill>
                  <a:srgbClr val="4472C4"/>
                </a:solidFill>
              </a:rPr>
              <a:t>President Elect &amp; Assistant Governor Learning - Oshawa</a:t>
            </a:r>
          </a:p>
        </p:txBody>
      </p:sp>
      <p:sp>
        <p:nvSpPr>
          <p:cNvPr id="13" name="Date Placeholder 12">
            <a:extLst>
              <a:ext uri="{FF2B5EF4-FFF2-40B4-BE49-F238E27FC236}">
                <a16:creationId xmlns:a16="http://schemas.microsoft.com/office/drawing/2014/main" id="{290B6675-EFA0-ED30-58F1-8E7139D1E940}"/>
              </a:ext>
            </a:extLst>
          </p:cNvPr>
          <p:cNvSpPr>
            <a:spLocks noGrp="1"/>
          </p:cNvSpPr>
          <p:nvPr>
            <p:ph type="dt" sz="half" idx="10"/>
          </p:nvPr>
        </p:nvSpPr>
        <p:spPr/>
        <p:txBody>
          <a:bodyPr/>
          <a:lstStyle/>
          <a:p>
            <a:r>
              <a:rPr lang="en-US" dirty="0">
                <a:solidFill>
                  <a:srgbClr val="4472C4"/>
                </a:solidFill>
              </a:rPr>
              <a:t>Saturday, 7</a:t>
            </a:r>
            <a:r>
              <a:rPr lang="en-US" baseline="30000" dirty="0">
                <a:solidFill>
                  <a:srgbClr val="4472C4"/>
                </a:solidFill>
              </a:rPr>
              <a:t>th</a:t>
            </a:r>
            <a:r>
              <a:rPr lang="en-US" dirty="0">
                <a:solidFill>
                  <a:srgbClr val="4472C4"/>
                </a:solidFill>
              </a:rPr>
              <a:t>  February 2026</a:t>
            </a:r>
          </a:p>
        </p:txBody>
      </p:sp>
      <p:sp>
        <p:nvSpPr>
          <p:cNvPr id="14" name="Slide Number Placeholder 13">
            <a:extLst>
              <a:ext uri="{FF2B5EF4-FFF2-40B4-BE49-F238E27FC236}">
                <a16:creationId xmlns:a16="http://schemas.microsoft.com/office/drawing/2014/main" id="{B6818114-D05A-9462-56F6-757CEC78CD2A}"/>
              </a:ext>
            </a:extLst>
          </p:cNvPr>
          <p:cNvSpPr>
            <a:spLocks noGrp="1"/>
          </p:cNvSpPr>
          <p:nvPr>
            <p:ph type="sldNum" sz="quarter" idx="12"/>
          </p:nvPr>
        </p:nvSpPr>
        <p:spPr>
          <a:xfrm>
            <a:off x="8554455" y="6356345"/>
            <a:ext cx="2743200" cy="365125"/>
          </a:xfrm>
        </p:spPr>
        <p:txBody>
          <a:bodyPr/>
          <a:lstStyle/>
          <a:p>
            <a:fld id="{FCC72C9C-92C7-834B-8975-EA44970B9A3F}" type="slidenum">
              <a:rPr lang="en-US" smtClean="0">
                <a:solidFill>
                  <a:srgbClr val="4472C4"/>
                </a:solidFill>
              </a:rPr>
              <a:t>2</a:t>
            </a:fld>
            <a:endParaRPr lang="en-US" dirty="0">
              <a:solidFill>
                <a:srgbClr val="4472C4"/>
              </a:solidFill>
            </a:endParaRPr>
          </a:p>
        </p:txBody>
      </p:sp>
      <p:sp>
        <p:nvSpPr>
          <p:cNvPr id="4" name="Content Placeholder 3"/>
          <p:cNvSpPr>
            <a:spLocks noGrp="1"/>
          </p:cNvSpPr>
          <p:nvPr>
            <p:ph idx="1"/>
          </p:nvPr>
        </p:nvSpPr>
        <p:spPr/>
        <p:txBody>
          <a:bodyPr>
            <a:normAutofit fontScale="92500" lnSpcReduction="10000"/>
          </a:bodyPr>
          <a:lstStyle/>
          <a:p>
            <a:pPr marL="285750" lvl="0" indent="-209550">
              <a:lnSpc>
                <a:spcPct val="107000"/>
              </a:lnSpc>
              <a:spcBef>
                <a:spcPts val="0"/>
              </a:spcBef>
              <a:buClr>
                <a:schemeClr val="dk1"/>
              </a:buClr>
              <a:buSzPts val="1200"/>
              <a:buNone/>
            </a:pPr>
            <a:r>
              <a:rPr lang="en-CA" sz="2400" b="1" dirty="0">
                <a:solidFill>
                  <a:srgbClr val="0070C0"/>
                </a:solidFill>
                <a:ea typeface="Calibri"/>
                <a:cs typeface="Calibri"/>
                <a:sym typeface="Calibri"/>
              </a:rPr>
              <a:t>The AOF and Partnerships Committee forms the base of the DRN</a:t>
            </a:r>
          </a:p>
          <a:p>
            <a:pPr marL="285750" lvl="0" indent="-209550">
              <a:lnSpc>
                <a:spcPct val="107000"/>
              </a:lnSpc>
              <a:spcBef>
                <a:spcPts val="0"/>
              </a:spcBef>
              <a:buClr>
                <a:schemeClr val="dk1"/>
              </a:buClr>
              <a:buSzPts val="1200"/>
              <a:buNone/>
            </a:pPr>
            <a:r>
              <a:rPr lang="en-CA" sz="2400" b="1" dirty="0">
                <a:solidFill>
                  <a:srgbClr val="0070C0"/>
                </a:solidFill>
                <a:ea typeface="Calibri"/>
                <a:cs typeface="Calibri"/>
                <a:sym typeface="Calibri"/>
              </a:rPr>
              <a:t>For District 7070 including;</a:t>
            </a:r>
          </a:p>
          <a:p>
            <a:pPr marL="285750" lvl="0" indent="-209550">
              <a:lnSpc>
                <a:spcPct val="107000"/>
              </a:lnSpc>
              <a:spcBef>
                <a:spcPts val="0"/>
              </a:spcBef>
              <a:buClr>
                <a:schemeClr val="dk1"/>
              </a:buClr>
              <a:buSzPts val="1200"/>
              <a:buNone/>
            </a:pPr>
            <a:r>
              <a:rPr lang="en-CA" sz="2400" b="1" dirty="0">
                <a:solidFill>
                  <a:srgbClr val="0070C0"/>
                </a:solidFill>
                <a:ea typeface="Calibri"/>
                <a:cs typeface="Calibri"/>
                <a:sym typeface="Calibri"/>
              </a:rPr>
              <a:t>Rotary International’s 7 Areas of Focus plus HIP</a:t>
            </a:r>
          </a:p>
          <a:p>
            <a:pPr marL="285750" lvl="0" indent="-209550">
              <a:lnSpc>
                <a:spcPct val="107000"/>
              </a:lnSpc>
              <a:spcBef>
                <a:spcPts val="0"/>
              </a:spcBef>
              <a:buClr>
                <a:schemeClr val="dk1"/>
              </a:buClr>
              <a:buSzPts val="1200"/>
              <a:buNone/>
            </a:pPr>
            <a:endParaRPr lang="en-CA" sz="1200" b="1" dirty="0">
              <a:solidFill>
                <a:srgbClr val="0070C0"/>
              </a:solidFill>
              <a:ea typeface="Calibri"/>
              <a:cs typeface="Calibri"/>
              <a:sym typeface="Calibri"/>
            </a:endParaRPr>
          </a:p>
          <a:p>
            <a:pPr marL="285750" lvl="0" indent="-292100">
              <a:lnSpc>
                <a:spcPct val="107000"/>
              </a:lnSpc>
              <a:spcBef>
                <a:spcPts val="0"/>
              </a:spcBef>
              <a:buClr>
                <a:srgbClr val="0070C0"/>
              </a:buClr>
              <a:buSzPts val="2500"/>
              <a:buFont typeface="Arial"/>
              <a:buChar char="•"/>
            </a:pPr>
            <a:r>
              <a:rPr lang="en-CA" sz="2500" b="1" dirty="0">
                <a:solidFill>
                  <a:srgbClr val="0070C0"/>
                </a:solidFill>
                <a:ea typeface="Calibri"/>
                <a:cs typeface="Calibri"/>
                <a:sym typeface="Calibri"/>
              </a:rPr>
              <a:t>AOF Coordinators</a:t>
            </a:r>
            <a:endParaRPr lang="en-CA" sz="1500" dirty="0"/>
          </a:p>
          <a:p>
            <a:pPr marL="742950" lvl="1" indent="-285750">
              <a:lnSpc>
                <a:spcPct val="107000"/>
              </a:lnSpc>
              <a:spcBef>
                <a:spcPts val="0"/>
              </a:spcBef>
              <a:buClr>
                <a:srgbClr val="0070C0"/>
              </a:buClr>
              <a:buSzPts val="2400"/>
            </a:pPr>
            <a:r>
              <a:rPr lang="en-CA" b="1" dirty="0">
                <a:solidFill>
                  <a:srgbClr val="0070C0"/>
                </a:solidFill>
                <a:ea typeface="Calibri"/>
                <a:cs typeface="Calibri"/>
                <a:sym typeface="Calibri"/>
              </a:rPr>
              <a:t>Maternal &amp; Child Health: Janet Thorsteinson</a:t>
            </a:r>
            <a:endParaRPr lang="en-CA" b="1" dirty="0"/>
          </a:p>
          <a:p>
            <a:pPr marL="742950" lvl="1" indent="-285750">
              <a:lnSpc>
                <a:spcPct val="107000"/>
              </a:lnSpc>
              <a:spcBef>
                <a:spcPts val="0"/>
              </a:spcBef>
              <a:buClr>
                <a:srgbClr val="0070C0"/>
              </a:buClr>
              <a:buSzPts val="2400"/>
            </a:pPr>
            <a:r>
              <a:rPr lang="en-CA" b="1" dirty="0">
                <a:solidFill>
                  <a:srgbClr val="0070C0"/>
                </a:solidFill>
                <a:ea typeface="Calibri"/>
                <a:cs typeface="Calibri"/>
                <a:sym typeface="Calibri"/>
              </a:rPr>
              <a:t>Economic &amp; Community Development: Khalid Hasan </a:t>
            </a:r>
            <a:endParaRPr lang="en-CA" b="1" dirty="0"/>
          </a:p>
          <a:p>
            <a:pPr marL="742950" lvl="1" indent="-285750">
              <a:lnSpc>
                <a:spcPct val="107000"/>
              </a:lnSpc>
              <a:spcBef>
                <a:spcPts val="0"/>
              </a:spcBef>
              <a:buClr>
                <a:srgbClr val="0070C0"/>
              </a:buClr>
              <a:buSzPts val="2400"/>
            </a:pPr>
            <a:r>
              <a:rPr lang="en-CA" b="1" dirty="0">
                <a:solidFill>
                  <a:srgbClr val="0070C0"/>
                </a:solidFill>
                <a:ea typeface="Calibri"/>
                <a:cs typeface="Calibri"/>
                <a:sym typeface="Calibri"/>
              </a:rPr>
              <a:t>Basic Education &amp; Literacy: Joan Barrett </a:t>
            </a:r>
            <a:endParaRPr lang="en-CA" b="1" dirty="0"/>
          </a:p>
          <a:p>
            <a:pPr marL="742950" lvl="1" indent="-285750">
              <a:lnSpc>
                <a:spcPct val="107000"/>
              </a:lnSpc>
              <a:spcBef>
                <a:spcPts val="0"/>
              </a:spcBef>
              <a:buClr>
                <a:srgbClr val="0070C0"/>
              </a:buClr>
              <a:buSzPts val="2400"/>
            </a:pPr>
            <a:r>
              <a:rPr lang="en-CA" b="1" dirty="0">
                <a:solidFill>
                  <a:srgbClr val="0070C0"/>
                </a:solidFill>
                <a:ea typeface="Calibri"/>
                <a:cs typeface="Calibri"/>
                <a:sym typeface="Calibri"/>
              </a:rPr>
              <a:t>Peacebuilding &amp; Conflict Prevention: </a:t>
            </a:r>
            <a:r>
              <a:rPr lang="en-CA" b="1" dirty="0" err="1">
                <a:solidFill>
                  <a:srgbClr val="0070C0"/>
                </a:solidFill>
                <a:ea typeface="Calibri"/>
                <a:cs typeface="Calibri"/>
                <a:sym typeface="Calibri"/>
              </a:rPr>
              <a:t>Haldene</a:t>
            </a:r>
            <a:r>
              <a:rPr lang="en-CA" b="1" dirty="0">
                <a:solidFill>
                  <a:srgbClr val="0070C0"/>
                </a:solidFill>
                <a:ea typeface="Calibri"/>
                <a:cs typeface="Calibri"/>
                <a:sym typeface="Calibri"/>
              </a:rPr>
              <a:t> Alleyne</a:t>
            </a:r>
          </a:p>
          <a:p>
            <a:pPr marL="742950" lvl="1" indent="-285750">
              <a:lnSpc>
                <a:spcPct val="107000"/>
              </a:lnSpc>
              <a:spcBef>
                <a:spcPts val="0"/>
              </a:spcBef>
              <a:buClr>
                <a:srgbClr val="0070C0"/>
              </a:buClr>
              <a:buSzPts val="2400"/>
            </a:pPr>
            <a:r>
              <a:rPr lang="en-CA" b="1" dirty="0">
                <a:solidFill>
                  <a:srgbClr val="0070C0"/>
                </a:solidFill>
                <a:ea typeface="Calibri"/>
                <a:cs typeface="Calibri"/>
                <a:sym typeface="Calibri"/>
              </a:rPr>
              <a:t>Disease Prevention &amp; Treatment: Sonya Chouljian</a:t>
            </a:r>
          </a:p>
          <a:p>
            <a:pPr marL="742950" lvl="1" indent="-285750">
              <a:lnSpc>
                <a:spcPct val="107000"/>
              </a:lnSpc>
              <a:spcBef>
                <a:spcPts val="0"/>
              </a:spcBef>
              <a:buClr>
                <a:srgbClr val="0070C0"/>
              </a:buClr>
              <a:buSzPts val="2400"/>
            </a:pPr>
            <a:r>
              <a:rPr lang="en-CA" b="1" dirty="0">
                <a:solidFill>
                  <a:srgbClr val="0070C0"/>
                </a:solidFill>
                <a:ea typeface="Calibri"/>
                <a:cs typeface="Calibri"/>
                <a:sym typeface="Calibri"/>
              </a:rPr>
              <a:t>Environmental Action: Nilam Bedi </a:t>
            </a:r>
            <a:endParaRPr lang="en-CA" b="1" dirty="0"/>
          </a:p>
          <a:p>
            <a:pPr marL="742950" lvl="1" indent="-285750">
              <a:lnSpc>
                <a:spcPct val="107000"/>
              </a:lnSpc>
              <a:spcBef>
                <a:spcPts val="0"/>
              </a:spcBef>
              <a:buClr>
                <a:srgbClr val="0070C0"/>
              </a:buClr>
              <a:buSzPts val="2400"/>
            </a:pPr>
            <a:r>
              <a:rPr lang="en-CA" b="1" dirty="0">
                <a:solidFill>
                  <a:srgbClr val="0070C0"/>
                </a:solidFill>
                <a:ea typeface="Calibri"/>
                <a:cs typeface="Calibri"/>
                <a:sym typeface="Calibri"/>
              </a:rPr>
              <a:t>Water, Sanitation and Hygiene: Richard Mewhinney</a:t>
            </a:r>
          </a:p>
          <a:p>
            <a:pPr marL="742950" lvl="1" indent="-285750">
              <a:lnSpc>
                <a:spcPct val="107000"/>
              </a:lnSpc>
              <a:spcBef>
                <a:spcPts val="0"/>
              </a:spcBef>
              <a:buClr>
                <a:srgbClr val="0070C0"/>
              </a:buClr>
              <a:buSzPts val="2400"/>
            </a:pPr>
            <a:r>
              <a:rPr lang="en-CA" b="1" dirty="0">
                <a:solidFill>
                  <a:srgbClr val="0070C0"/>
                </a:solidFill>
                <a:ea typeface="Calibri"/>
                <a:cs typeface="Calibri"/>
                <a:sym typeface="Calibri"/>
              </a:rPr>
              <a:t>Honouring Indigenous People (HIP): Bill </a:t>
            </a:r>
            <a:r>
              <a:rPr lang="en-CA" b="1" dirty="0" err="1">
                <a:solidFill>
                  <a:srgbClr val="0070C0"/>
                </a:solidFill>
                <a:ea typeface="Calibri"/>
                <a:cs typeface="Calibri"/>
                <a:sym typeface="Calibri"/>
              </a:rPr>
              <a:t>Empy</a:t>
            </a:r>
            <a:endParaRPr lang="en-CA" b="1" dirty="0">
              <a:solidFill>
                <a:srgbClr val="0070C0"/>
              </a:solidFill>
              <a:ea typeface="Calibri"/>
              <a:cs typeface="Calibri"/>
              <a:sym typeface="Calibri"/>
            </a:endParaRPr>
          </a:p>
          <a:p>
            <a:endParaRPr lang="en-CA" dirty="0"/>
          </a:p>
        </p:txBody>
      </p:sp>
      <p:pic>
        <p:nvPicPr>
          <p:cNvPr id="3" name="Google Shape;492;p2" descr="See the source image">
            <a:extLst>
              <a:ext uri="{FF2B5EF4-FFF2-40B4-BE49-F238E27FC236}">
                <a16:creationId xmlns:a16="http://schemas.microsoft.com/office/drawing/2014/main" id="{4A0BAA04-D7B0-4081-9BDF-396CC0381A98}"/>
              </a:ext>
            </a:extLst>
          </p:cNvPr>
          <p:cNvPicPr preferRelativeResize="0"/>
          <p:nvPr/>
        </p:nvPicPr>
        <p:blipFill rotWithShape="1">
          <a:blip r:embed="rId2">
            <a:alphaModFix/>
          </a:blip>
          <a:srcRect l="13430" r="15215" b="-3"/>
          <a:stretch/>
        </p:blipFill>
        <p:spPr>
          <a:xfrm>
            <a:off x="8310316" y="2395248"/>
            <a:ext cx="3231478" cy="3011750"/>
          </a:xfrm>
          <a:prstGeom prst="rect">
            <a:avLst/>
          </a:prstGeom>
          <a:noFill/>
          <a:ln>
            <a:noFill/>
          </a:ln>
        </p:spPr>
      </p:pic>
    </p:spTree>
    <p:extLst>
      <p:ext uri="{BB962C8B-B14F-4D97-AF65-F5344CB8AC3E}">
        <p14:creationId xmlns:p14="http://schemas.microsoft.com/office/powerpoint/2010/main" val="456408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4B9F75-5177-855A-CFFF-D3D05CB2F5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CA338C-0FA3-1C87-AE71-E8F4E5A8EA39}"/>
              </a:ext>
            </a:extLst>
          </p:cNvPr>
          <p:cNvSpPr>
            <a:spLocks noGrp="1"/>
          </p:cNvSpPr>
          <p:nvPr>
            <p:ph type="title"/>
          </p:nvPr>
        </p:nvSpPr>
        <p:spPr>
          <a:solidFill>
            <a:srgbClr val="4472C4"/>
          </a:solidFill>
        </p:spPr>
        <p:txBody>
          <a:bodyPr/>
          <a:lstStyle/>
          <a:p>
            <a:r>
              <a:rPr lang="en-US" dirty="0">
                <a:solidFill>
                  <a:schemeClr val="bg1"/>
                </a:solidFill>
              </a:rPr>
              <a:t> What do the AOF </a:t>
            </a:r>
            <a:r>
              <a:rPr lang="en-US" dirty="0" err="1">
                <a:solidFill>
                  <a:schemeClr val="bg1"/>
                </a:solidFill>
              </a:rPr>
              <a:t>Committes</a:t>
            </a:r>
            <a:r>
              <a:rPr lang="en-US" dirty="0">
                <a:solidFill>
                  <a:schemeClr val="bg1"/>
                </a:solidFill>
              </a:rPr>
              <a:t> Do?</a:t>
            </a:r>
            <a:endParaRPr lang="en-CA" dirty="0">
              <a:solidFill>
                <a:schemeClr val="bg1"/>
              </a:solidFill>
            </a:endParaRPr>
          </a:p>
        </p:txBody>
      </p:sp>
      <p:sp>
        <p:nvSpPr>
          <p:cNvPr id="12" name="Footer Placeholder 11">
            <a:extLst>
              <a:ext uri="{FF2B5EF4-FFF2-40B4-BE49-F238E27FC236}">
                <a16:creationId xmlns:a16="http://schemas.microsoft.com/office/drawing/2014/main" id="{54794657-DDE1-EB38-4646-5557C63C5270}"/>
              </a:ext>
            </a:extLst>
          </p:cNvPr>
          <p:cNvSpPr>
            <a:spLocks noGrp="1"/>
          </p:cNvSpPr>
          <p:nvPr>
            <p:ph type="ftr" sz="quarter" idx="11"/>
          </p:nvPr>
        </p:nvSpPr>
        <p:spPr/>
        <p:txBody>
          <a:bodyPr/>
          <a:lstStyle/>
          <a:p>
            <a:r>
              <a:rPr lang="en-US" dirty="0">
                <a:solidFill>
                  <a:srgbClr val="4472C4"/>
                </a:solidFill>
              </a:rPr>
              <a:t>President Elect &amp; Assistant Governor Learning - Oshawa</a:t>
            </a:r>
          </a:p>
        </p:txBody>
      </p:sp>
      <p:sp>
        <p:nvSpPr>
          <p:cNvPr id="13" name="Date Placeholder 12">
            <a:extLst>
              <a:ext uri="{FF2B5EF4-FFF2-40B4-BE49-F238E27FC236}">
                <a16:creationId xmlns:a16="http://schemas.microsoft.com/office/drawing/2014/main" id="{E5CD7977-DA9C-7505-B612-E345AF53A61A}"/>
              </a:ext>
            </a:extLst>
          </p:cNvPr>
          <p:cNvSpPr>
            <a:spLocks noGrp="1"/>
          </p:cNvSpPr>
          <p:nvPr>
            <p:ph type="dt" sz="half" idx="10"/>
          </p:nvPr>
        </p:nvSpPr>
        <p:spPr/>
        <p:txBody>
          <a:bodyPr/>
          <a:lstStyle/>
          <a:p>
            <a:r>
              <a:rPr lang="en-US" dirty="0">
                <a:solidFill>
                  <a:srgbClr val="4472C4"/>
                </a:solidFill>
              </a:rPr>
              <a:t>Saturday, 7</a:t>
            </a:r>
            <a:r>
              <a:rPr lang="en-US" baseline="30000" dirty="0">
                <a:solidFill>
                  <a:srgbClr val="4472C4"/>
                </a:solidFill>
              </a:rPr>
              <a:t>th</a:t>
            </a:r>
            <a:r>
              <a:rPr lang="en-US" dirty="0">
                <a:solidFill>
                  <a:srgbClr val="4472C4"/>
                </a:solidFill>
              </a:rPr>
              <a:t>  February 2026</a:t>
            </a:r>
          </a:p>
        </p:txBody>
      </p:sp>
      <p:sp>
        <p:nvSpPr>
          <p:cNvPr id="14" name="Slide Number Placeholder 13">
            <a:extLst>
              <a:ext uri="{FF2B5EF4-FFF2-40B4-BE49-F238E27FC236}">
                <a16:creationId xmlns:a16="http://schemas.microsoft.com/office/drawing/2014/main" id="{53A52906-BE28-A42C-4CE7-E77A6CD70329}"/>
              </a:ext>
            </a:extLst>
          </p:cNvPr>
          <p:cNvSpPr>
            <a:spLocks noGrp="1"/>
          </p:cNvSpPr>
          <p:nvPr>
            <p:ph type="sldNum" sz="quarter" idx="12"/>
          </p:nvPr>
        </p:nvSpPr>
        <p:spPr>
          <a:xfrm>
            <a:off x="8554455" y="6356345"/>
            <a:ext cx="2743200" cy="365125"/>
          </a:xfrm>
        </p:spPr>
        <p:txBody>
          <a:bodyPr/>
          <a:lstStyle/>
          <a:p>
            <a:fld id="{FCC72C9C-92C7-834B-8975-EA44970B9A3F}" type="slidenum">
              <a:rPr lang="en-US" smtClean="0">
                <a:solidFill>
                  <a:srgbClr val="4472C4"/>
                </a:solidFill>
              </a:rPr>
              <a:t>3</a:t>
            </a:fld>
            <a:endParaRPr lang="en-US" dirty="0">
              <a:solidFill>
                <a:srgbClr val="4472C4"/>
              </a:solidFill>
            </a:endParaRPr>
          </a:p>
        </p:txBody>
      </p:sp>
      <p:sp>
        <p:nvSpPr>
          <p:cNvPr id="4" name="Content Placeholder 3">
            <a:extLst>
              <a:ext uri="{FF2B5EF4-FFF2-40B4-BE49-F238E27FC236}">
                <a16:creationId xmlns:a16="http://schemas.microsoft.com/office/drawing/2014/main" id="{6749B12C-A5FF-9655-01D9-7F331CAD7A24}"/>
              </a:ext>
            </a:extLst>
          </p:cNvPr>
          <p:cNvSpPr>
            <a:spLocks noGrp="1"/>
          </p:cNvSpPr>
          <p:nvPr>
            <p:ph idx="1"/>
          </p:nvPr>
        </p:nvSpPr>
        <p:spPr/>
        <p:txBody>
          <a:bodyPr>
            <a:normAutofit fontScale="92500"/>
          </a:bodyPr>
          <a:lstStyle/>
          <a:p>
            <a:r>
              <a:rPr lang="en-CA" dirty="0">
                <a:solidFill>
                  <a:srgbClr val="0070C0"/>
                </a:solidFill>
              </a:rPr>
              <a:t>The Chair of each committee should have direct knowledge pertaining to the Area of Focus</a:t>
            </a:r>
          </a:p>
          <a:p>
            <a:r>
              <a:rPr lang="en-CA" dirty="0">
                <a:solidFill>
                  <a:srgbClr val="0070C0"/>
                </a:solidFill>
              </a:rPr>
              <a:t>Generally, the Chair should be a member of the</a:t>
            </a:r>
          </a:p>
          <a:p>
            <a:pPr marL="0" indent="0">
              <a:buNone/>
            </a:pPr>
            <a:r>
              <a:rPr lang="en-CA" dirty="0">
                <a:solidFill>
                  <a:srgbClr val="0070C0"/>
                </a:solidFill>
              </a:rPr>
              <a:t>   RAG associated with their Area of Focus</a:t>
            </a:r>
          </a:p>
          <a:p>
            <a:r>
              <a:rPr lang="en-CA" dirty="0">
                <a:solidFill>
                  <a:srgbClr val="0070C0"/>
                </a:solidFill>
              </a:rPr>
              <a:t>The committee should be able to assist in</a:t>
            </a:r>
          </a:p>
          <a:p>
            <a:pPr marL="0" indent="0">
              <a:buNone/>
            </a:pPr>
            <a:r>
              <a:rPr lang="en-CA" dirty="0">
                <a:solidFill>
                  <a:srgbClr val="0070C0"/>
                </a:solidFill>
              </a:rPr>
              <a:t>   evaluating projects and Grant applications in </a:t>
            </a:r>
          </a:p>
          <a:p>
            <a:pPr marL="0" indent="0">
              <a:buNone/>
            </a:pPr>
            <a:r>
              <a:rPr lang="en-CA" dirty="0">
                <a:solidFill>
                  <a:srgbClr val="0070C0"/>
                </a:solidFill>
              </a:rPr>
              <a:t>   their Area of Focus and make suggestions on the</a:t>
            </a:r>
          </a:p>
          <a:p>
            <a:pPr marL="0" indent="0">
              <a:buNone/>
            </a:pPr>
            <a:r>
              <a:rPr lang="en-CA" dirty="0">
                <a:solidFill>
                  <a:srgbClr val="0070C0"/>
                </a:solidFill>
              </a:rPr>
              <a:t>   application</a:t>
            </a:r>
          </a:p>
          <a:p>
            <a:r>
              <a:rPr lang="en-CA" dirty="0">
                <a:solidFill>
                  <a:srgbClr val="0070C0"/>
                </a:solidFill>
              </a:rPr>
              <a:t>Assist with connecting to Resources to assist you in project Development</a:t>
            </a:r>
          </a:p>
          <a:p>
            <a:pPr marL="0" indent="0">
              <a:buNone/>
            </a:pPr>
            <a:endParaRPr lang="en-CA" dirty="0"/>
          </a:p>
        </p:txBody>
      </p:sp>
      <p:pic>
        <p:nvPicPr>
          <p:cNvPr id="3" name="Google Shape;492;p2" descr="See the source image">
            <a:extLst>
              <a:ext uri="{FF2B5EF4-FFF2-40B4-BE49-F238E27FC236}">
                <a16:creationId xmlns:a16="http://schemas.microsoft.com/office/drawing/2014/main" id="{A1B3332E-9D2E-160E-F271-A337E13411FF}"/>
              </a:ext>
            </a:extLst>
          </p:cNvPr>
          <p:cNvPicPr preferRelativeResize="0"/>
          <p:nvPr/>
        </p:nvPicPr>
        <p:blipFill rotWithShape="1">
          <a:blip r:embed="rId2">
            <a:alphaModFix/>
          </a:blip>
          <a:srcRect l="13430" r="15215" b="-3"/>
          <a:stretch/>
        </p:blipFill>
        <p:spPr>
          <a:xfrm>
            <a:off x="8310316" y="2395248"/>
            <a:ext cx="3231478" cy="3011750"/>
          </a:xfrm>
          <a:prstGeom prst="rect">
            <a:avLst/>
          </a:prstGeom>
          <a:noFill/>
          <a:ln>
            <a:noFill/>
          </a:ln>
        </p:spPr>
      </p:pic>
    </p:spTree>
    <p:extLst>
      <p:ext uri="{BB962C8B-B14F-4D97-AF65-F5344CB8AC3E}">
        <p14:creationId xmlns:p14="http://schemas.microsoft.com/office/powerpoint/2010/main" val="813546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1FB5-9DBA-3C5D-A4BF-780F0DF4F6EC}"/>
              </a:ext>
            </a:extLst>
          </p:cNvPr>
          <p:cNvSpPr>
            <a:spLocks noGrp="1"/>
          </p:cNvSpPr>
          <p:nvPr>
            <p:ph type="title"/>
          </p:nvPr>
        </p:nvSpPr>
        <p:spPr/>
        <p:txBody>
          <a:bodyPr/>
          <a:lstStyle/>
          <a:p>
            <a:r>
              <a:rPr lang="en-US" b="1" dirty="0">
                <a:solidFill>
                  <a:schemeClr val="lt1"/>
                </a:solidFill>
                <a:latin typeface="Calibri"/>
                <a:ea typeface="Calibri"/>
                <a:cs typeface="Calibri"/>
                <a:sym typeface="Calibri"/>
              </a:rPr>
              <a:t>District International Service Chair</a:t>
            </a:r>
            <a:br>
              <a:rPr lang="en-US" dirty="0"/>
            </a:br>
            <a:endParaRPr lang="en-CA" dirty="0"/>
          </a:p>
        </p:txBody>
      </p:sp>
      <p:sp>
        <p:nvSpPr>
          <p:cNvPr id="3" name="Content Placeholder 2">
            <a:extLst>
              <a:ext uri="{FF2B5EF4-FFF2-40B4-BE49-F238E27FC236}">
                <a16:creationId xmlns:a16="http://schemas.microsoft.com/office/drawing/2014/main" id="{50359692-3226-10E3-4D17-CF31A3714FC0}"/>
              </a:ext>
            </a:extLst>
          </p:cNvPr>
          <p:cNvSpPr>
            <a:spLocks noGrp="1"/>
          </p:cNvSpPr>
          <p:nvPr>
            <p:ph idx="1"/>
          </p:nvPr>
        </p:nvSpPr>
        <p:spPr/>
        <p:txBody>
          <a:bodyPr>
            <a:normAutofit fontScale="92500" lnSpcReduction="10000"/>
          </a:bodyPr>
          <a:lstStyle/>
          <a:p>
            <a:pPr marL="342900" lvl="0" indent="-342900">
              <a:lnSpc>
                <a:spcPct val="107000"/>
              </a:lnSpc>
              <a:spcBef>
                <a:spcPts val="0"/>
              </a:spcBef>
              <a:buClr>
                <a:srgbClr val="0070C0"/>
              </a:buClr>
              <a:buSzPts val="2200"/>
            </a:pPr>
            <a:r>
              <a:rPr lang="en-CA" sz="2200" b="1" dirty="0">
                <a:solidFill>
                  <a:srgbClr val="0070C0"/>
                </a:solidFill>
                <a:ea typeface="Calibri"/>
                <a:cs typeface="Calibri"/>
                <a:sym typeface="Calibri"/>
              </a:rPr>
              <a:t>In District 7070 the DISC is Chair of the Area of Focus and Partnerships Committee</a:t>
            </a:r>
          </a:p>
          <a:p>
            <a:pPr lvl="0">
              <a:lnSpc>
                <a:spcPct val="107000"/>
              </a:lnSpc>
              <a:spcBef>
                <a:spcPts val="0"/>
              </a:spcBef>
              <a:buClr>
                <a:srgbClr val="0070C0"/>
              </a:buClr>
              <a:buSzPts val="2200"/>
            </a:pPr>
            <a:endParaRPr lang="en-CA" sz="2200" b="1" dirty="0">
              <a:solidFill>
                <a:srgbClr val="0070C0"/>
              </a:solidFill>
              <a:ea typeface="Calibri"/>
              <a:cs typeface="Calibri"/>
              <a:sym typeface="Calibri"/>
            </a:endParaRPr>
          </a:p>
          <a:p>
            <a:pPr marL="342900" lvl="0" indent="-342900">
              <a:lnSpc>
                <a:spcPct val="107000"/>
              </a:lnSpc>
              <a:spcBef>
                <a:spcPts val="0"/>
              </a:spcBef>
              <a:buClr>
                <a:srgbClr val="0070C0"/>
              </a:buClr>
              <a:buSzPts val="2200"/>
            </a:pPr>
            <a:r>
              <a:rPr lang="en-CA" sz="2200" b="1" dirty="0">
                <a:solidFill>
                  <a:srgbClr val="0070C0"/>
                </a:solidFill>
                <a:ea typeface="Calibri"/>
                <a:cs typeface="Calibri"/>
                <a:sym typeface="Calibri"/>
              </a:rPr>
              <a:t>The DISC works with the District Foundation Chair and International Service Practitioners</a:t>
            </a:r>
          </a:p>
          <a:p>
            <a:pPr lvl="0">
              <a:lnSpc>
                <a:spcPct val="107000"/>
              </a:lnSpc>
              <a:spcBef>
                <a:spcPts val="0"/>
              </a:spcBef>
              <a:buClr>
                <a:srgbClr val="0070C0"/>
              </a:buClr>
              <a:buSzPts val="2200"/>
            </a:pPr>
            <a:endParaRPr lang="en-CA" sz="2200" b="1" dirty="0">
              <a:solidFill>
                <a:srgbClr val="0070C0"/>
              </a:solidFill>
              <a:ea typeface="Calibri"/>
              <a:cs typeface="Calibri"/>
              <a:sym typeface="Calibri"/>
            </a:endParaRPr>
          </a:p>
          <a:p>
            <a:pPr marL="342900" lvl="0" indent="-342900">
              <a:lnSpc>
                <a:spcPct val="107000"/>
              </a:lnSpc>
              <a:spcBef>
                <a:spcPts val="0"/>
              </a:spcBef>
              <a:buClr>
                <a:srgbClr val="0070C0"/>
              </a:buClr>
              <a:buSzPts val="2200"/>
            </a:pPr>
            <a:r>
              <a:rPr lang="en-CA" sz="2200" b="1" dirty="0">
                <a:solidFill>
                  <a:srgbClr val="0070C0"/>
                </a:solidFill>
                <a:ea typeface="Calibri"/>
                <a:cs typeface="Calibri"/>
                <a:sym typeface="Calibri"/>
              </a:rPr>
              <a:t>The DISC helps identify experts/mentors for local and international service projects using a District Resource Network (DRN)</a:t>
            </a:r>
          </a:p>
          <a:p>
            <a:pPr lvl="0">
              <a:lnSpc>
                <a:spcPct val="107000"/>
              </a:lnSpc>
              <a:spcBef>
                <a:spcPts val="0"/>
              </a:spcBef>
              <a:buClr>
                <a:srgbClr val="0070C0"/>
              </a:buClr>
              <a:buSzPts val="2200"/>
            </a:pPr>
            <a:endParaRPr lang="en-CA" sz="2200" b="1" dirty="0">
              <a:solidFill>
                <a:srgbClr val="0070C0"/>
              </a:solidFill>
              <a:ea typeface="Calibri"/>
              <a:cs typeface="Calibri"/>
              <a:sym typeface="Calibri"/>
            </a:endParaRPr>
          </a:p>
          <a:p>
            <a:pPr marL="457200" lvl="7" indent="-457200">
              <a:lnSpc>
                <a:spcPct val="107000"/>
              </a:lnSpc>
              <a:buClr>
                <a:srgbClr val="0070C0"/>
              </a:buClr>
              <a:buSzPts val="2200"/>
              <a:buFont typeface="+mj-lt"/>
              <a:buAutoNum type="arabicPeriod"/>
            </a:pPr>
            <a:r>
              <a:rPr lang="en-CA" sz="2200" b="1" dirty="0">
                <a:solidFill>
                  <a:srgbClr val="0070C0"/>
                </a:solidFill>
                <a:ea typeface="Calibri"/>
                <a:cs typeface="Calibri"/>
                <a:sym typeface="Calibri"/>
              </a:rPr>
              <a:t>A DRN is a List of Individuals with</a:t>
            </a:r>
          </a:p>
          <a:p>
            <a:pPr marL="457200" lvl="8" indent="-457200">
              <a:lnSpc>
                <a:spcPct val="107000"/>
              </a:lnSpc>
              <a:buClr>
                <a:srgbClr val="0070C0"/>
              </a:buClr>
              <a:buSzPts val="2200"/>
              <a:buFont typeface="+mj-lt"/>
              <a:buAutoNum type="arabicPeriod"/>
            </a:pPr>
            <a:r>
              <a:rPr lang="en-CA" sz="2200" b="1" dirty="0">
                <a:solidFill>
                  <a:srgbClr val="0070C0"/>
                </a:solidFill>
                <a:ea typeface="Calibri"/>
                <a:cs typeface="Calibri"/>
                <a:sym typeface="Calibri"/>
              </a:rPr>
              <a:t>Subject knowledge</a:t>
            </a:r>
          </a:p>
          <a:p>
            <a:pPr marL="457200" lvl="8" indent="-457200">
              <a:lnSpc>
                <a:spcPct val="107000"/>
              </a:lnSpc>
              <a:buClr>
                <a:srgbClr val="0070C0"/>
              </a:buClr>
              <a:buSzPts val="2200"/>
              <a:buFont typeface="+mj-lt"/>
              <a:buAutoNum type="arabicPeriod"/>
            </a:pPr>
            <a:r>
              <a:rPr lang="en-CA" sz="2200" b="1" dirty="0">
                <a:solidFill>
                  <a:srgbClr val="0070C0"/>
                </a:solidFill>
                <a:ea typeface="Calibri"/>
                <a:cs typeface="Calibri"/>
                <a:sym typeface="Calibri"/>
              </a:rPr>
              <a:t>Experience and</a:t>
            </a:r>
          </a:p>
          <a:p>
            <a:pPr marL="457200" lvl="8" indent="-457200">
              <a:lnSpc>
                <a:spcPct val="107000"/>
              </a:lnSpc>
              <a:buClr>
                <a:srgbClr val="0070C0"/>
              </a:buClr>
              <a:buSzPts val="2200"/>
              <a:buFont typeface="+mj-lt"/>
              <a:buAutoNum type="arabicPeriod"/>
            </a:pPr>
            <a:r>
              <a:rPr lang="en-CA" sz="2200" b="1" dirty="0">
                <a:solidFill>
                  <a:srgbClr val="0070C0"/>
                </a:solidFill>
                <a:ea typeface="Calibri"/>
                <a:cs typeface="Calibri"/>
                <a:sym typeface="Calibri"/>
              </a:rPr>
              <a:t>A willingness to serve as Guides/Mentors</a:t>
            </a:r>
          </a:p>
          <a:p>
            <a:pPr marL="3657600" lvl="8" indent="0">
              <a:lnSpc>
                <a:spcPct val="107000"/>
              </a:lnSpc>
              <a:buClr>
                <a:srgbClr val="0070C0"/>
              </a:buClr>
              <a:buSzPts val="2200"/>
              <a:buNone/>
            </a:pPr>
            <a:endParaRPr lang="en-CA" sz="2200" b="1" dirty="0">
              <a:solidFill>
                <a:srgbClr val="0070C0"/>
              </a:solidFill>
              <a:ea typeface="Calibri"/>
              <a:cs typeface="Calibri"/>
              <a:sym typeface="Calibri"/>
            </a:endParaRPr>
          </a:p>
          <a:p>
            <a:pPr marL="3657600" lvl="8" indent="0">
              <a:lnSpc>
                <a:spcPct val="107000"/>
              </a:lnSpc>
              <a:buClr>
                <a:srgbClr val="0070C0"/>
              </a:buClr>
              <a:buSzPts val="2200"/>
              <a:buNone/>
            </a:pPr>
            <a:r>
              <a:rPr lang="en-CA" sz="2200" b="1" dirty="0">
                <a:solidFill>
                  <a:srgbClr val="0070C0"/>
                </a:solidFill>
                <a:ea typeface="Calibri"/>
                <a:cs typeface="Calibri"/>
                <a:sym typeface="Calibri"/>
              </a:rPr>
              <a:t>445 of 535 Districts worldwide have a DISC</a:t>
            </a:r>
          </a:p>
          <a:p>
            <a:endParaRPr lang="en-CA" dirty="0"/>
          </a:p>
        </p:txBody>
      </p:sp>
      <p:sp>
        <p:nvSpPr>
          <p:cNvPr id="4" name="Footer Placeholder 3">
            <a:extLst>
              <a:ext uri="{FF2B5EF4-FFF2-40B4-BE49-F238E27FC236}">
                <a16:creationId xmlns:a16="http://schemas.microsoft.com/office/drawing/2014/main" id="{B3E7D6C6-34E3-53A9-1409-9E51804F1E20}"/>
              </a:ext>
            </a:extLst>
          </p:cNvPr>
          <p:cNvSpPr>
            <a:spLocks noGrp="1"/>
          </p:cNvSpPr>
          <p:nvPr>
            <p:ph type="ftr" sz="quarter" idx="11"/>
          </p:nvPr>
        </p:nvSpPr>
        <p:spPr/>
        <p:txBody>
          <a:bodyPr/>
          <a:lstStyle/>
          <a:p>
            <a:r>
              <a:rPr lang="en-US" dirty="0">
                <a:solidFill>
                  <a:srgbClr val="4472C4"/>
                </a:solidFill>
              </a:rPr>
              <a:t>President Elect &amp; Assistant Governor Learning - Oshawa</a:t>
            </a:r>
          </a:p>
        </p:txBody>
      </p:sp>
      <p:sp>
        <p:nvSpPr>
          <p:cNvPr id="5" name="Date Placeholder 4">
            <a:extLst>
              <a:ext uri="{FF2B5EF4-FFF2-40B4-BE49-F238E27FC236}">
                <a16:creationId xmlns:a16="http://schemas.microsoft.com/office/drawing/2014/main" id="{861A230C-A945-16DF-334A-91D1F3D15205}"/>
              </a:ext>
            </a:extLst>
          </p:cNvPr>
          <p:cNvSpPr>
            <a:spLocks noGrp="1"/>
          </p:cNvSpPr>
          <p:nvPr>
            <p:ph type="dt" sz="half" idx="10"/>
          </p:nvPr>
        </p:nvSpPr>
        <p:spPr/>
        <p:txBody>
          <a:bodyPr/>
          <a:lstStyle/>
          <a:p>
            <a:r>
              <a:rPr lang="en-US" dirty="0">
                <a:solidFill>
                  <a:srgbClr val="4472C4"/>
                </a:solidFill>
              </a:rPr>
              <a:t>Saturday, 7</a:t>
            </a:r>
            <a:r>
              <a:rPr lang="en-US" baseline="30000" dirty="0">
                <a:solidFill>
                  <a:srgbClr val="4472C4"/>
                </a:solidFill>
              </a:rPr>
              <a:t>th</a:t>
            </a:r>
            <a:r>
              <a:rPr lang="en-US" dirty="0">
                <a:solidFill>
                  <a:srgbClr val="4472C4"/>
                </a:solidFill>
              </a:rPr>
              <a:t>  February 2026</a:t>
            </a:r>
          </a:p>
        </p:txBody>
      </p:sp>
      <p:sp>
        <p:nvSpPr>
          <p:cNvPr id="6" name="Slide Number Placeholder 5">
            <a:extLst>
              <a:ext uri="{FF2B5EF4-FFF2-40B4-BE49-F238E27FC236}">
                <a16:creationId xmlns:a16="http://schemas.microsoft.com/office/drawing/2014/main" id="{F76DA371-F1D0-97B9-267F-16B39DD99579}"/>
              </a:ext>
            </a:extLst>
          </p:cNvPr>
          <p:cNvSpPr>
            <a:spLocks noGrp="1"/>
          </p:cNvSpPr>
          <p:nvPr>
            <p:ph type="sldNum" sz="quarter" idx="12"/>
          </p:nvPr>
        </p:nvSpPr>
        <p:spPr/>
        <p:txBody>
          <a:bodyPr/>
          <a:lstStyle/>
          <a:p>
            <a:fld id="{FCC72C9C-92C7-834B-8975-EA44970B9A3F}" type="slidenum">
              <a:rPr lang="en-US" smtClean="0">
                <a:solidFill>
                  <a:srgbClr val="4472C4"/>
                </a:solidFill>
              </a:rPr>
              <a:t>4</a:t>
            </a:fld>
            <a:endParaRPr lang="en-US" dirty="0">
              <a:solidFill>
                <a:srgbClr val="4472C4"/>
              </a:solidFill>
            </a:endParaRPr>
          </a:p>
        </p:txBody>
      </p:sp>
    </p:spTree>
    <p:extLst>
      <p:ext uri="{BB962C8B-B14F-4D97-AF65-F5344CB8AC3E}">
        <p14:creationId xmlns:p14="http://schemas.microsoft.com/office/powerpoint/2010/main" val="1714632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F04F3D-0996-A52B-D37A-DBACCE79EB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540A56-4199-F67B-08CF-04895BB4612D}"/>
              </a:ext>
            </a:extLst>
          </p:cNvPr>
          <p:cNvSpPr>
            <a:spLocks noGrp="1"/>
          </p:cNvSpPr>
          <p:nvPr>
            <p:ph type="title"/>
          </p:nvPr>
        </p:nvSpPr>
        <p:spPr/>
        <p:txBody>
          <a:bodyPr>
            <a:normAutofit/>
          </a:bodyPr>
          <a:lstStyle/>
          <a:p>
            <a:r>
              <a:rPr lang="en-US" b="1" dirty="0">
                <a:solidFill>
                  <a:schemeClr val="lt1"/>
                </a:solidFill>
                <a:latin typeface="Calibri"/>
                <a:ea typeface="Calibri"/>
                <a:cs typeface="Calibri"/>
                <a:sym typeface="Calibri"/>
              </a:rPr>
              <a:t>Key Points to Remember…</a:t>
            </a:r>
            <a:br>
              <a:rPr lang="en-US" dirty="0"/>
            </a:br>
            <a:endParaRPr lang="en-CA" dirty="0"/>
          </a:p>
        </p:txBody>
      </p:sp>
      <p:sp>
        <p:nvSpPr>
          <p:cNvPr id="3" name="Content Placeholder 2">
            <a:extLst>
              <a:ext uri="{FF2B5EF4-FFF2-40B4-BE49-F238E27FC236}">
                <a16:creationId xmlns:a16="http://schemas.microsoft.com/office/drawing/2014/main" id="{2D5D6A91-EDC4-B714-0B48-3A1CB7E107ED}"/>
              </a:ext>
            </a:extLst>
          </p:cNvPr>
          <p:cNvSpPr>
            <a:spLocks noGrp="1"/>
          </p:cNvSpPr>
          <p:nvPr>
            <p:ph idx="1"/>
          </p:nvPr>
        </p:nvSpPr>
        <p:spPr/>
        <p:txBody>
          <a:bodyPr>
            <a:normAutofit fontScale="92500"/>
          </a:bodyPr>
          <a:lstStyle/>
          <a:p>
            <a:pPr marL="342900" lvl="0" indent="-355600">
              <a:lnSpc>
                <a:spcPct val="107000"/>
              </a:lnSpc>
              <a:spcBef>
                <a:spcPts val="0"/>
              </a:spcBef>
              <a:buClr>
                <a:srgbClr val="0070C0"/>
              </a:buClr>
              <a:buSzPts val="2200"/>
              <a:buFont typeface="Noto Sans Symbols"/>
              <a:buChar char="∙"/>
            </a:pPr>
            <a:r>
              <a:rPr lang="en-US" sz="2200" b="1" dirty="0">
                <a:solidFill>
                  <a:srgbClr val="0070C0"/>
                </a:solidFill>
                <a:ea typeface="Calibri"/>
                <a:cs typeface="Calibri"/>
                <a:sym typeface="Calibri"/>
              </a:rPr>
              <a:t>We want to encourage Clubs to provide details to the appropriate committee on projects dealing with their Area of Focus to ensure they are aware of all project activities in the district.</a:t>
            </a:r>
          </a:p>
          <a:p>
            <a:pPr marL="342900" lvl="0" indent="-215900">
              <a:lnSpc>
                <a:spcPct val="107000"/>
              </a:lnSpc>
              <a:spcBef>
                <a:spcPts val="0"/>
              </a:spcBef>
              <a:buClr>
                <a:schemeClr val="dk1"/>
              </a:buClr>
              <a:buSzPts val="2000"/>
              <a:buNone/>
            </a:pPr>
            <a:endParaRPr lang="en-US" sz="2200" b="1" dirty="0">
              <a:solidFill>
                <a:srgbClr val="0070C0"/>
              </a:solidFill>
              <a:ea typeface="Calibri"/>
              <a:cs typeface="Calibri"/>
              <a:sym typeface="Calibri"/>
            </a:endParaRPr>
          </a:p>
          <a:p>
            <a:pPr marL="342900" lvl="0" indent="-355600">
              <a:lnSpc>
                <a:spcPct val="107000"/>
              </a:lnSpc>
              <a:spcBef>
                <a:spcPts val="0"/>
              </a:spcBef>
              <a:buClr>
                <a:srgbClr val="0070C0"/>
              </a:buClr>
              <a:buSzPts val="2200"/>
              <a:buFont typeface="Noto Sans Symbols"/>
              <a:buChar char="∙"/>
            </a:pPr>
            <a:r>
              <a:rPr lang="en-US" sz="2200" b="1" dirty="0">
                <a:solidFill>
                  <a:srgbClr val="0070C0"/>
                </a:solidFill>
                <a:ea typeface="Calibri"/>
                <a:cs typeface="Calibri"/>
                <a:sym typeface="Calibri"/>
              </a:rPr>
              <a:t>We are available to aid Rotarians and Clubs in the development and evaluation of projects employing best practices. </a:t>
            </a:r>
          </a:p>
          <a:p>
            <a:pPr marL="342900" lvl="0" indent="-215900">
              <a:lnSpc>
                <a:spcPct val="107000"/>
              </a:lnSpc>
              <a:spcBef>
                <a:spcPts val="0"/>
              </a:spcBef>
              <a:buClr>
                <a:schemeClr val="dk1"/>
              </a:buClr>
              <a:buSzPts val="2000"/>
              <a:buNone/>
            </a:pPr>
            <a:endParaRPr lang="en-US" sz="2200" b="1" dirty="0">
              <a:solidFill>
                <a:srgbClr val="0070C0"/>
              </a:solidFill>
              <a:ea typeface="Calibri"/>
              <a:cs typeface="Calibri"/>
              <a:sym typeface="Calibri"/>
            </a:endParaRPr>
          </a:p>
          <a:p>
            <a:pPr marL="342900" lvl="0" indent="-355600">
              <a:lnSpc>
                <a:spcPct val="107000"/>
              </a:lnSpc>
              <a:spcBef>
                <a:spcPts val="0"/>
              </a:spcBef>
              <a:buClr>
                <a:srgbClr val="0070C0"/>
              </a:buClr>
              <a:buSzPts val="2200"/>
              <a:buFont typeface="Noto Sans Symbols"/>
              <a:buChar char="∙"/>
            </a:pPr>
            <a:r>
              <a:rPr lang="en-US" sz="2200" b="1" dirty="0">
                <a:solidFill>
                  <a:srgbClr val="0070C0"/>
                </a:solidFill>
                <a:ea typeface="Calibri"/>
                <a:cs typeface="Calibri"/>
                <a:sym typeface="Calibri"/>
              </a:rPr>
              <a:t>Help clubs with preliminary review of Grant applications as they pertain to a particular Area of Focus.</a:t>
            </a:r>
          </a:p>
          <a:p>
            <a:pPr marL="342900" indent="-355600">
              <a:lnSpc>
                <a:spcPct val="107000"/>
              </a:lnSpc>
              <a:buClr>
                <a:srgbClr val="0070C0"/>
              </a:buClr>
              <a:buSzPts val="2200"/>
              <a:buFont typeface="Noto Sans Symbols"/>
              <a:buChar char="∙"/>
            </a:pPr>
            <a:r>
              <a:rPr lang="en-US" sz="2200" b="1" dirty="0">
                <a:solidFill>
                  <a:srgbClr val="0070C0"/>
                </a:solidFill>
                <a:ea typeface="Calibri"/>
                <a:cs typeface="Calibri"/>
                <a:sym typeface="Calibri"/>
              </a:rPr>
              <a:t>In addition, Area of Focus committees are here to provide education and would like to provide sessions/seminars leveraging outside speakers where appropriate for the district on each of their Area of Focus to enhance Rotarian  engagement and their understanding of each Areas of Focus.</a:t>
            </a:r>
          </a:p>
        </p:txBody>
      </p:sp>
      <p:sp>
        <p:nvSpPr>
          <p:cNvPr id="4" name="Footer Placeholder 3">
            <a:extLst>
              <a:ext uri="{FF2B5EF4-FFF2-40B4-BE49-F238E27FC236}">
                <a16:creationId xmlns:a16="http://schemas.microsoft.com/office/drawing/2014/main" id="{59C3A8C1-6588-81E7-64F3-1C858AE43786}"/>
              </a:ext>
            </a:extLst>
          </p:cNvPr>
          <p:cNvSpPr>
            <a:spLocks noGrp="1"/>
          </p:cNvSpPr>
          <p:nvPr>
            <p:ph type="ftr" sz="quarter" idx="11"/>
          </p:nvPr>
        </p:nvSpPr>
        <p:spPr/>
        <p:txBody>
          <a:bodyPr/>
          <a:lstStyle/>
          <a:p>
            <a:r>
              <a:rPr lang="en-US" dirty="0">
                <a:solidFill>
                  <a:srgbClr val="4472C4"/>
                </a:solidFill>
              </a:rPr>
              <a:t>President Elect &amp; Assistant Governor Learning - Oshawa</a:t>
            </a:r>
          </a:p>
        </p:txBody>
      </p:sp>
      <p:sp>
        <p:nvSpPr>
          <p:cNvPr id="5" name="Date Placeholder 4">
            <a:extLst>
              <a:ext uri="{FF2B5EF4-FFF2-40B4-BE49-F238E27FC236}">
                <a16:creationId xmlns:a16="http://schemas.microsoft.com/office/drawing/2014/main" id="{54002754-97D9-724D-F133-F53FE2156377}"/>
              </a:ext>
            </a:extLst>
          </p:cNvPr>
          <p:cNvSpPr>
            <a:spLocks noGrp="1"/>
          </p:cNvSpPr>
          <p:nvPr>
            <p:ph type="dt" sz="half" idx="10"/>
          </p:nvPr>
        </p:nvSpPr>
        <p:spPr/>
        <p:txBody>
          <a:bodyPr/>
          <a:lstStyle/>
          <a:p>
            <a:r>
              <a:rPr lang="en-US" dirty="0">
                <a:solidFill>
                  <a:srgbClr val="4472C4"/>
                </a:solidFill>
              </a:rPr>
              <a:t>Saturday, 7</a:t>
            </a:r>
            <a:r>
              <a:rPr lang="en-US" baseline="30000" dirty="0">
                <a:solidFill>
                  <a:srgbClr val="4472C4"/>
                </a:solidFill>
              </a:rPr>
              <a:t>th</a:t>
            </a:r>
            <a:r>
              <a:rPr lang="en-US" dirty="0">
                <a:solidFill>
                  <a:srgbClr val="4472C4"/>
                </a:solidFill>
              </a:rPr>
              <a:t>  February 2026</a:t>
            </a:r>
          </a:p>
        </p:txBody>
      </p:sp>
      <p:sp>
        <p:nvSpPr>
          <p:cNvPr id="6" name="Slide Number Placeholder 5">
            <a:extLst>
              <a:ext uri="{FF2B5EF4-FFF2-40B4-BE49-F238E27FC236}">
                <a16:creationId xmlns:a16="http://schemas.microsoft.com/office/drawing/2014/main" id="{D4D1B3F2-1E83-375E-8D81-7A942E029BB9}"/>
              </a:ext>
            </a:extLst>
          </p:cNvPr>
          <p:cNvSpPr>
            <a:spLocks noGrp="1"/>
          </p:cNvSpPr>
          <p:nvPr>
            <p:ph type="sldNum" sz="quarter" idx="12"/>
          </p:nvPr>
        </p:nvSpPr>
        <p:spPr/>
        <p:txBody>
          <a:bodyPr/>
          <a:lstStyle/>
          <a:p>
            <a:fld id="{FCC72C9C-92C7-834B-8975-EA44970B9A3F}" type="slidenum">
              <a:rPr lang="en-US" smtClean="0">
                <a:solidFill>
                  <a:srgbClr val="4472C4"/>
                </a:solidFill>
              </a:rPr>
              <a:t>5</a:t>
            </a:fld>
            <a:endParaRPr lang="en-US" dirty="0">
              <a:solidFill>
                <a:srgbClr val="4472C4"/>
              </a:solidFill>
            </a:endParaRPr>
          </a:p>
        </p:txBody>
      </p:sp>
      <p:sp>
        <p:nvSpPr>
          <p:cNvPr id="8" name="TextBox 7">
            <a:extLst>
              <a:ext uri="{FF2B5EF4-FFF2-40B4-BE49-F238E27FC236}">
                <a16:creationId xmlns:a16="http://schemas.microsoft.com/office/drawing/2014/main" id="{0954D502-C344-C849-5C5E-CFE78C83B975}"/>
              </a:ext>
            </a:extLst>
          </p:cNvPr>
          <p:cNvSpPr txBox="1"/>
          <p:nvPr/>
        </p:nvSpPr>
        <p:spPr>
          <a:xfrm>
            <a:off x="3048000" y="2967243"/>
            <a:ext cx="6096000" cy="369332"/>
          </a:xfrm>
          <a:prstGeom prst="rect">
            <a:avLst/>
          </a:prstGeom>
          <a:noFill/>
        </p:spPr>
        <p:txBody>
          <a:bodyPr wrap="square">
            <a:spAutoFit/>
          </a:bodyPr>
          <a:lstStyle/>
          <a:p>
            <a:pPr marL="0" marR="0" lvl="0" indent="0" algn="ctr" rtl="0">
              <a:spcBef>
                <a:spcPts val="0"/>
              </a:spcBef>
              <a:spcAft>
                <a:spcPts val="0"/>
              </a:spcAft>
              <a:buNone/>
            </a:pPr>
            <a:r>
              <a:rPr lang="en-US" sz="1800" b="1" dirty="0">
                <a:solidFill>
                  <a:schemeClr val="lt1"/>
                </a:solidFill>
                <a:latin typeface="Calibri"/>
                <a:ea typeface="Calibri"/>
                <a:cs typeface="Calibri"/>
                <a:sym typeface="Calibri"/>
              </a:rPr>
              <a:t>Key Points to Remember…</a:t>
            </a:r>
            <a:endParaRPr lang="en-US" dirty="0"/>
          </a:p>
        </p:txBody>
      </p:sp>
    </p:spTree>
    <p:extLst>
      <p:ext uri="{BB962C8B-B14F-4D97-AF65-F5344CB8AC3E}">
        <p14:creationId xmlns:p14="http://schemas.microsoft.com/office/powerpoint/2010/main" val="84457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6DA394-3EC3-CB17-3B94-FFCD3E5D4E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C21AF8-92B4-7F36-F061-FCBDE2195B93}"/>
              </a:ext>
            </a:extLst>
          </p:cNvPr>
          <p:cNvSpPr>
            <a:spLocks noGrp="1"/>
          </p:cNvSpPr>
          <p:nvPr>
            <p:ph type="title"/>
          </p:nvPr>
        </p:nvSpPr>
        <p:spPr/>
        <p:txBody>
          <a:bodyPr>
            <a:normAutofit/>
          </a:bodyPr>
          <a:lstStyle/>
          <a:p>
            <a:r>
              <a:rPr lang="en-US" b="1" dirty="0">
                <a:solidFill>
                  <a:schemeClr val="lt1"/>
                </a:solidFill>
                <a:latin typeface="Calibri"/>
                <a:ea typeface="Calibri"/>
                <a:cs typeface="Calibri"/>
                <a:sym typeface="Calibri"/>
              </a:rPr>
              <a:t>Resource Availability…</a:t>
            </a:r>
            <a:br>
              <a:rPr lang="en-US" dirty="0"/>
            </a:br>
            <a:endParaRPr lang="en-CA" dirty="0"/>
          </a:p>
        </p:txBody>
      </p:sp>
      <p:sp>
        <p:nvSpPr>
          <p:cNvPr id="3" name="Content Placeholder 2">
            <a:extLst>
              <a:ext uri="{FF2B5EF4-FFF2-40B4-BE49-F238E27FC236}">
                <a16:creationId xmlns:a16="http://schemas.microsoft.com/office/drawing/2014/main" id="{FD7826BA-4B12-9CC3-EB92-E2A60B37AB69}"/>
              </a:ext>
            </a:extLst>
          </p:cNvPr>
          <p:cNvSpPr>
            <a:spLocks noGrp="1"/>
          </p:cNvSpPr>
          <p:nvPr>
            <p:ph idx="1"/>
          </p:nvPr>
        </p:nvSpPr>
        <p:spPr/>
        <p:txBody>
          <a:bodyPr>
            <a:normAutofit fontScale="92500" lnSpcReduction="10000"/>
          </a:bodyPr>
          <a:lstStyle/>
          <a:p>
            <a:pPr marL="0" lvl="0" indent="0">
              <a:lnSpc>
                <a:spcPct val="107000"/>
              </a:lnSpc>
              <a:spcBef>
                <a:spcPts val="0"/>
              </a:spcBef>
              <a:buNone/>
            </a:pPr>
            <a:r>
              <a:rPr lang="en-US" b="1" dirty="0">
                <a:solidFill>
                  <a:srgbClr val="1155CC"/>
                </a:solidFill>
                <a:ea typeface="Calibri"/>
                <a:cs typeface="Calibri"/>
                <a:sym typeface="Calibri"/>
              </a:rPr>
              <a:t>We have good contacts in other countries</a:t>
            </a:r>
          </a:p>
          <a:p>
            <a:pPr marL="0" lvl="0" indent="0">
              <a:lnSpc>
                <a:spcPct val="107000"/>
              </a:lnSpc>
              <a:spcBef>
                <a:spcPts val="0"/>
              </a:spcBef>
              <a:buNone/>
            </a:pPr>
            <a:endParaRPr lang="en-US" sz="2000" b="1" dirty="0">
              <a:solidFill>
                <a:srgbClr val="1155CC"/>
              </a:solidFill>
              <a:ea typeface="Calibri"/>
              <a:cs typeface="Calibri"/>
              <a:sym typeface="Calibri"/>
            </a:endParaRPr>
          </a:p>
          <a:p>
            <a:pPr marL="342900" lvl="0" indent="-342900">
              <a:lnSpc>
                <a:spcPct val="107000"/>
              </a:lnSpc>
              <a:spcBef>
                <a:spcPts val="0"/>
              </a:spcBef>
            </a:pPr>
            <a:r>
              <a:rPr lang="en-US" sz="2400" b="1" dirty="0">
                <a:solidFill>
                  <a:srgbClr val="1155CC"/>
                </a:solidFill>
                <a:ea typeface="Calibri"/>
                <a:cs typeface="Calibri"/>
                <a:sym typeface="Calibri"/>
              </a:rPr>
              <a:t>10 of our club’s International Service Committees have done work in other countries either through Rotary or other charities. These include Kenya, Uganda, Cambodia, Dominican Republic, Haiti, Guatemala, India, Tanzania, El Salvador, Malawi and Laos.</a:t>
            </a:r>
          </a:p>
          <a:p>
            <a:pPr marL="342900" lvl="0" indent="-342900">
              <a:lnSpc>
                <a:spcPct val="107000"/>
              </a:lnSpc>
              <a:spcBef>
                <a:spcPts val="0"/>
              </a:spcBef>
            </a:pPr>
            <a:r>
              <a:rPr lang="en-US" sz="2400" b="1" dirty="0">
                <a:solidFill>
                  <a:srgbClr val="1155CC"/>
                </a:solidFill>
                <a:ea typeface="Calibri"/>
                <a:cs typeface="Calibri"/>
                <a:sym typeface="Calibri"/>
              </a:rPr>
              <a:t>Other active clubs with overseas visits include Eglinton, Alliston, Newmarket, Belleville and Whitby Sunrise.</a:t>
            </a:r>
          </a:p>
          <a:p>
            <a:pPr marL="342900" lvl="0" indent="-342900">
              <a:lnSpc>
                <a:spcPct val="107000"/>
              </a:lnSpc>
              <a:spcBef>
                <a:spcPts val="0"/>
              </a:spcBef>
            </a:pPr>
            <a:r>
              <a:rPr lang="en-US" sz="2400" b="1" dirty="0">
                <a:solidFill>
                  <a:srgbClr val="1155CC"/>
                </a:solidFill>
                <a:ea typeface="Calibri"/>
                <a:cs typeface="Calibri"/>
                <a:sym typeface="Calibri"/>
              </a:rPr>
              <a:t>This has allowed us to establish local connections with both Rotary Clubs and individuals to make best decisions.</a:t>
            </a:r>
          </a:p>
          <a:p>
            <a:pPr marL="342900" lvl="0" indent="-342900">
              <a:lnSpc>
                <a:spcPct val="107000"/>
              </a:lnSpc>
              <a:spcBef>
                <a:spcPts val="0"/>
              </a:spcBef>
            </a:pPr>
            <a:r>
              <a:rPr lang="en-US" sz="2400" b="1" dirty="0">
                <a:solidFill>
                  <a:srgbClr val="1155CC"/>
                </a:solidFill>
                <a:ea typeface="Calibri"/>
                <a:cs typeface="Calibri"/>
                <a:sym typeface="Calibri"/>
              </a:rPr>
              <a:t>Area of Focus Leaders are connected with Rotary Action Groups along with other experts in their Area of Focus as resources</a:t>
            </a:r>
          </a:p>
          <a:p>
            <a:pPr marL="342900" lvl="0" indent="-342900">
              <a:lnSpc>
                <a:spcPct val="107000"/>
              </a:lnSpc>
              <a:spcBef>
                <a:spcPts val="0"/>
              </a:spcBef>
            </a:pPr>
            <a:r>
              <a:rPr lang="en-US" sz="2400" b="1" dirty="0">
                <a:solidFill>
                  <a:srgbClr val="1155CC"/>
                </a:solidFill>
                <a:ea typeface="Calibri"/>
                <a:cs typeface="Calibri"/>
                <a:sym typeface="Calibri"/>
              </a:rPr>
              <a:t>Leverage the experience and relationships already developed.</a:t>
            </a:r>
          </a:p>
        </p:txBody>
      </p:sp>
      <p:sp>
        <p:nvSpPr>
          <p:cNvPr id="4" name="Footer Placeholder 3">
            <a:extLst>
              <a:ext uri="{FF2B5EF4-FFF2-40B4-BE49-F238E27FC236}">
                <a16:creationId xmlns:a16="http://schemas.microsoft.com/office/drawing/2014/main" id="{26071ED7-7B02-855B-303E-13B127D5D72D}"/>
              </a:ext>
            </a:extLst>
          </p:cNvPr>
          <p:cNvSpPr>
            <a:spLocks noGrp="1"/>
          </p:cNvSpPr>
          <p:nvPr>
            <p:ph type="ftr" sz="quarter" idx="11"/>
          </p:nvPr>
        </p:nvSpPr>
        <p:spPr/>
        <p:txBody>
          <a:bodyPr/>
          <a:lstStyle/>
          <a:p>
            <a:r>
              <a:rPr lang="en-US" dirty="0">
                <a:solidFill>
                  <a:srgbClr val="4472C4"/>
                </a:solidFill>
              </a:rPr>
              <a:t>President Elect &amp; Assistant Governor Learning - Oshawa</a:t>
            </a:r>
          </a:p>
        </p:txBody>
      </p:sp>
      <p:sp>
        <p:nvSpPr>
          <p:cNvPr id="5" name="Date Placeholder 4">
            <a:extLst>
              <a:ext uri="{FF2B5EF4-FFF2-40B4-BE49-F238E27FC236}">
                <a16:creationId xmlns:a16="http://schemas.microsoft.com/office/drawing/2014/main" id="{9C2BBCF5-BA92-6E8B-9AB6-5AA55A7EE89C}"/>
              </a:ext>
            </a:extLst>
          </p:cNvPr>
          <p:cNvSpPr>
            <a:spLocks noGrp="1"/>
          </p:cNvSpPr>
          <p:nvPr>
            <p:ph type="dt" sz="half" idx="10"/>
          </p:nvPr>
        </p:nvSpPr>
        <p:spPr/>
        <p:txBody>
          <a:bodyPr/>
          <a:lstStyle/>
          <a:p>
            <a:r>
              <a:rPr lang="en-US" dirty="0">
                <a:solidFill>
                  <a:srgbClr val="4472C4"/>
                </a:solidFill>
              </a:rPr>
              <a:t>Saturday, 7</a:t>
            </a:r>
            <a:r>
              <a:rPr lang="en-US" baseline="30000" dirty="0">
                <a:solidFill>
                  <a:srgbClr val="4472C4"/>
                </a:solidFill>
              </a:rPr>
              <a:t>th</a:t>
            </a:r>
            <a:r>
              <a:rPr lang="en-US" dirty="0">
                <a:solidFill>
                  <a:srgbClr val="4472C4"/>
                </a:solidFill>
              </a:rPr>
              <a:t>  February 2026</a:t>
            </a:r>
          </a:p>
        </p:txBody>
      </p:sp>
      <p:sp>
        <p:nvSpPr>
          <p:cNvPr id="6" name="Slide Number Placeholder 5">
            <a:extLst>
              <a:ext uri="{FF2B5EF4-FFF2-40B4-BE49-F238E27FC236}">
                <a16:creationId xmlns:a16="http://schemas.microsoft.com/office/drawing/2014/main" id="{7A7E9148-82AB-FEF6-665A-FB285B8FD1C5}"/>
              </a:ext>
            </a:extLst>
          </p:cNvPr>
          <p:cNvSpPr>
            <a:spLocks noGrp="1"/>
          </p:cNvSpPr>
          <p:nvPr>
            <p:ph type="sldNum" sz="quarter" idx="12"/>
          </p:nvPr>
        </p:nvSpPr>
        <p:spPr/>
        <p:txBody>
          <a:bodyPr/>
          <a:lstStyle/>
          <a:p>
            <a:fld id="{FCC72C9C-92C7-834B-8975-EA44970B9A3F}" type="slidenum">
              <a:rPr lang="en-US" smtClean="0">
                <a:solidFill>
                  <a:srgbClr val="4472C4"/>
                </a:solidFill>
              </a:rPr>
              <a:t>6</a:t>
            </a:fld>
            <a:endParaRPr lang="en-US" dirty="0">
              <a:solidFill>
                <a:srgbClr val="4472C4"/>
              </a:solidFill>
            </a:endParaRPr>
          </a:p>
        </p:txBody>
      </p:sp>
      <p:sp>
        <p:nvSpPr>
          <p:cNvPr id="8" name="TextBox 7">
            <a:extLst>
              <a:ext uri="{FF2B5EF4-FFF2-40B4-BE49-F238E27FC236}">
                <a16:creationId xmlns:a16="http://schemas.microsoft.com/office/drawing/2014/main" id="{C3E686AE-A795-3782-CA04-04FEB968026A}"/>
              </a:ext>
            </a:extLst>
          </p:cNvPr>
          <p:cNvSpPr txBox="1"/>
          <p:nvPr/>
        </p:nvSpPr>
        <p:spPr>
          <a:xfrm>
            <a:off x="3048000" y="2967243"/>
            <a:ext cx="6096000" cy="369332"/>
          </a:xfrm>
          <a:prstGeom prst="rect">
            <a:avLst/>
          </a:prstGeom>
          <a:noFill/>
        </p:spPr>
        <p:txBody>
          <a:bodyPr wrap="square">
            <a:spAutoFit/>
          </a:bodyPr>
          <a:lstStyle/>
          <a:p>
            <a:pPr marL="0" marR="0" lvl="0" indent="0" algn="ctr" rtl="0">
              <a:spcBef>
                <a:spcPts val="0"/>
              </a:spcBef>
              <a:spcAft>
                <a:spcPts val="0"/>
              </a:spcAft>
              <a:buNone/>
            </a:pPr>
            <a:r>
              <a:rPr lang="en-US" sz="1800" b="1" dirty="0">
                <a:solidFill>
                  <a:schemeClr val="lt1"/>
                </a:solidFill>
                <a:latin typeface="Calibri"/>
                <a:ea typeface="Calibri"/>
                <a:cs typeface="Calibri"/>
                <a:sym typeface="Calibri"/>
              </a:rPr>
              <a:t>Key Points to Remember…</a:t>
            </a:r>
            <a:endParaRPr lang="en-US" dirty="0"/>
          </a:p>
        </p:txBody>
      </p:sp>
    </p:spTree>
    <p:extLst>
      <p:ext uri="{BB962C8B-B14F-4D97-AF65-F5344CB8AC3E}">
        <p14:creationId xmlns:p14="http://schemas.microsoft.com/office/powerpoint/2010/main" val="7115676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6AC1A1-29FD-FEBA-5FAE-917A39BB87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38EBCC-4FF6-27B0-3920-BFB2A5C382BD}"/>
              </a:ext>
            </a:extLst>
          </p:cNvPr>
          <p:cNvSpPr>
            <a:spLocks noGrp="1"/>
          </p:cNvSpPr>
          <p:nvPr>
            <p:ph type="title"/>
          </p:nvPr>
        </p:nvSpPr>
        <p:spPr/>
        <p:txBody>
          <a:bodyPr>
            <a:normAutofit/>
          </a:bodyPr>
          <a:lstStyle/>
          <a:p>
            <a:pPr lvl="0" algn="ctr">
              <a:spcBef>
                <a:spcPts val="0"/>
              </a:spcBef>
            </a:pPr>
            <a:r>
              <a:rPr lang="en-US" b="1" dirty="0">
                <a:solidFill>
                  <a:schemeClr val="lt1"/>
                </a:solidFill>
                <a:latin typeface="Calibri"/>
                <a:ea typeface="Calibri"/>
                <a:cs typeface="Calibri"/>
                <a:sym typeface="Calibri"/>
              </a:rPr>
              <a:t>Project Planning Resources…</a:t>
            </a:r>
            <a:endParaRPr lang="en-US" dirty="0"/>
          </a:p>
        </p:txBody>
      </p:sp>
      <p:sp>
        <p:nvSpPr>
          <p:cNvPr id="3" name="Content Placeholder 2">
            <a:extLst>
              <a:ext uri="{FF2B5EF4-FFF2-40B4-BE49-F238E27FC236}">
                <a16:creationId xmlns:a16="http://schemas.microsoft.com/office/drawing/2014/main" id="{6B812A57-8FF4-FE14-8C7C-AB3AB93041E6}"/>
              </a:ext>
            </a:extLst>
          </p:cNvPr>
          <p:cNvSpPr>
            <a:spLocks noGrp="1"/>
          </p:cNvSpPr>
          <p:nvPr>
            <p:ph idx="1"/>
          </p:nvPr>
        </p:nvSpPr>
        <p:spPr/>
        <p:txBody>
          <a:bodyPr>
            <a:normAutofit/>
          </a:bodyPr>
          <a:lstStyle/>
          <a:p>
            <a:pPr marL="0" lvl="0" indent="0">
              <a:lnSpc>
                <a:spcPct val="107000"/>
              </a:lnSpc>
              <a:spcBef>
                <a:spcPts val="0"/>
              </a:spcBef>
              <a:buNone/>
            </a:pPr>
            <a:r>
              <a:rPr lang="en-CA" b="1" dirty="0">
                <a:solidFill>
                  <a:srgbClr val="1155CC"/>
                </a:solidFill>
                <a:ea typeface="Calibri"/>
                <a:cs typeface="Calibri"/>
                <a:sym typeface="Calibri"/>
              </a:rPr>
              <a:t>If you are developing a project or evaluating a project proposal received from another source, club or District, leverage the resources available by first contacting the DISC;</a:t>
            </a:r>
            <a:endParaRPr lang="en-CA" sz="1600" b="1" dirty="0">
              <a:solidFill>
                <a:srgbClr val="1155CC"/>
              </a:solidFill>
              <a:ea typeface="Calibri"/>
              <a:cs typeface="Calibri"/>
              <a:sym typeface="Calibri"/>
            </a:endParaRPr>
          </a:p>
          <a:p>
            <a:pPr marL="0" lvl="0" indent="0">
              <a:lnSpc>
                <a:spcPct val="107000"/>
              </a:lnSpc>
              <a:spcBef>
                <a:spcPts val="0"/>
              </a:spcBef>
              <a:buNone/>
            </a:pPr>
            <a:endParaRPr lang="en-CA" b="1" dirty="0">
              <a:solidFill>
                <a:srgbClr val="1155CC"/>
              </a:solidFill>
              <a:ea typeface="Calibri"/>
              <a:cs typeface="Calibri"/>
              <a:sym typeface="Calibri"/>
            </a:endParaRPr>
          </a:p>
          <a:p>
            <a:pPr marL="0" lvl="0" indent="0">
              <a:lnSpc>
                <a:spcPct val="107000"/>
              </a:lnSpc>
              <a:spcBef>
                <a:spcPts val="0"/>
              </a:spcBef>
              <a:buNone/>
            </a:pPr>
            <a:r>
              <a:rPr lang="en-CA" b="1" dirty="0">
                <a:solidFill>
                  <a:srgbClr val="1155CC"/>
                </a:solidFill>
                <a:ea typeface="Calibri"/>
                <a:cs typeface="Calibri"/>
                <a:sym typeface="Calibri"/>
              </a:rPr>
              <a:t>Once contacted, it will activate the full list of resources available to assist you…</a:t>
            </a:r>
          </a:p>
          <a:p>
            <a:pPr>
              <a:lnSpc>
                <a:spcPct val="107000"/>
              </a:lnSpc>
            </a:pPr>
            <a:r>
              <a:rPr lang="en-CA" b="1" dirty="0">
                <a:solidFill>
                  <a:srgbClr val="1155CC"/>
                </a:solidFill>
                <a:ea typeface="Calibri"/>
                <a:cs typeface="Calibri"/>
                <a:sym typeface="Calibri"/>
              </a:rPr>
              <a:t>District International Service Committee &lt;-&gt; DRN &lt;-&gt; Cadre of Technical Advisors &lt;-&gt; Rotary Action Groups (RAGS)</a:t>
            </a:r>
          </a:p>
        </p:txBody>
      </p:sp>
      <p:sp>
        <p:nvSpPr>
          <p:cNvPr id="4" name="Footer Placeholder 3">
            <a:extLst>
              <a:ext uri="{FF2B5EF4-FFF2-40B4-BE49-F238E27FC236}">
                <a16:creationId xmlns:a16="http://schemas.microsoft.com/office/drawing/2014/main" id="{003D3CC3-4696-359A-671C-4AD8A736A9EC}"/>
              </a:ext>
            </a:extLst>
          </p:cNvPr>
          <p:cNvSpPr>
            <a:spLocks noGrp="1"/>
          </p:cNvSpPr>
          <p:nvPr>
            <p:ph type="ftr" sz="quarter" idx="11"/>
          </p:nvPr>
        </p:nvSpPr>
        <p:spPr/>
        <p:txBody>
          <a:bodyPr/>
          <a:lstStyle/>
          <a:p>
            <a:r>
              <a:rPr lang="en-US" dirty="0">
                <a:solidFill>
                  <a:srgbClr val="4472C4"/>
                </a:solidFill>
              </a:rPr>
              <a:t>President Elect &amp; Assistant Governor Learning - Oshawa</a:t>
            </a:r>
          </a:p>
        </p:txBody>
      </p:sp>
      <p:sp>
        <p:nvSpPr>
          <p:cNvPr id="5" name="Date Placeholder 4">
            <a:extLst>
              <a:ext uri="{FF2B5EF4-FFF2-40B4-BE49-F238E27FC236}">
                <a16:creationId xmlns:a16="http://schemas.microsoft.com/office/drawing/2014/main" id="{B4D17922-5719-98FF-3E27-A5B2F9C471AF}"/>
              </a:ext>
            </a:extLst>
          </p:cNvPr>
          <p:cNvSpPr>
            <a:spLocks noGrp="1"/>
          </p:cNvSpPr>
          <p:nvPr>
            <p:ph type="dt" sz="half" idx="10"/>
          </p:nvPr>
        </p:nvSpPr>
        <p:spPr/>
        <p:txBody>
          <a:bodyPr/>
          <a:lstStyle/>
          <a:p>
            <a:r>
              <a:rPr lang="en-US" dirty="0">
                <a:solidFill>
                  <a:srgbClr val="4472C4"/>
                </a:solidFill>
              </a:rPr>
              <a:t>Saturday, 7</a:t>
            </a:r>
            <a:r>
              <a:rPr lang="en-US" baseline="30000" dirty="0">
                <a:solidFill>
                  <a:srgbClr val="4472C4"/>
                </a:solidFill>
              </a:rPr>
              <a:t>th</a:t>
            </a:r>
            <a:r>
              <a:rPr lang="en-US" dirty="0">
                <a:solidFill>
                  <a:srgbClr val="4472C4"/>
                </a:solidFill>
              </a:rPr>
              <a:t>  February 2026</a:t>
            </a:r>
          </a:p>
        </p:txBody>
      </p:sp>
      <p:sp>
        <p:nvSpPr>
          <p:cNvPr id="6" name="Slide Number Placeholder 5">
            <a:extLst>
              <a:ext uri="{FF2B5EF4-FFF2-40B4-BE49-F238E27FC236}">
                <a16:creationId xmlns:a16="http://schemas.microsoft.com/office/drawing/2014/main" id="{A757326A-4EFC-4DB4-43B7-805E9161F513}"/>
              </a:ext>
            </a:extLst>
          </p:cNvPr>
          <p:cNvSpPr>
            <a:spLocks noGrp="1"/>
          </p:cNvSpPr>
          <p:nvPr>
            <p:ph type="sldNum" sz="quarter" idx="12"/>
          </p:nvPr>
        </p:nvSpPr>
        <p:spPr/>
        <p:txBody>
          <a:bodyPr/>
          <a:lstStyle/>
          <a:p>
            <a:fld id="{FCC72C9C-92C7-834B-8975-EA44970B9A3F}" type="slidenum">
              <a:rPr lang="en-US" smtClean="0">
                <a:solidFill>
                  <a:srgbClr val="4472C4"/>
                </a:solidFill>
              </a:rPr>
              <a:t>7</a:t>
            </a:fld>
            <a:endParaRPr lang="en-US" dirty="0">
              <a:solidFill>
                <a:srgbClr val="4472C4"/>
              </a:solidFill>
            </a:endParaRPr>
          </a:p>
        </p:txBody>
      </p:sp>
      <p:sp>
        <p:nvSpPr>
          <p:cNvPr id="8" name="TextBox 7">
            <a:extLst>
              <a:ext uri="{FF2B5EF4-FFF2-40B4-BE49-F238E27FC236}">
                <a16:creationId xmlns:a16="http://schemas.microsoft.com/office/drawing/2014/main" id="{BFDFB114-A305-F894-519F-7D065104FAF1}"/>
              </a:ext>
            </a:extLst>
          </p:cNvPr>
          <p:cNvSpPr txBox="1"/>
          <p:nvPr/>
        </p:nvSpPr>
        <p:spPr>
          <a:xfrm>
            <a:off x="3048000" y="2967243"/>
            <a:ext cx="6096000" cy="369332"/>
          </a:xfrm>
          <a:prstGeom prst="rect">
            <a:avLst/>
          </a:prstGeom>
          <a:noFill/>
        </p:spPr>
        <p:txBody>
          <a:bodyPr wrap="square">
            <a:spAutoFit/>
          </a:bodyPr>
          <a:lstStyle/>
          <a:p>
            <a:pPr marL="0" marR="0" lvl="0" indent="0" algn="ctr" rtl="0">
              <a:spcBef>
                <a:spcPts val="0"/>
              </a:spcBef>
              <a:spcAft>
                <a:spcPts val="0"/>
              </a:spcAft>
              <a:buNone/>
            </a:pPr>
            <a:r>
              <a:rPr lang="en-US" sz="1800" b="1" dirty="0">
                <a:solidFill>
                  <a:schemeClr val="lt1"/>
                </a:solidFill>
                <a:latin typeface="Calibri"/>
                <a:ea typeface="Calibri"/>
                <a:cs typeface="Calibri"/>
                <a:sym typeface="Calibri"/>
              </a:rPr>
              <a:t>…</a:t>
            </a:r>
            <a:endParaRPr lang="en-US" dirty="0"/>
          </a:p>
        </p:txBody>
      </p:sp>
    </p:spTree>
    <p:extLst>
      <p:ext uri="{BB962C8B-B14F-4D97-AF65-F5344CB8AC3E}">
        <p14:creationId xmlns:p14="http://schemas.microsoft.com/office/powerpoint/2010/main" val="2619472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37"/>
        <p:cNvGrpSpPr/>
        <p:nvPr/>
      </p:nvGrpSpPr>
      <p:grpSpPr>
        <a:xfrm>
          <a:off x="0" y="0"/>
          <a:ext cx="0" cy="0"/>
          <a:chOff x="0" y="0"/>
          <a:chExt cx="0" cy="0"/>
        </a:xfrm>
      </p:grpSpPr>
      <p:sp>
        <p:nvSpPr>
          <p:cNvPr id="1238" name="Google Shape;1238;p17"/>
          <p:cNvSpPr/>
          <p:nvPr/>
        </p:nvSpPr>
        <p:spPr>
          <a:xfrm>
            <a:off x="-31898" y="2563"/>
            <a:ext cx="12223898" cy="709818"/>
          </a:xfrm>
          <a:prstGeom prst="rect">
            <a:avLst/>
          </a:prstGeom>
          <a:solidFill>
            <a:srgbClr val="00B4E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000" b="1" dirty="0">
                <a:solidFill>
                  <a:schemeClr val="lt1"/>
                </a:solidFill>
                <a:latin typeface="Calibri"/>
                <a:ea typeface="Calibri"/>
                <a:cs typeface="Calibri"/>
                <a:sym typeface="Calibri"/>
              </a:rPr>
              <a:t>Contact Details </a:t>
            </a:r>
            <a:endParaRPr dirty="0"/>
          </a:p>
        </p:txBody>
      </p:sp>
      <p:sp>
        <p:nvSpPr>
          <p:cNvPr id="1239" name="Google Shape;1239;p17"/>
          <p:cNvSpPr txBox="1"/>
          <p:nvPr/>
        </p:nvSpPr>
        <p:spPr>
          <a:xfrm>
            <a:off x="26011" y="6257158"/>
            <a:ext cx="688202" cy="567041"/>
          </a:xfrm>
          <a:prstGeom prst="rect">
            <a:avLst/>
          </a:prstGeom>
          <a:noFill/>
          <a:ln>
            <a:noFill/>
          </a:ln>
        </p:spPr>
        <p:txBody>
          <a:bodyPr spcFirstLastPara="1" wrap="square" lIns="91425" tIns="45700" rIns="91425" bIns="45700" anchor="b" anchorCtr="0">
            <a:noAutofit/>
          </a:bodyPr>
          <a:lstStyle/>
          <a:p>
            <a:pPr marL="0" marR="0" lvl="0" indent="0" algn="ctr" rtl="0">
              <a:lnSpc>
                <a:spcPct val="100000"/>
              </a:lnSpc>
              <a:spcBef>
                <a:spcPts val="0"/>
              </a:spcBef>
              <a:spcAft>
                <a:spcPts val="0"/>
              </a:spcAft>
              <a:buClr>
                <a:srgbClr val="7F6BB1"/>
              </a:buClr>
              <a:buSzPts val="2400"/>
              <a:buFont typeface="Arial Narrow"/>
              <a:buNone/>
            </a:pPr>
            <a:fld id="{00000000-1234-1234-1234-123412341234}" type="slidenum">
              <a:rPr lang="en-US" sz="2400" b="0" i="0" u="none" strike="noStrike" cap="none">
                <a:solidFill>
                  <a:srgbClr val="7F6BB1"/>
                </a:solidFill>
                <a:latin typeface="Arial Narrow"/>
                <a:ea typeface="Arial Narrow"/>
                <a:cs typeface="Arial Narrow"/>
                <a:sym typeface="Arial Narrow"/>
              </a:rPr>
              <a:t>8</a:t>
            </a:fld>
            <a:endParaRPr sz="2400" b="0" i="0" u="none" strike="noStrike" cap="none">
              <a:solidFill>
                <a:srgbClr val="7F6BB1"/>
              </a:solidFill>
              <a:latin typeface="Arial Narrow"/>
              <a:ea typeface="Arial Narrow"/>
              <a:cs typeface="Arial Narrow"/>
              <a:sym typeface="Arial Narrow"/>
            </a:endParaRPr>
          </a:p>
        </p:txBody>
      </p:sp>
      <p:graphicFrame>
        <p:nvGraphicFramePr>
          <p:cNvPr id="1240" name="Google Shape;1240;p17"/>
          <p:cNvGraphicFramePr/>
          <p:nvPr>
            <p:extLst>
              <p:ext uri="{D42A27DB-BD31-4B8C-83A1-F6EECF244321}">
                <p14:modId xmlns:p14="http://schemas.microsoft.com/office/powerpoint/2010/main" val="4126307936"/>
              </p:ext>
            </p:extLst>
          </p:nvPr>
        </p:nvGraphicFramePr>
        <p:xfrm>
          <a:off x="483171" y="1223890"/>
          <a:ext cx="11190850" cy="4405485"/>
        </p:xfrm>
        <a:graphic>
          <a:graphicData uri="http://schemas.openxmlformats.org/drawingml/2006/table">
            <a:tbl>
              <a:tblPr firstRow="1" firstCol="1" bandRow="1">
                <a:noFill/>
              </a:tblPr>
              <a:tblGrid>
                <a:gridCol w="3976100">
                  <a:extLst>
                    <a:ext uri="{9D8B030D-6E8A-4147-A177-3AD203B41FA5}">
                      <a16:colId xmlns:a16="http://schemas.microsoft.com/office/drawing/2014/main" val="20000"/>
                    </a:ext>
                  </a:extLst>
                </a:gridCol>
                <a:gridCol w="2319150">
                  <a:extLst>
                    <a:ext uri="{9D8B030D-6E8A-4147-A177-3AD203B41FA5}">
                      <a16:colId xmlns:a16="http://schemas.microsoft.com/office/drawing/2014/main" val="20001"/>
                    </a:ext>
                  </a:extLst>
                </a:gridCol>
                <a:gridCol w="3369575">
                  <a:extLst>
                    <a:ext uri="{9D8B030D-6E8A-4147-A177-3AD203B41FA5}">
                      <a16:colId xmlns:a16="http://schemas.microsoft.com/office/drawing/2014/main" val="20002"/>
                    </a:ext>
                  </a:extLst>
                </a:gridCol>
                <a:gridCol w="1526025">
                  <a:extLst>
                    <a:ext uri="{9D8B030D-6E8A-4147-A177-3AD203B41FA5}">
                      <a16:colId xmlns:a16="http://schemas.microsoft.com/office/drawing/2014/main" val="20003"/>
                    </a:ext>
                  </a:extLst>
                </a:gridCol>
              </a:tblGrid>
              <a:tr h="547760">
                <a:tc>
                  <a:txBody>
                    <a:bodyPr/>
                    <a:lstStyle/>
                    <a:p>
                      <a:pPr marL="0" marR="0" lvl="0" indent="0" algn="ctr" rtl="0">
                        <a:lnSpc>
                          <a:spcPct val="107000"/>
                        </a:lnSpc>
                        <a:spcBef>
                          <a:spcPts val="0"/>
                        </a:spcBef>
                        <a:spcAft>
                          <a:spcPts val="0"/>
                        </a:spcAft>
                        <a:buNone/>
                      </a:pPr>
                      <a:r>
                        <a:rPr lang="en-US" sz="1800" u="none" strike="noStrike" cap="none" dirty="0">
                          <a:solidFill>
                            <a:schemeClr val="dk1"/>
                          </a:solidFill>
                          <a:latin typeface="Calibri"/>
                          <a:ea typeface="Calibri"/>
                          <a:cs typeface="Calibri"/>
                          <a:sym typeface="Calibri"/>
                        </a:rPr>
                        <a:t>Area of Focus</a:t>
                      </a:r>
                      <a:endParaRPr sz="1800" u="none" strike="noStrike" cap="none" dirty="0">
                        <a:solidFill>
                          <a:schemeClr val="dk1"/>
                        </a:solidFill>
                        <a:latin typeface="Calibri"/>
                        <a:ea typeface="Calibri"/>
                        <a:cs typeface="Calibri"/>
                        <a:sym typeface="Calibri"/>
                      </a:endParaRPr>
                    </a:p>
                  </a:txBody>
                  <a:tcPr marL="68575" marR="68575" marT="0" marB="0">
                    <a:solidFill>
                      <a:srgbClr val="3C78D8"/>
                    </a:solidFill>
                  </a:tcPr>
                </a:tc>
                <a:tc>
                  <a:txBody>
                    <a:bodyPr/>
                    <a:lstStyle/>
                    <a:p>
                      <a:pPr marL="0" marR="0" lvl="0" indent="0" algn="ctr" rtl="0">
                        <a:lnSpc>
                          <a:spcPct val="107000"/>
                        </a:lnSpc>
                        <a:spcBef>
                          <a:spcPts val="0"/>
                        </a:spcBef>
                        <a:spcAft>
                          <a:spcPts val="0"/>
                        </a:spcAft>
                        <a:buNone/>
                      </a:pPr>
                      <a:r>
                        <a:rPr lang="en-US" sz="1800" u="none" strike="noStrike" cap="none">
                          <a:solidFill>
                            <a:schemeClr val="dk1"/>
                          </a:solidFill>
                          <a:latin typeface="Calibri"/>
                          <a:ea typeface="Calibri"/>
                          <a:cs typeface="Calibri"/>
                          <a:sym typeface="Calibri"/>
                        </a:rPr>
                        <a:t>Focal Person</a:t>
                      </a:r>
                      <a:endParaRPr sz="1800" u="none" strike="noStrike" cap="none">
                        <a:solidFill>
                          <a:schemeClr val="dk1"/>
                        </a:solidFill>
                        <a:latin typeface="Calibri"/>
                        <a:ea typeface="Calibri"/>
                        <a:cs typeface="Calibri"/>
                        <a:sym typeface="Calibri"/>
                      </a:endParaRPr>
                    </a:p>
                  </a:txBody>
                  <a:tcPr marL="68575" marR="68575" marT="0" marB="0">
                    <a:solidFill>
                      <a:srgbClr val="3C78D8"/>
                    </a:solidFill>
                  </a:tcPr>
                </a:tc>
                <a:tc>
                  <a:txBody>
                    <a:bodyPr/>
                    <a:lstStyle/>
                    <a:p>
                      <a:pPr marL="0" marR="0" lvl="0" indent="0" algn="ctr" rtl="0">
                        <a:lnSpc>
                          <a:spcPct val="107000"/>
                        </a:lnSpc>
                        <a:spcBef>
                          <a:spcPts val="0"/>
                        </a:spcBef>
                        <a:spcAft>
                          <a:spcPts val="0"/>
                        </a:spcAft>
                        <a:buNone/>
                      </a:pPr>
                      <a:r>
                        <a:rPr lang="en-US" sz="1800" u="none" strike="noStrike" cap="none">
                          <a:solidFill>
                            <a:schemeClr val="dk1"/>
                          </a:solidFill>
                          <a:latin typeface="Calibri"/>
                          <a:ea typeface="Calibri"/>
                          <a:cs typeface="Calibri"/>
                          <a:sym typeface="Calibri"/>
                        </a:rPr>
                        <a:t>Email</a:t>
                      </a:r>
                      <a:endParaRPr sz="1800" u="none" strike="noStrike" cap="none">
                        <a:solidFill>
                          <a:schemeClr val="dk1"/>
                        </a:solidFill>
                        <a:latin typeface="Calibri"/>
                        <a:ea typeface="Calibri"/>
                        <a:cs typeface="Calibri"/>
                        <a:sym typeface="Calibri"/>
                      </a:endParaRPr>
                    </a:p>
                  </a:txBody>
                  <a:tcPr marL="68575" marR="68575" marT="0" marB="0">
                    <a:solidFill>
                      <a:srgbClr val="3C78D8"/>
                    </a:solidFill>
                  </a:tcPr>
                </a:tc>
                <a:tc>
                  <a:txBody>
                    <a:bodyPr/>
                    <a:lstStyle/>
                    <a:p>
                      <a:pPr marL="0" marR="0" lvl="0" indent="0" algn="ctr" rtl="0">
                        <a:lnSpc>
                          <a:spcPct val="107000"/>
                        </a:lnSpc>
                        <a:spcBef>
                          <a:spcPts val="0"/>
                        </a:spcBef>
                        <a:spcAft>
                          <a:spcPts val="0"/>
                        </a:spcAft>
                        <a:buNone/>
                      </a:pPr>
                      <a:r>
                        <a:rPr lang="en-US" sz="1800" u="none" strike="noStrike" cap="none" dirty="0">
                          <a:solidFill>
                            <a:schemeClr val="dk1"/>
                          </a:solidFill>
                          <a:latin typeface="Calibri"/>
                          <a:ea typeface="Calibri"/>
                          <a:cs typeface="Calibri"/>
                          <a:sym typeface="Calibri"/>
                        </a:rPr>
                        <a:t>Mobile</a:t>
                      </a:r>
                      <a:endParaRPr sz="1800" u="none" strike="noStrike" cap="none" dirty="0">
                        <a:solidFill>
                          <a:schemeClr val="dk1"/>
                        </a:solidFill>
                        <a:latin typeface="Calibri"/>
                        <a:ea typeface="Calibri"/>
                        <a:cs typeface="Calibri"/>
                        <a:sym typeface="Calibri"/>
                      </a:endParaRPr>
                    </a:p>
                  </a:txBody>
                  <a:tcPr marL="68575" marR="68575" marT="0" marB="0">
                    <a:solidFill>
                      <a:srgbClr val="3C78D8"/>
                    </a:solidFill>
                  </a:tcPr>
                </a:tc>
                <a:extLst>
                  <a:ext uri="{0D108BD9-81ED-4DB2-BD59-A6C34878D82A}">
                    <a16:rowId xmlns:a16="http://schemas.microsoft.com/office/drawing/2014/main" val="10000"/>
                  </a:ext>
                </a:extLst>
              </a:tr>
              <a:tr h="443975">
                <a:tc>
                  <a:txBody>
                    <a:bodyPr/>
                    <a:lstStyle/>
                    <a:p>
                      <a:pPr marL="0" marR="0" lvl="0" indent="0" algn="l" rtl="0">
                        <a:lnSpc>
                          <a:spcPct val="107000"/>
                        </a:lnSpc>
                        <a:spcBef>
                          <a:spcPts val="0"/>
                        </a:spcBef>
                        <a:spcAft>
                          <a:spcPts val="0"/>
                        </a:spcAft>
                        <a:buNone/>
                      </a:pPr>
                      <a:r>
                        <a:rPr lang="en-US" sz="1800" u="none" strike="noStrike" cap="none" dirty="0">
                          <a:solidFill>
                            <a:schemeClr val="dk1"/>
                          </a:solidFill>
                          <a:latin typeface="Calibri"/>
                          <a:ea typeface="Calibri"/>
                          <a:cs typeface="Calibri"/>
                          <a:sym typeface="Calibri"/>
                        </a:rPr>
                        <a:t>District International Service Chair</a:t>
                      </a:r>
                      <a:endParaRPr sz="1800" u="none" strike="noStrike" cap="none" dirty="0">
                        <a:solidFill>
                          <a:schemeClr val="dk1"/>
                        </a:solidFill>
                        <a:latin typeface="Calibri"/>
                        <a:ea typeface="Calibri"/>
                        <a:cs typeface="Calibri"/>
                        <a:sym typeface="Calibri"/>
                      </a:endParaRPr>
                    </a:p>
                  </a:txBody>
                  <a:tcPr marL="68575" marR="68575" marT="0" marB="0">
                    <a:solidFill>
                      <a:srgbClr val="EFEFEF"/>
                    </a:solidFill>
                  </a:tcPr>
                </a:tc>
                <a:tc>
                  <a:txBody>
                    <a:bodyPr/>
                    <a:lstStyle/>
                    <a:p>
                      <a:pPr marL="0" marR="0" lvl="0" indent="0" algn="ctr" rtl="0">
                        <a:lnSpc>
                          <a:spcPct val="107000"/>
                        </a:lnSpc>
                        <a:spcBef>
                          <a:spcPts val="0"/>
                        </a:spcBef>
                        <a:spcAft>
                          <a:spcPts val="0"/>
                        </a:spcAft>
                        <a:buNone/>
                      </a:pPr>
                      <a:r>
                        <a:rPr lang="en-US" sz="1800" u="none" strike="noStrike" cap="none">
                          <a:solidFill>
                            <a:schemeClr val="dk1"/>
                          </a:solidFill>
                          <a:latin typeface="Calibri"/>
                          <a:ea typeface="Calibri"/>
                          <a:cs typeface="Calibri"/>
                          <a:sym typeface="Calibri"/>
                        </a:rPr>
                        <a:t>Richard Mewhinney</a:t>
                      </a:r>
                      <a:endParaRPr sz="1800" u="none" strike="noStrike" cap="none">
                        <a:solidFill>
                          <a:schemeClr val="dk1"/>
                        </a:solidFill>
                        <a:latin typeface="Calibri"/>
                        <a:ea typeface="Calibri"/>
                        <a:cs typeface="Calibri"/>
                        <a:sym typeface="Calibri"/>
                      </a:endParaRPr>
                    </a:p>
                  </a:txBody>
                  <a:tcPr marL="68575" marR="68575" marT="0" marB="0">
                    <a:solidFill>
                      <a:srgbClr val="EFEFEF"/>
                    </a:solidFill>
                  </a:tcPr>
                </a:tc>
                <a:tc>
                  <a:txBody>
                    <a:bodyPr/>
                    <a:lstStyle/>
                    <a:p>
                      <a:pPr marL="0" marR="0" lvl="0" indent="0" algn="ctr" rtl="0">
                        <a:lnSpc>
                          <a:spcPct val="107000"/>
                        </a:lnSpc>
                        <a:spcBef>
                          <a:spcPts val="0"/>
                        </a:spcBef>
                        <a:spcAft>
                          <a:spcPts val="0"/>
                        </a:spcAft>
                        <a:buNone/>
                      </a:pPr>
                      <a:r>
                        <a:rPr lang="en-US" sz="1800" dirty="0" err="1">
                          <a:latin typeface="Calibri"/>
                          <a:ea typeface="Calibri"/>
                          <a:cs typeface="Calibri"/>
                          <a:sym typeface="Calibri"/>
                        </a:rPr>
                        <a:t>rmewhinney@rogers.com</a:t>
                      </a:r>
                      <a:r>
                        <a:rPr lang="en-US" sz="1800" u="none" strike="noStrike" cap="none" dirty="0">
                          <a:solidFill>
                            <a:schemeClr val="dk1"/>
                          </a:solidFill>
                          <a:latin typeface="Calibri"/>
                          <a:ea typeface="Calibri"/>
                          <a:cs typeface="Calibri"/>
                          <a:sym typeface="Calibri"/>
                        </a:rPr>
                        <a:t> </a:t>
                      </a:r>
                      <a:endParaRPr sz="1800" u="none" strike="noStrike" cap="none" dirty="0">
                        <a:solidFill>
                          <a:schemeClr val="dk1"/>
                        </a:solidFill>
                        <a:latin typeface="Calibri"/>
                        <a:ea typeface="Calibri"/>
                        <a:cs typeface="Calibri"/>
                        <a:sym typeface="Calibri"/>
                      </a:endParaRPr>
                    </a:p>
                  </a:txBody>
                  <a:tcPr marL="68575" marR="68575" marT="0" marB="0">
                    <a:solidFill>
                      <a:srgbClr val="EFEFEF"/>
                    </a:solidFill>
                  </a:tcPr>
                </a:tc>
                <a:tc>
                  <a:txBody>
                    <a:bodyPr/>
                    <a:lstStyle/>
                    <a:p>
                      <a:pPr marL="0" marR="0" lvl="0" indent="0" algn="ctr" rtl="0">
                        <a:lnSpc>
                          <a:spcPct val="107000"/>
                        </a:lnSpc>
                        <a:spcBef>
                          <a:spcPts val="0"/>
                        </a:spcBef>
                        <a:spcAft>
                          <a:spcPts val="0"/>
                        </a:spcAft>
                        <a:buNone/>
                      </a:pPr>
                      <a:r>
                        <a:rPr lang="en-US" sz="1800">
                          <a:latin typeface="Calibri"/>
                          <a:ea typeface="Calibri"/>
                          <a:cs typeface="Calibri"/>
                          <a:sym typeface="Calibri"/>
                        </a:rPr>
                        <a:t>416-418-6646</a:t>
                      </a:r>
                      <a:r>
                        <a:rPr lang="en-US" sz="1800" u="none" strike="noStrike" cap="none">
                          <a:solidFill>
                            <a:schemeClr val="dk1"/>
                          </a:solidFill>
                          <a:latin typeface="Calibri"/>
                          <a:ea typeface="Calibri"/>
                          <a:cs typeface="Calibri"/>
                          <a:sym typeface="Calibri"/>
                        </a:rPr>
                        <a:t> </a:t>
                      </a:r>
                      <a:endParaRPr sz="1800" u="none" strike="noStrike" cap="none">
                        <a:solidFill>
                          <a:schemeClr val="dk1"/>
                        </a:solidFill>
                        <a:latin typeface="Calibri"/>
                        <a:ea typeface="Calibri"/>
                        <a:cs typeface="Calibri"/>
                        <a:sym typeface="Calibri"/>
                      </a:endParaRPr>
                    </a:p>
                  </a:txBody>
                  <a:tcPr marL="68575" marR="68575" marT="0" marB="0">
                    <a:solidFill>
                      <a:srgbClr val="EFEFEF"/>
                    </a:solidFill>
                  </a:tcPr>
                </a:tc>
                <a:extLst>
                  <a:ext uri="{0D108BD9-81ED-4DB2-BD59-A6C34878D82A}">
                    <a16:rowId xmlns:a16="http://schemas.microsoft.com/office/drawing/2014/main" val="10001"/>
                  </a:ext>
                </a:extLst>
              </a:tr>
              <a:tr h="356100">
                <a:tc>
                  <a:txBody>
                    <a:bodyPr/>
                    <a:lstStyle/>
                    <a:p>
                      <a:pPr marL="0" marR="0" lvl="0" indent="0" algn="l" rtl="0">
                        <a:lnSpc>
                          <a:spcPct val="107000"/>
                        </a:lnSpc>
                        <a:spcBef>
                          <a:spcPts val="0"/>
                        </a:spcBef>
                        <a:spcAft>
                          <a:spcPts val="0"/>
                        </a:spcAft>
                        <a:buNone/>
                      </a:pPr>
                      <a:r>
                        <a:rPr lang="en-US" sz="1800" u="none" strike="noStrike" cap="none">
                          <a:solidFill>
                            <a:schemeClr val="dk1"/>
                          </a:solidFill>
                          <a:latin typeface="Calibri"/>
                          <a:ea typeface="Calibri"/>
                          <a:cs typeface="Calibri"/>
                          <a:sym typeface="Calibri"/>
                        </a:rPr>
                        <a:t>Maternal &amp; Child Health </a:t>
                      </a:r>
                      <a:endParaRPr sz="1800" u="none" strike="noStrike" cap="none">
                        <a:solidFill>
                          <a:schemeClr val="dk1"/>
                        </a:solidFill>
                        <a:latin typeface="Calibri"/>
                        <a:ea typeface="Calibri"/>
                        <a:cs typeface="Calibri"/>
                        <a:sym typeface="Calibri"/>
                      </a:endParaRPr>
                    </a:p>
                  </a:txBody>
                  <a:tcPr marL="68575" marR="68575" marT="0" marB="0">
                    <a:solidFill>
                      <a:srgbClr val="6D9EEB"/>
                    </a:solidFill>
                  </a:tcPr>
                </a:tc>
                <a:tc>
                  <a:txBody>
                    <a:bodyPr/>
                    <a:lstStyle/>
                    <a:p>
                      <a:pPr marL="0" marR="0" lvl="0" indent="0" algn="ctr" rtl="0">
                        <a:lnSpc>
                          <a:spcPct val="107000"/>
                        </a:lnSpc>
                        <a:spcBef>
                          <a:spcPts val="0"/>
                        </a:spcBef>
                        <a:spcAft>
                          <a:spcPts val="0"/>
                        </a:spcAft>
                        <a:buNone/>
                      </a:pPr>
                      <a:r>
                        <a:rPr lang="en-US" sz="1800" u="none" strike="noStrike" cap="none" dirty="0">
                          <a:solidFill>
                            <a:schemeClr val="dk1"/>
                          </a:solidFill>
                          <a:latin typeface="Calibri"/>
                          <a:ea typeface="Calibri"/>
                          <a:cs typeface="Calibri"/>
                          <a:sym typeface="Calibri"/>
                        </a:rPr>
                        <a:t>Janet </a:t>
                      </a:r>
                      <a:r>
                        <a:rPr lang="en-US" sz="1800" u="none" strike="noStrike" cap="none" dirty="0" err="1">
                          <a:solidFill>
                            <a:schemeClr val="dk1"/>
                          </a:solidFill>
                          <a:latin typeface="Calibri"/>
                          <a:ea typeface="Calibri"/>
                          <a:cs typeface="Calibri"/>
                          <a:sym typeface="Calibri"/>
                        </a:rPr>
                        <a:t>Thorsteinson</a:t>
                      </a:r>
                      <a:endParaRPr sz="1800" u="none" strike="noStrike" cap="none" dirty="0">
                        <a:solidFill>
                          <a:schemeClr val="dk1"/>
                        </a:solidFill>
                        <a:latin typeface="Calibri"/>
                        <a:ea typeface="Calibri"/>
                        <a:cs typeface="Calibri"/>
                        <a:sym typeface="Calibri"/>
                      </a:endParaRPr>
                    </a:p>
                  </a:txBody>
                  <a:tcPr marL="68575" marR="68575" marT="0" marB="0">
                    <a:solidFill>
                      <a:srgbClr val="6D9EEB"/>
                    </a:solidFill>
                  </a:tcPr>
                </a:tc>
                <a:tc>
                  <a:txBody>
                    <a:bodyPr/>
                    <a:lstStyle/>
                    <a:p>
                      <a:pPr marL="0" marR="0" lvl="0" indent="0" algn="ctr" rtl="0">
                        <a:lnSpc>
                          <a:spcPct val="107000"/>
                        </a:lnSpc>
                        <a:spcBef>
                          <a:spcPts val="0"/>
                        </a:spcBef>
                        <a:spcAft>
                          <a:spcPts val="0"/>
                        </a:spcAft>
                        <a:buNone/>
                      </a:pPr>
                      <a:r>
                        <a:rPr lang="en-US" sz="1800" dirty="0">
                          <a:latin typeface="Calibri"/>
                          <a:ea typeface="Calibri"/>
                          <a:cs typeface="Calibri"/>
                          <a:sym typeface="Calibri"/>
                        </a:rPr>
                        <a:t>jthorsteinson5@gmail.com</a:t>
                      </a:r>
                      <a:endParaRPr lang="en-US" sz="1800" u="none" strike="noStrike" cap="none" dirty="0">
                        <a:solidFill>
                          <a:schemeClr val="dk1"/>
                        </a:solidFill>
                        <a:latin typeface="Calibri"/>
                        <a:ea typeface="Calibri"/>
                        <a:cs typeface="Calibri"/>
                        <a:sym typeface="Calibri"/>
                      </a:endParaRPr>
                    </a:p>
                  </a:txBody>
                  <a:tcPr marL="68575" marR="68575" marT="0" marB="0">
                    <a:solidFill>
                      <a:srgbClr val="6D9EEB"/>
                    </a:solidFill>
                  </a:tcPr>
                </a:tc>
                <a:tc>
                  <a:txBody>
                    <a:bodyPr/>
                    <a:lstStyle/>
                    <a:p>
                      <a:pPr marL="0" marR="0" lvl="0" indent="0" algn="ctr" rtl="0">
                        <a:lnSpc>
                          <a:spcPct val="107000"/>
                        </a:lnSpc>
                        <a:spcBef>
                          <a:spcPts val="0"/>
                        </a:spcBef>
                        <a:spcAft>
                          <a:spcPts val="0"/>
                        </a:spcAft>
                        <a:buNone/>
                      </a:pPr>
                      <a:r>
                        <a:rPr lang="en-US" sz="1800" u="none" strike="noStrike" cap="none" dirty="0">
                          <a:solidFill>
                            <a:schemeClr val="dk1"/>
                          </a:solidFill>
                          <a:latin typeface="Calibri"/>
                          <a:ea typeface="Calibri"/>
                          <a:cs typeface="Calibri"/>
                          <a:sym typeface="Calibri"/>
                        </a:rPr>
                        <a:t>905-439-5247</a:t>
                      </a:r>
                      <a:endParaRPr sz="1800" u="none" strike="noStrike" cap="none" dirty="0">
                        <a:solidFill>
                          <a:schemeClr val="dk1"/>
                        </a:solidFill>
                        <a:latin typeface="Calibri"/>
                        <a:ea typeface="Calibri"/>
                        <a:cs typeface="Calibri"/>
                        <a:sym typeface="Calibri"/>
                      </a:endParaRPr>
                    </a:p>
                  </a:txBody>
                  <a:tcPr marL="68575" marR="68575" marT="0" marB="0">
                    <a:solidFill>
                      <a:srgbClr val="6D9EEB"/>
                    </a:solidFill>
                  </a:tcPr>
                </a:tc>
                <a:extLst>
                  <a:ext uri="{0D108BD9-81ED-4DB2-BD59-A6C34878D82A}">
                    <a16:rowId xmlns:a16="http://schemas.microsoft.com/office/drawing/2014/main" val="10002"/>
                  </a:ext>
                </a:extLst>
              </a:tr>
              <a:tr h="427075">
                <a:tc>
                  <a:txBody>
                    <a:bodyPr/>
                    <a:lstStyle/>
                    <a:p>
                      <a:pPr marL="0" marR="0" lvl="0" indent="0" algn="l" rtl="0">
                        <a:lnSpc>
                          <a:spcPct val="107000"/>
                        </a:lnSpc>
                        <a:spcBef>
                          <a:spcPts val="0"/>
                        </a:spcBef>
                        <a:spcAft>
                          <a:spcPts val="0"/>
                        </a:spcAft>
                        <a:buNone/>
                      </a:pPr>
                      <a:r>
                        <a:rPr lang="en-US" sz="1800" u="none" strike="noStrike" cap="none">
                          <a:solidFill>
                            <a:schemeClr val="dk1"/>
                          </a:solidFill>
                          <a:latin typeface="Calibri"/>
                          <a:ea typeface="Calibri"/>
                          <a:cs typeface="Calibri"/>
                          <a:sym typeface="Calibri"/>
                        </a:rPr>
                        <a:t>Economic &amp; Community Development</a:t>
                      </a:r>
                      <a:endParaRPr sz="1800" u="none" strike="noStrike" cap="none">
                        <a:solidFill>
                          <a:schemeClr val="dk1"/>
                        </a:solidFill>
                        <a:latin typeface="Calibri"/>
                        <a:ea typeface="Calibri"/>
                        <a:cs typeface="Calibri"/>
                        <a:sym typeface="Calibri"/>
                      </a:endParaRPr>
                    </a:p>
                  </a:txBody>
                  <a:tcPr marL="68575" marR="68575" marT="0" marB="0">
                    <a:solidFill>
                      <a:srgbClr val="EFEFEF"/>
                    </a:solidFill>
                  </a:tcPr>
                </a:tc>
                <a:tc>
                  <a:txBody>
                    <a:bodyPr/>
                    <a:lstStyle/>
                    <a:p>
                      <a:pPr marL="0" marR="0" lvl="0" indent="0" algn="ctr" rtl="0">
                        <a:lnSpc>
                          <a:spcPct val="107000"/>
                        </a:lnSpc>
                        <a:spcBef>
                          <a:spcPts val="0"/>
                        </a:spcBef>
                        <a:spcAft>
                          <a:spcPts val="0"/>
                        </a:spcAft>
                        <a:buNone/>
                      </a:pPr>
                      <a:r>
                        <a:rPr lang="en-US" sz="1800" u="none" strike="noStrike" cap="none">
                          <a:solidFill>
                            <a:schemeClr val="dk1"/>
                          </a:solidFill>
                          <a:latin typeface="Calibri"/>
                          <a:ea typeface="Calibri"/>
                          <a:cs typeface="Calibri"/>
                          <a:sym typeface="Calibri"/>
                        </a:rPr>
                        <a:t>Khalid Hasan</a:t>
                      </a:r>
                      <a:endParaRPr sz="1800" u="none" strike="noStrike" cap="none">
                        <a:solidFill>
                          <a:schemeClr val="dk1"/>
                        </a:solidFill>
                        <a:latin typeface="Calibri"/>
                        <a:ea typeface="Calibri"/>
                        <a:cs typeface="Calibri"/>
                        <a:sym typeface="Calibri"/>
                      </a:endParaRPr>
                    </a:p>
                  </a:txBody>
                  <a:tcPr marL="68575" marR="68575" marT="0" marB="0">
                    <a:solidFill>
                      <a:srgbClr val="EFEFEF"/>
                    </a:solidFill>
                  </a:tcPr>
                </a:tc>
                <a:tc>
                  <a:txBody>
                    <a:bodyPr/>
                    <a:lstStyle/>
                    <a:p>
                      <a:pPr marL="0" marR="0" lvl="0" indent="0" algn="ctr" rtl="0">
                        <a:lnSpc>
                          <a:spcPct val="107000"/>
                        </a:lnSpc>
                        <a:spcBef>
                          <a:spcPts val="0"/>
                        </a:spcBef>
                        <a:spcAft>
                          <a:spcPts val="0"/>
                        </a:spcAft>
                        <a:buNone/>
                      </a:pPr>
                      <a:r>
                        <a:rPr lang="en-US" sz="1800">
                          <a:latin typeface="Calibri"/>
                          <a:ea typeface="Calibri"/>
                          <a:cs typeface="Calibri"/>
                          <a:sym typeface="Calibri"/>
                        </a:rPr>
                        <a:t>khalid.hasan@resint.ca</a:t>
                      </a:r>
                      <a:r>
                        <a:rPr lang="en-US" sz="1800" u="none" strike="noStrike" cap="none">
                          <a:solidFill>
                            <a:schemeClr val="dk1"/>
                          </a:solidFill>
                          <a:latin typeface="Calibri"/>
                          <a:ea typeface="Calibri"/>
                          <a:cs typeface="Calibri"/>
                          <a:sym typeface="Calibri"/>
                        </a:rPr>
                        <a:t> </a:t>
                      </a:r>
                      <a:endParaRPr sz="1800" u="none" strike="noStrike" cap="none">
                        <a:solidFill>
                          <a:schemeClr val="dk1"/>
                        </a:solidFill>
                        <a:latin typeface="Calibri"/>
                        <a:ea typeface="Calibri"/>
                        <a:cs typeface="Calibri"/>
                        <a:sym typeface="Calibri"/>
                      </a:endParaRPr>
                    </a:p>
                  </a:txBody>
                  <a:tcPr marL="68575" marR="68575" marT="0" marB="0">
                    <a:solidFill>
                      <a:srgbClr val="EFEFEF"/>
                    </a:solidFill>
                  </a:tcPr>
                </a:tc>
                <a:tc>
                  <a:txBody>
                    <a:bodyPr/>
                    <a:lstStyle/>
                    <a:p>
                      <a:pPr marL="0" marR="0" lvl="0" indent="0" algn="ctr" rtl="0">
                        <a:lnSpc>
                          <a:spcPct val="107000"/>
                        </a:lnSpc>
                        <a:spcBef>
                          <a:spcPts val="0"/>
                        </a:spcBef>
                        <a:spcAft>
                          <a:spcPts val="0"/>
                        </a:spcAft>
                        <a:buNone/>
                      </a:pPr>
                      <a:r>
                        <a:rPr lang="en-US" sz="1800">
                          <a:latin typeface="Calibri"/>
                          <a:ea typeface="Calibri"/>
                          <a:cs typeface="Calibri"/>
                          <a:sym typeface="Calibri"/>
                        </a:rPr>
                        <a:t>647-537-2444</a:t>
                      </a:r>
                      <a:r>
                        <a:rPr lang="en-US" sz="1800" u="none" strike="noStrike" cap="none">
                          <a:solidFill>
                            <a:schemeClr val="dk1"/>
                          </a:solidFill>
                          <a:latin typeface="Calibri"/>
                          <a:ea typeface="Calibri"/>
                          <a:cs typeface="Calibri"/>
                          <a:sym typeface="Calibri"/>
                        </a:rPr>
                        <a:t> </a:t>
                      </a:r>
                      <a:endParaRPr sz="1800" u="none" strike="noStrike" cap="none">
                        <a:solidFill>
                          <a:schemeClr val="dk1"/>
                        </a:solidFill>
                        <a:latin typeface="Calibri"/>
                        <a:ea typeface="Calibri"/>
                        <a:cs typeface="Calibri"/>
                        <a:sym typeface="Calibri"/>
                      </a:endParaRPr>
                    </a:p>
                  </a:txBody>
                  <a:tcPr marL="68575" marR="68575" marT="0" marB="0">
                    <a:solidFill>
                      <a:srgbClr val="EFEFEF"/>
                    </a:solidFill>
                  </a:tcPr>
                </a:tc>
                <a:extLst>
                  <a:ext uri="{0D108BD9-81ED-4DB2-BD59-A6C34878D82A}">
                    <a16:rowId xmlns:a16="http://schemas.microsoft.com/office/drawing/2014/main" val="10003"/>
                  </a:ext>
                </a:extLst>
              </a:tr>
              <a:tr h="443975">
                <a:tc>
                  <a:txBody>
                    <a:bodyPr/>
                    <a:lstStyle/>
                    <a:p>
                      <a:pPr marL="0" marR="0" lvl="0" indent="0" algn="l" rtl="0">
                        <a:lnSpc>
                          <a:spcPct val="107000"/>
                        </a:lnSpc>
                        <a:spcBef>
                          <a:spcPts val="0"/>
                        </a:spcBef>
                        <a:spcAft>
                          <a:spcPts val="0"/>
                        </a:spcAft>
                        <a:buNone/>
                      </a:pPr>
                      <a:r>
                        <a:rPr lang="en-US" sz="1800" u="none" strike="noStrike" cap="none">
                          <a:solidFill>
                            <a:schemeClr val="dk1"/>
                          </a:solidFill>
                          <a:latin typeface="Calibri"/>
                          <a:ea typeface="Calibri"/>
                          <a:cs typeface="Calibri"/>
                          <a:sym typeface="Calibri"/>
                        </a:rPr>
                        <a:t>Basic Education &amp; Literacy</a:t>
                      </a:r>
                      <a:endParaRPr sz="1800" u="none" strike="noStrike" cap="none">
                        <a:solidFill>
                          <a:schemeClr val="dk1"/>
                        </a:solidFill>
                        <a:latin typeface="Calibri"/>
                        <a:ea typeface="Calibri"/>
                        <a:cs typeface="Calibri"/>
                        <a:sym typeface="Calibri"/>
                      </a:endParaRPr>
                    </a:p>
                  </a:txBody>
                  <a:tcPr marL="68575" marR="68575" marT="0" marB="0">
                    <a:solidFill>
                      <a:srgbClr val="6D9EEB"/>
                    </a:solidFill>
                  </a:tcPr>
                </a:tc>
                <a:tc>
                  <a:txBody>
                    <a:bodyPr/>
                    <a:lstStyle/>
                    <a:p>
                      <a:pPr marL="0" marR="0" lvl="0" indent="0" algn="ctr" rtl="0">
                        <a:lnSpc>
                          <a:spcPct val="107000"/>
                        </a:lnSpc>
                        <a:spcBef>
                          <a:spcPts val="0"/>
                        </a:spcBef>
                        <a:spcAft>
                          <a:spcPts val="0"/>
                        </a:spcAft>
                        <a:buNone/>
                      </a:pPr>
                      <a:r>
                        <a:rPr lang="en-US" sz="1800" u="none" strike="noStrike" cap="none">
                          <a:solidFill>
                            <a:schemeClr val="dk1"/>
                          </a:solidFill>
                          <a:latin typeface="Calibri"/>
                          <a:ea typeface="Calibri"/>
                          <a:cs typeface="Calibri"/>
                          <a:sym typeface="Calibri"/>
                        </a:rPr>
                        <a:t>Joan Barrett</a:t>
                      </a:r>
                      <a:endParaRPr sz="1800" u="none" strike="noStrike" cap="none">
                        <a:solidFill>
                          <a:schemeClr val="dk1"/>
                        </a:solidFill>
                        <a:latin typeface="Calibri"/>
                        <a:ea typeface="Calibri"/>
                        <a:cs typeface="Calibri"/>
                        <a:sym typeface="Calibri"/>
                      </a:endParaRPr>
                    </a:p>
                  </a:txBody>
                  <a:tcPr marL="68575" marR="68575" marT="0" marB="0">
                    <a:solidFill>
                      <a:srgbClr val="6D9EEB"/>
                    </a:solidFill>
                  </a:tcPr>
                </a:tc>
                <a:tc>
                  <a:txBody>
                    <a:bodyPr/>
                    <a:lstStyle/>
                    <a:p>
                      <a:pPr marL="0" marR="0" lvl="0" indent="0" algn="ctr" rtl="0">
                        <a:lnSpc>
                          <a:spcPct val="107000"/>
                        </a:lnSpc>
                        <a:spcBef>
                          <a:spcPts val="0"/>
                        </a:spcBef>
                        <a:spcAft>
                          <a:spcPts val="0"/>
                        </a:spcAft>
                        <a:buNone/>
                      </a:pPr>
                      <a:r>
                        <a:rPr lang="en-US" sz="1800">
                          <a:latin typeface="Calibri"/>
                          <a:ea typeface="Calibri"/>
                          <a:cs typeface="Calibri"/>
                          <a:sym typeface="Calibri"/>
                        </a:rPr>
                        <a:t>j-d-barrett@rogers.com</a:t>
                      </a:r>
                      <a:r>
                        <a:rPr lang="en-US" sz="1800" u="none" strike="noStrike" cap="none">
                          <a:solidFill>
                            <a:schemeClr val="dk1"/>
                          </a:solidFill>
                          <a:latin typeface="Calibri"/>
                          <a:ea typeface="Calibri"/>
                          <a:cs typeface="Calibri"/>
                          <a:sym typeface="Calibri"/>
                        </a:rPr>
                        <a:t> </a:t>
                      </a:r>
                      <a:endParaRPr sz="1800" u="none" strike="noStrike" cap="none">
                        <a:solidFill>
                          <a:schemeClr val="dk1"/>
                        </a:solidFill>
                        <a:latin typeface="Calibri"/>
                        <a:ea typeface="Calibri"/>
                        <a:cs typeface="Calibri"/>
                        <a:sym typeface="Calibri"/>
                      </a:endParaRPr>
                    </a:p>
                  </a:txBody>
                  <a:tcPr marL="68575" marR="68575" marT="0" marB="0">
                    <a:solidFill>
                      <a:srgbClr val="6D9EEB"/>
                    </a:solidFill>
                  </a:tcPr>
                </a:tc>
                <a:tc>
                  <a:txBody>
                    <a:bodyPr/>
                    <a:lstStyle/>
                    <a:p>
                      <a:pPr marL="0" marR="0" lvl="0" indent="0" algn="ctr" rtl="0">
                        <a:lnSpc>
                          <a:spcPct val="107000"/>
                        </a:lnSpc>
                        <a:spcBef>
                          <a:spcPts val="0"/>
                        </a:spcBef>
                        <a:spcAft>
                          <a:spcPts val="0"/>
                        </a:spcAft>
                        <a:buNone/>
                      </a:pPr>
                      <a:r>
                        <a:rPr lang="en-US" sz="1800">
                          <a:latin typeface="Calibri"/>
                          <a:ea typeface="Calibri"/>
                          <a:cs typeface="Calibri"/>
                          <a:sym typeface="Calibri"/>
                        </a:rPr>
                        <a:t>647-284-4802</a:t>
                      </a:r>
                      <a:r>
                        <a:rPr lang="en-US" sz="1800" u="none" strike="noStrike" cap="none">
                          <a:solidFill>
                            <a:schemeClr val="dk1"/>
                          </a:solidFill>
                          <a:latin typeface="Calibri"/>
                          <a:ea typeface="Calibri"/>
                          <a:cs typeface="Calibri"/>
                          <a:sym typeface="Calibri"/>
                        </a:rPr>
                        <a:t> </a:t>
                      </a:r>
                      <a:endParaRPr sz="1800" u="none" strike="noStrike" cap="none">
                        <a:solidFill>
                          <a:schemeClr val="dk1"/>
                        </a:solidFill>
                        <a:latin typeface="Calibri"/>
                        <a:ea typeface="Calibri"/>
                        <a:cs typeface="Calibri"/>
                        <a:sym typeface="Calibri"/>
                      </a:endParaRPr>
                    </a:p>
                  </a:txBody>
                  <a:tcPr marL="68575" marR="68575" marT="0" marB="0">
                    <a:solidFill>
                      <a:srgbClr val="6D9EEB"/>
                    </a:solidFill>
                  </a:tcPr>
                </a:tc>
                <a:extLst>
                  <a:ext uri="{0D108BD9-81ED-4DB2-BD59-A6C34878D82A}">
                    <a16:rowId xmlns:a16="http://schemas.microsoft.com/office/drawing/2014/main" val="10004"/>
                  </a:ext>
                </a:extLst>
              </a:tr>
              <a:tr h="410700">
                <a:tc>
                  <a:txBody>
                    <a:bodyPr/>
                    <a:lstStyle/>
                    <a:p>
                      <a:pPr marL="0" marR="0" lvl="0" indent="0" algn="l" rtl="0">
                        <a:lnSpc>
                          <a:spcPct val="107000"/>
                        </a:lnSpc>
                        <a:spcBef>
                          <a:spcPts val="0"/>
                        </a:spcBef>
                        <a:spcAft>
                          <a:spcPts val="0"/>
                        </a:spcAft>
                        <a:buNone/>
                      </a:pPr>
                      <a:r>
                        <a:rPr lang="en-US" sz="1800" u="none" strike="noStrike" cap="none">
                          <a:solidFill>
                            <a:schemeClr val="dk1"/>
                          </a:solidFill>
                          <a:latin typeface="Calibri"/>
                          <a:ea typeface="Calibri"/>
                          <a:cs typeface="Calibri"/>
                          <a:sym typeface="Calibri"/>
                        </a:rPr>
                        <a:t>Peace</a:t>
                      </a:r>
                      <a:r>
                        <a:rPr lang="en-US" sz="1800">
                          <a:solidFill>
                            <a:schemeClr val="dk1"/>
                          </a:solidFill>
                          <a:latin typeface="Calibri"/>
                          <a:ea typeface="Calibri"/>
                          <a:cs typeface="Calibri"/>
                          <a:sym typeface="Calibri"/>
                        </a:rPr>
                        <a:t>building </a:t>
                      </a:r>
                      <a:r>
                        <a:rPr lang="en-US" sz="1800" u="none" strike="noStrike" cap="none">
                          <a:solidFill>
                            <a:schemeClr val="dk1"/>
                          </a:solidFill>
                          <a:latin typeface="Calibri"/>
                          <a:ea typeface="Calibri"/>
                          <a:cs typeface="Calibri"/>
                          <a:sym typeface="Calibri"/>
                        </a:rPr>
                        <a:t>&amp; Conflict Prevention</a:t>
                      </a:r>
                      <a:endParaRPr sz="1800" u="none" strike="noStrike" cap="none">
                        <a:solidFill>
                          <a:schemeClr val="dk1"/>
                        </a:solidFill>
                        <a:latin typeface="Calibri"/>
                        <a:ea typeface="Calibri"/>
                        <a:cs typeface="Calibri"/>
                        <a:sym typeface="Calibri"/>
                      </a:endParaRPr>
                    </a:p>
                  </a:txBody>
                  <a:tcPr marL="68575" marR="68575" marT="0" marB="0">
                    <a:solidFill>
                      <a:srgbClr val="EFEFEF"/>
                    </a:solidFill>
                  </a:tcPr>
                </a:tc>
                <a:tc>
                  <a:txBody>
                    <a:bodyPr/>
                    <a:lstStyle/>
                    <a:p>
                      <a:pPr marL="0" marR="0" lvl="0" indent="0" algn="ctr" rtl="0">
                        <a:lnSpc>
                          <a:spcPct val="107000"/>
                        </a:lnSpc>
                        <a:spcBef>
                          <a:spcPts val="0"/>
                        </a:spcBef>
                        <a:spcAft>
                          <a:spcPts val="0"/>
                        </a:spcAft>
                        <a:buNone/>
                      </a:pPr>
                      <a:r>
                        <a:rPr lang="en-US" sz="1800" u="none" strike="noStrike" cap="none" dirty="0" err="1">
                          <a:solidFill>
                            <a:schemeClr val="dk1"/>
                          </a:solidFill>
                          <a:latin typeface="Calibri"/>
                          <a:ea typeface="Calibri"/>
                          <a:cs typeface="Calibri"/>
                          <a:sym typeface="Calibri"/>
                        </a:rPr>
                        <a:t>Haldene</a:t>
                      </a:r>
                      <a:r>
                        <a:rPr lang="en-US" sz="1800" u="none" strike="noStrike" cap="none" dirty="0">
                          <a:solidFill>
                            <a:schemeClr val="dk1"/>
                          </a:solidFill>
                          <a:latin typeface="Calibri"/>
                          <a:ea typeface="Calibri"/>
                          <a:cs typeface="Calibri"/>
                          <a:sym typeface="Calibri"/>
                        </a:rPr>
                        <a:t> </a:t>
                      </a:r>
                      <a:r>
                        <a:rPr lang="en-US" sz="1800" u="none" strike="noStrike" cap="none" dirty="0" err="1">
                          <a:solidFill>
                            <a:schemeClr val="dk1"/>
                          </a:solidFill>
                          <a:latin typeface="Calibri"/>
                          <a:ea typeface="Calibri"/>
                          <a:cs typeface="Calibri"/>
                          <a:sym typeface="Calibri"/>
                        </a:rPr>
                        <a:t>Allenye</a:t>
                      </a:r>
                      <a:endParaRPr sz="1800" u="none" strike="noStrike" cap="none" dirty="0">
                        <a:solidFill>
                          <a:schemeClr val="dk1"/>
                        </a:solidFill>
                        <a:latin typeface="Calibri"/>
                        <a:ea typeface="Calibri"/>
                        <a:cs typeface="Calibri"/>
                        <a:sym typeface="Calibri"/>
                      </a:endParaRPr>
                    </a:p>
                  </a:txBody>
                  <a:tcPr marL="68575" marR="68575" marT="0" marB="0">
                    <a:solidFill>
                      <a:srgbClr val="EFEFEF"/>
                    </a:solidFill>
                  </a:tcPr>
                </a:tc>
                <a:tc>
                  <a:txBody>
                    <a:bodyPr/>
                    <a:lstStyle/>
                    <a:p>
                      <a:pPr marL="0" marR="0" lvl="0" indent="0" algn="ctr" rtl="0">
                        <a:lnSpc>
                          <a:spcPct val="107000"/>
                        </a:lnSpc>
                        <a:spcBef>
                          <a:spcPts val="0"/>
                        </a:spcBef>
                        <a:spcAft>
                          <a:spcPts val="0"/>
                        </a:spcAft>
                        <a:buNone/>
                      </a:pPr>
                      <a:r>
                        <a:rPr lang="en-US" sz="1800" dirty="0" err="1">
                          <a:latin typeface="Calibri"/>
                          <a:ea typeface="Calibri"/>
                          <a:cs typeface="Calibri"/>
                          <a:sym typeface="Calibri"/>
                        </a:rPr>
                        <a:t>halleyne@bell.net</a:t>
                      </a:r>
                      <a:endParaRPr sz="1800" u="none" strike="noStrike" cap="none" dirty="0">
                        <a:solidFill>
                          <a:schemeClr val="dk1"/>
                        </a:solidFill>
                        <a:latin typeface="Calibri"/>
                        <a:ea typeface="Calibri"/>
                        <a:cs typeface="Calibri"/>
                        <a:sym typeface="Calibri"/>
                      </a:endParaRPr>
                    </a:p>
                  </a:txBody>
                  <a:tcPr marL="68575" marR="68575" marT="0" marB="0">
                    <a:solidFill>
                      <a:srgbClr val="EFEFEF"/>
                    </a:solidFill>
                  </a:tcPr>
                </a:tc>
                <a:tc>
                  <a:txBody>
                    <a:bodyPr/>
                    <a:lstStyle/>
                    <a:p>
                      <a:pPr marL="0" marR="0" lvl="0" indent="0" algn="ctr" rtl="0">
                        <a:lnSpc>
                          <a:spcPct val="107000"/>
                        </a:lnSpc>
                        <a:spcBef>
                          <a:spcPts val="0"/>
                        </a:spcBef>
                        <a:spcAft>
                          <a:spcPts val="0"/>
                        </a:spcAft>
                        <a:buNone/>
                      </a:pPr>
                      <a:r>
                        <a:rPr lang="en-US" sz="1800" dirty="0">
                          <a:latin typeface="Calibri"/>
                          <a:ea typeface="Calibri"/>
                          <a:cs typeface="Calibri"/>
                          <a:sym typeface="Calibri"/>
                        </a:rPr>
                        <a:t>416-846-6402</a:t>
                      </a:r>
                      <a:endParaRPr sz="1800" u="none" strike="noStrike" cap="none" dirty="0">
                        <a:solidFill>
                          <a:schemeClr val="dk1"/>
                        </a:solidFill>
                        <a:latin typeface="Calibri"/>
                        <a:ea typeface="Calibri"/>
                        <a:cs typeface="Calibri"/>
                        <a:sym typeface="Calibri"/>
                      </a:endParaRPr>
                    </a:p>
                  </a:txBody>
                  <a:tcPr marL="68575" marR="68575" marT="0" marB="0">
                    <a:solidFill>
                      <a:srgbClr val="EFEFEF"/>
                    </a:solidFill>
                  </a:tcPr>
                </a:tc>
                <a:extLst>
                  <a:ext uri="{0D108BD9-81ED-4DB2-BD59-A6C34878D82A}">
                    <a16:rowId xmlns:a16="http://schemas.microsoft.com/office/drawing/2014/main" val="10005"/>
                  </a:ext>
                </a:extLst>
              </a:tr>
              <a:tr h="443975">
                <a:tc>
                  <a:txBody>
                    <a:bodyPr/>
                    <a:lstStyle/>
                    <a:p>
                      <a:pPr marL="0" marR="0" lvl="0" indent="0" algn="l" rtl="0">
                        <a:lnSpc>
                          <a:spcPct val="107000"/>
                        </a:lnSpc>
                        <a:spcBef>
                          <a:spcPts val="0"/>
                        </a:spcBef>
                        <a:spcAft>
                          <a:spcPts val="0"/>
                        </a:spcAft>
                        <a:buNone/>
                      </a:pPr>
                      <a:r>
                        <a:rPr lang="en-US" sz="1800" u="none" strike="noStrike" cap="none">
                          <a:solidFill>
                            <a:schemeClr val="dk1"/>
                          </a:solidFill>
                          <a:latin typeface="Calibri"/>
                          <a:ea typeface="Calibri"/>
                          <a:cs typeface="Calibri"/>
                          <a:sym typeface="Calibri"/>
                        </a:rPr>
                        <a:t>Disease Prevention &amp; Treatment</a:t>
                      </a:r>
                      <a:endParaRPr sz="1800" u="none" strike="noStrike" cap="none">
                        <a:solidFill>
                          <a:schemeClr val="dk1"/>
                        </a:solidFill>
                        <a:latin typeface="Calibri"/>
                        <a:ea typeface="Calibri"/>
                        <a:cs typeface="Calibri"/>
                        <a:sym typeface="Calibri"/>
                      </a:endParaRPr>
                    </a:p>
                  </a:txBody>
                  <a:tcPr marL="68575" marR="68575" marT="0" marB="0">
                    <a:solidFill>
                      <a:srgbClr val="6D9EEB"/>
                    </a:solidFill>
                  </a:tcPr>
                </a:tc>
                <a:tc>
                  <a:txBody>
                    <a:bodyPr/>
                    <a:lstStyle/>
                    <a:p>
                      <a:pPr marL="0" marR="0" lvl="0" indent="0" algn="ctr" rtl="0">
                        <a:lnSpc>
                          <a:spcPct val="107000"/>
                        </a:lnSpc>
                        <a:spcBef>
                          <a:spcPts val="0"/>
                        </a:spcBef>
                        <a:spcAft>
                          <a:spcPts val="0"/>
                        </a:spcAft>
                        <a:buNone/>
                      </a:pPr>
                      <a:r>
                        <a:rPr lang="en-US" sz="1800" u="none" strike="noStrike" cap="none" dirty="0">
                          <a:solidFill>
                            <a:schemeClr val="dk1"/>
                          </a:solidFill>
                          <a:latin typeface="Calibri"/>
                          <a:ea typeface="Calibri"/>
                          <a:cs typeface="Calibri"/>
                          <a:sym typeface="Calibri"/>
                        </a:rPr>
                        <a:t>Sonya </a:t>
                      </a:r>
                      <a:r>
                        <a:rPr lang="en-US" sz="1800" u="none" strike="noStrike" cap="none" dirty="0" err="1">
                          <a:solidFill>
                            <a:schemeClr val="dk1"/>
                          </a:solidFill>
                          <a:latin typeface="Calibri"/>
                          <a:ea typeface="Calibri"/>
                          <a:cs typeface="Calibri"/>
                          <a:sym typeface="Calibri"/>
                        </a:rPr>
                        <a:t>Chouljian</a:t>
                      </a:r>
                      <a:endParaRPr sz="1800" u="none" strike="noStrike" cap="none" dirty="0">
                        <a:solidFill>
                          <a:schemeClr val="dk1"/>
                        </a:solidFill>
                        <a:latin typeface="Calibri"/>
                        <a:ea typeface="Calibri"/>
                        <a:cs typeface="Calibri"/>
                        <a:sym typeface="Calibri"/>
                      </a:endParaRPr>
                    </a:p>
                  </a:txBody>
                  <a:tcPr marL="68575" marR="68575" marT="0" marB="0">
                    <a:solidFill>
                      <a:srgbClr val="6D9EEB"/>
                    </a:solidFill>
                  </a:tcPr>
                </a:tc>
                <a:tc>
                  <a:txBody>
                    <a:bodyPr/>
                    <a:lstStyle/>
                    <a:p>
                      <a:pPr marL="0" marR="0" lvl="0" indent="0" algn="ctr" rtl="0">
                        <a:lnSpc>
                          <a:spcPct val="107000"/>
                        </a:lnSpc>
                        <a:spcBef>
                          <a:spcPts val="0"/>
                        </a:spcBef>
                        <a:spcAft>
                          <a:spcPts val="0"/>
                        </a:spcAft>
                        <a:buNone/>
                      </a:pPr>
                      <a:r>
                        <a:rPr lang="en-US" sz="1800" dirty="0">
                          <a:latin typeface="Calibri"/>
                          <a:ea typeface="Calibri"/>
                          <a:cs typeface="Calibri"/>
                          <a:sym typeface="Calibri"/>
                        </a:rPr>
                        <a:t>rotarysonya3@gmail.com</a:t>
                      </a:r>
                      <a:endParaRPr lang="en-US" sz="1800" u="none" strike="noStrike" cap="none" dirty="0">
                        <a:solidFill>
                          <a:schemeClr val="dk1"/>
                        </a:solidFill>
                        <a:latin typeface="Calibri"/>
                        <a:ea typeface="Calibri"/>
                        <a:cs typeface="Calibri"/>
                        <a:sym typeface="Calibri"/>
                      </a:endParaRPr>
                    </a:p>
                  </a:txBody>
                  <a:tcPr marL="68575" marR="68575" marT="0" marB="0">
                    <a:solidFill>
                      <a:srgbClr val="6D9EEB"/>
                    </a:solidFill>
                  </a:tcPr>
                </a:tc>
                <a:tc>
                  <a:txBody>
                    <a:bodyPr/>
                    <a:lstStyle/>
                    <a:p>
                      <a:pPr marL="0" marR="0" lvl="0" indent="0" algn="ctr" rtl="0">
                        <a:lnSpc>
                          <a:spcPct val="107000"/>
                        </a:lnSpc>
                        <a:spcBef>
                          <a:spcPts val="0"/>
                        </a:spcBef>
                        <a:spcAft>
                          <a:spcPts val="0"/>
                        </a:spcAft>
                        <a:buNone/>
                      </a:pPr>
                      <a:r>
                        <a:rPr lang="en-US" sz="1800" u="none" strike="noStrike" cap="none" dirty="0">
                          <a:solidFill>
                            <a:schemeClr val="dk1"/>
                          </a:solidFill>
                          <a:latin typeface="Calibri"/>
                          <a:ea typeface="Calibri"/>
                          <a:cs typeface="Calibri"/>
                          <a:sym typeface="Calibri"/>
                        </a:rPr>
                        <a:t>647-244-0890</a:t>
                      </a:r>
                      <a:endParaRPr sz="1800" u="none" strike="noStrike" cap="none" dirty="0">
                        <a:solidFill>
                          <a:schemeClr val="dk1"/>
                        </a:solidFill>
                        <a:latin typeface="Calibri"/>
                        <a:ea typeface="Calibri"/>
                        <a:cs typeface="Calibri"/>
                        <a:sym typeface="Calibri"/>
                      </a:endParaRPr>
                    </a:p>
                  </a:txBody>
                  <a:tcPr marL="68575" marR="68575" marT="0" marB="0">
                    <a:solidFill>
                      <a:srgbClr val="6D9EEB"/>
                    </a:solidFill>
                  </a:tcPr>
                </a:tc>
                <a:extLst>
                  <a:ext uri="{0D108BD9-81ED-4DB2-BD59-A6C34878D82A}">
                    <a16:rowId xmlns:a16="http://schemas.microsoft.com/office/drawing/2014/main" val="10006"/>
                  </a:ext>
                </a:extLst>
              </a:tr>
              <a:tr h="443975">
                <a:tc>
                  <a:txBody>
                    <a:bodyPr/>
                    <a:lstStyle/>
                    <a:p>
                      <a:pPr marL="0" marR="0" lvl="0" indent="0" algn="l" rtl="0">
                        <a:lnSpc>
                          <a:spcPct val="107000"/>
                        </a:lnSpc>
                        <a:spcBef>
                          <a:spcPts val="0"/>
                        </a:spcBef>
                        <a:spcAft>
                          <a:spcPts val="0"/>
                        </a:spcAft>
                        <a:buNone/>
                      </a:pPr>
                      <a:r>
                        <a:rPr lang="en-US" sz="1800" u="none" strike="noStrike" cap="none">
                          <a:solidFill>
                            <a:schemeClr val="dk1"/>
                          </a:solidFill>
                          <a:latin typeface="Calibri"/>
                          <a:ea typeface="Calibri"/>
                          <a:cs typeface="Calibri"/>
                          <a:sym typeface="Calibri"/>
                        </a:rPr>
                        <a:t>Environmental Action</a:t>
                      </a:r>
                      <a:endParaRPr sz="1800" u="none" strike="noStrike" cap="none">
                        <a:solidFill>
                          <a:schemeClr val="dk1"/>
                        </a:solidFill>
                        <a:latin typeface="Calibri"/>
                        <a:ea typeface="Calibri"/>
                        <a:cs typeface="Calibri"/>
                        <a:sym typeface="Calibri"/>
                      </a:endParaRPr>
                    </a:p>
                  </a:txBody>
                  <a:tcPr marL="68575" marR="68575" marT="0" marB="0">
                    <a:solidFill>
                      <a:srgbClr val="D9D9D9"/>
                    </a:solidFill>
                  </a:tcPr>
                </a:tc>
                <a:tc>
                  <a:txBody>
                    <a:bodyPr/>
                    <a:lstStyle/>
                    <a:p>
                      <a:pPr marL="0" marR="0" lvl="0" indent="0" algn="ctr" rtl="0">
                        <a:lnSpc>
                          <a:spcPct val="107000"/>
                        </a:lnSpc>
                        <a:spcBef>
                          <a:spcPts val="0"/>
                        </a:spcBef>
                        <a:spcAft>
                          <a:spcPts val="0"/>
                        </a:spcAft>
                        <a:buNone/>
                      </a:pPr>
                      <a:r>
                        <a:rPr lang="en-US" sz="1800" u="none" strike="noStrike" cap="none">
                          <a:solidFill>
                            <a:schemeClr val="dk1"/>
                          </a:solidFill>
                          <a:latin typeface="Calibri"/>
                          <a:ea typeface="Calibri"/>
                          <a:cs typeface="Calibri"/>
                          <a:sym typeface="Calibri"/>
                        </a:rPr>
                        <a:t>Nilam Bedi</a:t>
                      </a:r>
                      <a:endParaRPr sz="1800" u="none" strike="noStrike" cap="none">
                        <a:solidFill>
                          <a:schemeClr val="dk1"/>
                        </a:solidFill>
                        <a:latin typeface="Calibri"/>
                        <a:ea typeface="Calibri"/>
                        <a:cs typeface="Calibri"/>
                        <a:sym typeface="Calibri"/>
                      </a:endParaRPr>
                    </a:p>
                  </a:txBody>
                  <a:tcPr marL="68575" marR="68575" marT="0" marB="0">
                    <a:solidFill>
                      <a:srgbClr val="D9D9D9"/>
                    </a:solidFill>
                  </a:tcPr>
                </a:tc>
                <a:tc>
                  <a:txBody>
                    <a:bodyPr/>
                    <a:lstStyle/>
                    <a:p>
                      <a:pPr marL="0" marR="0" lvl="0" indent="0" algn="ctr" rtl="0">
                        <a:lnSpc>
                          <a:spcPct val="107000"/>
                        </a:lnSpc>
                        <a:spcBef>
                          <a:spcPts val="0"/>
                        </a:spcBef>
                        <a:spcAft>
                          <a:spcPts val="0"/>
                        </a:spcAft>
                        <a:buNone/>
                      </a:pPr>
                      <a:r>
                        <a:rPr lang="en-US" sz="1800" dirty="0" err="1">
                          <a:latin typeface="Calibri"/>
                          <a:ea typeface="Calibri"/>
                          <a:cs typeface="Calibri"/>
                          <a:sym typeface="Calibri"/>
                        </a:rPr>
                        <a:t>nilam.bedi@gmail.com</a:t>
                      </a:r>
                      <a:r>
                        <a:rPr lang="en-US" sz="1800" u="none" strike="noStrike" cap="none" dirty="0">
                          <a:solidFill>
                            <a:schemeClr val="dk1"/>
                          </a:solidFill>
                          <a:latin typeface="Calibri"/>
                          <a:ea typeface="Calibri"/>
                          <a:cs typeface="Calibri"/>
                          <a:sym typeface="Calibri"/>
                        </a:rPr>
                        <a:t> </a:t>
                      </a:r>
                      <a:endParaRPr sz="1800" u="none" strike="noStrike" cap="none" dirty="0">
                        <a:solidFill>
                          <a:schemeClr val="dk1"/>
                        </a:solidFill>
                        <a:latin typeface="Calibri"/>
                        <a:ea typeface="Calibri"/>
                        <a:cs typeface="Calibri"/>
                        <a:sym typeface="Calibri"/>
                      </a:endParaRPr>
                    </a:p>
                  </a:txBody>
                  <a:tcPr marL="68575" marR="68575" marT="0" marB="0">
                    <a:solidFill>
                      <a:srgbClr val="D9D9D9"/>
                    </a:solidFill>
                  </a:tcPr>
                </a:tc>
                <a:tc>
                  <a:txBody>
                    <a:bodyPr/>
                    <a:lstStyle/>
                    <a:p>
                      <a:pPr marL="0" marR="0" lvl="0" indent="0" algn="ctr" rtl="0">
                        <a:lnSpc>
                          <a:spcPct val="107000"/>
                        </a:lnSpc>
                        <a:spcBef>
                          <a:spcPts val="0"/>
                        </a:spcBef>
                        <a:spcAft>
                          <a:spcPts val="0"/>
                        </a:spcAft>
                        <a:buNone/>
                      </a:pPr>
                      <a:r>
                        <a:rPr lang="en-US" sz="1800" dirty="0">
                          <a:latin typeface="Calibri"/>
                          <a:ea typeface="Calibri"/>
                          <a:cs typeface="Calibri"/>
                          <a:sym typeface="Calibri"/>
                        </a:rPr>
                        <a:t>416-629-8907</a:t>
                      </a:r>
                      <a:r>
                        <a:rPr lang="en-US" sz="1800" u="none" strike="noStrike" cap="none" dirty="0">
                          <a:solidFill>
                            <a:schemeClr val="dk1"/>
                          </a:solidFill>
                          <a:latin typeface="Calibri"/>
                          <a:ea typeface="Calibri"/>
                          <a:cs typeface="Calibri"/>
                          <a:sym typeface="Calibri"/>
                        </a:rPr>
                        <a:t> </a:t>
                      </a:r>
                      <a:endParaRPr sz="1800" u="none" strike="noStrike" cap="none" dirty="0">
                        <a:solidFill>
                          <a:schemeClr val="dk1"/>
                        </a:solidFill>
                        <a:latin typeface="Calibri"/>
                        <a:ea typeface="Calibri"/>
                        <a:cs typeface="Calibri"/>
                        <a:sym typeface="Calibri"/>
                      </a:endParaRPr>
                    </a:p>
                  </a:txBody>
                  <a:tcPr marL="68575" marR="68575" marT="0" marB="0">
                    <a:solidFill>
                      <a:srgbClr val="D9D9D9"/>
                    </a:solidFill>
                  </a:tcPr>
                </a:tc>
                <a:extLst>
                  <a:ext uri="{0D108BD9-81ED-4DB2-BD59-A6C34878D82A}">
                    <a16:rowId xmlns:a16="http://schemas.microsoft.com/office/drawing/2014/main" val="10007"/>
                  </a:ext>
                </a:extLst>
              </a:tr>
              <a:tr h="443975">
                <a:tc>
                  <a:txBody>
                    <a:bodyPr/>
                    <a:lstStyle/>
                    <a:p>
                      <a:pPr marL="0" marR="0" lvl="0" indent="0" algn="l" rtl="0">
                        <a:lnSpc>
                          <a:spcPct val="107000"/>
                        </a:lnSpc>
                        <a:spcBef>
                          <a:spcPts val="0"/>
                        </a:spcBef>
                        <a:spcAft>
                          <a:spcPts val="0"/>
                        </a:spcAft>
                        <a:buNone/>
                      </a:pPr>
                      <a:r>
                        <a:rPr lang="en-US" sz="1800" u="none" strike="noStrike" cap="none">
                          <a:solidFill>
                            <a:schemeClr val="dk1"/>
                          </a:solidFill>
                          <a:latin typeface="Calibri"/>
                          <a:ea typeface="Calibri"/>
                          <a:cs typeface="Calibri"/>
                          <a:sym typeface="Calibri"/>
                        </a:rPr>
                        <a:t>Water, Sanitation and Hygiene</a:t>
                      </a:r>
                      <a:endParaRPr sz="1800" u="none" strike="noStrike" cap="none">
                        <a:solidFill>
                          <a:schemeClr val="dk1"/>
                        </a:solidFill>
                        <a:latin typeface="Calibri"/>
                        <a:ea typeface="Calibri"/>
                        <a:cs typeface="Calibri"/>
                        <a:sym typeface="Calibri"/>
                      </a:endParaRPr>
                    </a:p>
                  </a:txBody>
                  <a:tcPr marL="68575" marR="68575" marT="0" marB="0">
                    <a:solidFill>
                      <a:srgbClr val="6D9EEB"/>
                    </a:solidFill>
                  </a:tcPr>
                </a:tc>
                <a:tc>
                  <a:txBody>
                    <a:bodyPr/>
                    <a:lstStyle/>
                    <a:p>
                      <a:pPr marL="0" marR="0" lvl="0" indent="0" algn="ctr" rtl="0">
                        <a:lnSpc>
                          <a:spcPct val="107000"/>
                        </a:lnSpc>
                        <a:spcBef>
                          <a:spcPts val="0"/>
                        </a:spcBef>
                        <a:spcAft>
                          <a:spcPts val="0"/>
                        </a:spcAft>
                        <a:buNone/>
                      </a:pPr>
                      <a:r>
                        <a:rPr lang="en-US" sz="1800" u="none" strike="noStrike" cap="none">
                          <a:solidFill>
                            <a:schemeClr val="dk1"/>
                          </a:solidFill>
                          <a:latin typeface="Calibri"/>
                          <a:ea typeface="Calibri"/>
                          <a:cs typeface="Calibri"/>
                          <a:sym typeface="Calibri"/>
                        </a:rPr>
                        <a:t>Richard Mewhinney</a:t>
                      </a:r>
                      <a:endParaRPr sz="1800" u="none" strike="noStrike" cap="none">
                        <a:solidFill>
                          <a:schemeClr val="dk1"/>
                        </a:solidFill>
                        <a:latin typeface="Calibri"/>
                        <a:ea typeface="Calibri"/>
                        <a:cs typeface="Calibri"/>
                        <a:sym typeface="Calibri"/>
                      </a:endParaRPr>
                    </a:p>
                  </a:txBody>
                  <a:tcPr marL="68575" marR="68575" marT="0" marB="0">
                    <a:solidFill>
                      <a:srgbClr val="6D9EEB"/>
                    </a:solidFill>
                  </a:tcPr>
                </a:tc>
                <a:tc>
                  <a:txBody>
                    <a:bodyPr/>
                    <a:lstStyle/>
                    <a:p>
                      <a:pPr marL="0" marR="0" lvl="0" indent="0" algn="ctr" rtl="0">
                        <a:lnSpc>
                          <a:spcPct val="107000"/>
                        </a:lnSpc>
                        <a:spcBef>
                          <a:spcPts val="0"/>
                        </a:spcBef>
                        <a:spcAft>
                          <a:spcPts val="0"/>
                        </a:spcAft>
                        <a:buNone/>
                      </a:pPr>
                      <a:r>
                        <a:rPr lang="en-US" sz="1800">
                          <a:latin typeface="Calibri"/>
                          <a:ea typeface="Calibri"/>
                          <a:cs typeface="Calibri"/>
                          <a:sym typeface="Calibri"/>
                        </a:rPr>
                        <a:t>rmewhinney@rogers.com</a:t>
                      </a:r>
                      <a:r>
                        <a:rPr lang="en-US" sz="1800" u="none" strike="noStrike" cap="none">
                          <a:solidFill>
                            <a:schemeClr val="dk1"/>
                          </a:solidFill>
                          <a:latin typeface="Calibri"/>
                          <a:ea typeface="Calibri"/>
                          <a:cs typeface="Calibri"/>
                          <a:sym typeface="Calibri"/>
                        </a:rPr>
                        <a:t> </a:t>
                      </a:r>
                      <a:endParaRPr sz="1800" u="none" strike="noStrike" cap="none">
                        <a:solidFill>
                          <a:schemeClr val="dk1"/>
                        </a:solidFill>
                        <a:latin typeface="Calibri"/>
                        <a:ea typeface="Calibri"/>
                        <a:cs typeface="Calibri"/>
                        <a:sym typeface="Calibri"/>
                      </a:endParaRPr>
                    </a:p>
                  </a:txBody>
                  <a:tcPr marL="68575" marR="68575" marT="0" marB="0">
                    <a:solidFill>
                      <a:srgbClr val="6D9EEB"/>
                    </a:solidFill>
                  </a:tcPr>
                </a:tc>
                <a:tc>
                  <a:txBody>
                    <a:bodyPr/>
                    <a:lstStyle/>
                    <a:p>
                      <a:pPr marL="0" marR="0" lvl="0" indent="0" algn="ctr" rtl="0">
                        <a:lnSpc>
                          <a:spcPct val="107000"/>
                        </a:lnSpc>
                        <a:spcBef>
                          <a:spcPts val="0"/>
                        </a:spcBef>
                        <a:spcAft>
                          <a:spcPts val="0"/>
                        </a:spcAft>
                        <a:buNone/>
                      </a:pPr>
                      <a:r>
                        <a:rPr lang="en-US" sz="1800" dirty="0">
                          <a:latin typeface="Calibri"/>
                          <a:ea typeface="Calibri"/>
                          <a:cs typeface="Calibri"/>
                          <a:sym typeface="Calibri"/>
                        </a:rPr>
                        <a:t>416-418-6646</a:t>
                      </a:r>
                      <a:r>
                        <a:rPr lang="en-US" sz="1800" u="none" strike="noStrike" cap="none" dirty="0">
                          <a:solidFill>
                            <a:schemeClr val="dk1"/>
                          </a:solidFill>
                          <a:latin typeface="Calibri"/>
                          <a:ea typeface="Calibri"/>
                          <a:cs typeface="Calibri"/>
                          <a:sym typeface="Calibri"/>
                        </a:rPr>
                        <a:t> </a:t>
                      </a:r>
                      <a:endParaRPr sz="1800" u="none" strike="noStrike" cap="none" dirty="0">
                        <a:solidFill>
                          <a:schemeClr val="dk1"/>
                        </a:solidFill>
                        <a:latin typeface="Calibri"/>
                        <a:ea typeface="Calibri"/>
                        <a:cs typeface="Calibri"/>
                        <a:sym typeface="Calibri"/>
                      </a:endParaRPr>
                    </a:p>
                  </a:txBody>
                  <a:tcPr marL="68575" marR="68575" marT="0" marB="0">
                    <a:solidFill>
                      <a:srgbClr val="6D9EEB"/>
                    </a:solidFill>
                  </a:tcPr>
                </a:tc>
                <a:extLst>
                  <a:ext uri="{0D108BD9-81ED-4DB2-BD59-A6C34878D82A}">
                    <a16:rowId xmlns:a16="http://schemas.microsoft.com/office/drawing/2014/main" val="10008"/>
                  </a:ext>
                </a:extLst>
              </a:tr>
              <a:tr h="443975">
                <a:tc>
                  <a:txBody>
                    <a:bodyPr/>
                    <a:lstStyle/>
                    <a:p>
                      <a:pPr marL="0" marR="0" lvl="0" indent="0" algn="l" rtl="0">
                        <a:lnSpc>
                          <a:spcPct val="107000"/>
                        </a:lnSpc>
                        <a:spcBef>
                          <a:spcPts val="0"/>
                        </a:spcBef>
                        <a:spcAft>
                          <a:spcPts val="0"/>
                        </a:spcAft>
                        <a:buNone/>
                      </a:pPr>
                      <a:r>
                        <a:rPr lang="en-US" sz="1800" u="none" strike="noStrike" cap="none" dirty="0">
                          <a:solidFill>
                            <a:schemeClr val="dk1"/>
                          </a:solidFill>
                          <a:latin typeface="Calibri"/>
                          <a:ea typeface="Calibri"/>
                          <a:cs typeface="Calibri"/>
                          <a:sym typeface="Calibri"/>
                        </a:rPr>
                        <a:t>Honoring Indigenous People (HIP)</a:t>
                      </a:r>
                      <a:endParaRPr sz="1800" u="none" strike="noStrike" cap="none" dirty="0">
                        <a:solidFill>
                          <a:schemeClr val="dk1"/>
                        </a:solidFill>
                        <a:latin typeface="Calibri"/>
                        <a:ea typeface="Calibri"/>
                        <a:cs typeface="Calibri"/>
                        <a:sym typeface="Calibri"/>
                      </a:endParaRPr>
                    </a:p>
                  </a:txBody>
                  <a:tcPr marL="68575" marR="68575" marT="0" marB="0">
                    <a:solidFill>
                      <a:srgbClr val="EFEFEF"/>
                    </a:solidFill>
                  </a:tcPr>
                </a:tc>
                <a:tc>
                  <a:txBody>
                    <a:bodyPr/>
                    <a:lstStyle/>
                    <a:p>
                      <a:pPr marL="0" marR="0" lvl="0" indent="0" algn="ctr" rtl="0">
                        <a:lnSpc>
                          <a:spcPct val="107000"/>
                        </a:lnSpc>
                        <a:spcBef>
                          <a:spcPts val="0"/>
                        </a:spcBef>
                        <a:spcAft>
                          <a:spcPts val="0"/>
                        </a:spcAft>
                        <a:buNone/>
                      </a:pPr>
                      <a:r>
                        <a:rPr lang="en-US" sz="1800" u="none" strike="noStrike" cap="none" dirty="0">
                          <a:solidFill>
                            <a:schemeClr val="dk1"/>
                          </a:solidFill>
                          <a:latin typeface="Calibri"/>
                          <a:ea typeface="Calibri"/>
                          <a:cs typeface="Calibri"/>
                          <a:sym typeface="Calibri"/>
                        </a:rPr>
                        <a:t>Bill </a:t>
                      </a:r>
                      <a:r>
                        <a:rPr lang="en-US" sz="1800" u="none" strike="noStrike" cap="none" dirty="0" err="1">
                          <a:solidFill>
                            <a:schemeClr val="dk1"/>
                          </a:solidFill>
                          <a:latin typeface="Calibri"/>
                          <a:ea typeface="Calibri"/>
                          <a:cs typeface="Calibri"/>
                          <a:sym typeface="Calibri"/>
                        </a:rPr>
                        <a:t>Empy</a:t>
                      </a:r>
                      <a:endParaRPr sz="1800" u="none" strike="noStrike" cap="none" dirty="0">
                        <a:solidFill>
                          <a:schemeClr val="dk1"/>
                        </a:solidFill>
                        <a:latin typeface="Calibri"/>
                        <a:ea typeface="Calibri"/>
                        <a:cs typeface="Calibri"/>
                        <a:sym typeface="Calibri"/>
                      </a:endParaRPr>
                    </a:p>
                  </a:txBody>
                  <a:tcPr marL="68575" marR="68575" marT="0" marB="0">
                    <a:solidFill>
                      <a:srgbClr val="EFEFEF"/>
                    </a:solidFill>
                  </a:tcPr>
                </a:tc>
                <a:tc>
                  <a:txBody>
                    <a:bodyPr/>
                    <a:lstStyle/>
                    <a:p>
                      <a:pPr marL="0" marR="0" lvl="0" indent="0" algn="ctr" rtl="0">
                        <a:lnSpc>
                          <a:spcPct val="107000"/>
                        </a:lnSpc>
                        <a:spcBef>
                          <a:spcPts val="0"/>
                        </a:spcBef>
                        <a:spcAft>
                          <a:spcPts val="0"/>
                        </a:spcAft>
                        <a:buNone/>
                      </a:pPr>
                      <a:r>
                        <a:rPr lang="en-US" sz="1800" dirty="0" err="1">
                          <a:latin typeface="Calibri"/>
                          <a:ea typeface="Calibri"/>
                          <a:cs typeface="Calibri"/>
                          <a:sym typeface="Calibri"/>
                        </a:rPr>
                        <a:t>empy@prismeconomics.com</a:t>
                      </a:r>
                      <a:endParaRPr sz="1800" u="none" strike="noStrike" cap="none" dirty="0">
                        <a:solidFill>
                          <a:schemeClr val="dk1"/>
                        </a:solidFill>
                        <a:latin typeface="Calibri"/>
                        <a:ea typeface="Calibri"/>
                        <a:cs typeface="Calibri"/>
                        <a:sym typeface="Calibri"/>
                      </a:endParaRPr>
                    </a:p>
                  </a:txBody>
                  <a:tcPr marL="68575" marR="68575" marT="0" marB="0">
                    <a:solidFill>
                      <a:srgbClr val="EFEFEF"/>
                    </a:solidFill>
                  </a:tcPr>
                </a:tc>
                <a:tc>
                  <a:txBody>
                    <a:bodyPr/>
                    <a:lstStyle/>
                    <a:p>
                      <a:pPr marL="0" marR="0" lvl="0" indent="0" algn="ctr" rtl="0">
                        <a:lnSpc>
                          <a:spcPct val="107000"/>
                        </a:lnSpc>
                        <a:spcBef>
                          <a:spcPts val="0"/>
                        </a:spcBef>
                        <a:spcAft>
                          <a:spcPts val="0"/>
                        </a:spcAft>
                        <a:buNone/>
                      </a:pPr>
                      <a:r>
                        <a:rPr lang="en-US" sz="1800" u="none" strike="noStrike" cap="none" dirty="0">
                          <a:solidFill>
                            <a:schemeClr val="dk1"/>
                          </a:solidFill>
                          <a:latin typeface="Calibri"/>
                          <a:ea typeface="Calibri"/>
                          <a:cs typeface="Calibri"/>
                          <a:sym typeface="Calibri"/>
                        </a:rPr>
                        <a:t> 416-482-4880</a:t>
                      </a:r>
                      <a:endParaRPr sz="1800" u="none" strike="noStrike" cap="none" dirty="0">
                        <a:solidFill>
                          <a:schemeClr val="dk1"/>
                        </a:solidFill>
                        <a:latin typeface="Calibri"/>
                        <a:ea typeface="Calibri"/>
                        <a:cs typeface="Calibri"/>
                        <a:sym typeface="Calibri"/>
                      </a:endParaRPr>
                    </a:p>
                  </a:txBody>
                  <a:tcPr marL="68575" marR="68575" marT="0" marB="0">
                    <a:solidFill>
                      <a:srgbClr val="EFEFEF"/>
                    </a:solidFill>
                  </a:tcPr>
                </a:tc>
                <a:extLst>
                  <a:ext uri="{0D108BD9-81ED-4DB2-BD59-A6C34878D82A}">
                    <a16:rowId xmlns:a16="http://schemas.microsoft.com/office/drawing/2014/main" val="10009"/>
                  </a:ext>
                </a:extLst>
              </a:tr>
            </a:tbl>
          </a:graphicData>
        </a:graphic>
      </p:graphicFrame>
      <p:pic>
        <p:nvPicPr>
          <p:cNvPr id="1241" name="Google Shape;1241;p17"/>
          <p:cNvPicPr preferRelativeResize="0"/>
          <p:nvPr/>
        </p:nvPicPr>
        <p:blipFill>
          <a:blip r:embed="rId3">
            <a:alphaModFix/>
          </a:blip>
          <a:stretch>
            <a:fillRect/>
          </a:stretch>
        </p:blipFill>
        <p:spPr>
          <a:xfrm>
            <a:off x="9921999" y="5800701"/>
            <a:ext cx="2027926" cy="923824"/>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D98FF8-6B7F-6F83-5E99-915E8B41EA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9BA41C-A025-4166-040F-E75344DED4B7}"/>
              </a:ext>
            </a:extLst>
          </p:cNvPr>
          <p:cNvSpPr>
            <a:spLocks noGrp="1"/>
          </p:cNvSpPr>
          <p:nvPr>
            <p:ph type="title"/>
          </p:nvPr>
        </p:nvSpPr>
        <p:spPr/>
        <p:txBody>
          <a:bodyPr>
            <a:normAutofit/>
          </a:bodyPr>
          <a:lstStyle/>
          <a:p>
            <a:pPr lvl="0" algn="ctr">
              <a:spcBef>
                <a:spcPts val="0"/>
              </a:spcBef>
            </a:pPr>
            <a:r>
              <a:rPr lang="en-US" b="1" dirty="0">
                <a:solidFill>
                  <a:schemeClr val="lt1"/>
                </a:solidFill>
                <a:latin typeface="Calibri"/>
                <a:ea typeface="Calibri"/>
                <a:cs typeface="Calibri"/>
                <a:sym typeface="Calibri"/>
              </a:rPr>
              <a:t>Promote your Project – Service Project Centre</a:t>
            </a:r>
            <a:endParaRPr lang="en-US" dirty="0"/>
          </a:p>
        </p:txBody>
      </p:sp>
      <p:sp>
        <p:nvSpPr>
          <p:cNvPr id="3" name="Content Placeholder 2">
            <a:extLst>
              <a:ext uri="{FF2B5EF4-FFF2-40B4-BE49-F238E27FC236}">
                <a16:creationId xmlns:a16="http://schemas.microsoft.com/office/drawing/2014/main" id="{213D83DF-BB12-4CB1-652B-C19D50A35A98}"/>
              </a:ext>
            </a:extLst>
          </p:cNvPr>
          <p:cNvSpPr>
            <a:spLocks noGrp="1"/>
          </p:cNvSpPr>
          <p:nvPr>
            <p:ph idx="1"/>
          </p:nvPr>
        </p:nvSpPr>
        <p:spPr/>
        <p:txBody>
          <a:bodyPr>
            <a:normAutofit lnSpcReduction="10000"/>
          </a:bodyPr>
          <a:lstStyle/>
          <a:p>
            <a:pPr>
              <a:lnSpc>
                <a:spcPct val="107000"/>
              </a:lnSpc>
              <a:spcBef>
                <a:spcPts val="0"/>
              </a:spcBef>
            </a:pPr>
            <a:r>
              <a:rPr lang="en-CA" b="1" dirty="0">
                <a:solidFill>
                  <a:srgbClr val="1155CC"/>
                </a:solidFill>
                <a:ea typeface="Calibri"/>
                <a:cs typeface="Calibri"/>
                <a:sym typeface="Calibri"/>
              </a:rPr>
              <a:t>If you’re using your projects to qualify for Presidential Citation or other awards, the project MUST be entered in the Service Project Centre</a:t>
            </a:r>
          </a:p>
          <a:p>
            <a:pPr>
              <a:lnSpc>
                <a:spcPct val="107000"/>
              </a:lnSpc>
              <a:spcBef>
                <a:spcPts val="0"/>
              </a:spcBef>
            </a:pPr>
            <a:r>
              <a:rPr lang="en-CA" b="1" dirty="0">
                <a:solidFill>
                  <a:srgbClr val="1155CC"/>
                </a:solidFill>
                <a:ea typeface="Calibri"/>
                <a:cs typeface="Calibri"/>
                <a:sym typeface="Calibri"/>
              </a:rPr>
              <a:t>Uploading your project in the SPC will also allow other clubs to find and potentially support your project</a:t>
            </a:r>
          </a:p>
          <a:p>
            <a:pPr>
              <a:lnSpc>
                <a:spcPct val="107000"/>
              </a:lnSpc>
              <a:spcBef>
                <a:spcPts val="0"/>
              </a:spcBef>
            </a:pPr>
            <a:r>
              <a:rPr lang="en-CA" b="1" dirty="0">
                <a:solidFill>
                  <a:srgbClr val="1155CC"/>
                </a:solidFill>
                <a:ea typeface="Calibri"/>
                <a:cs typeface="Calibri"/>
                <a:sym typeface="Calibri"/>
              </a:rPr>
              <a:t>All of, Global Grant, District Grant and non-grant projects can be entered</a:t>
            </a:r>
          </a:p>
          <a:p>
            <a:pPr>
              <a:lnSpc>
                <a:spcPct val="107000"/>
              </a:lnSpc>
              <a:spcBef>
                <a:spcPts val="0"/>
              </a:spcBef>
            </a:pPr>
            <a:endParaRPr lang="en-CA" b="1" dirty="0">
              <a:solidFill>
                <a:srgbClr val="1155CC"/>
              </a:solidFill>
              <a:ea typeface="Calibri"/>
              <a:cs typeface="Calibri"/>
              <a:sym typeface="Calibri"/>
            </a:endParaRPr>
          </a:p>
          <a:p>
            <a:pPr marL="0" indent="0" algn="ctr">
              <a:lnSpc>
                <a:spcPct val="107000"/>
              </a:lnSpc>
              <a:spcBef>
                <a:spcPts val="0"/>
              </a:spcBef>
              <a:buNone/>
            </a:pPr>
            <a:r>
              <a:rPr lang="en-CA" sz="4000" b="1" dirty="0">
                <a:solidFill>
                  <a:srgbClr val="1155CC"/>
                </a:solidFill>
                <a:ea typeface="Calibri"/>
                <a:cs typeface="Calibri"/>
                <a:sym typeface="Calibri"/>
              </a:rPr>
              <a:t>Let’s take a look</a:t>
            </a:r>
          </a:p>
        </p:txBody>
      </p:sp>
      <p:sp>
        <p:nvSpPr>
          <p:cNvPr id="4" name="Footer Placeholder 3">
            <a:extLst>
              <a:ext uri="{FF2B5EF4-FFF2-40B4-BE49-F238E27FC236}">
                <a16:creationId xmlns:a16="http://schemas.microsoft.com/office/drawing/2014/main" id="{7214D61A-051B-3667-2A48-0DEC94BC00D0}"/>
              </a:ext>
            </a:extLst>
          </p:cNvPr>
          <p:cNvSpPr>
            <a:spLocks noGrp="1"/>
          </p:cNvSpPr>
          <p:nvPr>
            <p:ph type="ftr" sz="quarter" idx="11"/>
          </p:nvPr>
        </p:nvSpPr>
        <p:spPr/>
        <p:txBody>
          <a:bodyPr/>
          <a:lstStyle/>
          <a:p>
            <a:r>
              <a:rPr lang="en-US" dirty="0">
                <a:solidFill>
                  <a:srgbClr val="4472C4"/>
                </a:solidFill>
              </a:rPr>
              <a:t>President Elect &amp; Assistant Governor Learning - Oshawa</a:t>
            </a:r>
          </a:p>
        </p:txBody>
      </p:sp>
      <p:sp>
        <p:nvSpPr>
          <p:cNvPr id="5" name="Date Placeholder 4">
            <a:extLst>
              <a:ext uri="{FF2B5EF4-FFF2-40B4-BE49-F238E27FC236}">
                <a16:creationId xmlns:a16="http://schemas.microsoft.com/office/drawing/2014/main" id="{665B529C-668F-94E2-48DB-676694719F6B}"/>
              </a:ext>
            </a:extLst>
          </p:cNvPr>
          <p:cNvSpPr>
            <a:spLocks noGrp="1"/>
          </p:cNvSpPr>
          <p:nvPr>
            <p:ph type="dt" sz="half" idx="10"/>
          </p:nvPr>
        </p:nvSpPr>
        <p:spPr/>
        <p:txBody>
          <a:bodyPr/>
          <a:lstStyle/>
          <a:p>
            <a:r>
              <a:rPr lang="en-US" dirty="0">
                <a:solidFill>
                  <a:srgbClr val="4472C4"/>
                </a:solidFill>
              </a:rPr>
              <a:t>Saturday, 7</a:t>
            </a:r>
            <a:r>
              <a:rPr lang="en-US" baseline="30000" dirty="0">
                <a:solidFill>
                  <a:srgbClr val="4472C4"/>
                </a:solidFill>
              </a:rPr>
              <a:t>th</a:t>
            </a:r>
            <a:r>
              <a:rPr lang="en-US" dirty="0">
                <a:solidFill>
                  <a:srgbClr val="4472C4"/>
                </a:solidFill>
              </a:rPr>
              <a:t>  February 2026</a:t>
            </a:r>
          </a:p>
        </p:txBody>
      </p:sp>
      <p:sp>
        <p:nvSpPr>
          <p:cNvPr id="6" name="Slide Number Placeholder 5">
            <a:extLst>
              <a:ext uri="{FF2B5EF4-FFF2-40B4-BE49-F238E27FC236}">
                <a16:creationId xmlns:a16="http://schemas.microsoft.com/office/drawing/2014/main" id="{F4BE0FF6-3D84-7CD6-6D96-58FEDD48A7E6}"/>
              </a:ext>
            </a:extLst>
          </p:cNvPr>
          <p:cNvSpPr>
            <a:spLocks noGrp="1"/>
          </p:cNvSpPr>
          <p:nvPr>
            <p:ph type="sldNum" sz="quarter" idx="12"/>
          </p:nvPr>
        </p:nvSpPr>
        <p:spPr/>
        <p:txBody>
          <a:bodyPr/>
          <a:lstStyle/>
          <a:p>
            <a:fld id="{FCC72C9C-92C7-834B-8975-EA44970B9A3F}" type="slidenum">
              <a:rPr lang="en-US" smtClean="0">
                <a:solidFill>
                  <a:srgbClr val="4472C4"/>
                </a:solidFill>
              </a:rPr>
              <a:t>9</a:t>
            </a:fld>
            <a:endParaRPr lang="en-US" dirty="0">
              <a:solidFill>
                <a:srgbClr val="4472C4"/>
              </a:solidFill>
            </a:endParaRPr>
          </a:p>
        </p:txBody>
      </p:sp>
      <p:sp>
        <p:nvSpPr>
          <p:cNvPr id="8" name="TextBox 7">
            <a:extLst>
              <a:ext uri="{FF2B5EF4-FFF2-40B4-BE49-F238E27FC236}">
                <a16:creationId xmlns:a16="http://schemas.microsoft.com/office/drawing/2014/main" id="{182E5695-AE78-AB60-EAB6-886928E20C29}"/>
              </a:ext>
            </a:extLst>
          </p:cNvPr>
          <p:cNvSpPr txBox="1"/>
          <p:nvPr/>
        </p:nvSpPr>
        <p:spPr>
          <a:xfrm>
            <a:off x="3048000" y="2967243"/>
            <a:ext cx="6096000" cy="369332"/>
          </a:xfrm>
          <a:prstGeom prst="rect">
            <a:avLst/>
          </a:prstGeom>
          <a:noFill/>
        </p:spPr>
        <p:txBody>
          <a:bodyPr wrap="square">
            <a:spAutoFit/>
          </a:bodyPr>
          <a:lstStyle/>
          <a:p>
            <a:pPr marL="0" marR="0" lvl="0" indent="0" algn="ctr" rtl="0">
              <a:spcBef>
                <a:spcPts val="0"/>
              </a:spcBef>
              <a:spcAft>
                <a:spcPts val="0"/>
              </a:spcAft>
              <a:buNone/>
            </a:pPr>
            <a:r>
              <a:rPr lang="en-US" sz="1800" b="1" dirty="0">
                <a:solidFill>
                  <a:schemeClr val="lt1"/>
                </a:solidFill>
                <a:latin typeface="Calibri"/>
                <a:ea typeface="Calibri"/>
                <a:cs typeface="Calibri"/>
                <a:sym typeface="Calibri"/>
              </a:rPr>
              <a:t>…</a:t>
            </a:r>
            <a:endParaRPr lang="en-US" dirty="0"/>
          </a:p>
        </p:txBody>
      </p:sp>
    </p:spTree>
    <p:extLst>
      <p:ext uri="{BB962C8B-B14F-4D97-AF65-F5344CB8AC3E}">
        <p14:creationId xmlns:p14="http://schemas.microsoft.com/office/powerpoint/2010/main" val="35817305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24823</TotalTime>
  <Words>1030</Words>
  <Application>Microsoft Office PowerPoint</Application>
  <PresentationFormat>Widescreen</PresentationFormat>
  <Paragraphs>158</Paragraphs>
  <Slides>10</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Arial Narrow</vt:lpstr>
      <vt:lpstr>Calibri</vt:lpstr>
      <vt:lpstr>Calibri Light</vt:lpstr>
      <vt:lpstr>Noto Sans Symbols</vt:lpstr>
      <vt:lpstr>Office Theme</vt:lpstr>
      <vt:lpstr>PowerPoint Presentation</vt:lpstr>
      <vt:lpstr> Area of Focus &amp; Partnerships</vt:lpstr>
      <vt:lpstr> What do the AOF Committes Do?</vt:lpstr>
      <vt:lpstr>District International Service Chair </vt:lpstr>
      <vt:lpstr>Key Points to Remember… </vt:lpstr>
      <vt:lpstr>Resource Availability… </vt:lpstr>
      <vt:lpstr>Project Planning Resources…</vt:lpstr>
      <vt:lpstr>PowerPoint Presentation</vt:lpstr>
      <vt:lpstr>Promote your Project – Service Project Centre</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President Elect Learning Seminar 2024/2025</dc:title>
  <dc:creator>Iosif Ciosa</dc:creator>
  <cp:lastModifiedBy>David Andrews</cp:lastModifiedBy>
  <cp:revision>17</cp:revision>
  <dcterms:created xsi:type="dcterms:W3CDTF">2024-02-02T17:34:03Z</dcterms:created>
  <dcterms:modified xsi:type="dcterms:W3CDTF">2026-02-07T22:27:42Z</dcterms:modified>
</cp:coreProperties>
</file>