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9" r:id="rId11"/>
    <p:sldId id="268" r:id="rId12"/>
    <p:sldId id="270" r:id="rId13"/>
    <p:sldId id="272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580B9-1C75-4824-969E-8345C5F377D0}" v="82" dt="2023-03-05T22:36:09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FAF59-6158-4AF6-8882-5DE238E092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D3E832-9525-46BB-9A84-4BC3D07141B1}">
      <dgm:prSet/>
      <dgm:spPr/>
      <dgm:t>
        <a:bodyPr/>
        <a:lstStyle/>
        <a:p>
          <a:r>
            <a:rPr lang="en-US" dirty="0"/>
            <a:t>We transfer the risk through:</a:t>
          </a:r>
        </a:p>
        <a:p>
          <a:r>
            <a:rPr lang="en-US" dirty="0"/>
            <a:t>(1) Insurance (2) Certificates of Insurance and Additional Insured clauses</a:t>
          </a:r>
        </a:p>
      </dgm:t>
    </dgm:pt>
    <dgm:pt modelId="{ACB1AAC0-3BAC-4428-8077-AD8344731B56}" type="parTrans" cxnId="{AEBA4978-FF85-4A42-8BD4-FB04AC3386B3}">
      <dgm:prSet/>
      <dgm:spPr/>
      <dgm:t>
        <a:bodyPr/>
        <a:lstStyle/>
        <a:p>
          <a:endParaRPr lang="en-US"/>
        </a:p>
      </dgm:t>
    </dgm:pt>
    <dgm:pt modelId="{0D2A04BC-1025-47AE-A28B-181A774F9241}" type="sibTrans" cxnId="{AEBA4978-FF85-4A42-8BD4-FB04AC3386B3}">
      <dgm:prSet/>
      <dgm:spPr/>
      <dgm:t>
        <a:bodyPr/>
        <a:lstStyle/>
        <a:p>
          <a:endParaRPr lang="en-US"/>
        </a:p>
      </dgm:t>
    </dgm:pt>
    <dgm:pt modelId="{0C364954-947B-4740-8851-432FDA11C106}">
      <dgm:prSet/>
      <dgm:spPr/>
      <dgm:t>
        <a:bodyPr/>
        <a:lstStyle/>
        <a:p>
          <a:r>
            <a:rPr lang="en-US" dirty="0"/>
            <a:t>Loss Control (Security, First Aid Stations, Smart Serve, training)</a:t>
          </a:r>
        </a:p>
      </dgm:t>
    </dgm:pt>
    <dgm:pt modelId="{966C2E16-ED82-434C-9E26-8D6B66AEE90D}" type="parTrans" cxnId="{E0A36A9D-AE54-45B2-8855-173D7353A9A6}">
      <dgm:prSet/>
      <dgm:spPr/>
      <dgm:t>
        <a:bodyPr/>
        <a:lstStyle/>
        <a:p>
          <a:endParaRPr lang="en-US"/>
        </a:p>
      </dgm:t>
    </dgm:pt>
    <dgm:pt modelId="{7808FA28-3318-49C3-AA7C-DD3918ECA445}" type="sibTrans" cxnId="{E0A36A9D-AE54-45B2-8855-173D7353A9A6}">
      <dgm:prSet/>
      <dgm:spPr/>
      <dgm:t>
        <a:bodyPr/>
        <a:lstStyle/>
        <a:p>
          <a:endParaRPr lang="en-US"/>
        </a:p>
      </dgm:t>
    </dgm:pt>
    <dgm:pt modelId="{F5F48A15-7157-4093-A5F4-BADFE07837DB}">
      <dgm:prSet/>
      <dgm:spPr/>
      <dgm:t>
        <a:bodyPr/>
        <a:lstStyle/>
        <a:p>
          <a:r>
            <a:rPr lang="en-US" dirty="0"/>
            <a:t>Insurance from vendors (Rented Equipment, stages, fencing, Generators)</a:t>
          </a:r>
        </a:p>
      </dgm:t>
    </dgm:pt>
    <dgm:pt modelId="{DAE67E31-F361-41EF-B583-94008DAFA41B}" type="parTrans" cxnId="{EDCB5016-29FC-4525-8FCD-B743F53D9623}">
      <dgm:prSet/>
      <dgm:spPr/>
      <dgm:t>
        <a:bodyPr/>
        <a:lstStyle/>
        <a:p>
          <a:endParaRPr lang="en-US"/>
        </a:p>
      </dgm:t>
    </dgm:pt>
    <dgm:pt modelId="{639E838D-2EB9-41F8-B73F-BE2AE074A43D}" type="sibTrans" cxnId="{EDCB5016-29FC-4525-8FCD-B743F53D9623}">
      <dgm:prSet/>
      <dgm:spPr/>
      <dgm:t>
        <a:bodyPr/>
        <a:lstStyle/>
        <a:p>
          <a:endParaRPr lang="en-US"/>
        </a:p>
      </dgm:t>
    </dgm:pt>
    <dgm:pt modelId="{8330BD17-4F79-4821-981E-DCBDBE97A3B2}" type="pres">
      <dgm:prSet presAssocID="{C50FAF59-6158-4AF6-8882-5DE238E092E4}" presName="root" presStyleCnt="0">
        <dgm:presLayoutVars>
          <dgm:dir/>
          <dgm:resizeHandles val="exact"/>
        </dgm:presLayoutVars>
      </dgm:prSet>
      <dgm:spPr/>
    </dgm:pt>
    <dgm:pt modelId="{743E4AA3-00CB-4746-A203-C223F3A99C28}" type="pres">
      <dgm:prSet presAssocID="{1BD3E832-9525-46BB-9A84-4BC3D07141B1}" presName="compNode" presStyleCnt="0"/>
      <dgm:spPr/>
    </dgm:pt>
    <dgm:pt modelId="{EEF58779-6F79-4885-9881-403DF9D761B8}" type="pres">
      <dgm:prSet presAssocID="{1BD3E832-9525-46BB-9A84-4BC3D07141B1}" presName="bgRect" presStyleLbl="bgShp" presStyleIdx="0" presStyleCnt="3"/>
      <dgm:spPr/>
    </dgm:pt>
    <dgm:pt modelId="{FDABE4BA-A522-4329-BA45-4ECBB388C6CA}" type="pres">
      <dgm:prSet presAssocID="{1BD3E832-9525-46BB-9A84-4BC3D07141B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531A3F3-A5D9-42A9-B161-B93CFC402FF3}" type="pres">
      <dgm:prSet presAssocID="{1BD3E832-9525-46BB-9A84-4BC3D07141B1}" presName="spaceRect" presStyleCnt="0"/>
      <dgm:spPr/>
    </dgm:pt>
    <dgm:pt modelId="{A2133285-E0B0-44F1-9486-A047D60762D9}" type="pres">
      <dgm:prSet presAssocID="{1BD3E832-9525-46BB-9A84-4BC3D07141B1}" presName="parTx" presStyleLbl="revTx" presStyleIdx="0" presStyleCnt="3">
        <dgm:presLayoutVars>
          <dgm:chMax val="0"/>
          <dgm:chPref val="0"/>
        </dgm:presLayoutVars>
      </dgm:prSet>
      <dgm:spPr/>
    </dgm:pt>
    <dgm:pt modelId="{AF6D85D6-4BF5-4BC2-A177-4DECE05DFAC5}" type="pres">
      <dgm:prSet presAssocID="{0D2A04BC-1025-47AE-A28B-181A774F9241}" presName="sibTrans" presStyleCnt="0"/>
      <dgm:spPr/>
    </dgm:pt>
    <dgm:pt modelId="{024D585B-B00B-4101-8164-DB81891344FD}" type="pres">
      <dgm:prSet presAssocID="{0C364954-947B-4740-8851-432FDA11C106}" presName="compNode" presStyleCnt="0"/>
      <dgm:spPr/>
    </dgm:pt>
    <dgm:pt modelId="{A8ED87EF-C361-4E45-A35F-EA768634F18B}" type="pres">
      <dgm:prSet presAssocID="{0C364954-947B-4740-8851-432FDA11C106}" presName="bgRect" presStyleLbl="bgShp" presStyleIdx="1" presStyleCnt="3"/>
      <dgm:spPr/>
    </dgm:pt>
    <dgm:pt modelId="{A316F440-2E67-42DA-A9E7-EC9208341EC8}" type="pres">
      <dgm:prSet presAssocID="{0C364954-947B-4740-8851-432FDA11C10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FB9945D3-10D7-4525-B326-319E8597C52C}" type="pres">
      <dgm:prSet presAssocID="{0C364954-947B-4740-8851-432FDA11C106}" presName="spaceRect" presStyleCnt="0"/>
      <dgm:spPr/>
    </dgm:pt>
    <dgm:pt modelId="{71E54CE5-9367-4F56-B9D2-6D5A0184E06C}" type="pres">
      <dgm:prSet presAssocID="{0C364954-947B-4740-8851-432FDA11C106}" presName="parTx" presStyleLbl="revTx" presStyleIdx="1" presStyleCnt="3">
        <dgm:presLayoutVars>
          <dgm:chMax val="0"/>
          <dgm:chPref val="0"/>
        </dgm:presLayoutVars>
      </dgm:prSet>
      <dgm:spPr/>
    </dgm:pt>
    <dgm:pt modelId="{9E07227B-D30E-43BE-B66C-F86ABF38CCB9}" type="pres">
      <dgm:prSet presAssocID="{7808FA28-3318-49C3-AA7C-DD3918ECA445}" presName="sibTrans" presStyleCnt="0"/>
      <dgm:spPr/>
    </dgm:pt>
    <dgm:pt modelId="{57AC800F-CDA1-4809-BAF2-97239E848D38}" type="pres">
      <dgm:prSet presAssocID="{F5F48A15-7157-4093-A5F4-BADFE07837DB}" presName="compNode" presStyleCnt="0"/>
      <dgm:spPr/>
    </dgm:pt>
    <dgm:pt modelId="{F5F1DFE9-569C-4D85-A6E6-C5C478985763}" type="pres">
      <dgm:prSet presAssocID="{F5F48A15-7157-4093-A5F4-BADFE07837DB}" presName="bgRect" presStyleLbl="bgShp" presStyleIdx="2" presStyleCnt="3"/>
      <dgm:spPr/>
    </dgm:pt>
    <dgm:pt modelId="{0CF98E83-A9C3-4FB1-8C70-8D0D548EAE95}" type="pres">
      <dgm:prSet presAssocID="{F5F48A15-7157-4093-A5F4-BADFE07837D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nce"/>
        </a:ext>
      </dgm:extLst>
    </dgm:pt>
    <dgm:pt modelId="{F18F059C-799C-4ABB-A85B-58F76301C92F}" type="pres">
      <dgm:prSet presAssocID="{F5F48A15-7157-4093-A5F4-BADFE07837DB}" presName="spaceRect" presStyleCnt="0"/>
      <dgm:spPr/>
    </dgm:pt>
    <dgm:pt modelId="{32E3C514-016B-48CC-9077-34E113BE2B4A}" type="pres">
      <dgm:prSet presAssocID="{F5F48A15-7157-4093-A5F4-BADFE07837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647507-7EF3-48A9-8334-CD4E33051006}" type="presOf" srcId="{0C364954-947B-4740-8851-432FDA11C106}" destId="{71E54CE5-9367-4F56-B9D2-6D5A0184E06C}" srcOrd="0" destOrd="0" presId="urn:microsoft.com/office/officeart/2018/2/layout/IconVerticalSolidList"/>
    <dgm:cxn modelId="{EDCB5016-29FC-4525-8FCD-B743F53D9623}" srcId="{C50FAF59-6158-4AF6-8882-5DE238E092E4}" destId="{F5F48A15-7157-4093-A5F4-BADFE07837DB}" srcOrd="2" destOrd="0" parTransId="{DAE67E31-F361-41EF-B583-94008DAFA41B}" sibTransId="{639E838D-2EB9-41F8-B73F-BE2AE074A43D}"/>
    <dgm:cxn modelId="{4E7A6118-146E-4D1E-9F42-3734C42B508D}" type="presOf" srcId="{C50FAF59-6158-4AF6-8882-5DE238E092E4}" destId="{8330BD17-4F79-4821-981E-DCBDBE97A3B2}" srcOrd="0" destOrd="0" presId="urn:microsoft.com/office/officeart/2018/2/layout/IconVerticalSolidList"/>
    <dgm:cxn modelId="{04424377-D39F-4223-8957-31F1EFA355FD}" type="presOf" srcId="{1BD3E832-9525-46BB-9A84-4BC3D07141B1}" destId="{A2133285-E0B0-44F1-9486-A047D60762D9}" srcOrd="0" destOrd="0" presId="urn:microsoft.com/office/officeart/2018/2/layout/IconVerticalSolidList"/>
    <dgm:cxn modelId="{AEBA4978-FF85-4A42-8BD4-FB04AC3386B3}" srcId="{C50FAF59-6158-4AF6-8882-5DE238E092E4}" destId="{1BD3E832-9525-46BB-9A84-4BC3D07141B1}" srcOrd="0" destOrd="0" parTransId="{ACB1AAC0-3BAC-4428-8077-AD8344731B56}" sibTransId="{0D2A04BC-1025-47AE-A28B-181A774F9241}"/>
    <dgm:cxn modelId="{E0A36A9D-AE54-45B2-8855-173D7353A9A6}" srcId="{C50FAF59-6158-4AF6-8882-5DE238E092E4}" destId="{0C364954-947B-4740-8851-432FDA11C106}" srcOrd="1" destOrd="0" parTransId="{966C2E16-ED82-434C-9E26-8D6B66AEE90D}" sibTransId="{7808FA28-3318-49C3-AA7C-DD3918ECA445}"/>
    <dgm:cxn modelId="{E2DDD5B1-701F-4CF5-8232-54E8B35E3083}" type="presOf" srcId="{F5F48A15-7157-4093-A5F4-BADFE07837DB}" destId="{32E3C514-016B-48CC-9077-34E113BE2B4A}" srcOrd="0" destOrd="0" presId="urn:microsoft.com/office/officeart/2018/2/layout/IconVerticalSolidList"/>
    <dgm:cxn modelId="{F6CF82C7-899B-4F36-8221-91B899A96CFD}" type="presParOf" srcId="{8330BD17-4F79-4821-981E-DCBDBE97A3B2}" destId="{743E4AA3-00CB-4746-A203-C223F3A99C28}" srcOrd="0" destOrd="0" presId="urn:microsoft.com/office/officeart/2018/2/layout/IconVerticalSolidList"/>
    <dgm:cxn modelId="{ADA1F432-362F-4E05-B40F-B3213B0C4089}" type="presParOf" srcId="{743E4AA3-00CB-4746-A203-C223F3A99C28}" destId="{EEF58779-6F79-4885-9881-403DF9D761B8}" srcOrd="0" destOrd="0" presId="urn:microsoft.com/office/officeart/2018/2/layout/IconVerticalSolidList"/>
    <dgm:cxn modelId="{8213FA9D-B1B3-4B41-B7B9-C5ADA17520E2}" type="presParOf" srcId="{743E4AA3-00CB-4746-A203-C223F3A99C28}" destId="{FDABE4BA-A522-4329-BA45-4ECBB388C6CA}" srcOrd="1" destOrd="0" presId="urn:microsoft.com/office/officeart/2018/2/layout/IconVerticalSolidList"/>
    <dgm:cxn modelId="{B616DA76-6A9E-4189-8F77-A039B4127F5F}" type="presParOf" srcId="{743E4AA3-00CB-4746-A203-C223F3A99C28}" destId="{F531A3F3-A5D9-42A9-B161-B93CFC402FF3}" srcOrd="2" destOrd="0" presId="urn:microsoft.com/office/officeart/2018/2/layout/IconVerticalSolidList"/>
    <dgm:cxn modelId="{F57DD1DE-104F-4277-8A98-ACD57E294D88}" type="presParOf" srcId="{743E4AA3-00CB-4746-A203-C223F3A99C28}" destId="{A2133285-E0B0-44F1-9486-A047D60762D9}" srcOrd="3" destOrd="0" presId="urn:microsoft.com/office/officeart/2018/2/layout/IconVerticalSolidList"/>
    <dgm:cxn modelId="{E5A15C44-178C-42D9-A9A9-02F239194497}" type="presParOf" srcId="{8330BD17-4F79-4821-981E-DCBDBE97A3B2}" destId="{AF6D85D6-4BF5-4BC2-A177-4DECE05DFAC5}" srcOrd="1" destOrd="0" presId="urn:microsoft.com/office/officeart/2018/2/layout/IconVerticalSolidList"/>
    <dgm:cxn modelId="{72C50006-9FBE-4B5B-AE4B-9E856B4CCEF5}" type="presParOf" srcId="{8330BD17-4F79-4821-981E-DCBDBE97A3B2}" destId="{024D585B-B00B-4101-8164-DB81891344FD}" srcOrd="2" destOrd="0" presId="urn:microsoft.com/office/officeart/2018/2/layout/IconVerticalSolidList"/>
    <dgm:cxn modelId="{3F64CD28-1EB3-4776-8CF2-C0CC1EF7CEA5}" type="presParOf" srcId="{024D585B-B00B-4101-8164-DB81891344FD}" destId="{A8ED87EF-C361-4E45-A35F-EA768634F18B}" srcOrd="0" destOrd="0" presId="urn:microsoft.com/office/officeart/2018/2/layout/IconVerticalSolidList"/>
    <dgm:cxn modelId="{5A05E5A6-B9B9-42E2-9E10-C5D6B0AE8CE4}" type="presParOf" srcId="{024D585B-B00B-4101-8164-DB81891344FD}" destId="{A316F440-2E67-42DA-A9E7-EC9208341EC8}" srcOrd="1" destOrd="0" presId="urn:microsoft.com/office/officeart/2018/2/layout/IconVerticalSolidList"/>
    <dgm:cxn modelId="{CC07C438-9F45-4762-86BA-035EAA05914C}" type="presParOf" srcId="{024D585B-B00B-4101-8164-DB81891344FD}" destId="{FB9945D3-10D7-4525-B326-319E8597C52C}" srcOrd="2" destOrd="0" presId="urn:microsoft.com/office/officeart/2018/2/layout/IconVerticalSolidList"/>
    <dgm:cxn modelId="{D9CE8DCF-535F-47A8-B811-975CD708B1F2}" type="presParOf" srcId="{024D585B-B00B-4101-8164-DB81891344FD}" destId="{71E54CE5-9367-4F56-B9D2-6D5A0184E06C}" srcOrd="3" destOrd="0" presId="urn:microsoft.com/office/officeart/2018/2/layout/IconVerticalSolidList"/>
    <dgm:cxn modelId="{B953F856-4307-4EAB-99B9-72A278422038}" type="presParOf" srcId="{8330BD17-4F79-4821-981E-DCBDBE97A3B2}" destId="{9E07227B-D30E-43BE-B66C-F86ABF38CCB9}" srcOrd="3" destOrd="0" presId="urn:microsoft.com/office/officeart/2018/2/layout/IconVerticalSolidList"/>
    <dgm:cxn modelId="{06955291-5109-4B8D-9B79-6332AE9F206A}" type="presParOf" srcId="{8330BD17-4F79-4821-981E-DCBDBE97A3B2}" destId="{57AC800F-CDA1-4809-BAF2-97239E848D38}" srcOrd="4" destOrd="0" presId="urn:microsoft.com/office/officeart/2018/2/layout/IconVerticalSolidList"/>
    <dgm:cxn modelId="{F9FF4045-1774-4F78-BBA5-11E1E25A3D87}" type="presParOf" srcId="{57AC800F-CDA1-4809-BAF2-97239E848D38}" destId="{F5F1DFE9-569C-4D85-A6E6-C5C478985763}" srcOrd="0" destOrd="0" presId="urn:microsoft.com/office/officeart/2018/2/layout/IconVerticalSolidList"/>
    <dgm:cxn modelId="{4EBD248A-C680-42C7-9D6B-220B45FDFEF1}" type="presParOf" srcId="{57AC800F-CDA1-4809-BAF2-97239E848D38}" destId="{0CF98E83-A9C3-4FB1-8C70-8D0D548EAE95}" srcOrd="1" destOrd="0" presId="urn:microsoft.com/office/officeart/2018/2/layout/IconVerticalSolidList"/>
    <dgm:cxn modelId="{60F44E3F-D2B1-434C-977D-B10DA066CCDB}" type="presParOf" srcId="{57AC800F-CDA1-4809-BAF2-97239E848D38}" destId="{F18F059C-799C-4ABB-A85B-58F76301C92F}" srcOrd="2" destOrd="0" presId="urn:microsoft.com/office/officeart/2018/2/layout/IconVerticalSolidList"/>
    <dgm:cxn modelId="{0199DA7A-2119-44FC-986E-B02A2CCE3FBD}" type="presParOf" srcId="{57AC800F-CDA1-4809-BAF2-97239E848D38}" destId="{32E3C514-016B-48CC-9077-34E113BE2B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535EA-0439-43B0-97EF-F950D4F13736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21F34-C9CF-4D1F-8892-9F8EAA927FA1}">
      <dgm:prSet/>
      <dgm:spPr/>
      <dgm:t>
        <a:bodyPr/>
        <a:lstStyle/>
        <a:p>
          <a:r>
            <a:rPr lang="en-US" dirty="0"/>
            <a:t>General Liability Insurance</a:t>
          </a:r>
        </a:p>
        <a:p>
          <a:r>
            <a:rPr lang="en-US" dirty="0"/>
            <a:t>$5m limit with a $10m Aggregate</a:t>
          </a:r>
        </a:p>
      </dgm:t>
    </dgm:pt>
    <dgm:pt modelId="{C7415351-2F14-43CE-8490-30F07D200849}" type="parTrans" cxnId="{D6BFAA80-ACBA-47F3-9F3B-2B576CE9D629}">
      <dgm:prSet/>
      <dgm:spPr/>
      <dgm:t>
        <a:bodyPr/>
        <a:lstStyle/>
        <a:p>
          <a:endParaRPr lang="en-US"/>
        </a:p>
      </dgm:t>
    </dgm:pt>
    <dgm:pt modelId="{47884DDD-2C6D-48C3-9C71-1459C89CEA5E}" type="sibTrans" cxnId="{D6BFAA80-ACBA-47F3-9F3B-2B576CE9D629}">
      <dgm:prSet/>
      <dgm:spPr/>
      <dgm:t>
        <a:bodyPr/>
        <a:lstStyle/>
        <a:p>
          <a:endParaRPr lang="en-US"/>
        </a:p>
      </dgm:t>
    </dgm:pt>
    <dgm:pt modelId="{AFA74A16-6A4C-4BE7-BAFC-040103B4A8BD}">
      <dgm:prSet/>
      <dgm:spPr/>
      <dgm:t>
        <a:bodyPr/>
        <a:lstStyle/>
        <a:p>
          <a:r>
            <a:rPr lang="en-US" dirty="0"/>
            <a:t>Main coverages :</a:t>
          </a:r>
        </a:p>
      </dgm:t>
    </dgm:pt>
    <dgm:pt modelId="{48C21E0C-64FB-495A-B86A-9CE5C4DB12F4}" type="parTrans" cxnId="{4866C4BD-0AF1-442A-B449-A88A151325B5}">
      <dgm:prSet/>
      <dgm:spPr/>
      <dgm:t>
        <a:bodyPr/>
        <a:lstStyle/>
        <a:p>
          <a:endParaRPr lang="en-US"/>
        </a:p>
      </dgm:t>
    </dgm:pt>
    <dgm:pt modelId="{2DFEBA1E-977B-4074-8437-8671B075D685}" type="sibTrans" cxnId="{4866C4BD-0AF1-442A-B449-A88A151325B5}">
      <dgm:prSet/>
      <dgm:spPr/>
      <dgm:t>
        <a:bodyPr/>
        <a:lstStyle/>
        <a:p>
          <a:endParaRPr lang="en-US"/>
        </a:p>
      </dgm:t>
    </dgm:pt>
    <dgm:pt modelId="{701855E4-8A78-4C18-8B8A-39461EA5C27E}">
      <dgm:prSet/>
      <dgm:spPr/>
      <dgm:t>
        <a:bodyPr/>
        <a:lstStyle/>
        <a:p>
          <a:r>
            <a:rPr lang="en-US" sz="1200" dirty="0"/>
            <a:t>(A)Bodily Injury &amp; Property Damage – PD Deductible $2,500</a:t>
          </a:r>
        </a:p>
      </dgm:t>
    </dgm:pt>
    <dgm:pt modelId="{CD4FBB14-0231-43F4-BBE5-E63918A27330}" type="parTrans" cxnId="{362C47CE-80F2-4E19-9A66-7295A1D65396}">
      <dgm:prSet/>
      <dgm:spPr/>
      <dgm:t>
        <a:bodyPr/>
        <a:lstStyle/>
        <a:p>
          <a:endParaRPr lang="en-US"/>
        </a:p>
      </dgm:t>
    </dgm:pt>
    <dgm:pt modelId="{ED2D5799-2D5F-4705-A2EE-C352C9151C4A}" type="sibTrans" cxnId="{362C47CE-80F2-4E19-9A66-7295A1D65396}">
      <dgm:prSet/>
      <dgm:spPr/>
      <dgm:t>
        <a:bodyPr/>
        <a:lstStyle/>
        <a:p>
          <a:endParaRPr lang="en-US"/>
        </a:p>
      </dgm:t>
    </dgm:pt>
    <dgm:pt modelId="{3EF88EF9-B9DA-4645-9750-958ECAD13C64}">
      <dgm:prSet custT="1"/>
      <dgm:spPr/>
      <dgm:t>
        <a:bodyPr/>
        <a:lstStyle/>
        <a:p>
          <a:r>
            <a:rPr lang="en-US" sz="1050" dirty="0"/>
            <a:t>Abuse sub-limit $1,000,000 Aggregate</a:t>
          </a:r>
        </a:p>
      </dgm:t>
    </dgm:pt>
    <dgm:pt modelId="{28C4C819-A016-47D0-AFAC-7CDE38CE459F}" type="parTrans" cxnId="{B29D2787-701C-416E-BEFD-8EFE14AAF3C7}">
      <dgm:prSet/>
      <dgm:spPr/>
      <dgm:t>
        <a:bodyPr/>
        <a:lstStyle/>
        <a:p>
          <a:endParaRPr lang="en-US"/>
        </a:p>
      </dgm:t>
    </dgm:pt>
    <dgm:pt modelId="{132A111C-899A-463D-8E20-36B437C05A04}" type="sibTrans" cxnId="{B29D2787-701C-416E-BEFD-8EFE14AAF3C7}">
      <dgm:prSet/>
      <dgm:spPr/>
      <dgm:t>
        <a:bodyPr/>
        <a:lstStyle/>
        <a:p>
          <a:endParaRPr lang="en-US"/>
        </a:p>
      </dgm:t>
    </dgm:pt>
    <dgm:pt modelId="{52BAE97C-91B2-4307-9256-C5E9771B006D}">
      <dgm:prSet/>
      <dgm:spPr/>
      <dgm:t>
        <a:bodyPr/>
        <a:lstStyle/>
        <a:p>
          <a:r>
            <a:rPr lang="en-US" dirty="0"/>
            <a:t>(B) Personal Injury &amp; Advertising Injury </a:t>
          </a:r>
        </a:p>
      </dgm:t>
    </dgm:pt>
    <dgm:pt modelId="{10FE6553-98F4-435A-9C07-86F49995B4F0}" type="parTrans" cxnId="{6C5EE52E-1AA6-4B35-B8F1-EB1929B812C4}">
      <dgm:prSet/>
      <dgm:spPr/>
      <dgm:t>
        <a:bodyPr/>
        <a:lstStyle/>
        <a:p>
          <a:endParaRPr lang="en-US"/>
        </a:p>
      </dgm:t>
    </dgm:pt>
    <dgm:pt modelId="{141E4D33-8965-4887-B623-705B94639A50}" type="sibTrans" cxnId="{6C5EE52E-1AA6-4B35-B8F1-EB1929B812C4}">
      <dgm:prSet/>
      <dgm:spPr/>
      <dgm:t>
        <a:bodyPr/>
        <a:lstStyle/>
        <a:p>
          <a:endParaRPr lang="en-US"/>
        </a:p>
      </dgm:t>
    </dgm:pt>
    <dgm:pt modelId="{C2AD07FA-FC66-4251-9211-79C690FB562B}">
      <dgm:prSet/>
      <dgm:spPr/>
      <dgm:t>
        <a:bodyPr/>
        <a:lstStyle/>
        <a:p>
          <a:r>
            <a:rPr lang="en-US" dirty="0"/>
            <a:t>(C) Medical Payments $50,000 pp</a:t>
          </a:r>
        </a:p>
      </dgm:t>
    </dgm:pt>
    <dgm:pt modelId="{E178C5D4-AF9A-4F3C-8C28-E7128DC5348A}" type="parTrans" cxnId="{99A85B67-FA2D-4FC4-963F-117B02F8499E}">
      <dgm:prSet/>
      <dgm:spPr/>
      <dgm:t>
        <a:bodyPr/>
        <a:lstStyle/>
        <a:p>
          <a:endParaRPr lang="en-US"/>
        </a:p>
      </dgm:t>
    </dgm:pt>
    <dgm:pt modelId="{84DD9395-D283-4941-9651-97C7C91B93CE}" type="sibTrans" cxnId="{99A85B67-FA2D-4FC4-963F-117B02F8499E}">
      <dgm:prSet/>
      <dgm:spPr/>
      <dgm:t>
        <a:bodyPr/>
        <a:lstStyle/>
        <a:p>
          <a:endParaRPr lang="en-US"/>
        </a:p>
      </dgm:t>
    </dgm:pt>
    <dgm:pt modelId="{3A8A05E2-0231-4DAC-A9FD-80F55444D741}">
      <dgm:prSet/>
      <dgm:spPr/>
      <dgm:t>
        <a:bodyPr/>
        <a:lstStyle/>
        <a:p>
          <a:r>
            <a:rPr lang="en-US" dirty="0"/>
            <a:t>(D) Tenants’ Legal Liability $1,000,000</a:t>
          </a:r>
        </a:p>
      </dgm:t>
    </dgm:pt>
    <dgm:pt modelId="{5F7E5F17-2421-4CBB-BB3B-78ACC7B76F0B}" type="parTrans" cxnId="{8ED35A31-AD50-49C6-97DF-1791822EF069}">
      <dgm:prSet/>
      <dgm:spPr/>
      <dgm:t>
        <a:bodyPr/>
        <a:lstStyle/>
        <a:p>
          <a:endParaRPr lang="en-US"/>
        </a:p>
      </dgm:t>
    </dgm:pt>
    <dgm:pt modelId="{FB030D42-B262-416D-8D77-DE904A6AE9FC}" type="sibTrans" cxnId="{8ED35A31-AD50-49C6-97DF-1791822EF069}">
      <dgm:prSet/>
      <dgm:spPr/>
      <dgm:t>
        <a:bodyPr/>
        <a:lstStyle/>
        <a:p>
          <a:endParaRPr lang="en-US"/>
        </a:p>
      </dgm:t>
    </dgm:pt>
    <dgm:pt modelId="{14331822-B1A5-4879-B483-789B14B05ED4}">
      <dgm:prSet/>
      <dgm:spPr/>
      <dgm:t>
        <a:bodyPr/>
        <a:lstStyle/>
        <a:p>
          <a:r>
            <a:rPr lang="en-US" dirty="0"/>
            <a:t>Coverage extensions for Employers Liability ($1m), Non-owned Auto Liability ($5m), Damage to Hired Auto $50,000 </a:t>
          </a:r>
        </a:p>
      </dgm:t>
    </dgm:pt>
    <dgm:pt modelId="{560D809D-21F5-4C5D-8E29-4E4018745D20}" type="parTrans" cxnId="{ED1B75B1-C583-4C7E-A04B-DB22F27E2535}">
      <dgm:prSet/>
      <dgm:spPr/>
      <dgm:t>
        <a:bodyPr/>
        <a:lstStyle/>
        <a:p>
          <a:endParaRPr lang="en-US"/>
        </a:p>
      </dgm:t>
    </dgm:pt>
    <dgm:pt modelId="{719C320E-DD7D-4519-9BB7-A3EB2B24161C}" type="sibTrans" cxnId="{ED1B75B1-C583-4C7E-A04B-DB22F27E2535}">
      <dgm:prSet/>
      <dgm:spPr/>
      <dgm:t>
        <a:bodyPr/>
        <a:lstStyle/>
        <a:p>
          <a:endParaRPr lang="en-US"/>
        </a:p>
      </dgm:t>
    </dgm:pt>
    <dgm:pt modelId="{DB02F12C-B73C-45E5-A026-1EF11D3E15A0}" type="pres">
      <dgm:prSet presAssocID="{ED1535EA-0439-43B0-97EF-F950D4F13736}" presName="Name0" presStyleCnt="0">
        <dgm:presLayoutVars>
          <dgm:dir/>
          <dgm:animLvl val="lvl"/>
          <dgm:resizeHandles val="exact"/>
        </dgm:presLayoutVars>
      </dgm:prSet>
      <dgm:spPr/>
    </dgm:pt>
    <dgm:pt modelId="{3EB6F0B5-59C1-4DA5-8E89-A5945EBB6E21}" type="pres">
      <dgm:prSet presAssocID="{AFA74A16-6A4C-4BE7-BAFC-040103B4A8BD}" presName="boxAndChildren" presStyleCnt="0"/>
      <dgm:spPr/>
    </dgm:pt>
    <dgm:pt modelId="{31F6F2FC-3860-441D-83A5-9FE5D0B3FDB2}" type="pres">
      <dgm:prSet presAssocID="{AFA74A16-6A4C-4BE7-BAFC-040103B4A8BD}" presName="parentTextBox" presStyleLbl="node1" presStyleIdx="0" presStyleCnt="2"/>
      <dgm:spPr/>
    </dgm:pt>
    <dgm:pt modelId="{84FF1BC9-64DE-477B-9D1A-0C32357A59C8}" type="pres">
      <dgm:prSet presAssocID="{AFA74A16-6A4C-4BE7-BAFC-040103B4A8BD}" presName="entireBox" presStyleLbl="node1" presStyleIdx="0" presStyleCnt="2"/>
      <dgm:spPr/>
    </dgm:pt>
    <dgm:pt modelId="{AC4E719D-8CE6-4150-96F4-87EFA25D7822}" type="pres">
      <dgm:prSet presAssocID="{AFA74A16-6A4C-4BE7-BAFC-040103B4A8BD}" presName="descendantBox" presStyleCnt="0"/>
      <dgm:spPr/>
    </dgm:pt>
    <dgm:pt modelId="{14311387-A611-4309-9520-9B0BD547E682}" type="pres">
      <dgm:prSet presAssocID="{701855E4-8A78-4C18-8B8A-39461EA5C27E}" presName="childTextBox" presStyleLbl="fgAccFollowNode1" presStyleIdx="0" presStyleCnt="5" custScaleX="100044" custScaleY="125893">
        <dgm:presLayoutVars>
          <dgm:bulletEnabled val="1"/>
        </dgm:presLayoutVars>
      </dgm:prSet>
      <dgm:spPr/>
    </dgm:pt>
    <dgm:pt modelId="{946D00EB-BD3A-47A2-A822-543B5FB6E17A}" type="pres">
      <dgm:prSet presAssocID="{52BAE97C-91B2-4307-9256-C5E9771B006D}" presName="childTextBox" presStyleLbl="fgAccFollowNode1" presStyleIdx="1" presStyleCnt="5" custScaleY="123872">
        <dgm:presLayoutVars>
          <dgm:bulletEnabled val="1"/>
        </dgm:presLayoutVars>
      </dgm:prSet>
      <dgm:spPr/>
    </dgm:pt>
    <dgm:pt modelId="{5279934C-2C2B-426F-BEB9-AA9A29959C4A}" type="pres">
      <dgm:prSet presAssocID="{C2AD07FA-FC66-4251-9211-79C690FB562B}" presName="childTextBox" presStyleLbl="fgAccFollowNode1" presStyleIdx="2" presStyleCnt="5" custScaleY="126069">
        <dgm:presLayoutVars>
          <dgm:bulletEnabled val="1"/>
        </dgm:presLayoutVars>
      </dgm:prSet>
      <dgm:spPr/>
    </dgm:pt>
    <dgm:pt modelId="{7B717775-819B-4F31-9636-ECCCD14986ED}" type="pres">
      <dgm:prSet presAssocID="{3A8A05E2-0231-4DAC-A9FD-80F55444D741}" presName="childTextBox" presStyleLbl="fgAccFollowNode1" presStyleIdx="3" presStyleCnt="5" custScaleY="131031">
        <dgm:presLayoutVars>
          <dgm:bulletEnabled val="1"/>
        </dgm:presLayoutVars>
      </dgm:prSet>
      <dgm:spPr/>
    </dgm:pt>
    <dgm:pt modelId="{EBC66783-7F12-4775-B9B5-E07B8AAE63B2}" type="pres">
      <dgm:prSet presAssocID="{14331822-B1A5-4879-B483-789B14B05ED4}" presName="childTextBox" presStyleLbl="fgAccFollowNode1" presStyleIdx="4" presStyleCnt="5" custScaleY="130797">
        <dgm:presLayoutVars>
          <dgm:bulletEnabled val="1"/>
        </dgm:presLayoutVars>
      </dgm:prSet>
      <dgm:spPr/>
    </dgm:pt>
    <dgm:pt modelId="{A1D4431C-4D8C-4708-B451-6484ADD2FD2B}" type="pres">
      <dgm:prSet presAssocID="{47884DDD-2C6D-48C3-9C71-1459C89CEA5E}" presName="sp" presStyleCnt="0"/>
      <dgm:spPr/>
    </dgm:pt>
    <dgm:pt modelId="{4D1BC3EF-09B7-4E70-83E8-C5224B4DB76C}" type="pres">
      <dgm:prSet presAssocID="{BAA21F34-C9CF-4D1F-8892-9F8EAA927FA1}" presName="arrowAndChildren" presStyleCnt="0"/>
      <dgm:spPr/>
    </dgm:pt>
    <dgm:pt modelId="{F45AE811-70E3-439B-8D9F-600E52249BC2}" type="pres">
      <dgm:prSet presAssocID="{BAA21F34-C9CF-4D1F-8892-9F8EAA927FA1}" presName="parentTextArrow" presStyleLbl="node1" presStyleIdx="1" presStyleCnt="2"/>
      <dgm:spPr/>
    </dgm:pt>
  </dgm:ptLst>
  <dgm:cxnLst>
    <dgm:cxn modelId="{627FE51E-BC05-4A63-B5D5-80688FB8D9F1}" type="presOf" srcId="{14331822-B1A5-4879-B483-789B14B05ED4}" destId="{EBC66783-7F12-4775-B9B5-E07B8AAE63B2}" srcOrd="0" destOrd="0" presId="urn:microsoft.com/office/officeart/2005/8/layout/process4"/>
    <dgm:cxn modelId="{6C5EE52E-1AA6-4B35-B8F1-EB1929B812C4}" srcId="{AFA74A16-6A4C-4BE7-BAFC-040103B4A8BD}" destId="{52BAE97C-91B2-4307-9256-C5E9771B006D}" srcOrd="1" destOrd="0" parTransId="{10FE6553-98F4-435A-9C07-86F49995B4F0}" sibTransId="{141E4D33-8965-4887-B623-705B94639A50}"/>
    <dgm:cxn modelId="{57B1F72E-332E-4570-AF2B-C68B2ADD4772}" type="presOf" srcId="{ED1535EA-0439-43B0-97EF-F950D4F13736}" destId="{DB02F12C-B73C-45E5-A026-1EF11D3E15A0}" srcOrd="0" destOrd="0" presId="urn:microsoft.com/office/officeart/2005/8/layout/process4"/>
    <dgm:cxn modelId="{8ED35A31-AD50-49C6-97DF-1791822EF069}" srcId="{AFA74A16-6A4C-4BE7-BAFC-040103B4A8BD}" destId="{3A8A05E2-0231-4DAC-A9FD-80F55444D741}" srcOrd="3" destOrd="0" parTransId="{5F7E5F17-2421-4CBB-BB3B-78ACC7B76F0B}" sibTransId="{FB030D42-B262-416D-8D77-DE904A6AE9FC}"/>
    <dgm:cxn modelId="{2B588A40-C615-4F71-A26C-DF19F3601444}" type="presOf" srcId="{C2AD07FA-FC66-4251-9211-79C690FB562B}" destId="{5279934C-2C2B-426F-BEB9-AA9A29959C4A}" srcOrd="0" destOrd="0" presId="urn:microsoft.com/office/officeart/2005/8/layout/process4"/>
    <dgm:cxn modelId="{99A85B67-FA2D-4FC4-963F-117B02F8499E}" srcId="{AFA74A16-6A4C-4BE7-BAFC-040103B4A8BD}" destId="{C2AD07FA-FC66-4251-9211-79C690FB562B}" srcOrd="2" destOrd="0" parTransId="{E178C5D4-AF9A-4F3C-8C28-E7128DC5348A}" sibTransId="{84DD9395-D283-4941-9651-97C7C91B93CE}"/>
    <dgm:cxn modelId="{AF005E58-5DB8-4626-9401-3B5FC9648C0D}" type="presOf" srcId="{3EF88EF9-B9DA-4645-9750-958ECAD13C64}" destId="{14311387-A611-4309-9520-9B0BD547E682}" srcOrd="0" destOrd="1" presId="urn:microsoft.com/office/officeart/2005/8/layout/process4"/>
    <dgm:cxn modelId="{F728CD78-9102-44B6-8CA3-70E13423EE9D}" type="presOf" srcId="{3A8A05E2-0231-4DAC-A9FD-80F55444D741}" destId="{7B717775-819B-4F31-9636-ECCCD14986ED}" srcOrd="0" destOrd="0" presId="urn:microsoft.com/office/officeart/2005/8/layout/process4"/>
    <dgm:cxn modelId="{D6BFAA80-ACBA-47F3-9F3B-2B576CE9D629}" srcId="{ED1535EA-0439-43B0-97EF-F950D4F13736}" destId="{BAA21F34-C9CF-4D1F-8892-9F8EAA927FA1}" srcOrd="0" destOrd="0" parTransId="{C7415351-2F14-43CE-8490-30F07D200849}" sibTransId="{47884DDD-2C6D-48C3-9C71-1459C89CEA5E}"/>
    <dgm:cxn modelId="{42B79984-0B07-4C44-BBAD-FCEE0FC67D8D}" type="presOf" srcId="{52BAE97C-91B2-4307-9256-C5E9771B006D}" destId="{946D00EB-BD3A-47A2-A822-543B5FB6E17A}" srcOrd="0" destOrd="0" presId="urn:microsoft.com/office/officeart/2005/8/layout/process4"/>
    <dgm:cxn modelId="{B29D2787-701C-416E-BEFD-8EFE14AAF3C7}" srcId="{701855E4-8A78-4C18-8B8A-39461EA5C27E}" destId="{3EF88EF9-B9DA-4645-9750-958ECAD13C64}" srcOrd="0" destOrd="0" parTransId="{28C4C819-A016-47D0-AFAC-7CDE38CE459F}" sibTransId="{132A111C-899A-463D-8E20-36B437C05A04}"/>
    <dgm:cxn modelId="{ED1B75B1-C583-4C7E-A04B-DB22F27E2535}" srcId="{AFA74A16-6A4C-4BE7-BAFC-040103B4A8BD}" destId="{14331822-B1A5-4879-B483-789B14B05ED4}" srcOrd="4" destOrd="0" parTransId="{560D809D-21F5-4C5D-8E29-4E4018745D20}" sibTransId="{719C320E-DD7D-4519-9BB7-A3EB2B24161C}"/>
    <dgm:cxn modelId="{4866C4BD-0AF1-442A-B449-A88A151325B5}" srcId="{ED1535EA-0439-43B0-97EF-F950D4F13736}" destId="{AFA74A16-6A4C-4BE7-BAFC-040103B4A8BD}" srcOrd="1" destOrd="0" parTransId="{48C21E0C-64FB-495A-B86A-9CE5C4DB12F4}" sibTransId="{2DFEBA1E-977B-4074-8437-8671B075D685}"/>
    <dgm:cxn modelId="{C527DBC1-30C0-4718-9CF4-E1BFED2C833C}" type="presOf" srcId="{701855E4-8A78-4C18-8B8A-39461EA5C27E}" destId="{14311387-A611-4309-9520-9B0BD547E682}" srcOrd="0" destOrd="0" presId="urn:microsoft.com/office/officeart/2005/8/layout/process4"/>
    <dgm:cxn modelId="{362C47CE-80F2-4E19-9A66-7295A1D65396}" srcId="{AFA74A16-6A4C-4BE7-BAFC-040103B4A8BD}" destId="{701855E4-8A78-4C18-8B8A-39461EA5C27E}" srcOrd="0" destOrd="0" parTransId="{CD4FBB14-0231-43F4-BBE5-E63918A27330}" sibTransId="{ED2D5799-2D5F-4705-A2EE-C352C9151C4A}"/>
    <dgm:cxn modelId="{F33DD1D5-3DB1-4C09-B484-C4AA4B92EFD1}" type="presOf" srcId="{AFA74A16-6A4C-4BE7-BAFC-040103B4A8BD}" destId="{84FF1BC9-64DE-477B-9D1A-0C32357A59C8}" srcOrd="1" destOrd="0" presId="urn:microsoft.com/office/officeart/2005/8/layout/process4"/>
    <dgm:cxn modelId="{9D419AE9-D971-4DCB-9BD1-FB5880DEA0C1}" type="presOf" srcId="{BAA21F34-C9CF-4D1F-8892-9F8EAA927FA1}" destId="{F45AE811-70E3-439B-8D9F-600E52249BC2}" srcOrd="0" destOrd="0" presId="urn:microsoft.com/office/officeart/2005/8/layout/process4"/>
    <dgm:cxn modelId="{47F82CEB-5E88-4CE4-8624-EED8C49DD719}" type="presOf" srcId="{AFA74A16-6A4C-4BE7-BAFC-040103B4A8BD}" destId="{31F6F2FC-3860-441D-83A5-9FE5D0B3FDB2}" srcOrd="0" destOrd="0" presId="urn:microsoft.com/office/officeart/2005/8/layout/process4"/>
    <dgm:cxn modelId="{5F09A923-6A0E-43BD-A104-06A4262CBCD3}" type="presParOf" srcId="{DB02F12C-B73C-45E5-A026-1EF11D3E15A0}" destId="{3EB6F0B5-59C1-4DA5-8E89-A5945EBB6E21}" srcOrd="0" destOrd="0" presId="urn:microsoft.com/office/officeart/2005/8/layout/process4"/>
    <dgm:cxn modelId="{C8D367A7-3D36-4736-9108-2674D82EB13A}" type="presParOf" srcId="{3EB6F0B5-59C1-4DA5-8E89-A5945EBB6E21}" destId="{31F6F2FC-3860-441D-83A5-9FE5D0B3FDB2}" srcOrd="0" destOrd="0" presId="urn:microsoft.com/office/officeart/2005/8/layout/process4"/>
    <dgm:cxn modelId="{5954DD79-2333-4481-9005-97A10AFE026A}" type="presParOf" srcId="{3EB6F0B5-59C1-4DA5-8E89-A5945EBB6E21}" destId="{84FF1BC9-64DE-477B-9D1A-0C32357A59C8}" srcOrd="1" destOrd="0" presId="urn:microsoft.com/office/officeart/2005/8/layout/process4"/>
    <dgm:cxn modelId="{1DEF6AA4-392D-44D6-8F40-45E9ADAF79D9}" type="presParOf" srcId="{3EB6F0B5-59C1-4DA5-8E89-A5945EBB6E21}" destId="{AC4E719D-8CE6-4150-96F4-87EFA25D7822}" srcOrd="2" destOrd="0" presId="urn:microsoft.com/office/officeart/2005/8/layout/process4"/>
    <dgm:cxn modelId="{F2CBF632-1F38-4030-9884-B15D702A5CB5}" type="presParOf" srcId="{AC4E719D-8CE6-4150-96F4-87EFA25D7822}" destId="{14311387-A611-4309-9520-9B0BD547E682}" srcOrd="0" destOrd="0" presId="urn:microsoft.com/office/officeart/2005/8/layout/process4"/>
    <dgm:cxn modelId="{DD142386-3828-42B2-BA72-1EB13953B977}" type="presParOf" srcId="{AC4E719D-8CE6-4150-96F4-87EFA25D7822}" destId="{946D00EB-BD3A-47A2-A822-543B5FB6E17A}" srcOrd="1" destOrd="0" presId="urn:microsoft.com/office/officeart/2005/8/layout/process4"/>
    <dgm:cxn modelId="{2D2ACB81-2E03-4929-A870-54DF0830B5B0}" type="presParOf" srcId="{AC4E719D-8CE6-4150-96F4-87EFA25D7822}" destId="{5279934C-2C2B-426F-BEB9-AA9A29959C4A}" srcOrd="2" destOrd="0" presId="urn:microsoft.com/office/officeart/2005/8/layout/process4"/>
    <dgm:cxn modelId="{B52F64B9-7B69-4DD7-99DA-ED99341D629A}" type="presParOf" srcId="{AC4E719D-8CE6-4150-96F4-87EFA25D7822}" destId="{7B717775-819B-4F31-9636-ECCCD14986ED}" srcOrd="3" destOrd="0" presId="urn:microsoft.com/office/officeart/2005/8/layout/process4"/>
    <dgm:cxn modelId="{6FE56E1D-AD65-4866-B83D-29CD440B543F}" type="presParOf" srcId="{AC4E719D-8CE6-4150-96F4-87EFA25D7822}" destId="{EBC66783-7F12-4775-B9B5-E07B8AAE63B2}" srcOrd="4" destOrd="0" presId="urn:microsoft.com/office/officeart/2005/8/layout/process4"/>
    <dgm:cxn modelId="{CD3DB3B9-4FC1-42CD-9061-E5865EBA3294}" type="presParOf" srcId="{DB02F12C-B73C-45E5-A026-1EF11D3E15A0}" destId="{A1D4431C-4D8C-4708-B451-6484ADD2FD2B}" srcOrd="1" destOrd="0" presId="urn:microsoft.com/office/officeart/2005/8/layout/process4"/>
    <dgm:cxn modelId="{D74EDAFE-5F00-4A6C-BFBF-E7B200C6275B}" type="presParOf" srcId="{DB02F12C-B73C-45E5-A026-1EF11D3E15A0}" destId="{4D1BC3EF-09B7-4E70-83E8-C5224B4DB76C}" srcOrd="2" destOrd="0" presId="urn:microsoft.com/office/officeart/2005/8/layout/process4"/>
    <dgm:cxn modelId="{062D080C-66A2-4228-B813-500204F70010}" type="presParOf" srcId="{4D1BC3EF-09B7-4E70-83E8-C5224B4DB76C}" destId="{F45AE811-70E3-439B-8D9F-600E52249B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04169-FDAD-492D-B661-CF38D6C019D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B33DC-4F5D-415E-A3EB-84134A6D6FAE}">
      <dgm:prSet/>
      <dgm:spPr/>
      <dgm:t>
        <a:bodyPr/>
        <a:lstStyle/>
        <a:p>
          <a:r>
            <a:rPr lang="en-US" dirty="0"/>
            <a:t>Food/Alcohol poisoning</a:t>
          </a:r>
        </a:p>
      </dgm:t>
    </dgm:pt>
    <dgm:pt modelId="{4EA0179E-BD09-445F-BD15-0FEE629BA186}" type="parTrans" cxnId="{7326E1EC-D454-4F70-89CF-D255D01A6B3D}">
      <dgm:prSet/>
      <dgm:spPr/>
      <dgm:t>
        <a:bodyPr/>
        <a:lstStyle/>
        <a:p>
          <a:endParaRPr lang="en-US"/>
        </a:p>
      </dgm:t>
    </dgm:pt>
    <dgm:pt modelId="{3AC08AB9-0073-4583-8073-86B08304F945}" type="sibTrans" cxnId="{7326E1EC-D454-4F70-89CF-D255D01A6B3D}">
      <dgm:prSet/>
      <dgm:spPr/>
      <dgm:t>
        <a:bodyPr/>
        <a:lstStyle/>
        <a:p>
          <a:endParaRPr lang="en-US"/>
        </a:p>
      </dgm:t>
    </dgm:pt>
    <dgm:pt modelId="{23AE15E3-7E16-4BF2-91AC-2801BC55792C}">
      <dgm:prSet/>
      <dgm:spPr/>
      <dgm:t>
        <a:bodyPr/>
        <a:lstStyle/>
        <a:p>
          <a:r>
            <a:rPr lang="en-US" dirty="0"/>
            <a:t>Trip/slip and fall</a:t>
          </a:r>
        </a:p>
      </dgm:t>
    </dgm:pt>
    <dgm:pt modelId="{345F9AB2-75CC-4FE8-AE7B-C8EDE12AFEBD}" type="parTrans" cxnId="{889F2321-2A63-413C-AB4B-274148628AB4}">
      <dgm:prSet/>
      <dgm:spPr/>
      <dgm:t>
        <a:bodyPr/>
        <a:lstStyle/>
        <a:p>
          <a:endParaRPr lang="en-US"/>
        </a:p>
      </dgm:t>
    </dgm:pt>
    <dgm:pt modelId="{876FEE1D-9349-453B-953E-2554CE9FF4E9}" type="sibTrans" cxnId="{889F2321-2A63-413C-AB4B-274148628AB4}">
      <dgm:prSet/>
      <dgm:spPr/>
      <dgm:t>
        <a:bodyPr/>
        <a:lstStyle/>
        <a:p>
          <a:endParaRPr lang="en-US"/>
        </a:p>
      </dgm:t>
    </dgm:pt>
    <dgm:pt modelId="{E9D812DD-2925-412C-AF43-18D400250018}">
      <dgm:prSet/>
      <dgm:spPr/>
      <dgm:t>
        <a:bodyPr/>
        <a:lstStyle/>
        <a:p>
          <a:r>
            <a:rPr lang="en-US" dirty="0"/>
            <a:t>Damage to Property not in your care, custody and control</a:t>
          </a:r>
        </a:p>
      </dgm:t>
    </dgm:pt>
    <dgm:pt modelId="{67E2ECA2-D2D7-4488-8984-A3BDB5364A3C}" type="parTrans" cxnId="{81BC4391-2C2A-4D02-AD3A-3BACD5D42863}">
      <dgm:prSet/>
      <dgm:spPr/>
      <dgm:t>
        <a:bodyPr/>
        <a:lstStyle/>
        <a:p>
          <a:endParaRPr lang="en-US"/>
        </a:p>
      </dgm:t>
    </dgm:pt>
    <dgm:pt modelId="{3B065E75-5437-4F12-8439-E20F92054D67}" type="sibTrans" cxnId="{81BC4391-2C2A-4D02-AD3A-3BACD5D42863}">
      <dgm:prSet/>
      <dgm:spPr/>
      <dgm:t>
        <a:bodyPr/>
        <a:lstStyle/>
        <a:p>
          <a:endParaRPr lang="en-US"/>
        </a:p>
      </dgm:t>
    </dgm:pt>
    <dgm:pt modelId="{6672BE10-1E23-4E70-BCA3-23B9696BE583}" type="pres">
      <dgm:prSet presAssocID="{1B504169-FDAD-492D-B661-CF38D6C019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1567FC-5E68-4D96-9727-BE6203370316}" type="pres">
      <dgm:prSet presAssocID="{C9DB33DC-4F5D-415E-A3EB-84134A6D6FAE}" presName="hierRoot1" presStyleCnt="0"/>
      <dgm:spPr/>
    </dgm:pt>
    <dgm:pt modelId="{FD221AB6-9519-4017-BAFD-72DEAB5A8373}" type="pres">
      <dgm:prSet presAssocID="{C9DB33DC-4F5D-415E-A3EB-84134A6D6FAE}" presName="composite" presStyleCnt="0"/>
      <dgm:spPr/>
    </dgm:pt>
    <dgm:pt modelId="{BD29EA46-4BBB-4AE8-82C2-06B1D54F40A7}" type="pres">
      <dgm:prSet presAssocID="{C9DB33DC-4F5D-415E-A3EB-84134A6D6FAE}" presName="background" presStyleLbl="node0" presStyleIdx="0" presStyleCnt="3"/>
      <dgm:spPr/>
    </dgm:pt>
    <dgm:pt modelId="{6592A960-9F87-4D9A-B6EF-0CB55A0ABC16}" type="pres">
      <dgm:prSet presAssocID="{C9DB33DC-4F5D-415E-A3EB-84134A6D6FAE}" presName="text" presStyleLbl="fgAcc0" presStyleIdx="0" presStyleCnt="3">
        <dgm:presLayoutVars>
          <dgm:chPref val="3"/>
        </dgm:presLayoutVars>
      </dgm:prSet>
      <dgm:spPr/>
    </dgm:pt>
    <dgm:pt modelId="{378DF442-8347-4972-8C14-02523405352A}" type="pres">
      <dgm:prSet presAssocID="{C9DB33DC-4F5D-415E-A3EB-84134A6D6FAE}" presName="hierChild2" presStyleCnt="0"/>
      <dgm:spPr/>
    </dgm:pt>
    <dgm:pt modelId="{E62A0875-A8B7-4120-940F-7BF3E7FA7F8F}" type="pres">
      <dgm:prSet presAssocID="{23AE15E3-7E16-4BF2-91AC-2801BC55792C}" presName="hierRoot1" presStyleCnt="0"/>
      <dgm:spPr/>
    </dgm:pt>
    <dgm:pt modelId="{5DCD57AA-9258-4315-97D8-8648F8A1A4ED}" type="pres">
      <dgm:prSet presAssocID="{23AE15E3-7E16-4BF2-91AC-2801BC55792C}" presName="composite" presStyleCnt="0"/>
      <dgm:spPr/>
    </dgm:pt>
    <dgm:pt modelId="{B509DCB3-8D4D-48F6-843F-84B199E327B2}" type="pres">
      <dgm:prSet presAssocID="{23AE15E3-7E16-4BF2-91AC-2801BC55792C}" presName="background" presStyleLbl="node0" presStyleIdx="1" presStyleCnt="3"/>
      <dgm:spPr/>
    </dgm:pt>
    <dgm:pt modelId="{7BD008AD-5156-42B4-9AE3-9183BBCA88C1}" type="pres">
      <dgm:prSet presAssocID="{23AE15E3-7E16-4BF2-91AC-2801BC55792C}" presName="text" presStyleLbl="fgAcc0" presStyleIdx="1" presStyleCnt="3">
        <dgm:presLayoutVars>
          <dgm:chPref val="3"/>
        </dgm:presLayoutVars>
      </dgm:prSet>
      <dgm:spPr/>
    </dgm:pt>
    <dgm:pt modelId="{DC92B907-A70C-4845-A9C7-B86CD288AF5A}" type="pres">
      <dgm:prSet presAssocID="{23AE15E3-7E16-4BF2-91AC-2801BC55792C}" presName="hierChild2" presStyleCnt="0"/>
      <dgm:spPr/>
    </dgm:pt>
    <dgm:pt modelId="{7568F641-40C7-49F7-AAA4-F50A5FCD0A9F}" type="pres">
      <dgm:prSet presAssocID="{E9D812DD-2925-412C-AF43-18D400250018}" presName="hierRoot1" presStyleCnt="0"/>
      <dgm:spPr/>
    </dgm:pt>
    <dgm:pt modelId="{6223A14A-DC9F-4A6E-8A49-3585466A13AD}" type="pres">
      <dgm:prSet presAssocID="{E9D812DD-2925-412C-AF43-18D400250018}" presName="composite" presStyleCnt="0"/>
      <dgm:spPr/>
    </dgm:pt>
    <dgm:pt modelId="{CB77D107-9202-4762-A214-6E4A52378567}" type="pres">
      <dgm:prSet presAssocID="{E9D812DD-2925-412C-AF43-18D400250018}" presName="background" presStyleLbl="node0" presStyleIdx="2" presStyleCnt="3"/>
      <dgm:spPr/>
    </dgm:pt>
    <dgm:pt modelId="{F4A93267-69C5-44E6-99C3-F6AFDEB94FAB}" type="pres">
      <dgm:prSet presAssocID="{E9D812DD-2925-412C-AF43-18D400250018}" presName="text" presStyleLbl="fgAcc0" presStyleIdx="2" presStyleCnt="3">
        <dgm:presLayoutVars>
          <dgm:chPref val="3"/>
        </dgm:presLayoutVars>
      </dgm:prSet>
      <dgm:spPr/>
    </dgm:pt>
    <dgm:pt modelId="{1202D800-54D6-45E5-A69C-7374289A04B3}" type="pres">
      <dgm:prSet presAssocID="{E9D812DD-2925-412C-AF43-18D400250018}" presName="hierChild2" presStyleCnt="0"/>
      <dgm:spPr/>
    </dgm:pt>
  </dgm:ptLst>
  <dgm:cxnLst>
    <dgm:cxn modelId="{889F2321-2A63-413C-AB4B-274148628AB4}" srcId="{1B504169-FDAD-492D-B661-CF38D6C019D8}" destId="{23AE15E3-7E16-4BF2-91AC-2801BC55792C}" srcOrd="1" destOrd="0" parTransId="{345F9AB2-75CC-4FE8-AE7B-C8EDE12AFEBD}" sibTransId="{876FEE1D-9349-453B-953E-2554CE9FF4E9}"/>
    <dgm:cxn modelId="{540EF45A-58AC-4630-B301-28074DB2C41F}" type="presOf" srcId="{23AE15E3-7E16-4BF2-91AC-2801BC55792C}" destId="{7BD008AD-5156-42B4-9AE3-9183BBCA88C1}" srcOrd="0" destOrd="0" presId="urn:microsoft.com/office/officeart/2005/8/layout/hierarchy1"/>
    <dgm:cxn modelId="{81BC4391-2C2A-4D02-AD3A-3BACD5D42863}" srcId="{1B504169-FDAD-492D-B661-CF38D6C019D8}" destId="{E9D812DD-2925-412C-AF43-18D400250018}" srcOrd="2" destOrd="0" parTransId="{67E2ECA2-D2D7-4488-8984-A3BDB5364A3C}" sibTransId="{3B065E75-5437-4F12-8439-E20F92054D67}"/>
    <dgm:cxn modelId="{7C677A9F-BD73-41FF-BAA2-43FD46A78DAC}" type="presOf" srcId="{E9D812DD-2925-412C-AF43-18D400250018}" destId="{F4A93267-69C5-44E6-99C3-F6AFDEB94FAB}" srcOrd="0" destOrd="0" presId="urn:microsoft.com/office/officeart/2005/8/layout/hierarchy1"/>
    <dgm:cxn modelId="{3BBF6ADD-5FCB-461E-9254-CF95D79D6BB7}" type="presOf" srcId="{C9DB33DC-4F5D-415E-A3EB-84134A6D6FAE}" destId="{6592A960-9F87-4D9A-B6EF-0CB55A0ABC16}" srcOrd="0" destOrd="0" presId="urn:microsoft.com/office/officeart/2005/8/layout/hierarchy1"/>
    <dgm:cxn modelId="{7326E1EC-D454-4F70-89CF-D255D01A6B3D}" srcId="{1B504169-FDAD-492D-B661-CF38D6C019D8}" destId="{C9DB33DC-4F5D-415E-A3EB-84134A6D6FAE}" srcOrd="0" destOrd="0" parTransId="{4EA0179E-BD09-445F-BD15-0FEE629BA186}" sibTransId="{3AC08AB9-0073-4583-8073-86B08304F945}"/>
    <dgm:cxn modelId="{B87DEEFF-14DD-4F91-949F-2A5869DCA5CC}" type="presOf" srcId="{1B504169-FDAD-492D-B661-CF38D6C019D8}" destId="{6672BE10-1E23-4E70-BCA3-23B9696BE583}" srcOrd="0" destOrd="0" presId="urn:microsoft.com/office/officeart/2005/8/layout/hierarchy1"/>
    <dgm:cxn modelId="{E4D0FD9B-D618-415B-A6CC-8181A89C8E1B}" type="presParOf" srcId="{6672BE10-1E23-4E70-BCA3-23B9696BE583}" destId="{621567FC-5E68-4D96-9727-BE6203370316}" srcOrd="0" destOrd="0" presId="urn:microsoft.com/office/officeart/2005/8/layout/hierarchy1"/>
    <dgm:cxn modelId="{9B405E62-7B39-4B78-9532-4B2D2DAA553B}" type="presParOf" srcId="{621567FC-5E68-4D96-9727-BE6203370316}" destId="{FD221AB6-9519-4017-BAFD-72DEAB5A8373}" srcOrd="0" destOrd="0" presId="urn:microsoft.com/office/officeart/2005/8/layout/hierarchy1"/>
    <dgm:cxn modelId="{CDB2C93E-0CCE-4345-936D-A87075F3B6C6}" type="presParOf" srcId="{FD221AB6-9519-4017-BAFD-72DEAB5A8373}" destId="{BD29EA46-4BBB-4AE8-82C2-06B1D54F40A7}" srcOrd="0" destOrd="0" presId="urn:microsoft.com/office/officeart/2005/8/layout/hierarchy1"/>
    <dgm:cxn modelId="{5709B7A8-1FD4-40E5-8500-CD19027EC04E}" type="presParOf" srcId="{FD221AB6-9519-4017-BAFD-72DEAB5A8373}" destId="{6592A960-9F87-4D9A-B6EF-0CB55A0ABC16}" srcOrd="1" destOrd="0" presId="urn:microsoft.com/office/officeart/2005/8/layout/hierarchy1"/>
    <dgm:cxn modelId="{030C46F1-5ED1-499B-966E-4F5164C0289E}" type="presParOf" srcId="{621567FC-5E68-4D96-9727-BE6203370316}" destId="{378DF442-8347-4972-8C14-02523405352A}" srcOrd="1" destOrd="0" presId="urn:microsoft.com/office/officeart/2005/8/layout/hierarchy1"/>
    <dgm:cxn modelId="{8C1C69F2-09EA-4E46-9095-1E1436A1FD68}" type="presParOf" srcId="{6672BE10-1E23-4E70-BCA3-23B9696BE583}" destId="{E62A0875-A8B7-4120-940F-7BF3E7FA7F8F}" srcOrd="1" destOrd="0" presId="urn:microsoft.com/office/officeart/2005/8/layout/hierarchy1"/>
    <dgm:cxn modelId="{7A44D439-D089-482C-A50F-AAD3BFBC1770}" type="presParOf" srcId="{E62A0875-A8B7-4120-940F-7BF3E7FA7F8F}" destId="{5DCD57AA-9258-4315-97D8-8648F8A1A4ED}" srcOrd="0" destOrd="0" presId="urn:microsoft.com/office/officeart/2005/8/layout/hierarchy1"/>
    <dgm:cxn modelId="{8F5A3C11-2D11-4B77-9B4E-342C473524DA}" type="presParOf" srcId="{5DCD57AA-9258-4315-97D8-8648F8A1A4ED}" destId="{B509DCB3-8D4D-48F6-843F-84B199E327B2}" srcOrd="0" destOrd="0" presId="urn:microsoft.com/office/officeart/2005/8/layout/hierarchy1"/>
    <dgm:cxn modelId="{01BA2B4F-1FB0-4525-A99E-EC7B620AE4EB}" type="presParOf" srcId="{5DCD57AA-9258-4315-97D8-8648F8A1A4ED}" destId="{7BD008AD-5156-42B4-9AE3-9183BBCA88C1}" srcOrd="1" destOrd="0" presId="urn:microsoft.com/office/officeart/2005/8/layout/hierarchy1"/>
    <dgm:cxn modelId="{43268C75-229E-43F8-AFEC-BD9BF16F3ED9}" type="presParOf" srcId="{E62A0875-A8B7-4120-940F-7BF3E7FA7F8F}" destId="{DC92B907-A70C-4845-A9C7-B86CD288AF5A}" srcOrd="1" destOrd="0" presId="urn:microsoft.com/office/officeart/2005/8/layout/hierarchy1"/>
    <dgm:cxn modelId="{E6D59D9F-B45D-41CA-9219-263F32344FB7}" type="presParOf" srcId="{6672BE10-1E23-4E70-BCA3-23B9696BE583}" destId="{7568F641-40C7-49F7-AAA4-F50A5FCD0A9F}" srcOrd="2" destOrd="0" presId="urn:microsoft.com/office/officeart/2005/8/layout/hierarchy1"/>
    <dgm:cxn modelId="{CC3CFF2C-D772-42CC-BD83-E5E8E3549378}" type="presParOf" srcId="{7568F641-40C7-49F7-AAA4-F50A5FCD0A9F}" destId="{6223A14A-DC9F-4A6E-8A49-3585466A13AD}" srcOrd="0" destOrd="0" presId="urn:microsoft.com/office/officeart/2005/8/layout/hierarchy1"/>
    <dgm:cxn modelId="{F18B39F8-C888-43B8-993C-F6F6D0B9ED83}" type="presParOf" srcId="{6223A14A-DC9F-4A6E-8A49-3585466A13AD}" destId="{CB77D107-9202-4762-A214-6E4A52378567}" srcOrd="0" destOrd="0" presId="urn:microsoft.com/office/officeart/2005/8/layout/hierarchy1"/>
    <dgm:cxn modelId="{406EED8A-1FBD-4619-B6A6-CFBDD180FF2F}" type="presParOf" srcId="{6223A14A-DC9F-4A6E-8A49-3585466A13AD}" destId="{F4A93267-69C5-44E6-99C3-F6AFDEB94FAB}" srcOrd="1" destOrd="0" presId="urn:microsoft.com/office/officeart/2005/8/layout/hierarchy1"/>
    <dgm:cxn modelId="{F2BDD7E3-71A7-4843-8E8E-744E383A7AC4}" type="presParOf" srcId="{7568F641-40C7-49F7-AAA4-F50A5FCD0A9F}" destId="{1202D800-54D6-45E5-A69C-7374289A04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53B37-59DE-46EC-939E-9D0FFA229A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5C741C-348D-4CEF-A6E3-9A512624A836}">
      <dgm:prSet/>
      <dgm:spPr/>
      <dgm:t>
        <a:bodyPr/>
        <a:lstStyle/>
        <a:p>
          <a:r>
            <a:rPr lang="en-US" dirty="0"/>
            <a:t>CLAIMS MADE POLICY</a:t>
          </a:r>
        </a:p>
      </dgm:t>
    </dgm:pt>
    <dgm:pt modelId="{94F65330-DCBF-4644-9655-979B36696048}" type="parTrans" cxnId="{C265215B-2969-47AB-8C57-B2D7D7D18E7F}">
      <dgm:prSet/>
      <dgm:spPr/>
      <dgm:t>
        <a:bodyPr/>
        <a:lstStyle/>
        <a:p>
          <a:endParaRPr lang="en-US"/>
        </a:p>
      </dgm:t>
    </dgm:pt>
    <dgm:pt modelId="{3882DC48-E493-420E-827E-0B224363A3C5}" type="sibTrans" cxnId="{C265215B-2969-47AB-8C57-B2D7D7D18E7F}">
      <dgm:prSet/>
      <dgm:spPr/>
      <dgm:t>
        <a:bodyPr/>
        <a:lstStyle/>
        <a:p>
          <a:endParaRPr lang="en-US"/>
        </a:p>
      </dgm:t>
    </dgm:pt>
    <dgm:pt modelId="{4E303AA6-79FA-47FD-A52A-580BEC6DDA17}">
      <dgm:prSet/>
      <dgm:spPr/>
      <dgm:t>
        <a:bodyPr/>
        <a:lstStyle/>
        <a:p>
          <a:r>
            <a:rPr lang="en-US" dirty="0"/>
            <a:t>$3,000,000 Policy limit and aggregate, Deductible $2,500</a:t>
          </a:r>
        </a:p>
      </dgm:t>
    </dgm:pt>
    <dgm:pt modelId="{93920D82-A60C-4954-A216-451F9BEDBB95}" type="parTrans" cxnId="{558ABDED-C4A9-4FF1-9693-75DCFAB27656}">
      <dgm:prSet/>
      <dgm:spPr/>
      <dgm:t>
        <a:bodyPr/>
        <a:lstStyle/>
        <a:p>
          <a:endParaRPr lang="en-US"/>
        </a:p>
      </dgm:t>
    </dgm:pt>
    <dgm:pt modelId="{CD30D15C-0A3E-47C0-9874-6B001EA84912}" type="sibTrans" cxnId="{558ABDED-C4A9-4FF1-9693-75DCFAB27656}">
      <dgm:prSet/>
      <dgm:spPr/>
      <dgm:t>
        <a:bodyPr/>
        <a:lstStyle/>
        <a:p>
          <a:endParaRPr lang="en-US"/>
        </a:p>
      </dgm:t>
    </dgm:pt>
    <dgm:pt modelId="{C22C7BCC-CF5C-4C51-A91E-4294BF942DA1}">
      <dgm:prSet/>
      <dgm:spPr/>
      <dgm:t>
        <a:bodyPr/>
        <a:lstStyle/>
        <a:p>
          <a:r>
            <a:rPr lang="en-US" dirty="0"/>
            <a:t>Extension for Employment Practices $250,000 </a:t>
          </a:r>
        </a:p>
      </dgm:t>
    </dgm:pt>
    <dgm:pt modelId="{45FEC31C-8582-4288-9314-E4F1A0B011CB}" type="parTrans" cxnId="{C253FC72-C11F-42D2-9760-703A874D5D25}">
      <dgm:prSet/>
      <dgm:spPr/>
      <dgm:t>
        <a:bodyPr/>
        <a:lstStyle/>
        <a:p>
          <a:endParaRPr lang="en-US"/>
        </a:p>
      </dgm:t>
    </dgm:pt>
    <dgm:pt modelId="{9DFF55E9-D702-4994-9F63-92828D9EF535}" type="sibTrans" cxnId="{C253FC72-C11F-42D2-9760-703A874D5D25}">
      <dgm:prSet/>
      <dgm:spPr/>
      <dgm:t>
        <a:bodyPr/>
        <a:lstStyle/>
        <a:p>
          <a:endParaRPr lang="en-US"/>
        </a:p>
      </dgm:t>
    </dgm:pt>
    <dgm:pt modelId="{CE5A1562-2261-4D6D-A33B-8231CAA38CF3}">
      <dgm:prSet/>
      <dgm:spPr/>
      <dgm:t>
        <a:bodyPr/>
        <a:lstStyle/>
        <a:p>
          <a:r>
            <a:rPr lang="en-US" dirty="0"/>
            <a:t>Insured person includes volunteers, spouses, past members, estates of deceased members</a:t>
          </a:r>
        </a:p>
      </dgm:t>
    </dgm:pt>
    <dgm:pt modelId="{FA805B05-E3A6-40E1-806E-2FE1650E9CB1}" type="parTrans" cxnId="{1831150F-39B8-431E-A73D-5B2D46251545}">
      <dgm:prSet/>
      <dgm:spPr/>
      <dgm:t>
        <a:bodyPr/>
        <a:lstStyle/>
        <a:p>
          <a:endParaRPr lang="en-US"/>
        </a:p>
      </dgm:t>
    </dgm:pt>
    <dgm:pt modelId="{844AD611-2BCF-47DE-B0B0-9D8DDDEB93A5}" type="sibTrans" cxnId="{1831150F-39B8-431E-A73D-5B2D46251545}">
      <dgm:prSet/>
      <dgm:spPr/>
      <dgm:t>
        <a:bodyPr/>
        <a:lstStyle/>
        <a:p>
          <a:endParaRPr lang="en-US"/>
        </a:p>
      </dgm:t>
    </dgm:pt>
    <dgm:pt modelId="{40EA4299-E4D0-4E72-BC6D-6C022B7EABBD}" type="pres">
      <dgm:prSet presAssocID="{6E853B37-59DE-46EC-939E-9D0FFA229A7F}" presName="linear" presStyleCnt="0">
        <dgm:presLayoutVars>
          <dgm:animLvl val="lvl"/>
          <dgm:resizeHandles val="exact"/>
        </dgm:presLayoutVars>
      </dgm:prSet>
      <dgm:spPr/>
    </dgm:pt>
    <dgm:pt modelId="{3B1AFA7C-23C7-46FF-9CDF-5438DFA2D688}" type="pres">
      <dgm:prSet presAssocID="{475C741C-348D-4CEF-A6E3-9A512624A8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E11970-9A59-4B8E-9FCF-72759BE4DBEC}" type="pres">
      <dgm:prSet presAssocID="{3882DC48-E493-420E-827E-0B224363A3C5}" presName="spacer" presStyleCnt="0"/>
      <dgm:spPr/>
    </dgm:pt>
    <dgm:pt modelId="{3B7348BD-911A-43B2-828B-52481C789AC2}" type="pres">
      <dgm:prSet presAssocID="{4E303AA6-79FA-47FD-A52A-580BEC6DDA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BEF6FC-FAD7-4C95-958A-17359F75F6AC}" type="pres">
      <dgm:prSet presAssocID="{CD30D15C-0A3E-47C0-9874-6B001EA84912}" presName="spacer" presStyleCnt="0"/>
      <dgm:spPr/>
    </dgm:pt>
    <dgm:pt modelId="{4D1CCD64-B351-4B5A-A25C-C63238D978B0}" type="pres">
      <dgm:prSet presAssocID="{C22C7BCC-CF5C-4C51-A91E-4294BF942D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F4B5A4-5677-44F3-84DF-DE5A1627C533}" type="pres">
      <dgm:prSet presAssocID="{9DFF55E9-D702-4994-9F63-92828D9EF535}" presName="spacer" presStyleCnt="0"/>
      <dgm:spPr/>
    </dgm:pt>
    <dgm:pt modelId="{A613AA8C-5EA1-4C1A-BAAF-3F697759E268}" type="pres">
      <dgm:prSet presAssocID="{CE5A1562-2261-4D6D-A33B-8231CAA38C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94A903-44C9-4182-9FA1-F2E4F7BD1EFD}" type="presOf" srcId="{6E853B37-59DE-46EC-939E-9D0FFA229A7F}" destId="{40EA4299-E4D0-4E72-BC6D-6C022B7EABBD}" srcOrd="0" destOrd="0" presId="urn:microsoft.com/office/officeart/2005/8/layout/vList2"/>
    <dgm:cxn modelId="{1831150F-39B8-431E-A73D-5B2D46251545}" srcId="{6E853B37-59DE-46EC-939E-9D0FFA229A7F}" destId="{CE5A1562-2261-4D6D-A33B-8231CAA38CF3}" srcOrd="3" destOrd="0" parTransId="{FA805B05-E3A6-40E1-806E-2FE1650E9CB1}" sibTransId="{844AD611-2BCF-47DE-B0B0-9D8DDDEB93A5}"/>
    <dgm:cxn modelId="{C265215B-2969-47AB-8C57-B2D7D7D18E7F}" srcId="{6E853B37-59DE-46EC-939E-9D0FFA229A7F}" destId="{475C741C-348D-4CEF-A6E3-9A512624A836}" srcOrd="0" destOrd="0" parTransId="{94F65330-DCBF-4644-9655-979B36696048}" sibTransId="{3882DC48-E493-420E-827E-0B224363A3C5}"/>
    <dgm:cxn modelId="{B26F3D63-BECC-48FB-AEFE-399D966E8C19}" type="presOf" srcId="{C22C7BCC-CF5C-4C51-A91E-4294BF942DA1}" destId="{4D1CCD64-B351-4B5A-A25C-C63238D978B0}" srcOrd="0" destOrd="0" presId="urn:microsoft.com/office/officeart/2005/8/layout/vList2"/>
    <dgm:cxn modelId="{C253FC72-C11F-42D2-9760-703A874D5D25}" srcId="{6E853B37-59DE-46EC-939E-9D0FFA229A7F}" destId="{C22C7BCC-CF5C-4C51-A91E-4294BF942DA1}" srcOrd="2" destOrd="0" parTransId="{45FEC31C-8582-4288-9314-E4F1A0B011CB}" sibTransId="{9DFF55E9-D702-4994-9F63-92828D9EF535}"/>
    <dgm:cxn modelId="{A569808B-5506-4549-BF32-34B253276E22}" type="presOf" srcId="{CE5A1562-2261-4D6D-A33B-8231CAA38CF3}" destId="{A613AA8C-5EA1-4C1A-BAAF-3F697759E268}" srcOrd="0" destOrd="0" presId="urn:microsoft.com/office/officeart/2005/8/layout/vList2"/>
    <dgm:cxn modelId="{5114089E-28BB-4D45-ABD2-3EA1AD655E2A}" type="presOf" srcId="{4E303AA6-79FA-47FD-A52A-580BEC6DDA17}" destId="{3B7348BD-911A-43B2-828B-52481C789AC2}" srcOrd="0" destOrd="0" presId="urn:microsoft.com/office/officeart/2005/8/layout/vList2"/>
    <dgm:cxn modelId="{FF3119AE-D6A0-4810-A4E2-671169AE0728}" type="presOf" srcId="{475C741C-348D-4CEF-A6E3-9A512624A836}" destId="{3B1AFA7C-23C7-46FF-9CDF-5438DFA2D688}" srcOrd="0" destOrd="0" presId="urn:microsoft.com/office/officeart/2005/8/layout/vList2"/>
    <dgm:cxn modelId="{558ABDED-C4A9-4FF1-9693-75DCFAB27656}" srcId="{6E853B37-59DE-46EC-939E-9D0FFA229A7F}" destId="{4E303AA6-79FA-47FD-A52A-580BEC6DDA17}" srcOrd="1" destOrd="0" parTransId="{93920D82-A60C-4954-A216-451F9BEDBB95}" sibTransId="{CD30D15C-0A3E-47C0-9874-6B001EA84912}"/>
    <dgm:cxn modelId="{8155AA3F-F412-4DBF-A69F-E5E876540B95}" type="presParOf" srcId="{40EA4299-E4D0-4E72-BC6D-6C022B7EABBD}" destId="{3B1AFA7C-23C7-46FF-9CDF-5438DFA2D688}" srcOrd="0" destOrd="0" presId="urn:microsoft.com/office/officeart/2005/8/layout/vList2"/>
    <dgm:cxn modelId="{49EC63B7-867E-4A67-BB7C-EDBF9B73480D}" type="presParOf" srcId="{40EA4299-E4D0-4E72-BC6D-6C022B7EABBD}" destId="{47E11970-9A59-4B8E-9FCF-72759BE4DBEC}" srcOrd="1" destOrd="0" presId="urn:microsoft.com/office/officeart/2005/8/layout/vList2"/>
    <dgm:cxn modelId="{2E2F6E87-09B7-4C2B-A90E-149FE972E530}" type="presParOf" srcId="{40EA4299-E4D0-4E72-BC6D-6C022B7EABBD}" destId="{3B7348BD-911A-43B2-828B-52481C789AC2}" srcOrd="2" destOrd="0" presId="urn:microsoft.com/office/officeart/2005/8/layout/vList2"/>
    <dgm:cxn modelId="{76A22696-DD08-4307-8DE9-2FAB43D9243A}" type="presParOf" srcId="{40EA4299-E4D0-4E72-BC6D-6C022B7EABBD}" destId="{9EBEF6FC-FAD7-4C95-958A-17359F75F6AC}" srcOrd="3" destOrd="0" presId="urn:microsoft.com/office/officeart/2005/8/layout/vList2"/>
    <dgm:cxn modelId="{CAAB6C71-9018-4C88-9080-C36AA2233619}" type="presParOf" srcId="{40EA4299-E4D0-4E72-BC6D-6C022B7EABBD}" destId="{4D1CCD64-B351-4B5A-A25C-C63238D978B0}" srcOrd="4" destOrd="0" presId="urn:microsoft.com/office/officeart/2005/8/layout/vList2"/>
    <dgm:cxn modelId="{BF0B62A8-7787-4B56-B5CE-E5DCE977242F}" type="presParOf" srcId="{40EA4299-E4D0-4E72-BC6D-6C022B7EABBD}" destId="{5BF4B5A4-5677-44F3-84DF-DE5A1627C533}" srcOrd="5" destOrd="0" presId="urn:microsoft.com/office/officeart/2005/8/layout/vList2"/>
    <dgm:cxn modelId="{CC81357D-0909-4911-BC2D-F22F65C46609}" type="presParOf" srcId="{40EA4299-E4D0-4E72-BC6D-6C022B7EABBD}" destId="{A613AA8C-5EA1-4C1A-BAAF-3F697759E2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54A02-D684-4EDE-94B3-09BE457E19F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F5489-AE49-4D5C-8FA7-FB4BC3AED2EA}">
      <dgm:prSet/>
      <dgm:spPr/>
      <dgm:t>
        <a:bodyPr/>
        <a:lstStyle/>
        <a:p>
          <a:r>
            <a:rPr lang="en-US" dirty="0"/>
            <a:t>Intentional dishonest, Fraudulent, criminal acts</a:t>
          </a:r>
        </a:p>
      </dgm:t>
    </dgm:pt>
    <dgm:pt modelId="{DCA786FE-71B8-40D3-9E98-3FF1D209A6AA}" type="parTrans" cxnId="{B376FB1E-EAD2-4B58-8B76-314F0943417D}">
      <dgm:prSet/>
      <dgm:spPr/>
      <dgm:t>
        <a:bodyPr/>
        <a:lstStyle/>
        <a:p>
          <a:endParaRPr lang="en-US"/>
        </a:p>
      </dgm:t>
    </dgm:pt>
    <dgm:pt modelId="{45D16029-A1E6-4C48-9D86-D9F81745CE72}" type="sibTrans" cxnId="{B376FB1E-EAD2-4B58-8B76-314F0943417D}">
      <dgm:prSet/>
      <dgm:spPr/>
      <dgm:t>
        <a:bodyPr/>
        <a:lstStyle/>
        <a:p>
          <a:endParaRPr lang="en-US"/>
        </a:p>
      </dgm:t>
    </dgm:pt>
    <dgm:pt modelId="{D5B337DF-B04E-4F2A-A58E-8FBF10232700}">
      <dgm:prSet/>
      <dgm:spPr/>
      <dgm:t>
        <a:bodyPr/>
        <a:lstStyle/>
        <a:p>
          <a:r>
            <a:rPr lang="en-US" dirty="0"/>
            <a:t>Other Insurance (Bodily Injury)</a:t>
          </a:r>
        </a:p>
      </dgm:t>
    </dgm:pt>
    <dgm:pt modelId="{42F90BBF-B153-4384-A355-7820F6BFDC8D}" type="parTrans" cxnId="{573383E4-3DF4-42D4-9FC6-2904D8CB39C3}">
      <dgm:prSet/>
      <dgm:spPr/>
      <dgm:t>
        <a:bodyPr/>
        <a:lstStyle/>
        <a:p>
          <a:endParaRPr lang="en-US"/>
        </a:p>
      </dgm:t>
    </dgm:pt>
    <dgm:pt modelId="{43A3CCB0-DB7F-4B04-B0B0-D56819A4BDA4}" type="sibTrans" cxnId="{573383E4-3DF4-42D4-9FC6-2904D8CB39C3}">
      <dgm:prSet/>
      <dgm:spPr/>
      <dgm:t>
        <a:bodyPr/>
        <a:lstStyle/>
        <a:p>
          <a:endParaRPr lang="en-US"/>
        </a:p>
      </dgm:t>
    </dgm:pt>
    <dgm:pt modelId="{877761FA-4906-439B-AEE8-C8F41FA1D6E0}">
      <dgm:prSet/>
      <dgm:spPr/>
      <dgm:t>
        <a:bodyPr/>
        <a:lstStyle/>
        <a:p>
          <a:r>
            <a:rPr lang="en-US" dirty="0"/>
            <a:t>Timing (prior to insurance bound/retro date)</a:t>
          </a:r>
        </a:p>
      </dgm:t>
    </dgm:pt>
    <dgm:pt modelId="{2332E74D-82EA-4A07-8057-8AE29D6E508A}" type="parTrans" cxnId="{0DDA747B-D0D3-4199-9651-3C0CE2D52848}">
      <dgm:prSet/>
      <dgm:spPr/>
      <dgm:t>
        <a:bodyPr/>
        <a:lstStyle/>
        <a:p>
          <a:endParaRPr lang="en-US"/>
        </a:p>
      </dgm:t>
    </dgm:pt>
    <dgm:pt modelId="{FA562C4A-C469-4348-A727-B4108416D594}" type="sibTrans" cxnId="{0DDA747B-D0D3-4199-9651-3C0CE2D52848}">
      <dgm:prSet/>
      <dgm:spPr/>
      <dgm:t>
        <a:bodyPr/>
        <a:lstStyle/>
        <a:p>
          <a:endParaRPr lang="en-US"/>
        </a:p>
      </dgm:t>
    </dgm:pt>
    <dgm:pt modelId="{2FEBB1EC-E030-44EE-992C-F598DD3F6509}" type="pres">
      <dgm:prSet presAssocID="{BB954A02-D684-4EDE-94B3-09BE457E19FF}" presName="diagram" presStyleCnt="0">
        <dgm:presLayoutVars>
          <dgm:dir/>
          <dgm:resizeHandles val="exact"/>
        </dgm:presLayoutVars>
      </dgm:prSet>
      <dgm:spPr/>
    </dgm:pt>
    <dgm:pt modelId="{4A9229BD-10EF-41E8-87B4-FD7DA7D93B76}" type="pres">
      <dgm:prSet presAssocID="{17BF5489-AE49-4D5C-8FA7-FB4BC3AED2EA}" presName="node" presStyleLbl="node1" presStyleIdx="0" presStyleCnt="3">
        <dgm:presLayoutVars>
          <dgm:bulletEnabled val="1"/>
        </dgm:presLayoutVars>
      </dgm:prSet>
      <dgm:spPr/>
    </dgm:pt>
    <dgm:pt modelId="{F29B5B67-CB3F-4DD8-B10C-F0696593033E}" type="pres">
      <dgm:prSet presAssocID="{45D16029-A1E6-4C48-9D86-D9F81745CE72}" presName="sibTrans" presStyleCnt="0"/>
      <dgm:spPr/>
    </dgm:pt>
    <dgm:pt modelId="{9176F7B3-2366-44D7-9FF0-EEF40D716DA7}" type="pres">
      <dgm:prSet presAssocID="{D5B337DF-B04E-4F2A-A58E-8FBF10232700}" presName="node" presStyleLbl="node1" presStyleIdx="1" presStyleCnt="3">
        <dgm:presLayoutVars>
          <dgm:bulletEnabled val="1"/>
        </dgm:presLayoutVars>
      </dgm:prSet>
      <dgm:spPr/>
    </dgm:pt>
    <dgm:pt modelId="{702F56CF-E39F-4144-B1DD-ACE0D6FB3C09}" type="pres">
      <dgm:prSet presAssocID="{43A3CCB0-DB7F-4B04-B0B0-D56819A4BDA4}" presName="sibTrans" presStyleCnt="0"/>
      <dgm:spPr/>
    </dgm:pt>
    <dgm:pt modelId="{32563FB9-F723-412B-A894-95AF5BF02F84}" type="pres">
      <dgm:prSet presAssocID="{877761FA-4906-439B-AEE8-C8F41FA1D6E0}" presName="node" presStyleLbl="node1" presStyleIdx="2" presStyleCnt="3">
        <dgm:presLayoutVars>
          <dgm:bulletEnabled val="1"/>
        </dgm:presLayoutVars>
      </dgm:prSet>
      <dgm:spPr/>
    </dgm:pt>
  </dgm:ptLst>
  <dgm:cxnLst>
    <dgm:cxn modelId="{B376FB1E-EAD2-4B58-8B76-314F0943417D}" srcId="{BB954A02-D684-4EDE-94B3-09BE457E19FF}" destId="{17BF5489-AE49-4D5C-8FA7-FB4BC3AED2EA}" srcOrd="0" destOrd="0" parTransId="{DCA786FE-71B8-40D3-9E98-3FF1D209A6AA}" sibTransId="{45D16029-A1E6-4C48-9D86-D9F81745CE72}"/>
    <dgm:cxn modelId="{774E8C5D-0B7F-46C1-9635-DFACE034FECF}" type="presOf" srcId="{877761FA-4906-439B-AEE8-C8F41FA1D6E0}" destId="{32563FB9-F723-412B-A894-95AF5BF02F84}" srcOrd="0" destOrd="0" presId="urn:microsoft.com/office/officeart/2005/8/layout/default"/>
    <dgm:cxn modelId="{E97EC261-BA98-47AD-80BE-0D8C910E3C4C}" type="presOf" srcId="{D5B337DF-B04E-4F2A-A58E-8FBF10232700}" destId="{9176F7B3-2366-44D7-9FF0-EEF40D716DA7}" srcOrd="0" destOrd="0" presId="urn:microsoft.com/office/officeart/2005/8/layout/default"/>
    <dgm:cxn modelId="{0DDA747B-D0D3-4199-9651-3C0CE2D52848}" srcId="{BB954A02-D684-4EDE-94B3-09BE457E19FF}" destId="{877761FA-4906-439B-AEE8-C8F41FA1D6E0}" srcOrd="2" destOrd="0" parTransId="{2332E74D-82EA-4A07-8057-8AE29D6E508A}" sibTransId="{FA562C4A-C469-4348-A727-B4108416D594}"/>
    <dgm:cxn modelId="{973F0B8F-6993-4173-BEF8-4ED74BA2DFFA}" type="presOf" srcId="{17BF5489-AE49-4D5C-8FA7-FB4BC3AED2EA}" destId="{4A9229BD-10EF-41E8-87B4-FD7DA7D93B76}" srcOrd="0" destOrd="0" presId="urn:microsoft.com/office/officeart/2005/8/layout/default"/>
    <dgm:cxn modelId="{8F9AD199-809D-4A1A-8440-8BFF3A401940}" type="presOf" srcId="{BB954A02-D684-4EDE-94B3-09BE457E19FF}" destId="{2FEBB1EC-E030-44EE-992C-F598DD3F6509}" srcOrd="0" destOrd="0" presId="urn:microsoft.com/office/officeart/2005/8/layout/default"/>
    <dgm:cxn modelId="{573383E4-3DF4-42D4-9FC6-2904D8CB39C3}" srcId="{BB954A02-D684-4EDE-94B3-09BE457E19FF}" destId="{D5B337DF-B04E-4F2A-A58E-8FBF10232700}" srcOrd="1" destOrd="0" parTransId="{42F90BBF-B153-4384-A355-7820F6BFDC8D}" sibTransId="{43A3CCB0-DB7F-4B04-B0B0-D56819A4BDA4}"/>
    <dgm:cxn modelId="{CE473BEA-A669-4DA3-B24B-15128990D376}" type="presParOf" srcId="{2FEBB1EC-E030-44EE-992C-F598DD3F6509}" destId="{4A9229BD-10EF-41E8-87B4-FD7DA7D93B76}" srcOrd="0" destOrd="0" presId="urn:microsoft.com/office/officeart/2005/8/layout/default"/>
    <dgm:cxn modelId="{295C1AED-3265-4C98-8F17-7F6695634359}" type="presParOf" srcId="{2FEBB1EC-E030-44EE-992C-F598DD3F6509}" destId="{F29B5B67-CB3F-4DD8-B10C-F0696593033E}" srcOrd="1" destOrd="0" presId="urn:microsoft.com/office/officeart/2005/8/layout/default"/>
    <dgm:cxn modelId="{88B0C709-96C8-4A27-8B2D-C74431BEED1F}" type="presParOf" srcId="{2FEBB1EC-E030-44EE-992C-F598DD3F6509}" destId="{9176F7B3-2366-44D7-9FF0-EEF40D716DA7}" srcOrd="2" destOrd="0" presId="urn:microsoft.com/office/officeart/2005/8/layout/default"/>
    <dgm:cxn modelId="{4C066B00-6C0D-49E8-B9FD-67A3C4262593}" type="presParOf" srcId="{2FEBB1EC-E030-44EE-992C-F598DD3F6509}" destId="{702F56CF-E39F-4144-B1DD-ACE0D6FB3C09}" srcOrd="3" destOrd="0" presId="urn:microsoft.com/office/officeart/2005/8/layout/default"/>
    <dgm:cxn modelId="{ACF6F6C8-C256-43DA-8F89-5F24D708CE6E}" type="presParOf" srcId="{2FEBB1EC-E030-44EE-992C-F598DD3F6509}" destId="{32563FB9-F723-412B-A894-95AF5BF02F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EDDD9-76F2-4258-85E5-31FEFD59134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9D862F-42B1-45A5-AED2-2D5CDFEB3F31}">
      <dgm:prSet/>
      <dgm:spPr/>
      <dgm:t>
        <a:bodyPr/>
        <a:lstStyle/>
        <a:p>
          <a:r>
            <a:rPr lang="en-US" dirty="0"/>
            <a:t>Employee Dishonesty $50,000</a:t>
          </a:r>
        </a:p>
      </dgm:t>
    </dgm:pt>
    <dgm:pt modelId="{6189443E-55F9-4128-A3B2-36F072B491F3}" type="parTrans" cxnId="{9C85CCC2-A955-4675-B668-D0D2967630A8}">
      <dgm:prSet/>
      <dgm:spPr/>
      <dgm:t>
        <a:bodyPr/>
        <a:lstStyle/>
        <a:p>
          <a:endParaRPr lang="en-US"/>
        </a:p>
      </dgm:t>
    </dgm:pt>
    <dgm:pt modelId="{D0EBFD55-5D08-4281-827E-A17656D96063}" type="sibTrans" cxnId="{9C85CCC2-A955-4675-B668-D0D2967630A8}">
      <dgm:prSet/>
      <dgm:spPr/>
      <dgm:t>
        <a:bodyPr/>
        <a:lstStyle/>
        <a:p>
          <a:endParaRPr lang="en-US"/>
        </a:p>
      </dgm:t>
    </dgm:pt>
    <dgm:pt modelId="{60D5A0D3-F9A6-4307-8242-91EFC0A2ADA9}">
      <dgm:prSet/>
      <dgm:spPr/>
      <dgm:t>
        <a:bodyPr/>
        <a:lstStyle/>
        <a:p>
          <a:r>
            <a:rPr lang="en-US" dirty="0"/>
            <a:t>Theft, Robbery or burglary $25,000</a:t>
          </a:r>
        </a:p>
      </dgm:t>
    </dgm:pt>
    <dgm:pt modelId="{490F4E3F-636B-4A5E-9D5D-9F5F93A53E49}" type="parTrans" cxnId="{C3A13BFC-1DAD-4D9D-BC83-4201AB729F0C}">
      <dgm:prSet/>
      <dgm:spPr/>
      <dgm:t>
        <a:bodyPr/>
        <a:lstStyle/>
        <a:p>
          <a:endParaRPr lang="en-US"/>
        </a:p>
      </dgm:t>
    </dgm:pt>
    <dgm:pt modelId="{510D944A-90DC-4E60-9DA5-E334029F53CF}" type="sibTrans" cxnId="{C3A13BFC-1DAD-4D9D-BC83-4201AB729F0C}">
      <dgm:prSet/>
      <dgm:spPr/>
      <dgm:t>
        <a:bodyPr/>
        <a:lstStyle/>
        <a:p>
          <a:endParaRPr lang="en-US"/>
        </a:p>
      </dgm:t>
    </dgm:pt>
    <dgm:pt modelId="{7BAEA51A-41DD-46EE-B390-9B494A3D2E99}">
      <dgm:prSet/>
      <dgm:spPr/>
      <dgm:t>
        <a:bodyPr/>
        <a:lstStyle/>
        <a:p>
          <a:r>
            <a:rPr lang="en-US" dirty="0"/>
            <a:t>Fraud $25,000, including computer fraud (phishing, funds transfer fraud, forgery, counterfeit)</a:t>
          </a:r>
        </a:p>
      </dgm:t>
    </dgm:pt>
    <dgm:pt modelId="{342C1BC1-AEBF-49BC-965E-4CE575B9F8CF}" type="parTrans" cxnId="{65116E53-1B88-452D-BCCB-D370CDE8F2D8}">
      <dgm:prSet/>
      <dgm:spPr/>
      <dgm:t>
        <a:bodyPr/>
        <a:lstStyle/>
        <a:p>
          <a:endParaRPr lang="en-US"/>
        </a:p>
      </dgm:t>
    </dgm:pt>
    <dgm:pt modelId="{1D637E52-6EF7-4D19-BDB9-C6734E67BDE8}" type="sibTrans" cxnId="{65116E53-1B88-452D-BCCB-D370CDE8F2D8}">
      <dgm:prSet/>
      <dgm:spPr/>
      <dgm:t>
        <a:bodyPr/>
        <a:lstStyle/>
        <a:p>
          <a:endParaRPr lang="en-US"/>
        </a:p>
      </dgm:t>
    </dgm:pt>
    <dgm:pt modelId="{AC071F59-3C82-4945-9F17-C50050A6F67C}">
      <dgm:prSet/>
      <dgm:spPr/>
      <dgm:t>
        <a:bodyPr/>
        <a:lstStyle/>
        <a:p>
          <a:r>
            <a:rPr lang="en-US" dirty="0"/>
            <a:t>Expenses $10,000</a:t>
          </a:r>
        </a:p>
      </dgm:t>
    </dgm:pt>
    <dgm:pt modelId="{372E1CA0-75BC-44A6-AF81-32D37BABA1B4}" type="parTrans" cxnId="{1604E7DE-E027-4D3C-9999-10E4E76B3224}">
      <dgm:prSet/>
      <dgm:spPr/>
      <dgm:t>
        <a:bodyPr/>
        <a:lstStyle/>
        <a:p>
          <a:endParaRPr lang="en-US"/>
        </a:p>
      </dgm:t>
    </dgm:pt>
    <dgm:pt modelId="{0D2F964D-69E5-4E90-9218-34FC8EDA77FD}" type="sibTrans" cxnId="{1604E7DE-E027-4D3C-9999-10E4E76B3224}">
      <dgm:prSet/>
      <dgm:spPr/>
      <dgm:t>
        <a:bodyPr/>
        <a:lstStyle/>
        <a:p>
          <a:endParaRPr lang="en-US"/>
        </a:p>
      </dgm:t>
    </dgm:pt>
    <dgm:pt modelId="{8FD268BC-1D79-4EDD-87EE-1B112F2AB4CE}" type="pres">
      <dgm:prSet presAssocID="{F80EDDD9-76F2-4258-85E5-31FEFD59134A}" presName="matrix" presStyleCnt="0">
        <dgm:presLayoutVars>
          <dgm:chMax val="1"/>
          <dgm:dir/>
          <dgm:resizeHandles val="exact"/>
        </dgm:presLayoutVars>
      </dgm:prSet>
      <dgm:spPr/>
    </dgm:pt>
    <dgm:pt modelId="{62C6F97A-6864-4A85-B089-18FDF78FA1FF}" type="pres">
      <dgm:prSet presAssocID="{F80EDDD9-76F2-4258-85E5-31FEFD59134A}" presName="diamond" presStyleLbl="bgShp" presStyleIdx="0" presStyleCnt="1"/>
      <dgm:spPr/>
    </dgm:pt>
    <dgm:pt modelId="{F61503CA-68A6-498B-8396-BF5EE1DE38C7}" type="pres">
      <dgm:prSet presAssocID="{F80EDDD9-76F2-4258-85E5-31FEFD59134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94D6BB-957B-4AF0-A596-EA2F29E27257}" type="pres">
      <dgm:prSet presAssocID="{F80EDDD9-76F2-4258-85E5-31FEFD59134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80ECBE-379B-4D79-A053-95CE0C71EE60}" type="pres">
      <dgm:prSet presAssocID="{F80EDDD9-76F2-4258-85E5-31FEFD59134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DB5523-969D-4494-ACEB-EC7780D6373C}" type="pres">
      <dgm:prSet presAssocID="{F80EDDD9-76F2-4258-85E5-31FEFD59134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43A86C-E695-4B7B-BA26-64D73AEB91D8}" type="presOf" srcId="{60D5A0D3-F9A6-4307-8242-91EFC0A2ADA9}" destId="{B994D6BB-957B-4AF0-A596-EA2F29E27257}" srcOrd="0" destOrd="0" presId="urn:microsoft.com/office/officeart/2005/8/layout/matrix3"/>
    <dgm:cxn modelId="{05DF4C52-CA7E-4050-80F9-8E8C1B5CB7CB}" type="presOf" srcId="{AC071F59-3C82-4945-9F17-C50050A6F67C}" destId="{3BDB5523-969D-4494-ACEB-EC7780D6373C}" srcOrd="0" destOrd="0" presId="urn:microsoft.com/office/officeart/2005/8/layout/matrix3"/>
    <dgm:cxn modelId="{65116E53-1B88-452D-BCCB-D370CDE8F2D8}" srcId="{F80EDDD9-76F2-4258-85E5-31FEFD59134A}" destId="{7BAEA51A-41DD-46EE-B390-9B494A3D2E99}" srcOrd="2" destOrd="0" parTransId="{342C1BC1-AEBF-49BC-965E-4CE575B9F8CF}" sibTransId="{1D637E52-6EF7-4D19-BDB9-C6734E67BDE8}"/>
    <dgm:cxn modelId="{9CCA90A8-CBCB-4621-B226-14157C01D066}" type="presOf" srcId="{7BAEA51A-41DD-46EE-B390-9B494A3D2E99}" destId="{6880ECBE-379B-4D79-A053-95CE0C71EE60}" srcOrd="0" destOrd="0" presId="urn:microsoft.com/office/officeart/2005/8/layout/matrix3"/>
    <dgm:cxn modelId="{D433F9B4-34E6-4510-AA40-66698E556979}" type="presOf" srcId="{219D862F-42B1-45A5-AED2-2D5CDFEB3F31}" destId="{F61503CA-68A6-498B-8396-BF5EE1DE38C7}" srcOrd="0" destOrd="0" presId="urn:microsoft.com/office/officeart/2005/8/layout/matrix3"/>
    <dgm:cxn modelId="{9C85CCC2-A955-4675-B668-D0D2967630A8}" srcId="{F80EDDD9-76F2-4258-85E5-31FEFD59134A}" destId="{219D862F-42B1-45A5-AED2-2D5CDFEB3F31}" srcOrd="0" destOrd="0" parTransId="{6189443E-55F9-4128-A3B2-36F072B491F3}" sibTransId="{D0EBFD55-5D08-4281-827E-A17656D96063}"/>
    <dgm:cxn modelId="{1604E7DE-E027-4D3C-9999-10E4E76B3224}" srcId="{F80EDDD9-76F2-4258-85E5-31FEFD59134A}" destId="{AC071F59-3C82-4945-9F17-C50050A6F67C}" srcOrd="3" destOrd="0" parTransId="{372E1CA0-75BC-44A6-AF81-32D37BABA1B4}" sibTransId="{0D2F964D-69E5-4E90-9218-34FC8EDA77FD}"/>
    <dgm:cxn modelId="{09A759E6-A713-4D3A-833D-9E9641CC66FB}" type="presOf" srcId="{F80EDDD9-76F2-4258-85E5-31FEFD59134A}" destId="{8FD268BC-1D79-4EDD-87EE-1B112F2AB4CE}" srcOrd="0" destOrd="0" presId="urn:microsoft.com/office/officeart/2005/8/layout/matrix3"/>
    <dgm:cxn modelId="{C3A13BFC-1DAD-4D9D-BC83-4201AB729F0C}" srcId="{F80EDDD9-76F2-4258-85E5-31FEFD59134A}" destId="{60D5A0D3-F9A6-4307-8242-91EFC0A2ADA9}" srcOrd="1" destOrd="0" parTransId="{490F4E3F-636B-4A5E-9D5D-9F5F93A53E49}" sibTransId="{510D944A-90DC-4E60-9DA5-E334029F53CF}"/>
    <dgm:cxn modelId="{28E7C903-15B7-484E-B791-6A514DE70740}" type="presParOf" srcId="{8FD268BC-1D79-4EDD-87EE-1B112F2AB4CE}" destId="{62C6F97A-6864-4A85-B089-18FDF78FA1FF}" srcOrd="0" destOrd="0" presId="urn:microsoft.com/office/officeart/2005/8/layout/matrix3"/>
    <dgm:cxn modelId="{A70149A5-1476-4BE8-87CF-FFCEF20A8906}" type="presParOf" srcId="{8FD268BC-1D79-4EDD-87EE-1B112F2AB4CE}" destId="{F61503CA-68A6-498B-8396-BF5EE1DE38C7}" srcOrd="1" destOrd="0" presId="urn:microsoft.com/office/officeart/2005/8/layout/matrix3"/>
    <dgm:cxn modelId="{6DE3F090-6A6B-4449-A137-0DA6DA20ED50}" type="presParOf" srcId="{8FD268BC-1D79-4EDD-87EE-1B112F2AB4CE}" destId="{B994D6BB-957B-4AF0-A596-EA2F29E27257}" srcOrd="2" destOrd="0" presId="urn:microsoft.com/office/officeart/2005/8/layout/matrix3"/>
    <dgm:cxn modelId="{797B6962-3600-4C18-914C-9765D84834C0}" type="presParOf" srcId="{8FD268BC-1D79-4EDD-87EE-1B112F2AB4CE}" destId="{6880ECBE-379B-4D79-A053-95CE0C71EE60}" srcOrd="3" destOrd="0" presId="urn:microsoft.com/office/officeart/2005/8/layout/matrix3"/>
    <dgm:cxn modelId="{2409AFFC-BF4E-4FD3-950E-5938ECD6E356}" type="presParOf" srcId="{8FD268BC-1D79-4EDD-87EE-1B112F2AB4CE}" destId="{3BDB5523-969D-4494-ACEB-EC7780D637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91195B-43FF-4385-8272-3ED5489650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26295C-653D-424D-B534-C4B9C1C9ED4A}">
      <dgm:prSet/>
      <dgm:spPr/>
      <dgm:t>
        <a:bodyPr/>
        <a:lstStyle/>
        <a:p>
          <a:r>
            <a:rPr lang="en-US" dirty="0"/>
            <a:t>As per individual Member Certificates of Insurance.</a:t>
          </a:r>
        </a:p>
      </dgm:t>
    </dgm:pt>
    <dgm:pt modelId="{7ED6B47B-C73E-4C34-A1D2-98E6A9D36BBF}" type="parTrans" cxnId="{3CC8D029-4DCB-4B32-848A-8E40FE9E56EB}">
      <dgm:prSet/>
      <dgm:spPr/>
      <dgm:t>
        <a:bodyPr/>
        <a:lstStyle/>
        <a:p>
          <a:endParaRPr lang="en-US"/>
        </a:p>
      </dgm:t>
    </dgm:pt>
    <dgm:pt modelId="{EBED5129-A36C-49E8-878E-1D6F74884204}" type="sibTrans" cxnId="{3CC8D029-4DCB-4B32-848A-8E40FE9E56EB}">
      <dgm:prSet/>
      <dgm:spPr/>
      <dgm:t>
        <a:bodyPr/>
        <a:lstStyle/>
        <a:p>
          <a:endParaRPr lang="en-US"/>
        </a:p>
      </dgm:t>
    </dgm:pt>
    <dgm:pt modelId="{A679C9D7-AB67-498E-8CC4-E848FEB31ED1}">
      <dgm:prSet/>
      <dgm:spPr/>
      <dgm:t>
        <a:bodyPr/>
        <a:lstStyle/>
        <a:p>
          <a:r>
            <a:rPr lang="en-US" dirty="0"/>
            <a:t>If you have buildings, contents or equipment that requires insurance coverage, we need to know about it.</a:t>
          </a:r>
        </a:p>
      </dgm:t>
    </dgm:pt>
    <dgm:pt modelId="{6145D591-FD32-4812-B03E-0AF74E6DF063}" type="parTrans" cxnId="{264E8A70-60B0-4998-B619-EFA44E051225}">
      <dgm:prSet/>
      <dgm:spPr/>
      <dgm:t>
        <a:bodyPr/>
        <a:lstStyle/>
        <a:p>
          <a:endParaRPr lang="en-US"/>
        </a:p>
      </dgm:t>
    </dgm:pt>
    <dgm:pt modelId="{8D992133-1EC8-4583-B24D-456FC749F5A5}" type="sibTrans" cxnId="{264E8A70-60B0-4998-B619-EFA44E051225}">
      <dgm:prSet/>
      <dgm:spPr/>
      <dgm:t>
        <a:bodyPr/>
        <a:lstStyle/>
        <a:p>
          <a:endParaRPr lang="en-US"/>
        </a:p>
      </dgm:t>
    </dgm:pt>
    <dgm:pt modelId="{137D92F5-130E-4830-9B54-A14ED7CAD2A8}">
      <dgm:prSet/>
      <dgm:spPr/>
      <dgm:t>
        <a:bodyPr/>
        <a:lstStyle/>
        <a:p>
          <a:r>
            <a:rPr lang="en-US" dirty="0"/>
            <a:t>Property Deductible $1,000 (Replacement Cost)</a:t>
          </a:r>
        </a:p>
      </dgm:t>
    </dgm:pt>
    <dgm:pt modelId="{5477F21E-3DF2-4810-8BF3-2730BD7697F3}" type="parTrans" cxnId="{EA2B5F43-97E1-46F3-B430-45066F3FBF3A}">
      <dgm:prSet/>
      <dgm:spPr/>
      <dgm:t>
        <a:bodyPr/>
        <a:lstStyle/>
        <a:p>
          <a:endParaRPr lang="en-US"/>
        </a:p>
      </dgm:t>
    </dgm:pt>
    <dgm:pt modelId="{F2142BCF-9084-479C-B1E6-110DB07D9DA3}" type="sibTrans" cxnId="{EA2B5F43-97E1-46F3-B430-45066F3FBF3A}">
      <dgm:prSet/>
      <dgm:spPr/>
      <dgm:t>
        <a:bodyPr/>
        <a:lstStyle/>
        <a:p>
          <a:endParaRPr lang="en-US"/>
        </a:p>
      </dgm:t>
    </dgm:pt>
    <dgm:pt modelId="{19E72D88-5CA3-4959-A8DF-AABA37B1522F}">
      <dgm:prSet/>
      <dgm:spPr/>
      <dgm:t>
        <a:bodyPr/>
        <a:lstStyle/>
        <a:p>
          <a:r>
            <a:rPr lang="en-US" dirty="0"/>
            <a:t>Property Floater Deductible $2,500 (Actual Cash Value)</a:t>
          </a:r>
        </a:p>
      </dgm:t>
    </dgm:pt>
    <dgm:pt modelId="{752736CC-1358-48B8-A5C5-53AE46C1860E}" type="parTrans" cxnId="{94B1451D-537D-457F-BE18-5500B82660EB}">
      <dgm:prSet/>
      <dgm:spPr/>
      <dgm:t>
        <a:bodyPr/>
        <a:lstStyle/>
        <a:p>
          <a:endParaRPr lang="en-US"/>
        </a:p>
      </dgm:t>
    </dgm:pt>
    <dgm:pt modelId="{B510F76B-CA10-4CEA-A68D-22299BF679CF}" type="sibTrans" cxnId="{94B1451D-537D-457F-BE18-5500B82660EB}">
      <dgm:prSet/>
      <dgm:spPr/>
      <dgm:t>
        <a:bodyPr/>
        <a:lstStyle/>
        <a:p>
          <a:endParaRPr lang="en-US"/>
        </a:p>
      </dgm:t>
    </dgm:pt>
    <dgm:pt modelId="{78FEFCE5-DB24-40E3-BA14-0B2AD52AFA56}" type="pres">
      <dgm:prSet presAssocID="{1091195B-43FF-4385-8272-3ED5489650F4}" presName="root" presStyleCnt="0">
        <dgm:presLayoutVars>
          <dgm:dir/>
          <dgm:resizeHandles val="exact"/>
        </dgm:presLayoutVars>
      </dgm:prSet>
      <dgm:spPr/>
    </dgm:pt>
    <dgm:pt modelId="{BABE07DA-EA45-4F19-9370-25E690978DC3}" type="pres">
      <dgm:prSet presAssocID="{A026295C-653D-424D-B534-C4B9C1C9ED4A}" presName="compNode" presStyleCnt="0"/>
      <dgm:spPr/>
    </dgm:pt>
    <dgm:pt modelId="{01291E20-2B7F-40D8-B88F-71D1A235F14A}" type="pres">
      <dgm:prSet presAssocID="{A026295C-653D-424D-B534-C4B9C1C9ED4A}" presName="bgRect" presStyleLbl="bgShp" presStyleIdx="0" presStyleCnt="4"/>
      <dgm:spPr/>
    </dgm:pt>
    <dgm:pt modelId="{2C282E11-3EE8-4C24-986E-F6EE9AFE2856}" type="pres">
      <dgm:prSet presAssocID="{A026295C-653D-424D-B534-C4B9C1C9ED4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D125F19-8451-459D-98DE-429A7682D146}" type="pres">
      <dgm:prSet presAssocID="{A026295C-653D-424D-B534-C4B9C1C9ED4A}" presName="spaceRect" presStyleCnt="0"/>
      <dgm:spPr/>
    </dgm:pt>
    <dgm:pt modelId="{E7326F30-64CE-4700-8DDA-BFAE03CB04C9}" type="pres">
      <dgm:prSet presAssocID="{A026295C-653D-424D-B534-C4B9C1C9ED4A}" presName="parTx" presStyleLbl="revTx" presStyleIdx="0" presStyleCnt="4">
        <dgm:presLayoutVars>
          <dgm:chMax val="0"/>
          <dgm:chPref val="0"/>
        </dgm:presLayoutVars>
      </dgm:prSet>
      <dgm:spPr/>
    </dgm:pt>
    <dgm:pt modelId="{0D381D77-6DD9-4315-BD52-F6D8B3DE7A1C}" type="pres">
      <dgm:prSet presAssocID="{EBED5129-A36C-49E8-878E-1D6F74884204}" presName="sibTrans" presStyleCnt="0"/>
      <dgm:spPr/>
    </dgm:pt>
    <dgm:pt modelId="{B2D540E7-A8B5-41B9-880F-72BFE02D7405}" type="pres">
      <dgm:prSet presAssocID="{A679C9D7-AB67-498E-8CC4-E848FEB31ED1}" presName="compNode" presStyleCnt="0"/>
      <dgm:spPr/>
    </dgm:pt>
    <dgm:pt modelId="{B3D3D903-E072-4FA4-8812-CF2313D54643}" type="pres">
      <dgm:prSet presAssocID="{A679C9D7-AB67-498E-8CC4-E848FEB31ED1}" presName="bgRect" presStyleLbl="bgShp" presStyleIdx="1" presStyleCnt="4"/>
      <dgm:spPr/>
    </dgm:pt>
    <dgm:pt modelId="{441F0E9A-8570-4FCE-90F3-D31AF3C88692}" type="pres">
      <dgm:prSet presAssocID="{A679C9D7-AB67-498E-8CC4-E848FEB31E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22235F6-19BC-4C0F-8FC9-3842C793E226}" type="pres">
      <dgm:prSet presAssocID="{A679C9D7-AB67-498E-8CC4-E848FEB31ED1}" presName="spaceRect" presStyleCnt="0"/>
      <dgm:spPr/>
    </dgm:pt>
    <dgm:pt modelId="{95499C5F-0F85-4824-8048-3EDBF0284247}" type="pres">
      <dgm:prSet presAssocID="{A679C9D7-AB67-498E-8CC4-E848FEB31ED1}" presName="parTx" presStyleLbl="revTx" presStyleIdx="1" presStyleCnt="4">
        <dgm:presLayoutVars>
          <dgm:chMax val="0"/>
          <dgm:chPref val="0"/>
        </dgm:presLayoutVars>
      </dgm:prSet>
      <dgm:spPr/>
    </dgm:pt>
    <dgm:pt modelId="{AF210B72-0442-4352-9B08-E95821EBC17D}" type="pres">
      <dgm:prSet presAssocID="{8D992133-1EC8-4583-B24D-456FC749F5A5}" presName="sibTrans" presStyleCnt="0"/>
      <dgm:spPr/>
    </dgm:pt>
    <dgm:pt modelId="{603FD7F7-9377-4CE6-B334-BE694A707659}" type="pres">
      <dgm:prSet presAssocID="{137D92F5-130E-4830-9B54-A14ED7CAD2A8}" presName="compNode" presStyleCnt="0"/>
      <dgm:spPr/>
    </dgm:pt>
    <dgm:pt modelId="{594BD009-AFA1-4842-9D21-2B25905E5573}" type="pres">
      <dgm:prSet presAssocID="{137D92F5-130E-4830-9B54-A14ED7CAD2A8}" presName="bgRect" presStyleLbl="bgShp" presStyleIdx="2" presStyleCnt="4"/>
      <dgm:spPr/>
    </dgm:pt>
    <dgm:pt modelId="{319CFA12-EC8D-4D53-8E61-FD651112F096}" type="pres">
      <dgm:prSet presAssocID="{137D92F5-130E-4830-9B54-A14ED7CAD2A8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04DA47-3B34-443B-9ADD-E4E4605C6C6A}" type="pres">
      <dgm:prSet presAssocID="{137D92F5-130E-4830-9B54-A14ED7CAD2A8}" presName="spaceRect" presStyleCnt="0"/>
      <dgm:spPr/>
    </dgm:pt>
    <dgm:pt modelId="{A0A290BF-E41F-4761-BCB0-AEF9498D6C58}" type="pres">
      <dgm:prSet presAssocID="{137D92F5-130E-4830-9B54-A14ED7CAD2A8}" presName="parTx" presStyleLbl="revTx" presStyleIdx="2" presStyleCnt="4">
        <dgm:presLayoutVars>
          <dgm:chMax val="0"/>
          <dgm:chPref val="0"/>
        </dgm:presLayoutVars>
      </dgm:prSet>
      <dgm:spPr/>
    </dgm:pt>
    <dgm:pt modelId="{AED3AB3D-9F47-4686-AB1B-AEDEB52DB791}" type="pres">
      <dgm:prSet presAssocID="{F2142BCF-9084-479C-B1E6-110DB07D9DA3}" presName="sibTrans" presStyleCnt="0"/>
      <dgm:spPr/>
    </dgm:pt>
    <dgm:pt modelId="{6EB079C5-6AF3-4E82-941A-9F5D0E367438}" type="pres">
      <dgm:prSet presAssocID="{19E72D88-5CA3-4959-A8DF-AABA37B1522F}" presName="compNode" presStyleCnt="0"/>
      <dgm:spPr/>
    </dgm:pt>
    <dgm:pt modelId="{5555A31E-1EB1-468C-B4FE-6944C5A81416}" type="pres">
      <dgm:prSet presAssocID="{19E72D88-5CA3-4959-A8DF-AABA37B1522F}" presName="bgRect" presStyleLbl="bgShp" presStyleIdx="3" presStyleCnt="4"/>
      <dgm:spPr/>
    </dgm:pt>
    <dgm:pt modelId="{DDA0E607-7E2E-47EB-BCF6-0EC242AC1EF2}" type="pres">
      <dgm:prSet presAssocID="{19E72D88-5CA3-4959-A8DF-AABA37B1522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1D64C9E-AC48-4D4B-A56E-B6C7BFFBED2F}" type="pres">
      <dgm:prSet presAssocID="{19E72D88-5CA3-4959-A8DF-AABA37B1522F}" presName="spaceRect" presStyleCnt="0"/>
      <dgm:spPr/>
    </dgm:pt>
    <dgm:pt modelId="{8134055A-4417-4B37-8305-CF148671EEAA}" type="pres">
      <dgm:prSet presAssocID="{19E72D88-5CA3-4959-A8DF-AABA37B1522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4B1451D-537D-457F-BE18-5500B82660EB}" srcId="{1091195B-43FF-4385-8272-3ED5489650F4}" destId="{19E72D88-5CA3-4959-A8DF-AABA37B1522F}" srcOrd="3" destOrd="0" parTransId="{752736CC-1358-48B8-A5C5-53AE46C1860E}" sibTransId="{B510F76B-CA10-4CEA-A68D-22299BF679CF}"/>
    <dgm:cxn modelId="{3CC8D029-4DCB-4B32-848A-8E40FE9E56EB}" srcId="{1091195B-43FF-4385-8272-3ED5489650F4}" destId="{A026295C-653D-424D-B534-C4B9C1C9ED4A}" srcOrd="0" destOrd="0" parTransId="{7ED6B47B-C73E-4C34-A1D2-98E6A9D36BBF}" sibTransId="{EBED5129-A36C-49E8-878E-1D6F74884204}"/>
    <dgm:cxn modelId="{BF7BCB2F-4BF9-403E-B672-51472A587F14}" type="presOf" srcId="{1091195B-43FF-4385-8272-3ED5489650F4}" destId="{78FEFCE5-DB24-40E3-BA14-0B2AD52AFA56}" srcOrd="0" destOrd="0" presId="urn:microsoft.com/office/officeart/2018/2/layout/IconVerticalSolidList"/>
    <dgm:cxn modelId="{D8F60C32-672A-4863-8476-E0CD6F8F259D}" type="presOf" srcId="{19E72D88-5CA3-4959-A8DF-AABA37B1522F}" destId="{8134055A-4417-4B37-8305-CF148671EEAA}" srcOrd="0" destOrd="0" presId="urn:microsoft.com/office/officeart/2018/2/layout/IconVerticalSolidList"/>
    <dgm:cxn modelId="{EA2B5F43-97E1-46F3-B430-45066F3FBF3A}" srcId="{1091195B-43FF-4385-8272-3ED5489650F4}" destId="{137D92F5-130E-4830-9B54-A14ED7CAD2A8}" srcOrd="2" destOrd="0" parTransId="{5477F21E-3DF2-4810-8BF3-2730BD7697F3}" sibTransId="{F2142BCF-9084-479C-B1E6-110DB07D9DA3}"/>
    <dgm:cxn modelId="{264E8A70-60B0-4998-B619-EFA44E051225}" srcId="{1091195B-43FF-4385-8272-3ED5489650F4}" destId="{A679C9D7-AB67-498E-8CC4-E848FEB31ED1}" srcOrd="1" destOrd="0" parTransId="{6145D591-FD32-4812-B03E-0AF74E6DF063}" sibTransId="{8D992133-1EC8-4583-B24D-456FC749F5A5}"/>
    <dgm:cxn modelId="{D5D212BA-BB5F-467E-8EE2-C7C3E64F9E56}" type="presOf" srcId="{A679C9D7-AB67-498E-8CC4-E848FEB31ED1}" destId="{95499C5F-0F85-4824-8048-3EDBF0284247}" srcOrd="0" destOrd="0" presId="urn:microsoft.com/office/officeart/2018/2/layout/IconVerticalSolidList"/>
    <dgm:cxn modelId="{BEDC5CC0-4048-4332-ABFE-30916984A76A}" type="presOf" srcId="{137D92F5-130E-4830-9B54-A14ED7CAD2A8}" destId="{A0A290BF-E41F-4761-BCB0-AEF9498D6C58}" srcOrd="0" destOrd="0" presId="urn:microsoft.com/office/officeart/2018/2/layout/IconVerticalSolidList"/>
    <dgm:cxn modelId="{1077FBD9-7290-4591-86D5-9771F6FF9DE0}" type="presOf" srcId="{A026295C-653D-424D-B534-C4B9C1C9ED4A}" destId="{E7326F30-64CE-4700-8DDA-BFAE03CB04C9}" srcOrd="0" destOrd="0" presId="urn:microsoft.com/office/officeart/2018/2/layout/IconVerticalSolidList"/>
    <dgm:cxn modelId="{C155A2AB-3B3E-47FD-B8AC-003D9DAEA205}" type="presParOf" srcId="{78FEFCE5-DB24-40E3-BA14-0B2AD52AFA56}" destId="{BABE07DA-EA45-4F19-9370-25E690978DC3}" srcOrd="0" destOrd="0" presId="urn:microsoft.com/office/officeart/2018/2/layout/IconVerticalSolidList"/>
    <dgm:cxn modelId="{2D6B60EB-7461-408C-9106-E34B1ECF8A89}" type="presParOf" srcId="{BABE07DA-EA45-4F19-9370-25E690978DC3}" destId="{01291E20-2B7F-40D8-B88F-71D1A235F14A}" srcOrd="0" destOrd="0" presId="urn:microsoft.com/office/officeart/2018/2/layout/IconVerticalSolidList"/>
    <dgm:cxn modelId="{47F31682-8AE0-4A1B-8A8D-25937C6C90A0}" type="presParOf" srcId="{BABE07DA-EA45-4F19-9370-25E690978DC3}" destId="{2C282E11-3EE8-4C24-986E-F6EE9AFE2856}" srcOrd="1" destOrd="0" presId="urn:microsoft.com/office/officeart/2018/2/layout/IconVerticalSolidList"/>
    <dgm:cxn modelId="{8F427467-391A-4BCE-8BB5-0111B5B47162}" type="presParOf" srcId="{BABE07DA-EA45-4F19-9370-25E690978DC3}" destId="{ED125F19-8451-459D-98DE-429A7682D146}" srcOrd="2" destOrd="0" presId="urn:microsoft.com/office/officeart/2018/2/layout/IconVerticalSolidList"/>
    <dgm:cxn modelId="{A550A8FA-6859-4BEC-9B4B-2F90B3E65782}" type="presParOf" srcId="{BABE07DA-EA45-4F19-9370-25E690978DC3}" destId="{E7326F30-64CE-4700-8DDA-BFAE03CB04C9}" srcOrd="3" destOrd="0" presId="urn:microsoft.com/office/officeart/2018/2/layout/IconVerticalSolidList"/>
    <dgm:cxn modelId="{92BD96D4-0802-4714-8049-1A05684DF984}" type="presParOf" srcId="{78FEFCE5-DB24-40E3-BA14-0B2AD52AFA56}" destId="{0D381D77-6DD9-4315-BD52-F6D8B3DE7A1C}" srcOrd="1" destOrd="0" presId="urn:microsoft.com/office/officeart/2018/2/layout/IconVerticalSolidList"/>
    <dgm:cxn modelId="{312D7E2A-8658-472F-B545-F574CE80A218}" type="presParOf" srcId="{78FEFCE5-DB24-40E3-BA14-0B2AD52AFA56}" destId="{B2D540E7-A8B5-41B9-880F-72BFE02D7405}" srcOrd="2" destOrd="0" presId="urn:microsoft.com/office/officeart/2018/2/layout/IconVerticalSolidList"/>
    <dgm:cxn modelId="{B2C75CAA-47D5-4DCB-B6AD-95638373F1E8}" type="presParOf" srcId="{B2D540E7-A8B5-41B9-880F-72BFE02D7405}" destId="{B3D3D903-E072-4FA4-8812-CF2313D54643}" srcOrd="0" destOrd="0" presId="urn:microsoft.com/office/officeart/2018/2/layout/IconVerticalSolidList"/>
    <dgm:cxn modelId="{784D5A9A-4270-47AE-9420-7A56C5C27852}" type="presParOf" srcId="{B2D540E7-A8B5-41B9-880F-72BFE02D7405}" destId="{441F0E9A-8570-4FCE-90F3-D31AF3C88692}" srcOrd="1" destOrd="0" presId="urn:microsoft.com/office/officeart/2018/2/layout/IconVerticalSolidList"/>
    <dgm:cxn modelId="{6012873C-E71E-413C-BF34-9302086F0711}" type="presParOf" srcId="{B2D540E7-A8B5-41B9-880F-72BFE02D7405}" destId="{522235F6-19BC-4C0F-8FC9-3842C793E226}" srcOrd="2" destOrd="0" presId="urn:microsoft.com/office/officeart/2018/2/layout/IconVerticalSolidList"/>
    <dgm:cxn modelId="{C25719D2-BD29-4D17-8E59-A9867127341D}" type="presParOf" srcId="{B2D540E7-A8B5-41B9-880F-72BFE02D7405}" destId="{95499C5F-0F85-4824-8048-3EDBF0284247}" srcOrd="3" destOrd="0" presId="urn:microsoft.com/office/officeart/2018/2/layout/IconVerticalSolidList"/>
    <dgm:cxn modelId="{99D52E8A-FADB-432A-8ED4-65624FF048CB}" type="presParOf" srcId="{78FEFCE5-DB24-40E3-BA14-0B2AD52AFA56}" destId="{AF210B72-0442-4352-9B08-E95821EBC17D}" srcOrd="3" destOrd="0" presId="urn:microsoft.com/office/officeart/2018/2/layout/IconVerticalSolidList"/>
    <dgm:cxn modelId="{301EE10D-DA19-43B0-9090-2D5FDF7C07D0}" type="presParOf" srcId="{78FEFCE5-DB24-40E3-BA14-0B2AD52AFA56}" destId="{603FD7F7-9377-4CE6-B334-BE694A707659}" srcOrd="4" destOrd="0" presId="urn:microsoft.com/office/officeart/2018/2/layout/IconVerticalSolidList"/>
    <dgm:cxn modelId="{0DCC4962-5834-49D5-AC83-8999474EE9DD}" type="presParOf" srcId="{603FD7F7-9377-4CE6-B334-BE694A707659}" destId="{594BD009-AFA1-4842-9D21-2B25905E5573}" srcOrd="0" destOrd="0" presId="urn:microsoft.com/office/officeart/2018/2/layout/IconVerticalSolidList"/>
    <dgm:cxn modelId="{964165CD-588B-4D44-B927-A462FDE1CE0C}" type="presParOf" srcId="{603FD7F7-9377-4CE6-B334-BE694A707659}" destId="{319CFA12-EC8D-4D53-8E61-FD651112F096}" srcOrd="1" destOrd="0" presId="urn:microsoft.com/office/officeart/2018/2/layout/IconVerticalSolidList"/>
    <dgm:cxn modelId="{7E05D638-330E-422C-AF0B-876D4A68E0ED}" type="presParOf" srcId="{603FD7F7-9377-4CE6-B334-BE694A707659}" destId="{C004DA47-3B34-443B-9ADD-E4E4605C6C6A}" srcOrd="2" destOrd="0" presId="urn:microsoft.com/office/officeart/2018/2/layout/IconVerticalSolidList"/>
    <dgm:cxn modelId="{04D42D68-FFF6-4E02-ABB6-3E6BF317ACCC}" type="presParOf" srcId="{603FD7F7-9377-4CE6-B334-BE694A707659}" destId="{A0A290BF-E41F-4761-BCB0-AEF9498D6C58}" srcOrd="3" destOrd="0" presId="urn:microsoft.com/office/officeart/2018/2/layout/IconVerticalSolidList"/>
    <dgm:cxn modelId="{3E569D29-B346-4D36-9F34-26946F042F26}" type="presParOf" srcId="{78FEFCE5-DB24-40E3-BA14-0B2AD52AFA56}" destId="{AED3AB3D-9F47-4686-AB1B-AEDEB52DB791}" srcOrd="5" destOrd="0" presId="urn:microsoft.com/office/officeart/2018/2/layout/IconVerticalSolidList"/>
    <dgm:cxn modelId="{2DE1894C-15DA-4F6C-B0B5-5016E2B121A6}" type="presParOf" srcId="{78FEFCE5-DB24-40E3-BA14-0B2AD52AFA56}" destId="{6EB079C5-6AF3-4E82-941A-9F5D0E367438}" srcOrd="6" destOrd="0" presId="urn:microsoft.com/office/officeart/2018/2/layout/IconVerticalSolidList"/>
    <dgm:cxn modelId="{F828F626-B2E9-412B-A5C9-F415C0B1939C}" type="presParOf" srcId="{6EB079C5-6AF3-4E82-941A-9F5D0E367438}" destId="{5555A31E-1EB1-468C-B4FE-6944C5A81416}" srcOrd="0" destOrd="0" presId="urn:microsoft.com/office/officeart/2018/2/layout/IconVerticalSolidList"/>
    <dgm:cxn modelId="{97D265A8-94AF-4767-8556-00CC37DF2853}" type="presParOf" srcId="{6EB079C5-6AF3-4E82-941A-9F5D0E367438}" destId="{DDA0E607-7E2E-47EB-BCF6-0EC242AC1EF2}" srcOrd="1" destOrd="0" presId="urn:microsoft.com/office/officeart/2018/2/layout/IconVerticalSolidList"/>
    <dgm:cxn modelId="{FA89CE8F-7A86-418A-B464-FF2C0AB4213C}" type="presParOf" srcId="{6EB079C5-6AF3-4E82-941A-9F5D0E367438}" destId="{B1D64C9E-AC48-4D4B-A56E-B6C7BFFBED2F}" srcOrd="2" destOrd="0" presId="urn:microsoft.com/office/officeart/2018/2/layout/IconVerticalSolidList"/>
    <dgm:cxn modelId="{CEFD8B77-90D6-4AF3-B7E5-B68D778515B5}" type="presParOf" srcId="{6EB079C5-6AF3-4E82-941A-9F5D0E367438}" destId="{8134055A-4417-4B37-8305-CF148671EE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8779-6F79-4885-9881-403DF9D761B8}">
      <dsp:nvSpPr>
        <dsp:cNvPr id="0" name=""/>
        <dsp:cNvSpPr/>
      </dsp:nvSpPr>
      <dsp:spPr>
        <a:xfrm>
          <a:off x="0" y="582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BE4BA-A522-4329-BA45-4ECBB388C6CA}">
      <dsp:nvSpPr>
        <dsp:cNvPr id="0" name=""/>
        <dsp:cNvSpPr/>
      </dsp:nvSpPr>
      <dsp:spPr>
        <a:xfrm>
          <a:off x="412052" y="307067"/>
          <a:ext cx="749186" cy="7491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33285-E0B0-44F1-9486-A047D60762D9}">
      <dsp:nvSpPr>
        <dsp:cNvPr id="0" name=""/>
        <dsp:cNvSpPr/>
      </dsp:nvSpPr>
      <dsp:spPr>
        <a:xfrm>
          <a:off x="1573291" y="582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 transfer the risk through: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(1) Insurance (2) Certificates of Insurance and Additional Insured clauses</a:t>
          </a:r>
        </a:p>
      </dsp:txBody>
      <dsp:txXfrm>
        <a:off x="1573291" y="582"/>
        <a:ext cx="4617167" cy="1362156"/>
      </dsp:txXfrm>
    </dsp:sp>
    <dsp:sp modelId="{A8ED87EF-C361-4E45-A35F-EA768634F18B}">
      <dsp:nvSpPr>
        <dsp:cNvPr id="0" name=""/>
        <dsp:cNvSpPr/>
      </dsp:nvSpPr>
      <dsp:spPr>
        <a:xfrm>
          <a:off x="0" y="1703278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6F440-2E67-42DA-A9E7-EC9208341EC8}">
      <dsp:nvSpPr>
        <dsp:cNvPr id="0" name=""/>
        <dsp:cNvSpPr/>
      </dsp:nvSpPr>
      <dsp:spPr>
        <a:xfrm>
          <a:off x="412052" y="2009763"/>
          <a:ext cx="749186" cy="7491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54CE5-9367-4F56-B9D2-6D5A0184E06C}">
      <dsp:nvSpPr>
        <dsp:cNvPr id="0" name=""/>
        <dsp:cNvSpPr/>
      </dsp:nvSpPr>
      <dsp:spPr>
        <a:xfrm>
          <a:off x="1573291" y="1703278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Loss Control (Security, First Aid Stations, Smart Serve, training)</a:t>
          </a:r>
        </a:p>
      </dsp:txBody>
      <dsp:txXfrm>
        <a:off x="1573291" y="1703278"/>
        <a:ext cx="4617167" cy="1362156"/>
      </dsp:txXfrm>
    </dsp:sp>
    <dsp:sp modelId="{F5F1DFE9-569C-4D85-A6E6-C5C478985763}">
      <dsp:nvSpPr>
        <dsp:cNvPr id="0" name=""/>
        <dsp:cNvSpPr/>
      </dsp:nvSpPr>
      <dsp:spPr>
        <a:xfrm>
          <a:off x="0" y="3405974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98E83-A9C3-4FB1-8C70-8D0D548EAE95}">
      <dsp:nvSpPr>
        <dsp:cNvPr id="0" name=""/>
        <dsp:cNvSpPr/>
      </dsp:nvSpPr>
      <dsp:spPr>
        <a:xfrm>
          <a:off x="412052" y="3712459"/>
          <a:ext cx="749186" cy="7491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3C514-016B-48CC-9077-34E113BE2B4A}">
      <dsp:nvSpPr>
        <dsp:cNvPr id="0" name=""/>
        <dsp:cNvSpPr/>
      </dsp:nvSpPr>
      <dsp:spPr>
        <a:xfrm>
          <a:off x="1573291" y="3405974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Insurance from vendors (Rented Equipment, stages, fencing, Generators)</a:t>
          </a:r>
        </a:p>
      </dsp:txBody>
      <dsp:txXfrm>
        <a:off x="1573291" y="3405974"/>
        <a:ext cx="4617167" cy="1362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F1BC9-64DE-477B-9D1A-0C32357A59C8}">
      <dsp:nvSpPr>
        <dsp:cNvPr id="0" name=""/>
        <dsp:cNvSpPr/>
      </dsp:nvSpPr>
      <dsp:spPr>
        <a:xfrm>
          <a:off x="0" y="2588414"/>
          <a:ext cx="10842770" cy="1698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Main coverages :</a:t>
          </a:r>
        </a:p>
      </dsp:txBody>
      <dsp:txXfrm>
        <a:off x="0" y="2588414"/>
        <a:ext cx="10842770" cy="917236"/>
      </dsp:txXfrm>
    </dsp:sp>
    <dsp:sp modelId="{14311387-A611-4309-9520-9B0BD547E682}">
      <dsp:nvSpPr>
        <dsp:cNvPr id="0" name=""/>
        <dsp:cNvSpPr/>
      </dsp:nvSpPr>
      <dsp:spPr>
        <a:xfrm>
          <a:off x="846" y="3370521"/>
          <a:ext cx="2168978" cy="983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(A)Bodily Injury &amp; Property Damage – PD Deductible $2,500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Abuse sub-limit $1,000,000 Aggregate</a:t>
          </a:r>
        </a:p>
      </dsp:txBody>
      <dsp:txXfrm>
        <a:off x="846" y="3370521"/>
        <a:ext cx="2168978" cy="983664"/>
      </dsp:txXfrm>
    </dsp:sp>
    <dsp:sp modelId="{946D00EB-BD3A-47A2-A822-543B5FB6E17A}">
      <dsp:nvSpPr>
        <dsp:cNvPr id="0" name=""/>
        <dsp:cNvSpPr/>
      </dsp:nvSpPr>
      <dsp:spPr>
        <a:xfrm>
          <a:off x="2169825" y="3378416"/>
          <a:ext cx="2168024" cy="9678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(B) Personal Injury &amp; Advertising Injury </a:t>
          </a:r>
        </a:p>
      </dsp:txBody>
      <dsp:txXfrm>
        <a:off x="2169825" y="3378416"/>
        <a:ext cx="2168024" cy="967873"/>
      </dsp:txXfrm>
    </dsp:sp>
    <dsp:sp modelId="{5279934C-2C2B-426F-BEB9-AA9A29959C4A}">
      <dsp:nvSpPr>
        <dsp:cNvPr id="0" name=""/>
        <dsp:cNvSpPr/>
      </dsp:nvSpPr>
      <dsp:spPr>
        <a:xfrm>
          <a:off x="4337849" y="3369833"/>
          <a:ext cx="2168024" cy="9850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(C) Medical Payments $50,000 pp</a:t>
          </a:r>
        </a:p>
      </dsp:txBody>
      <dsp:txXfrm>
        <a:off x="4337849" y="3369833"/>
        <a:ext cx="2168024" cy="985039"/>
      </dsp:txXfrm>
    </dsp:sp>
    <dsp:sp modelId="{7B717775-819B-4F31-9636-ECCCD14986ED}">
      <dsp:nvSpPr>
        <dsp:cNvPr id="0" name=""/>
        <dsp:cNvSpPr/>
      </dsp:nvSpPr>
      <dsp:spPr>
        <a:xfrm>
          <a:off x="6505874" y="3350448"/>
          <a:ext cx="2168024" cy="10238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(D) Tenants’ Legal Liability $1,000,000</a:t>
          </a:r>
        </a:p>
      </dsp:txBody>
      <dsp:txXfrm>
        <a:off x="6505874" y="3350448"/>
        <a:ext cx="2168024" cy="1023809"/>
      </dsp:txXfrm>
    </dsp:sp>
    <dsp:sp modelId="{EBC66783-7F12-4775-B9B5-E07B8AAE63B2}">
      <dsp:nvSpPr>
        <dsp:cNvPr id="0" name=""/>
        <dsp:cNvSpPr/>
      </dsp:nvSpPr>
      <dsp:spPr>
        <a:xfrm>
          <a:off x="8673898" y="3351362"/>
          <a:ext cx="2168024" cy="102198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Coverage extensions for Employers Liability ($1m), Non-owned Auto Liability ($5m), Damage to Hired Auto $50,000 </a:t>
          </a:r>
        </a:p>
      </dsp:txBody>
      <dsp:txXfrm>
        <a:off x="8673898" y="3351362"/>
        <a:ext cx="2168024" cy="1021981"/>
      </dsp:txXfrm>
    </dsp:sp>
    <dsp:sp modelId="{F45AE811-70E3-439B-8D9F-600E52249BC2}">
      <dsp:nvSpPr>
        <dsp:cNvPr id="0" name=""/>
        <dsp:cNvSpPr/>
      </dsp:nvSpPr>
      <dsp:spPr>
        <a:xfrm rot="10800000">
          <a:off x="0" y="1468"/>
          <a:ext cx="10842770" cy="26124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General Liability Insurance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$5m limit with a $10m Aggregate</a:t>
          </a:r>
        </a:p>
      </dsp:txBody>
      <dsp:txXfrm rot="10800000">
        <a:off x="0" y="1468"/>
        <a:ext cx="10842770" cy="1697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EA46-4BBB-4AE8-82C2-06B1D54F40A7}">
      <dsp:nvSpPr>
        <dsp:cNvPr id="0" name=""/>
        <dsp:cNvSpPr/>
      </dsp:nvSpPr>
      <dsp:spPr>
        <a:xfrm>
          <a:off x="0" y="680525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2A960-9F87-4D9A-B6EF-0CB55A0ABC16}">
      <dsp:nvSpPr>
        <dsp:cNvPr id="0" name=""/>
        <dsp:cNvSpPr/>
      </dsp:nvSpPr>
      <dsp:spPr>
        <a:xfrm>
          <a:off x="338137" y="100175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Food/Alcohol poisoning</a:t>
          </a:r>
        </a:p>
      </dsp:txBody>
      <dsp:txXfrm>
        <a:off x="394737" y="1058356"/>
        <a:ext cx="2930037" cy="1819255"/>
      </dsp:txXfrm>
    </dsp:sp>
    <dsp:sp modelId="{B509DCB3-8D4D-48F6-843F-84B199E327B2}">
      <dsp:nvSpPr>
        <dsp:cNvPr id="0" name=""/>
        <dsp:cNvSpPr/>
      </dsp:nvSpPr>
      <dsp:spPr>
        <a:xfrm>
          <a:off x="3719512" y="680525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D008AD-5156-42B4-9AE3-9183BBCA88C1}">
      <dsp:nvSpPr>
        <dsp:cNvPr id="0" name=""/>
        <dsp:cNvSpPr/>
      </dsp:nvSpPr>
      <dsp:spPr>
        <a:xfrm>
          <a:off x="4057649" y="100175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Trip/slip and fall</a:t>
          </a:r>
        </a:p>
      </dsp:txBody>
      <dsp:txXfrm>
        <a:off x="4114249" y="1058356"/>
        <a:ext cx="2930037" cy="1819255"/>
      </dsp:txXfrm>
    </dsp:sp>
    <dsp:sp modelId="{CB77D107-9202-4762-A214-6E4A52378567}">
      <dsp:nvSpPr>
        <dsp:cNvPr id="0" name=""/>
        <dsp:cNvSpPr/>
      </dsp:nvSpPr>
      <dsp:spPr>
        <a:xfrm>
          <a:off x="7439024" y="680525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A93267-69C5-44E6-99C3-F6AFDEB94FAB}">
      <dsp:nvSpPr>
        <dsp:cNvPr id="0" name=""/>
        <dsp:cNvSpPr/>
      </dsp:nvSpPr>
      <dsp:spPr>
        <a:xfrm>
          <a:off x="7777161" y="100175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Damage to Property not in your care, custody and control</a:t>
          </a:r>
        </a:p>
      </dsp:txBody>
      <dsp:txXfrm>
        <a:off x="7833761" y="1058356"/>
        <a:ext cx="2930037" cy="1819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AFA7C-23C7-46FF-9CDF-5438DFA2D688}">
      <dsp:nvSpPr>
        <dsp:cNvPr id="0" name=""/>
        <dsp:cNvSpPr/>
      </dsp:nvSpPr>
      <dsp:spPr>
        <a:xfrm>
          <a:off x="0" y="625179"/>
          <a:ext cx="6190459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CLAIMS MADE POLICY</a:t>
          </a:r>
        </a:p>
      </dsp:txBody>
      <dsp:txXfrm>
        <a:off x="40724" y="665903"/>
        <a:ext cx="6109011" cy="752780"/>
      </dsp:txXfrm>
    </dsp:sp>
    <dsp:sp modelId="{3B7348BD-911A-43B2-828B-52481C789AC2}">
      <dsp:nvSpPr>
        <dsp:cNvPr id="0" name=""/>
        <dsp:cNvSpPr/>
      </dsp:nvSpPr>
      <dsp:spPr>
        <a:xfrm>
          <a:off x="0" y="1519888"/>
          <a:ext cx="6190459" cy="834228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$3,000,000 Policy limit and aggregate, Deductible $2,500</a:t>
          </a:r>
        </a:p>
      </dsp:txBody>
      <dsp:txXfrm>
        <a:off x="40724" y="1560612"/>
        <a:ext cx="6109011" cy="752780"/>
      </dsp:txXfrm>
    </dsp:sp>
    <dsp:sp modelId="{4D1CCD64-B351-4B5A-A25C-C63238D978B0}">
      <dsp:nvSpPr>
        <dsp:cNvPr id="0" name=""/>
        <dsp:cNvSpPr/>
      </dsp:nvSpPr>
      <dsp:spPr>
        <a:xfrm>
          <a:off x="0" y="2414596"/>
          <a:ext cx="6190459" cy="834228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Extension for Employment Practices $250,000 </a:t>
          </a:r>
        </a:p>
      </dsp:txBody>
      <dsp:txXfrm>
        <a:off x="40724" y="2455320"/>
        <a:ext cx="6109011" cy="752780"/>
      </dsp:txXfrm>
    </dsp:sp>
    <dsp:sp modelId="{A613AA8C-5EA1-4C1A-BAAF-3F697759E268}">
      <dsp:nvSpPr>
        <dsp:cNvPr id="0" name=""/>
        <dsp:cNvSpPr/>
      </dsp:nvSpPr>
      <dsp:spPr>
        <a:xfrm>
          <a:off x="0" y="3309304"/>
          <a:ext cx="6190459" cy="834228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Insured person includes volunteers, spouses, past members, estates of deceased members</a:t>
          </a:r>
        </a:p>
      </dsp:txBody>
      <dsp:txXfrm>
        <a:off x="40724" y="3350028"/>
        <a:ext cx="6109011" cy="75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229BD-10EF-41E8-87B4-FD7DA7D93B76}">
      <dsp:nvSpPr>
        <dsp:cNvPr id="0" name=""/>
        <dsp:cNvSpPr/>
      </dsp:nvSpPr>
      <dsp:spPr>
        <a:xfrm>
          <a:off x="0" y="792956"/>
          <a:ext cx="3381374" cy="202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Intentional dishonest, Fraudulent, criminal acts</a:t>
          </a:r>
        </a:p>
      </dsp:txBody>
      <dsp:txXfrm>
        <a:off x="0" y="792956"/>
        <a:ext cx="3381374" cy="2028824"/>
      </dsp:txXfrm>
    </dsp:sp>
    <dsp:sp modelId="{9176F7B3-2366-44D7-9FF0-EEF40D716DA7}">
      <dsp:nvSpPr>
        <dsp:cNvPr id="0" name=""/>
        <dsp:cNvSpPr/>
      </dsp:nvSpPr>
      <dsp:spPr>
        <a:xfrm>
          <a:off x="3719512" y="792956"/>
          <a:ext cx="3381374" cy="202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 Insurance (Bodily Injury)</a:t>
          </a:r>
        </a:p>
      </dsp:txBody>
      <dsp:txXfrm>
        <a:off x="3719512" y="792956"/>
        <a:ext cx="3381374" cy="2028824"/>
      </dsp:txXfrm>
    </dsp:sp>
    <dsp:sp modelId="{32563FB9-F723-412B-A894-95AF5BF02F84}">
      <dsp:nvSpPr>
        <dsp:cNvPr id="0" name=""/>
        <dsp:cNvSpPr/>
      </dsp:nvSpPr>
      <dsp:spPr>
        <a:xfrm>
          <a:off x="7439024" y="792956"/>
          <a:ext cx="3381374" cy="2028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Timing (prior to insurance bound/retro date)</a:t>
          </a:r>
        </a:p>
      </dsp:txBody>
      <dsp:txXfrm>
        <a:off x="7439024" y="792956"/>
        <a:ext cx="3381374" cy="2028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6F97A-6864-4A85-B089-18FDF78FA1FF}">
      <dsp:nvSpPr>
        <dsp:cNvPr id="0" name=""/>
        <dsp:cNvSpPr/>
      </dsp:nvSpPr>
      <dsp:spPr>
        <a:xfrm>
          <a:off x="710873" y="0"/>
          <a:ext cx="4768713" cy="47687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03CA-68A6-498B-8396-BF5EE1DE38C7}">
      <dsp:nvSpPr>
        <dsp:cNvPr id="0" name=""/>
        <dsp:cNvSpPr/>
      </dsp:nvSpPr>
      <dsp:spPr>
        <a:xfrm>
          <a:off x="1163900" y="453027"/>
          <a:ext cx="1859798" cy="18597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Employee Dishonesty $50,000</a:t>
          </a:r>
        </a:p>
      </dsp:txBody>
      <dsp:txXfrm>
        <a:off x="1254688" y="543815"/>
        <a:ext cx="1678222" cy="1678222"/>
      </dsp:txXfrm>
    </dsp:sp>
    <dsp:sp modelId="{B994D6BB-957B-4AF0-A596-EA2F29E27257}">
      <dsp:nvSpPr>
        <dsp:cNvPr id="0" name=""/>
        <dsp:cNvSpPr/>
      </dsp:nvSpPr>
      <dsp:spPr>
        <a:xfrm>
          <a:off x="3166760" y="453027"/>
          <a:ext cx="1859798" cy="1859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Theft, Robbery or burglary $25,000</a:t>
          </a:r>
        </a:p>
      </dsp:txBody>
      <dsp:txXfrm>
        <a:off x="3257548" y="543815"/>
        <a:ext cx="1678222" cy="1678222"/>
      </dsp:txXfrm>
    </dsp:sp>
    <dsp:sp modelId="{6880ECBE-379B-4D79-A053-95CE0C71EE60}">
      <dsp:nvSpPr>
        <dsp:cNvPr id="0" name=""/>
        <dsp:cNvSpPr/>
      </dsp:nvSpPr>
      <dsp:spPr>
        <a:xfrm>
          <a:off x="1163900" y="2455887"/>
          <a:ext cx="1859798" cy="18597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Fraud $25,000, including computer fraud (phishing, funds transfer fraud, forgery, counterfeit)</a:t>
          </a:r>
        </a:p>
      </dsp:txBody>
      <dsp:txXfrm>
        <a:off x="1254688" y="2546675"/>
        <a:ext cx="1678222" cy="1678222"/>
      </dsp:txXfrm>
    </dsp:sp>
    <dsp:sp modelId="{3BDB5523-969D-4494-ACEB-EC7780D6373C}">
      <dsp:nvSpPr>
        <dsp:cNvPr id="0" name=""/>
        <dsp:cNvSpPr/>
      </dsp:nvSpPr>
      <dsp:spPr>
        <a:xfrm>
          <a:off x="3166760" y="2455887"/>
          <a:ext cx="1859798" cy="18597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Expenses $10,000</a:t>
          </a:r>
        </a:p>
      </dsp:txBody>
      <dsp:txXfrm>
        <a:off x="3257548" y="2546675"/>
        <a:ext cx="1678222" cy="16782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1E20-2B7F-40D8-B88F-71D1A235F14A}">
      <dsp:nvSpPr>
        <dsp:cNvPr id="0" name=""/>
        <dsp:cNvSpPr/>
      </dsp:nvSpPr>
      <dsp:spPr>
        <a:xfrm>
          <a:off x="0" y="1798"/>
          <a:ext cx="5643563" cy="91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2E11-3EE8-4C24-986E-F6EE9AFE2856}">
      <dsp:nvSpPr>
        <dsp:cNvPr id="0" name=""/>
        <dsp:cNvSpPr/>
      </dsp:nvSpPr>
      <dsp:spPr>
        <a:xfrm>
          <a:off x="275770" y="206917"/>
          <a:ext cx="501400" cy="5014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26F30-64CE-4700-8DDA-BFAE03CB04C9}">
      <dsp:nvSpPr>
        <dsp:cNvPr id="0" name=""/>
        <dsp:cNvSpPr/>
      </dsp:nvSpPr>
      <dsp:spPr>
        <a:xfrm>
          <a:off x="1052941" y="1798"/>
          <a:ext cx="4590621" cy="91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82" tIns="96482" rIns="96482" bIns="964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 per individual Member Certificates of Insurance.</a:t>
          </a:r>
        </a:p>
      </dsp:txBody>
      <dsp:txXfrm>
        <a:off x="1052941" y="1798"/>
        <a:ext cx="4590621" cy="911637"/>
      </dsp:txXfrm>
    </dsp:sp>
    <dsp:sp modelId="{B3D3D903-E072-4FA4-8812-CF2313D54643}">
      <dsp:nvSpPr>
        <dsp:cNvPr id="0" name=""/>
        <dsp:cNvSpPr/>
      </dsp:nvSpPr>
      <dsp:spPr>
        <a:xfrm>
          <a:off x="0" y="1141345"/>
          <a:ext cx="5643563" cy="91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F0E9A-8570-4FCE-90F3-D31AF3C88692}">
      <dsp:nvSpPr>
        <dsp:cNvPr id="0" name=""/>
        <dsp:cNvSpPr/>
      </dsp:nvSpPr>
      <dsp:spPr>
        <a:xfrm>
          <a:off x="275770" y="1346463"/>
          <a:ext cx="501400" cy="5014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99C5F-0F85-4824-8048-3EDBF0284247}">
      <dsp:nvSpPr>
        <dsp:cNvPr id="0" name=""/>
        <dsp:cNvSpPr/>
      </dsp:nvSpPr>
      <dsp:spPr>
        <a:xfrm>
          <a:off x="1052941" y="1141345"/>
          <a:ext cx="4590621" cy="91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82" tIns="96482" rIns="96482" bIns="964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have buildings, contents or equipment that requires insurance coverage, we need to know about it.</a:t>
          </a:r>
        </a:p>
      </dsp:txBody>
      <dsp:txXfrm>
        <a:off x="1052941" y="1141345"/>
        <a:ext cx="4590621" cy="911637"/>
      </dsp:txXfrm>
    </dsp:sp>
    <dsp:sp modelId="{594BD009-AFA1-4842-9D21-2B25905E5573}">
      <dsp:nvSpPr>
        <dsp:cNvPr id="0" name=""/>
        <dsp:cNvSpPr/>
      </dsp:nvSpPr>
      <dsp:spPr>
        <a:xfrm>
          <a:off x="0" y="2280892"/>
          <a:ext cx="5643563" cy="91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CFA12-EC8D-4D53-8E61-FD651112F096}">
      <dsp:nvSpPr>
        <dsp:cNvPr id="0" name=""/>
        <dsp:cNvSpPr/>
      </dsp:nvSpPr>
      <dsp:spPr>
        <a:xfrm>
          <a:off x="275770" y="2486010"/>
          <a:ext cx="501400" cy="5014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90BF-E41F-4761-BCB0-AEF9498D6C58}">
      <dsp:nvSpPr>
        <dsp:cNvPr id="0" name=""/>
        <dsp:cNvSpPr/>
      </dsp:nvSpPr>
      <dsp:spPr>
        <a:xfrm>
          <a:off x="1052941" y="2280892"/>
          <a:ext cx="4590621" cy="91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82" tIns="96482" rIns="96482" bIns="964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Property Deductible $1,000 (Replacement Cost)</a:t>
          </a:r>
        </a:p>
      </dsp:txBody>
      <dsp:txXfrm>
        <a:off x="1052941" y="2280892"/>
        <a:ext cx="4590621" cy="911637"/>
      </dsp:txXfrm>
    </dsp:sp>
    <dsp:sp modelId="{5555A31E-1EB1-468C-B4FE-6944C5A81416}">
      <dsp:nvSpPr>
        <dsp:cNvPr id="0" name=""/>
        <dsp:cNvSpPr/>
      </dsp:nvSpPr>
      <dsp:spPr>
        <a:xfrm>
          <a:off x="0" y="3420438"/>
          <a:ext cx="5643563" cy="91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E607-7E2E-47EB-BCF6-0EC242AC1EF2}">
      <dsp:nvSpPr>
        <dsp:cNvPr id="0" name=""/>
        <dsp:cNvSpPr/>
      </dsp:nvSpPr>
      <dsp:spPr>
        <a:xfrm>
          <a:off x="275770" y="3625557"/>
          <a:ext cx="501400" cy="5014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4055A-4417-4B37-8305-CF148671EEAA}">
      <dsp:nvSpPr>
        <dsp:cNvPr id="0" name=""/>
        <dsp:cNvSpPr/>
      </dsp:nvSpPr>
      <dsp:spPr>
        <a:xfrm>
          <a:off x="1052941" y="3420438"/>
          <a:ext cx="4590621" cy="91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82" tIns="96482" rIns="96482" bIns="964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Property Floater Deductible $2,500 (Actual Cash Value)</a:t>
          </a:r>
        </a:p>
      </dsp:txBody>
      <dsp:txXfrm>
        <a:off x="1052941" y="3420438"/>
        <a:ext cx="4590621" cy="91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8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39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3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15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7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1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8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F47D80-48AD-4C62-A45B-5EAA097D04A0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883CD9-A0BC-4B89-BFB9-71D52222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7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24C2B0-22CC-CA20-0A46-6AC7A4302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8"/>
            <a:ext cx="6159273" cy="4495801"/>
          </a:xfrm>
        </p:spPr>
        <p:txBody>
          <a:bodyPr anchor="ctr">
            <a:normAutofit/>
          </a:bodyPr>
          <a:lstStyle/>
          <a:p>
            <a:r>
              <a:rPr lang="en-US" dirty="0"/>
              <a:t>Insurance  is  fun 101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A3BCA-B43D-8297-6A02-90C3B6419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1" y="685798"/>
            <a:ext cx="2502578" cy="449580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An exciting review of the district 7070 Insurance program that will keep you on the edge of your seat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82BD2-541A-805A-0601-1361B7A56CDD}"/>
              </a:ext>
            </a:extLst>
          </p:cNvPr>
          <p:cNvSpPr txBox="1"/>
          <p:nvPr/>
        </p:nvSpPr>
        <p:spPr>
          <a:xfrm>
            <a:off x="5779697" y="6090249"/>
            <a:ext cx="329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 by Rachel Boyd</a:t>
            </a:r>
            <a:r>
              <a:rPr lang="en-US"/>
              <a:t>, February 20, 2025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85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20B8-67F0-0AB9-CEE1-61273F1B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a wrongful act?</a:t>
            </a:r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C66F-66F2-246F-1964-4E7A045F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763294" cy="361526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Wrongful Act means including, but not limited to: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Executive Wrongful Act (breach of Duty, negligence, misstatement)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any Employment Practices Wrongful Act (discrimination, wrongful discipline, invasion of privacy, harassment &amp; humiliation)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any Third Party Employment Practices Wrongful Act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brought on behalf of a customer, service provider or other business invitee of the Insured Organization against any)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9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D5D2-4724-BE47-56A1-418EEE14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THREE MAIN TYPES OF exclusions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81E91D8-9FA9-2600-7324-B1C6662CC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639153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04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9402C4-1303-D880-038C-4F6B644F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Crime Insurance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8AB33E-1C46-442D-F752-FCF18CA54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89503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77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C5530E-85F5-4469-A5C9-54B113C1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3BA8D-C666-03EB-AA3D-4D5783A5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654099" cy="353298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Property Coverage</a:t>
            </a: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EB202-DE79-4E39-BCF0-D9855DA1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9E992C-DEAE-3AA6-1FBB-BCE5CB45D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41185"/>
              </p:ext>
            </p:extLst>
          </p:nvPr>
        </p:nvGraphicFramePr>
        <p:xfrm>
          <a:off x="1098550" y="1096963"/>
          <a:ext cx="5643563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94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A4069-DB3A-4B05-6F67-ED0E100C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/>
              <a:t>Gaps in coverage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1EB5-9911-9FE4-E978-1BFDB5B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Cyber – There currently in no Cyber coverage</a:t>
            </a:r>
          </a:p>
          <a:p>
            <a:r>
              <a:rPr lang="en-US" dirty="0">
                <a:solidFill>
                  <a:schemeClr val="tx1"/>
                </a:solidFill>
              </a:rPr>
              <a:t>Umbrella/Excess Insurance limits – The policy limits have not been increased with an umbrella a/o excess policy</a:t>
            </a:r>
          </a:p>
          <a:p>
            <a:r>
              <a:rPr lang="en-US" dirty="0">
                <a:solidFill>
                  <a:schemeClr val="tx1"/>
                </a:solidFill>
              </a:rPr>
              <a:t>There is no Pollution coverage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2AC50-5A03-0144-39C2-F0CE618E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628617"/>
            <a:ext cx="6368858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pic>
        <p:nvPicPr>
          <p:cNvPr id="24" name="Graphic 23" descr="Question mark">
            <a:extLst>
              <a:ext uri="{FF2B5EF4-FFF2-40B4-BE49-F238E27FC236}">
                <a16:creationId xmlns:a16="http://schemas.microsoft.com/office/drawing/2014/main" id="{1AE3B486-493F-F259-0EC8-85C9CE8F9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633" y="1264416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51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0ABE2C1B-68B2-46D8-A50A-C1E089DE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3B34E-A90C-8AC8-4B95-A8243EB6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03" y="4487332"/>
            <a:ext cx="398331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2" name="Snip Diagonal Corner Rectangle 20">
            <a:extLst>
              <a:ext uri="{FF2B5EF4-FFF2-40B4-BE49-F238E27FC236}">
                <a16:creationId xmlns:a16="http://schemas.microsoft.com/office/drawing/2014/main" id="{B3483B0A-F643-4DCD-8748-FA7D6F88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standing in a parking lot&#10;&#10;Description automatically generated with low confidence">
            <a:extLst>
              <a:ext uri="{FF2B5EF4-FFF2-40B4-BE49-F238E27FC236}">
                <a16:creationId xmlns:a16="http://schemas.microsoft.com/office/drawing/2014/main" id="{77096F3D-77EF-52CE-CF02-1304EC879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" r="4" b="5285"/>
          <a:stretch/>
        </p:blipFill>
        <p:spPr>
          <a:xfrm>
            <a:off x="-1" y="10"/>
            <a:ext cx="3749040" cy="2624657"/>
          </a:xfrm>
          <a:prstGeom prst="rect">
            <a:avLst/>
          </a:prstGeom>
        </p:spPr>
      </p:pic>
      <p:pic>
        <p:nvPicPr>
          <p:cNvPr id="9" name="Picture 8" descr="A picture containing outdoor, road, tree, transport&#10;&#10;Description automatically generated">
            <a:extLst>
              <a:ext uri="{FF2B5EF4-FFF2-40B4-BE49-F238E27FC236}">
                <a16:creationId xmlns:a16="http://schemas.microsoft.com/office/drawing/2014/main" id="{B7C080AF-05C3-ABA4-5961-2570FD65C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6016"/>
          <a:stretch/>
        </p:blipFill>
        <p:spPr>
          <a:xfrm>
            <a:off x="3749040" y="1"/>
            <a:ext cx="2343786" cy="2624667"/>
          </a:xfrm>
          <a:prstGeom prst="rect">
            <a:avLst/>
          </a:prstGeom>
        </p:spPr>
      </p:pic>
      <p:pic>
        <p:nvPicPr>
          <p:cNvPr id="7" name="Picture 6" descr="A picture containing text, sky, outdoor, several&#10;&#10;Description automatically generated">
            <a:extLst>
              <a:ext uri="{FF2B5EF4-FFF2-40B4-BE49-F238E27FC236}">
                <a16:creationId xmlns:a16="http://schemas.microsoft.com/office/drawing/2014/main" id="{8F4D3CE1-6B92-5B7C-B372-EECE4BF5B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46"/>
          <a:stretch/>
        </p:blipFill>
        <p:spPr>
          <a:xfrm>
            <a:off x="20" y="2624497"/>
            <a:ext cx="6105507" cy="4233670"/>
          </a:xfrm>
          <a:prstGeom prst="rect">
            <a:avLst/>
          </a:prstGeom>
        </p:spPr>
      </p:pic>
      <p:cxnSp>
        <p:nvCxnSpPr>
          <p:cNvPr id="33" name="Straight Connector 18">
            <a:extLst>
              <a:ext uri="{FF2B5EF4-FFF2-40B4-BE49-F238E27FC236}">
                <a16:creationId xmlns:a16="http://schemas.microsoft.com/office/drawing/2014/main" id="{F6A8994B-4E55-4DD6-8A8E-3B1A934F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4C2F7D-20AE-4832-B525-947B1C068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0888E3-8209-4FD4-ACE0-1D2B0F02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9BACFB-31D3-33E9-13A5-2D8C7576C8A6}"/>
              </a:ext>
            </a:extLst>
          </p:cNvPr>
          <p:cNvSpPr txBox="1"/>
          <p:nvPr/>
        </p:nvSpPr>
        <p:spPr>
          <a:xfrm>
            <a:off x="6305803" y="685800"/>
            <a:ext cx="460984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800" dirty="0">
                <a:solidFill>
                  <a:schemeClr val="bg2">
                    <a:lumMod val="75000"/>
                  </a:schemeClr>
                </a:solidFill>
              </a:rPr>
              <a:t>What could possibly go wrong?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E0998D-102A-4151-92D2-8E7C7FD0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6C749A-84ED-4CDF-B0BB-19E4283B3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7EA51E-350A-4254-99C7-35F1F8D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0EB4D2-62BC-40DA-8409-500276FB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4C5526-D5E3-4B8C-BC60-765A33A0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47E977-8A1F-4316-8F44-B43579E91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86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0CE3C-4746-768B-97D3-2C644EDE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4160526" cy="15197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/>
              <a:t>No activity is without risk.</a:t>
            </a:r>
            <a:br>
              <a:rPr lang="en-US" sz="2800" dirty="0"/>
            </a:br>
            <a:r>
              <a:rPr lang="en-US" sz="2800" dirty="0"/>
              <a:t> How do we protect ourselves?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 descr="A picture containing grass, sky, outdoor, tent&#10;&#10;Description automatically generated">
            <a:extLst>
              <a:ext uri="{FF2B5EF4-FFF2-40B4-BE49-F238E27FC236}">
                <a16:creationId xmlns:a16="http://schemas.microsoft.com/office/drawing/2014/main" id="{C0DCBEE7-45F2-3106-538D-E0022E78E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30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4C53EE-CC6E-1E44-7085-0DBDCEC4324B}"/>
              </a:ext>
            </a:extLst>
          </p:cNvPr>
          <p:cNvSpPr txBox="1"/>
          <p:nvPr/>
        </p:nvSpPr>
        <p:spPr>
          <a:xfrm>
            <a:off x="7532710" y="2576945"/>
            <a:ext cx="3479419" cy="3519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2012 -</a:t>
            </a:r>
            <a:r>
              <a:rPr lang="en-US" sz="1400" b="0" i="0" dirty="0">
                <a:solidFill>
                  <a:schemeClr val="bg2">
                    <a:lumMod val="75000"/>
                  </a:schemeClr>
                </a:solidFill>
              </a:rPr>
              <a:t>17 people taken to hospital with non-life threatening injuries after lightning struck the main dinning tent at the Whitby Ribfest Sunday afternoon.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0" i="0" dirty="0">
                <a:solidFill>
                  <a:schemeClr val="bg2">
                    <a:lumMod val="75000"/>
                  </a:schemeClr>
                </a:solidFill>
              </a:rPr>
              <a:t>2017 – Teen viciously beaten at Bowmanville Ribfest; victim approached by group of teens and attacked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0" i="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400" b="0" i="0" dirty="0">
                <a:solidFill>
                  <a:schemeClr val="bg2">
                    <a:lumMod val="75000"/>
                  </a:schemeClr>
                </a:solidFill>
              </a:rPr>
              <a:t>2017 - A Penticton woman filed a lawsuit against the City of Penticton, stemming from an incident on Canada Day during RibFest at Okanagan Lake Park. The plaintiff was walking down a set of stairs when she fell off the last step, allegedly suffering injuries to both ankles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10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924513-FE98-C9CF-4CF6-6019A8FB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we protect ourselves?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0A8255-C772-7B9E-B188-2BF0B4665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25419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7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26EF9-A05B-C323-6037-49FFFD46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781147" cy="4892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dirty="0"/>
              <a:t>Who is an insured?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6909-51A6-927B-9AF1-2A918EEC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625" y="685799"/>
            <a:ext cx="4816572" cy="48699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 of “insured” to include all members and volunteers</a:t>
            </a:r>
          </a:p>
        </p:txBody>
      </p:sp>
    </p:spTree>
    <p:extLst>
      <p:ext uri="{BB962C8B-B14F-4D97-AF65-F5344CB8AC3E}">
        <p14:creationId xmlns:p14="http://schemas.microsoft.com/office/powerpoint/2010/main" val="10876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D0C47B66-C599-7371-FE55-37C8EB9C9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58294"/>
              </p:ext>
            </p:extLst>
          </p:nvPr>
        </p:nvGraphicFramePr>
        <p:xfrm>
          <a:off x="684212" y="685799"/>
          <a:ext cx="10842770" cy="437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3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5630-9523-D907-0436-2EC8A6BA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General Liability Examples - Ribfest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A17A69-A48D-F71A-1E2B-408D676BE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3810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49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20B7-237E-33B1-8B74-9286EA9D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54563" cy="541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Amusement Rides &amp; inflatable (Bouncy Castles)</a:t>
            </a:r>
          </a:p>
          <a:p>
            <a:r>
              <a:rPr lang="en-US" dirty="0">
                <a:solidFill>
                  <a:schemeClr val="tx1"/>
                </a:solidFill>
              </a:rPr>
              <a:t>Tobogganing</a:t>
            </a:r>
          </a:p>
          <a:p>
            <a:r>
              <a:rPr lang="en-US" dirty="0">
                <a:solidFill>
                  <a:schemeClr val="tx1"/>
                </a:solidFill>
              </a:rPr>
              <a:t>Fireworks</a:t>
            </a:r>
          </a:p>
          <a:p>
            <a:r>
              <a:rPr lang="en-US" dirty="0">
                <a:solidFill>
                  <a:schemeClr val="tx1"/>
                </a:solidFill>
              </a:rPr>
              <a:t>Stage Rental </a:t>
            </a:r>
            <a:r>
              <a:rPr lang="en-US" u="sng" dirty="0">
                <a:solidFill>
                  <a:schemeClr val="tx1"/>
                </a:solidFill>
              </a:rPr>
              <a:t>unless a Certificate of Insurance naming the Rotary Club as “Additional Insured” with minimum Liability limits $2m is collected from the vendor</a:t>
            </a:r>
          </a:p>
          <a:p>
            <a:r>
              <a:rPr lang="en-US" dirty="0">
                <a:solidFill>
                  <a:schemeClr val="tx1"/>
                </a:solidFill>
              </a:rPr>
              <a:t>Watercraft with some exceptions (non motorized, less than 16m, use for safety purposes, not for hire coverage)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30679-6AD9-6F50-9859-241FF9FB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en-US" sz="3200" dirty="0"/>
              <a:t>Key General liability Exclusions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94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67C0BB-00E3-7E66-0EEF-B1B6C8A8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Directors and officers insurance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65DD11-2916-B05C-E9ED-303F65EBB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993459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2700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10128</TotalTime>
  <Words>651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Slice</vt:lpstr>
      <vt:lpstr>Insurance  is  fun 101 </vt:lpstr>
      <vt:lpstr> </vt:lpstr>
      <vt:lpstr>No activity is without risk.  How do we protect ourselves?</vt:lpstr>
      <vt:lpstr>How do we protect ourselves?</vt:lpstr>
      <vt:lpstr>Who is an insured?</vt:lpstr>
      <vt:lpstr>PowerPoint Presentation</vt:lpstr>
      <vt:lpstr>General Liability Examples - Ribfest</vt:lpstr>
      <vt:lpstr>Key General liability Exclusions</vt:lpstr>
      <vt:lpstr>Directors and officers insurance</vt:lpstr>
      <vt:lpstr>What is a wrongful act?</vt:lpstr>
      <vt:lpstr>THREE MAIN TYPES OF exclusions</vt:lpstr>
      <vt:lpstr>Crime Insurance</vt:lpstr>
      <vt:lpstr>Property Coverage</vt:lpstr>
      <vt:lpstr>Gaps in coverage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 is  fun 101</dc:title>
  <dc:creator>Rachel Boyd</dc:creator>
  <cp:lastModifiedBy>Dave Andrews</cp:lastModifiedBy>
  <cp:revision>4</cp:revision>
  <dcterms:created xsi:type="dcterms:W3CDTF">2023-02-26T23:03:53Z</dcterms:created>
  <dcterms:modified xsi:type="dcterms:W3CDTF">2025-02-26T17:23:21Z</dcterms:modified>
</cp:coreProperties>
</file>