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4472C4"/>
    <a:srgbClr val="FAA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0" autoAdjust="0"/>
    <p:restoredTop sz="94658"/>
  </p:normalViewPr>
  <p:slideViewPr>
    <p:cSldViewPr snapToGrid="0">
      <p:cViewPr varScale="1">
        <p:scale>
          <a:sx n="104" d="100"/>
          <a:sy n="104" d="100"/>
        </p:scale>
        <p:origin x="10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1BAD4-9676-42C9-8DED-49E96541E4AC}" type="datetimeFigureOut">
              <a:rPr lang="en-CA" smtClean="0"/>
              <a:t>2026-05-13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EBCD0-932B-4529-8B78-747EC2BA21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423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2480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872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EF434-2416-3DBD-F2FC-95588B417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E58C59-7DEE-6235-A87E-FBDB8717AF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B27ED2-4D3C-44C8-3A54-4B8993415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11057-4AB7-8707-EC65-E2C501363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620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753B2-72DC-ACA5-120F-CD0E0384E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20EE5-2D19-A541-B9FD-3DB8A6DBD4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167ECD-174C-1778-BE9A-0774265FB8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A3134-011C-5C59-0926-11AEBB77E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719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FB55-71F9-8EAA-D769-EDB49B677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B7E44-67DD-16AD-66F5-44343C568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3F91D-9A09-A74D-E1E6-7B57A003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158A-8126-C1C5-C3B8-AA51B2FF1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5C07-5BCC-5724-E1FE-B7793B025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1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9CC2-7D08-B761-C54F-7906F834D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B4F1C-F4CB-C91D-649D-64916B1FD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A3E1-125F-2326-B523-30E49928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72235-14DA-B2D7-A13D-5C97293B3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2713A-7B5B-9462-268F-4271F4BB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2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9BC974-9C65-CF99-A117-8DC7F96DF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0922E-B3E9-DC66-B0E4-073259951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2D587-EECD-AF64-B568-615122A0C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040E5-F185-57A9-1769-94C7A81D6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DA246-A297-67BF-C695-740AF5C49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5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5DBE-111B-52DC-40BB-829131551DA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F5597"/>
          </a:soli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5BBDB-519E-1074-70AF-482F62D63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7DE51-72EE-48CA-EE4E-8108DEB8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Saturday,23</a:t>
            </a:r>
            <a:r>
              <a:rPr lang="en-US" baseline="30000" dirty="0"/>
              <a:t>rd</a:t>
            </a:r>
            <a:r>
              <a:rPr lang="en-US" dirty="0"/>
              <a:t> May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3A404-0FCF-3E7E-617A-FD0A9C59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District Assembly – Centennial College - Scarborough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D9D13-2DB8-8E1E-26A6-7590E21D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761D53-EC33-7DDD-D361-8C10D59A3B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00160" y="6353010"/>
            <a:ext cx="1266305" cy="3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5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23EE8-7AA4-C516-D161-81204DEAE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B4D0A-51FB-AB80-44FA-115178C60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46DF3-4738-390E-D297-6EE48E0F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05048-7A11-75D1-9BE5-37ABA89F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3CC8A-17E7-15BA-9E59-145B44BE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4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7800F-DA2A-964C-3668-E469B63ED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76F43-E87F-87F1-4685-81FC49F89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93EEC-4BE1-D09D-ABE6-4EC134AB4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03175-20D9-890F-B9B4-57A86F8E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32DE8-0936-2622-EFA6-DA1C6AA35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7CA61-6653-B72F-5089-91534DF6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1EC1-70D9-B96F-1B08-5CE7C934C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B51EB-F0D8-E7CD-0F56-8915DCDD5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0A509-0E76-E3FF-539E-6ABCFB857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99DFF-07B8-BD5E-047C-B5CE7B193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D8423-196F-58BC-EB42-289DA1C4F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63EE5E-5313-883E-C380-024FB278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534AD-09AC-2E2E-8EF4-6A5E23CE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AD848-E1B8-BE53-EFFC-EC8B9FE7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B444-57D9-5FD1-E551-79BD32FEA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F1C1A-8E6D-37B2-2867-F2F025B5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C7F21-29EC-1388-488F-43108066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86842-FDD8-151F-587F-C85BCE99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885D66-5FF0-46CC-6E84-47D451B88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01B6C-C24D-DB8D-F11F-B0FD20354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357B0-36EC-4824-EA18-5C0FD2D2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4C113-51D6-A38B-DAC0-06B60F8F9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0D78F-8412-E210-348D-03673719D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DDAC5-5EEA-3C65-25B3-33C3F0C2E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B2F49-7643-E10A-63DE-D9CAB76A0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5B1AE-B3EA-2436-195B-98BB18D8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F3998-27FC-4402-BBE2-225B79AD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C2E5B-6ED7-7517-88F0-70D6CF7B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0397B-E5EC-56E9-0F7D-0706489A1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37E6-8319-9602-4041-3BF6C5AF8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9712C-036A-50D0-6613-DA0A54254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173FA-F09B-6D62-FDD3-7FA872D1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7A87C-8872-6AC4-F83F-05C11E354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8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57849-6EB2-6FCF-CC38-38CDD96CB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3EF2F-EA12-B6B6-1441-5CA6AB0CA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B9EBE-D29E-9492-A6ED-038442C08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6E556-BC40-4B33-9694-059A48CE7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031F8-82A4-6F5D-A18C-D99D9726D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72C9C-92C7-834B-8975-EA44970B9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ave.f.andrews99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EA855E3-71D9-3366-5D8A-AB5324EAE1F9}"/>
              </a:ext>
            </a:extLst>
          </p:cNvPr>
          <p:cNvSpPr/>
          <p:nvPr/>
        </p:nvSpPr>
        <p:spPr>
          <a:xfrm>
            <a:off x="0" y="0"/>
            <a:ext cx="12192000" cy="2692400"/>
          </a:xfrm>
          <a:prstGeom prst="rect">
            <a:avLst/>
          </a:prstGeom>
          <a:solidFill>
            <a:srgbClr val="FAA4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ASSEMBLY</a:t>
            </a:r>
            <a:endParaRPr lang="en-US" sz="6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CF025F-8EB0-430F-09E8-9B5E4C92FCCA}"/>
              </a:ext>
            </a:extLst>
          </p:cNvPr>
          <p:cNvSpPr txBox="1"/>
          <p:nvPr/>
        </p:nvSpPr>
        <p:spPr>
          <a:xfrm>
            <a:off x="5021589" y="6069268"/>
            <a:ext cx="59596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2F5597"/>
                </a:solidFill>
              </a:rPr>
              <a:t>Saturday, 23</a:t>
            </a:r>
            <a:r>
              <a:rPr lang="en-US" baseline="30000" dirty="0">
                <a:solidFill>
                  <a:srgbClr val="2F5597"/>
                </a:solidFill>
              </a:rPr>
              <a:t>rd</a:t>
            </a:r>
            <a:r>
              <a:rPr lang="en-US" dirty="0">
                <a:solidFill>
                  <a:srgbClr val="2F5597"/>
                </a:solidFill>
              </a:rPr>
              <a:t> of May 2026 Centennial College - Scarborough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C1F011-6120-4ED8-8849-C841F03956FC}"/>
              </a:ext>
            </a:extLst>
          </p:cNvPr>
          <p:cNvSpPr txBox="1"/>
          <p:nvPr/>
        </p:nvSpPr>
        <p:spPr>
          <a:xfrm>
            <a:off x="0" y="440962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300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District Governor 7070 </a:t>
            </a:r>
            <a:r>
              <a:rPr lang="en-US" sz="2300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Elizabeth (Liz) Compton, from the Rotary Club of Toronto Leaside</a:t>
            </a:r>
            <a:r>
              <a:rPr lang="en-CA" sz="2300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International President Olayinka Hakeem Babalola, member of the Rotary Club of Trans Amadi, Nigeria</a:t>
            </a:r>
            <a:endParaRPr lang="en-CA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3E4700-47AC-81EE-1E4C-18AFDA1C7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10" y="5770043"/>
            <a:ext cx="2538729" cy="73853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2DF1E7E-9BF4-4F39-B163-A572740848E8}"/>
              </a:ext>
            </a:extLst>
          </p:cNvPr>
          <p:cNvSpPr/>
          <p:nvPr/>
        </p:nvSpPr>
        <p:spPr>
          <a:xfrm>
            <a:off x="0" y="228600"/>
            <a:ext cx="12192000" cy="2243667"/>
          </a:xfrm>
          <a:prstGeom prst="rect">
            <a:avLst/>
          </a:prstGeom>
          <a:solidFill>
            <a:srgbClr val="FAA4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IMAGE CMTE</a:t>
            </a:r>
            <a:endParaRPr lang="en-US" sz="6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69FFF6-04C6-3965-2503-1CD4EB1A89EE}"/>
              </a:ext>
            </a:extLst>
          </p:cNvPr>
          <p:cNvSpPr/>
          <p:nvPr/>
        </p:nvSpPr>
        <p:spPr>
          <a:xfrm>
            <a:off x="0" y="2693793"/>
            <a:ext cx="12192000" cy="1574800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ASSEMBLY 7070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88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40452-B0D7-295F-6081-14AD02EC306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F559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Public Image Committee – Who We Are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466870D-8466-2D56-70BF-845F3510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District Assembly – Centennial College - Scarborough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290B6675-EFA0-ED30-58F1-8E7139D1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23</a:t>
            </a:r>
            <a:r>
              <a:rPr lang="en-US" baseline="30000" dirty="0">
                <a:solidFill>
                  <a:srgbClr val="4472C4"/>
                </a:solidFill>
              </a:rPr>
              <a:t>rd</a:t>
            </a:r>
            <a:r>
              <a:rPr lang="en-US" dirty="0">
                <a:solidFill>
                  <a:srgbClr val="4472C4"/>
                </a:solidFill>
              </a:rPr>
              <a:t>   May 2026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6818114-D05A-9462-56F6-757CEC78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4455" y="6356345"/>
            <a:ext cx="2743200" cy="365125"/>
          </a:xfrm>
        </p:spPr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2</a:t>
            </a:fld>
            <a:endParaRPr lang="en-US" dirty="0">
              <a:solidFill>
                <a:srgbClr val="4472C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7200" dirty="0">
                <a:latin typeface="Arial" panose="020B0604020202020204" pitchFamily="34" charset="0"/>
                <a:cs typeface="Arial" panose="020B0604020202020204" pitchFamily="34" charset="0"/>
              </a:rPr>
              <a:t>Our Committee: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Dave Andrews (Oshawa-Parkwood)                                        Sonya Chouljian (Scarborough)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Bob Wallace (Port Hope)                                                          Danielle Harder (Whitby)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Joe Solway (Bowmanville)                                                        Alissa </a:t>
            </a:r>
            <a:r>
              <a:rPr lang="en-CA" sz="7200" dirty="0" err="1">
                <a:latin typeface="Arial" panose="020B0604020202020204" pitchFamily="34" charset="0"/>
                <a:cs typeface="Arial" panose="020B0604020202020204" pitchFamily="34" charset="0"/>
              </a:rPr>
              <a:t>Blommestyn</a:t>
            </a: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 (Rotaract Toronto)</a:t>
            </a: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- Our Zone 28 Assistant Public Image Coordinator </a:t>
            </a: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Beatrix Yip (York)                                                                      Jireh Lau (Markham Sunrise)</a:t>
            </a:r>
            <a:endParaRPr lang="en-US" altLang="en-US" sz="7200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Ken Hurst (Ajax)                                                                        Mustafa Ansari (Rotaract Toronto)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John Barrett (Scarborough)                                                      Geoff Burman (</a:t>
            </a:r>
            <a:r>
              <a:rPr lang="en-CA" sz="7200" dirty="0" err="1">
                <a:latin typeface="Arial" panose="020B0604020202020204" pitchFamily="34" charset="0"/>
                <a:cs typeface="Arial" panose="020B0604020202020204" pitchFamily="34" charset="0"/>
              </a:rPr>
              <a:t>Picton</a:t>
            </a: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7200" dirty="0">
                <a:latin typeface="Arial" panose="020B0604020202020204" pitchFamily="34" charset="0"/>
                <a:cs typeface="Arial" panose="020B0604020202020204" pitchFamily="34" charset="0"/>
              </a:rPr>
              <a:t>Jennifer Boyd Fogarty (Scarborough Passport)                       Flavia Naluyima ( Scarborough)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endParaRPr lang="en-US" altLang="en-US" sz="7200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endParaRPr lang="en-US" altLang="en-US" sz="7200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72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Additional resource:</a:t>
            </a:r>
            <a:endParaRPr lang="en-US" altLang="en-US" sz="7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7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PDG Mary Lou Harrison (Toronto Sunrise) our Past Rotary Zone 28 Public Image Coordinator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640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3EBC3-9E31-BEA4-ED32-F2B313223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E673C-59E4-1F9D-176F-E5BB95E55D4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F559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Public Image Committee – What We Do 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A6F7F85-F8F1-8876-F907-3A7CAF9E9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District Assembly – Centennial College - Scarborough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4DED8E1B-1E27-1BD8-485D-5AD7F117A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23</a:t>
            </a:r>
            <a:r>
              <a:rPr lang="en-US" baseline="30000" dirty="0">
                <a:solidFill>
                  <a:srgbClr val="4472C4"/>
                </a:solidFill>
              </a:rPr>
              <a:t>rd</a:t>
            </a:r>
            <a:r>
              <a:rPr lang="en-US" dirty="0">
                <a:solidFill>
                  <a:srgbClr val="4472C4"/>
                </a:solidFill>
              </a:rPr>
              <a:t>   May 2026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8687E48-0C1F-582B-D9E5-ACF3A9C0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4455" y="6356345"/>
            <a:ext cx="2743200" cy="365125"/>
          </a:xfrm>
        </p:spPr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3</a:t>
            </a:fld>
            <a:endParaRPr lang="en-US" dirty="0">
              <a:solidFill>
                <a:srgbClr val="4472C4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920A4-6FE5-566B-FD2C-901A3ADA3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1855"/>
            <a:ext cx="10515600" cy="4488872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b="1" dirty="0">
                <a:latin typeface="Arial" panose="020B0604020202020204" pitchFamily="34" charset="0"/>
              </a:rPr>
              <a:t>Our scope 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500" b="1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to boost Rotary’s Positive Public Image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to assist Rotary and Rotaract Clubs in D7070 to do the same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5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b="1" dirty="0">
                <a:latin typeface="Arial" panose="020B0604020202020204" pitchFamily="34" charset="0"/>
              </a:rPr>
              <a:t>What we do: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500" b="1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create and share with you over 200 public image resources and links available to you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5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b="1" dirty="0">
                <a:latin typeface="Arial" panose="020B0604020202020204" pitchFamily="34" charset="0"/>
              </a:rPr>
              <a:t>Where to find them: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500" b="1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on our District website – Public Image Tab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Zone 28 &amp; 32 Website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in our Monthly District newsletter (new ones every month)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on our District You Tube Channel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- on our District social media outlets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   - Facebook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   - Instagram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   - X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500" dirty="0">
                <a:latin typeface="Arial" panose="020B0604020202020204" pitchFamily="34" charset="0"/>
              </a:rPr>
              <a:t>    - Linked In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2263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E488A-ED09-01A6-BA4D-5208E21E4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965FA-4CE0-7BB8-852C-1146B11315C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F559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Public Image Committee – We Are Looking For YOU 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A7A82EE-0023-6329-FFA5-351E868B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District Assembly – Centennial College - Scarborough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A46895D0-3506-FE83-D5B0-0EEB9470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23</a:t>
            </a:r>
            <a:r>
              <a:rPr lang="en-US" baseline="30000" dirty="0">
                <a:solidFill>
                  <a:srgbClr val="4472C4"/>
                </a:solidFill>
              </a:rPr>
              <a:t>rd</a:t>
            </a:r>
            <a:r>
              <a:rPr lang="en-US" dirty="0">
                <a:solidFill>
                  <a:srgbClr val="4472C4"/>
                </a:solidFill>
              </a:rPr>
              <a:t>   May 2026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67D5261-1484-85D6-A598-1433B749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4455" y="6356345"/>
            <a:ext cx="2743200" cy="365125"/>
          </a:xfrm>
        </p:spPr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4</a:t>
            </a:fld>
            <a:endParaRPr lang="en-US" dirty="0">
              <a:solidFill>
                <a:srgbClr val="4472C4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AB636-14DA-C52B-1D11-25DCB8CF3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               Attention Rotarians AND </a:t>
            </a:r>
            <a:r>
              <a:rPr lang="en-US" altLang="en-US" sz="3400" dirty="0" err="1">
                <a:latin typeface="Arial" panose="020B0604020202020204" pitchFamily="34" charset="0"/>
              </a:rPr>
              <a:t>Rotaractors</a:t>
            </a:r>
            <a:r>
              <a:rPr lang="en-US" altLang="en-US" sz="3400" dirty="0">
                <a:latin typeface="Arial" panose="020B0604020202020204" pitchFamily="34" charset="0"/>
              </a:rPr>
              <a:t> : We are looking for YOU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 - experience in the field of Public Relations, Social Media platforms, and news writing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We want you to use those very special talents to assist our clubs and our Committee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  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               Are you that Rotarian?      Are you that </a:t>
            </a:r>
            <a:r>
              <a:rPr lang="en-US" altLang="en-US" sz="3400" dirty="0" err="1">
                <a:latin typeface="Arial" panose="020B0604020202020204" pitchFamily="34" charset="0"/>
              </a:rPr>
              <a:t>Rotaractor</a:t>
            </a:r>
            <a:r>
              <a:rPr lang="en-US" altLang="en-US" sz="3400" dirty="0"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                                      Are you interested ? 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Please contact Dave Andrews at </a:t>
            </a:r>
            <a:r>
              <a:rPr lang="en-US" altLang="en-US" sz="3400" dirty="0">
                <a:latin typeface="Arial" panose="020B0604020202020204" pitchFamily="34" charset="0"/>
                <a:hlinkClick r:id="rId3"/>
              </a:rPr>
              <a:t>dave.f.andrews99@gmail.com</a:t>
            </a:r>
            <a:r>
              <a:rPr lang="en-US" altLang="en-US" sz="3400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4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We can set up a time to chat about your interests. </a:t>
            </a:r>
            <a:endParaRPr lang="en-US" altLang="en-US" sz="3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3489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424</Words>
  <Application>Microsoft Office PowerPoint</Application>
  <PresentationFormat>Widescreen</PresentationFormat>
  <Paragraphs>71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 Public Image Committee – Who We Are</vt:lpstr>
      <vt:lpstr> Public Image Committee – What We Do </vt:lpstr>
      <vt:lpstr> Public Image Committee – We Are Looking For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 Elect Learning Seminar 2024/2025</dc:title>
  <dc:creator>Iosif Ciosa</dc:creator>
  <cp:lastModifiedBy>David Andrews</cp:lastModifiedBy>
  <cp:revision>20</cp:revision>
  <dcterms:created xsi:type="dcterms:W3CDTF">2024-02-02T17:34:03Z</dcterms:created>
  <dcterms:modified xsi:type="dcterms:W3CDTF">2026-05-13T17:03:19Z</dcterms:modified>
</cp:coreProperties>
</file>