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46"/>
  </p:notesMasterIdLst>
  <p:handoutMasterIdLst>
    <p:handoutMasterId r:id="rId47"/>
  </p:handoutMasterIdLst>
  <p:sldIdLst>
    <p:sldId id="276" r:id="rId5"/>
    <p:sldId id="261" r:id="rId6"/>
    <p:sldId id="314" r:id="rId7"/>
    <p:sldId id="346" r:id="rId8"/>
    <p:sldId id="347" r:id="rId9"/>
    <p:sldId id="348" r:id="rId10"/>
    <p:sldId id="349" r:id="rId11"/>
    <p:sldId id="350" r:id="rId12"/>
    <p:sldId id="345" r:id="rId13"/>
    <p:sldId id="351" r:id="rId14"/>
    <p:sldId id="367" r:id="rId15"/>
    <p:sldId id="369" r:id="rId16"/>
    <p:sldId id="370" r:id="rId17"/>
    <p:sldId id="368" r:id="rId18"/>
    <p:sldId id="371" r:id="rId19"/>
    <p:sldId id="372" r:id="rId20"/>
    <p:sldId id="373" r:id="rId21"/>
    <p:sldId id="352" r:id="rId22"/>
    <p:sldId id="353" r:id="rId23"/>
    <p:sldId id="354" r:id="rId24"/>
    <p:sldId id="375" r:id="rId25"/>
    <p:sldId id="376" r:id="rId26"/>
    <p:sldId id="379" r:id="rId27"/>
    <p:sldId id="378" r:id="rId28"/>
    <p:sldId id="355" r:id="rId29"/>
    <p:sldId id="356" r:id="rId30"/>
    <p:sldId id="357" r:id="rId31"/>
    <p:sldId id="362" r:id="rId32"/>
    <p:sldId id="364" r:id="rId33"/>
    <p:sldId id="366" r:id="rId34"/>
    <p:sldId id="380" r:id="rId35"/>
    <p:sldId id="381" r:id="rId36"/>
    <p:sldId id="389" r:id="rId37"/>
    <p:sldId id="388" r:id="rId38"/>
    <p:sldId id="382" r:id="rId39"/>
    <p:sldId id="383" r:id="rId40"/>
    <p:sldId id="384" r:id="rId41"/>
    <p:sldId id="385" r:id="rId42"/>
    <p:sldId id="386" r:id="rId43"/>
    <p:sldId id="387" r:id="rId44"/>
    <p:sldId id="328" r:id="rId4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B00E4"/>
    <a:srgbClr val="EDF0FD"/>
    <a:srgbClr val="063DE8"/>
    <a:srgbClr val="037C03"/>
    <a:srgbClr val="438E00"/>
    <a:srgbClr val="EAEC5E"/>
    <a:srgbClr val="FCFEB9"/>
    <a:srgbClr val="3365FB"/>
    <a:srgbClr val="FFD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6B3B3-1DAB-44C7-BBD9-EED0EF93364D}" v="10" dt="2023-02-18T21:12:54.1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83" autoAdjust="0"/>
  </p:normalViewPr>
  <p:slideViewPr>
    <p:cSldViewPr>
      <p:cViewPr varScale="1">
        <p:scale>
          <a:sx n="93" d="100"/>
          <a:sy n="93" d="100"/>
        </p:scale>
        <p:origin x="73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ry Caputo" userId="f00149f319e80372" providerId="LiveId" clId="{BF86B3B3-1DAB-44C7-BBD9-EED0EF93364D}"/>
    <pc:docChg chg="undo custSel addSld delSld modSld sldOrd">
      <pc:chgData name="Terry Caputo" userId="f00149f319e80372" providerId="LiveId" clId="{BF86B3B3-1DAB-44C7-BBD9-EED0EF93364D}" dt="2023-02-18T21:14:56.751" v="3338" actId="20577"/>
      <pc:docMkLst>
        <pc:docMk/>
      </pc:docMkLst>
      <pc:sldChg chg="modSp mod">
        <pc:chgData name="Terry Caputo" userId="f00149f319e80372" providerId="LiveId" clId="{BF86B3B3-1DAB-44C7-BBD9-EED0EF93364D}" dt="2023-02-18T16:39:21.662" v="183" actId="6549"/>
        <pc:sldMkLst>
          <pc:docMk/>
          <pc:sldMk cId="0" sldId="276"/>
        </pc:sldMkLst>
        <pc:spChg chg="mod">
          <ac:chgData name="Terry Caputo" userId="f00149f319e80372" providerId="LiveId" clId="{BF86B3B3-1DAB-44C7-BBD9-EED0EF93364D}" dt="2023-02-18T16:39:21.662" v="183" actId="6549"/>
          <ac:spMkLst>
            <pc:docMk/>
            <pc:sldMk cId="0" sldId="276"/>
            <ac:spMk id="96258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16:40:07.039" v="202" actId="6549"/>
        <pc:sldMkLst>
          <pc:docMk/>
          <pc:sldMk cId="4095855759" sldId="314"/>
        </pc:sldMkLst>
        <pc:spChg chg="mod">
          <ac:chgData name="Terry Caputo" userId="f00149f319e80372" providerId="LiveId" clId="{BF86B3B3-1DAB-44C7-BBD9-EED0EF93364D}" dt="2023-02-18T16:40:07.039" v="202" actId="6549"/>
          <ac:spMkLst>
            <pc:docMk/>
            <pc:sldMk cId="4095855759" sldId="314"/>
            <ac:spMk id="2" creationId="{00000000-0000-0000-0000-000000000000}"/>
          </ac:spMkLst>
        </pc:spChg>
      </pc:sldChg>
      <pc:sldChg chg="addSp modSp mod ord">
        <pc:chgData name="Terry Caputo" userId="f00149f319e80372" providerId="LiveId" clId="{BF86B3B3-1DAB-44C7-BBD9-EED0EF93364D}" dt="2023-02-18T17:01:58.579" v="994" actId="113"/>
        <pc:sldMkLst>
          <pc:docMk/>
          <pc:sldMk cId="3190015378" sldId="345"/>
        </pc:sldMkLst>
        <pc:spChg chg="add mod">
          <ac:chgData name="Terry Caputo" userId="f00149f319e80372" providerId="LiveId" clId="{BF86B3B3-1DAB-44C7-BBD9-EED0EF93364D}" dt="2023-02-18T17:01:58.579" v="994" actId="113"/>
          <ac:spMkLst>
            <pc:docMk/>
            <pc:sldMk cId="3190015378" sldId="345"/>
            <ac:spMk id="2" creationId="{6CC54E0F-8F39-7EDC-0832-497905B26943}"/>
          </ac:spMkLst>
        </pc:spChg>
      </pc:sldChg>
      <pc:sldChg chg="modSp mod">
        <pc:chgData name="Terry Caputo" userId="f00149f319e80372" providerId="LiveId" clId="{BF86B3B3-1DAB-44C7-BBD9-EED0EF93364D}" dt="2023-02-18T16:45:31.256" v="644" actId="1035"/>
        <pc:sldMkLst>
          <pc:docMk/>
          <pc:sldMk cId="3842865925" sldId="347"/>
        </pc:sldMkLst>
        <pc:spChg chg="mod">
          <ac:chgData name="Terry Caputo" userId="f00149f319e80372" providerId="LiveId" clId="{BF86B3B3-1DAB-44C7-BBD9-EED0EF93364D}" dt="2023-02-18T16:45:31.256" v="644" actId="1035"/>
          <ac:spMkLst>
            <pc:docMk/>
            <pc:sldMk cId="3842865925" sldId="347"/>
            <ac:spMk id="6" creationId="{00000000-0000-0000-0000-000000000000}"/>
          </ac:spMkLst>
        </pc:spChg>
      </pc:sldChg>
      <pc:sldChg chg="modSp mod ord">
        <pc:chgData name="Terry Caputo" userId="f00149f319e80372" providerId="LiveId" clId="{BF86B3B3-1DAB-44C7-BBD9-EED0EF93364D}" dt="2023-02-18T16:57:08.475" v="731" actId="255"/>
        <pc:sldMkLst>
          <pc:docMk/>
          <pc:sldMk cId="2675640463" sldId="349"/>
        </pc:sldMkLst>
        <pc:spChg chg="mod">
          <ac:chgData name="Terry Caputo" userId="f00149f319e80372" providerId="LiveId" clId="{BF86B3B3-1DAB-44C7-BBD9-EED0EF93364D}" dt="2023-02-18T16:57:08.475" v="731" actId="255"/>
          <ac:spMkLst>
            <pc:docMk/>
            <pc:sldMk cId="2675640463" sldId="349"/>
            <ac:spMk id="6" creationId="{00000000-0000-0000-0000-000000000000}"/>
          </ac:spMkLst>
        </pc:spChg>
        <pc:spChg chg="mod">
          <ac:chgData name="Terry Caputo" userId="f00149f319e80372" providerId="LiveId" clId="{BF86B3B3-1DAB-44C7-BBD9-EED0EF93364D}" dt="2023-02-18T16:48:31.059" v="658" actId="255"/>
          <ac:spMkLst>
            <pc:docMk/>
            <pc:sldMk cId="2675640463" sldId="349"/>
            <ac:spMk id="72706" creationId="{00000000-0000-0000-0000-000000000000}"/>
          </ac:spMkLst>
        </pc:spChg>
      </pc:sldChg>
      <pc:sldChg chg="modSp mod ord">
        <pc:chgData name="Terry Caputo" userId="f00149f319e80372" providerId="LiveId" clId="{BF86B3B3-1DAB-44C7-BBD9-EED0EF93364D}" dt="2023-02-18T16:58:06.509" v="757" actId="20577"/>
        <pc:sldMkLst>
          <pc:docMk/>
          <pc:sldMk cId="2514420509" sldId="350"/>
        </pc:sldMkLst>
        <pc:spChg chg="mod">
          <ac:chgData name="Terry Caputo" userId="f00149f319e80372" providerId="LiveId" clId="{BF86B3B3-1DAB-44C7-BBD9-EED0EF93364D}" dt="2023-02-18T16:58:06.509" v="757" actId="20577"/>
          <ac:spMkLst>
            <pc:docMk/>
            <pc:sldMk cId="2514420509" sldId="350"/>
            <ac:spMk id="6" creationId="{00000000-0000-0000-0000-000000000000}"/>
          </ac:spMkLst>
        </pc:spChg>
      </pc:sldChg>
      <pc:sldChg chg="ord">
        <pc:chgData name="Terry Caputo" userId="f00149f319e80372" providerId="LiveId" clId="{BF86B3B3-1DAB-44C7-BBD9-EED0EF93364D}" dt="2023-02-18T17:18:43.829" v="996"/>
        <pc:sldMkLst>
          <pc:docMk/>
          <pc:sldMk cId="2867746687" sldId="351"/>
        </pc:sldMkLst>
      </pc:sldChg>
      <pc:sldChg chg="modSp mod ord">
        <pc:chgData name="Terry Caputo" userId="f00149f319e80372" providerId="LiveId" clId="{BF86B3B3-1DAB-44C7-BBD9-EED0EF93364D}" dt="2023-02-18T20:29:42.865" v="1887" actId="6549"/>
        <pc:sldMkLst>
          <pc:docMk/>
          <pc:sldMk cId="3094099744" sldId="352"/>
        </pc:sldMkLst>
        <pc:spChg chg="mod">
          <ac:chgData name="Terry Caputo" userId="f00149f319e80372" providerId="LiveId" clId="{BF86B3B3-1DAB-44C7-BBD9-EED0EF93364D}" dt="2023-02-18T20:29:42.865" v="1887" actId="6549"/>
          <ac:spMkLst>
            <pc:docMk/>
            <pc:sldMk cId="3094099744" sldId="352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0:31:06.674" v="1907" actId="6549"/>
        <pc:sldMkLst>
          <pc:docMk/>
          <pc:sldMk cId="1082367623" sldId="354"/>
        </pc:sldMkLst>
        <pc:spChg chg="mod">
          <ac:chgData name="Terry Caputo" userId="f00149f319e80372" providerId="LiveId" clId="{BF86B3B3-1DAB-44C7-BBD9-EED0EF93364D}" dt="2023-02-18T20:31:06.674" v="1907" actId="6549"/>
          <ac:spMkLst>
            <pc:docMk/>
            <pc:sldMk cId="1082367623" sldId="354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0:51:57.332" v="2656" actId="12"/>
        <pc:sldMkLst>
          <pc:docMk/>
          <pc:sldMk cId="2771902257" sldId="356"/>
        </pc:sldMkLst>
        <pc:spChg chg="mod">
          <ac:chgData name="Terry Caputo" userId="f00149f319e80372" providerId="LiveId" clId="{BF86B3B3-1DAB-44C7-BBD9-EED0EF93364D}" dt="2023-02-18T20:51:57.332" v="2656" actId="12"/>
          <ac:spMkLst>
            <pc:docMk/>
            <pc:sldMk cId="2771902257" sldId="356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0:54:50.124" v="2917" actId="6549"/>
        <pc:sldMkLst>
          <pc:docMk/>
          <pc:sldMk cId="3689655403" sldId="357"/>
        </pc:sldMkLst>
        <pc:spChg chg="mod">
          <ac:chgData name="Terry Caputo" userId="f00149f319e80372" providerId="LiveId" clId="{BF86B3B3-1DAB-44C7-BBD9-EED0EF93364D}" dt="2023-02-18T20:54:50.124" v="2917" actId="6549"/>
          <ac:spMkLst>
            <pc:docMk/>
            <pc:sldMk cId="3689655403" sldId="357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0:55:29.473" v="2932" actId="6549"/>
        <pc:sldMkLst>
          <pc:docMk/>
          <pc:sldMk cId="3470963060" sldId="362"/>
        </pc:sldMkLst>
        <pc:spChg chg="mod">
          <ac:chgData name="Terry Caputo" userId="f00149f319e80372" providerId="LiveId" clId="{BF86B3B3-1DAB-44C7-BBD9-EED0EF93364D}" dt="2023-02-18T20:55:29.473" v="2932" actId="6549"/>
          <ac:spMkLst>
            <pc:docMk/>
            <pc:sldMk cId="3470963060" sldId="362"/>
            <ac:spMk id="6" creationId="{00000000-0000-0000-0000-000000000000}"/>
          </ac:spMkLst>
        </pc:spChg>
      </pc:sldChg>
      <pc:sldChg chg="addSp delSp modSp mod">
        <pc:chgData name="Terry Caputo" userId="f00149f319e80372" providerId="LiveId" clId="{BF86B3B3-1DAB-44C7-BBD9-EED0EF93364D}" dt="2023-02-18T21:12:27.758" v="3164" actId="6549"/>
        <pc:sldMkLst>
          <pc:docMk/>
          <pc:sldMk cId="482771717" sldId="366"/>
        </pc:sldMkLst>
        <pc:spChg chg="mod">
          <ac:chgData name="Terry Caputo" userId="f00149f319e80372" providerId="LiveId" clId="{BF86B3B3-1DAB-44C7-BBD9-EED0EF93364D}" dt="2023-02-18T21:12:27.758" v="3164" actId="6549"/>
          <ac:spMkLst>
            <pc:docMk/>
            <pc:sldMk cId="482771717" sldId="366"/>
            <ac:spMk id="6" creationId="{00000000-0000-0000-0000-000000000000}"/>
          </ac:spMkLst>
        </pc:spChg>
        <pc:graphicFrameChg chg="add del mod">
          <ac:chgData name="Terry Caputo" userId="f00149f319e80372" providerId="LiveId" clId="{BF86B3B3-1DAB-44C7-BBD9-EED0EF93364D}" dt="2023-02-18T21:08:39.965" v="3089"/>
          <ac:graphicFrameMkLst>
            <pc:docMk/>
            <pc:sldMk cId="482771717" sldId="366"/>
            <ac:graphicFrameMk id="2" creationId="{7EC27BC6-B666-6CBE-0A4C-8952526D4649}"/>
          </ac:graphicFrameMkLst>
        </pc:graphicFrameChg>
        <pc:graphicFrameChg chg="add del mod">
          <ac:chgData name="Terry Caputo" userId="f00149f319e80372" providerId="LiveId" clId="{BF86B3B3-1DAB-44C7-BBD9-EED0EF93364D}" dt="2023-02-18T21:11:41.435" v="3091" actId="478"/>
          <ac:graphicFrameMkLst>
            <pc:docMk/>
            <pc:sldMk cId="482771717" sldId="366"/>
            <ac:graphicFrameMk id="3" creationId="{66368E39-223D-1371-558F-8CE18F0B91FE}"/>
          </ac:graphicFrameMkLst>
        </pc:graphicFrameChg>
      </pc:sldChg>
      <pc:sldChg chg="modSp mod ord">
        <pc:chgData name="Terry Caputo" userId="f00149f319e80372" providerId="LiveId" clId="{BF86B3B3-1DAB-44C7-BBD9-EED0EF93364D}" dt="2023-02-18T17:23:28.208" v="1234" actId="33524"/>
        <pc:sldMkLst>
          <pc:docMk/>
          <pc:sldMk cId="2110170338" sldId="367"/>
        </pc:sldMkLst>
        <pc:spChg chg="mod">
          <ac:chgData name="Terry Caputo" userId="f00149f319e80372" providerId="LiveId" clId="{BF86B3B3-1DAB-44C7-BBD9-EED0EF93364D}" dt="2023-02-18T17:23:28.208" v="1234" actId="33524"/>
          <ac:spMkLst>
            <pc:docMk/>
            <pc:sldMk cId="2110170338" sldId="367"/>
            <ac:spMk id="6" creationId="{00000000-0000-0000-0000-000000000000}"/>
          </ac:spMkLst>
        </pc:spChg>
      </pc:sldChg>
      <pc:sldChg chg="ord">
        <pc:chgData name="Terry Caputo" userId="f00149f319e80372" providerId="LiveId" clId="{BF86B3B3-1DAB-44C7-BBD9-EED0EF93364D}" dt="2023-02-18T17:18:43.829" v="996"/>
        <pc:sldMkLst>
          <pc:docMk/>
          <pc:sldMk cId="367879345" sldId="368"/>
        </pc:sldMkLst>
      </pc:sldChg>
      <pc:sldChg chg="modSp mod ord">
        <pc:chgData name="Terry Caputo" userId="f00149f319e80372" providerId="LiveId" clId="{BF86B3B3-1DAB-44C7-BBD9-EED0EF93364D}" dt="2023-02-18T17:27:30.469" v="1528" actId="1035"/>
        <pc:sldMkLst>
          <pc:docMk/>
          <pc:sldMk cId="1014446587" sldId="369"/>
        </pc:sldMkLst>
        <pc:spChg chg="mod">
          <ac:chgData name="Terry Caputo" userId="f00149f319e80372" providerId="LiveId" clId="{BF86B3B3-1DAB-44C7-BBD9-EED0EF93364D}" dt="2023-02-18T17:27:30.469" v="1528" actId="1035"/>
          <ac:spMkLst>
            <pc:docMk/>
            <pc:sldMk cId="1014446587" sldId="369"/>
            <ac:spMk id="6" creationId="{00000000-0000-0000-0000-000000000000}"/>
          </ac:spMkLst>
        </pc:spChg>
      </pc:sldChg>
      <pc:sldChg chg="modSp mod ord">
        <pc:chgData name="Terry Caputo" userId="f00149f319e80372" providerId="LiveId" clId="{BF86B3B3-1DAB-44C7-BBD9-EED0EF93364D}" dt="2023-02-18T17:28:16.618" v="1547" actId="6549"/>
        <pc:sldMkLst>
          <pc:docMk/>
          <pc:sldMk cId="1403911463" sldId="370"/>
        </pc:sldMkLst>
        <pc:spChg chg="mod">
          <ac:chgData name="Terry Caputo" userId="f00149f319e80372" providerId="LiveId" clId="{BF86B3B3-1DAB-44C7-BBD9-EED0EF93364D}" dt="2023-02-18T17:28:16.618" v="1547" actId="6549"/>
          <ac:spMkLst>
            <pc:docMk/>
            <pc:sldMk cId="1403911463" sldId="370"/>
            <ac:spMk id="6" creationId="{00000000-0000-0000-0000-000000000000}"/>
          </ac:spMkLst>
        </pc:spChg>
      </pc:sldChg>
      <pc:sldChg chg="modSp mod ord">
        <pc:chgData name="Terry Caputo" userId="f00149f319e80372" providerId="LiveId" clId="{BF86B3B3-1DAB-44C7-BBD9-EED0EF93364D}" dt="2023-02-18T17:32:25.156" v="1765" actId="20577"/>
        <pc:sldMkLst>
          <pc:docMk/>
          <pc:sldMk cId="3210567694" sldId="371"/>
        </pc:sldMkLst>
        <pc:spChg chg="mod">
          <ac:chgData name="Terry Caputo" userId="f00149f319e80372" providerId="LiveId" clId="{BF86B3B3-1DAB-44C7-BBD9-EED0EF93364D}" dt="2023-02-18T17:32:25.156" v="1765" actId="20577"/>
          <ac:spMkLst>
            <pc:docMk/>
            <pc:sldMk cId="3210567694" sldId="371"/>
            <ac:spMk id="6" creationId="{00000000-0000-0000-0000-000000000000}"/>
          </ac:spMkLst>
        </pc:spChg>
      </pc:sldChg>
      <pc:sldChg chg="modSp mod ord">
        <pc:chgData name="Terry Caputo" userId="f00149f319e80372" providerId="LiveId" clId="{BF86B3B3-1DAB-44C7-BBD9-EED0EF93364D}" dt="2023-02-18T20:27:31.442" v="1795" actId="20577"/>
        <pc:sldMkLst>
          <pc:docMk/>
          <pc:sldMk cId="2736647003" sldId="372"/>
        </pc:sldMkLst>
        <pc:spChg chg="mod">
          <ac:chgData name="Terry Caputo" userId="f00149f319e80372" providerId="LiveId" clId="{BF86B3B3-1DAB-44C7-BBD9-EED0EF93364D}" dt="2023-02-18T20:27:31.442" v="1795" actId="20577"/>
          <ac:spMkLst>
            <pc:docMk/>
            <pc:sldMk cId="2736647003" sldId="372"/>
            <ac:spMk id="6" creationId="{00000000-0000-0000-0000-000000000000}"/>
          </ac:spMkLst>
        </pc:spChg>
      </pc:sldChg>
      <pc:sldChg chg="modSp mod ord">
        <pc:chgData name="Terry Caputo" userId="f00149f319e80372" providerId="LiveId" clId="{BF86B3B3-1DAB-44C7-BBD9-EED0EF93364D}" dt="2023-02-18T20:28:23.457" v="1856" actId="20577"/>
        <pc:sldMkLst>
          <pc:docMk/>
          <pc:sldMk cId="1336488168" sldId="373"/>
        </pc:sldMkLst>
        <pc:spChg chg="mod">
          <ac:chgData name="Terry Caputo" userId="f00149f319e80372" providerId="LiveId" clId="{BF86B3B3-1DAB-44C7-BBD9-EED0EF93364D}" dt="2023-02-18T20:28:23.457" v="1856" actId="20577"/>
          <ac:spMkLst>
            <pc:docMk/>
            <pc:sldMk cId="1336488168" sldId="373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0:31:50.236" v="1924" actId="20577"/>
        <pc:sldMkLst>
          <pc:docMk/>
          <pc:sldMk cId="1277302873" sldId="376"/>
        </pc:sldMkLst>
        <pc:spChg chg="mod">
          <ac:chgData name="Terry Caputo" userId="f00149f319e80372" providerId="LiveId" clId="{BF86B3B3-1DAB-44C7-BBD9-EED0EF93364D}" dt="2023-02-18T20:31:50.236" v="1924" actId="20577"/>
          <ac:spMkLst>
            <pc:docMk/>
            <pc:sldMk cId="1277302873" sldId="376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0:41:03.623" v="2650" actId="20577"/>
        <pc:sldMkLst>
          <pc:docMk/>
          <pc:sldMk cId="2530813671" sldId="378"/>
        </pc:sldMkLst>
        <pc:spChg chg="mod">
          <ac:chgData name="Terry Caputo" userId="f00149f319e80372" providerId="LiveId" clId="{BF86B3B3-1DAB-44C7-BBD9-EED0EF93364D}" dt="2023-02-18T20:41:03.623" v="2650" actId="20577"/>
          <ac:spMkLst>
            <pc:docMk/>
            <pc:sldMk cId="2530813671" sldId="378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0:39:00.378" v="2492" actId="20577"/>
        <pc:sldMkLst>
          <pc:docMk/>
          <pc:sldMk cId="2851439611" sldId="379"/>
        </pc:sldMkLst>
        <pc:spChg chg="mod">
          <ac:chgData name="Terry Caputo" userId="f00149f319e80372" providerId="LiveId" clId="{BF86B3B3-1DAB-44C7-BBD9-EED0EF93364D}" dt="2023-02-18T20:39:00.378" v="2492" actId="20577"/>
          <ac:spMkLst>
            <pc:docMk/>
            <pc:sldMk cId="2851439611" sldId="379"/>
            <ac:spMk id="6" creationId="{00000000-0000-0000-0000-000000000000}"/>
          </ac:spMkLst>
        </pc:spChg>
      </pc:sldChg>
      <pc:sldChg chg="addSp delSp modSp mod">
        <pc:chgData name="Terry Caputo" userId="f00149f319e80372" providerId="LiveId" clId="{BF86B3B3-1DAB-44C7-BBD9-EED0EF93364D}" dt="2023-02-18T21:13:20.650" v="3225" actId="1076"/>
        <pc:sldMkLst>
          <pc:docMk/>
          <pc:sldMk cId="3564199529" sldId="381"/>
        </pc:sldMkLst>
        <pc:spChg chg="add mod">
          <ac:chgData name="Terry Caputo" userId="f00149f319e80372" providerId="LiveId" clId="{BF86B3B3-1DAB-44C7-BBD9-EED0EF93364D}" dt="2023-02-18T21:13:20.650" v="3225" actId="1076"/>
          <ac:spMkLst>
            <pc:docMk/>
            <pc:sldMk cId="3564199529" sldId="381"/>
            <ac:spMk id="4" creationId="{4F221506-5083-F1F1-A3EF-C7B5ADEADC23}"/>
          </ac:spMkLst>
        </pc:spChg>
        <pc:spChg chg="del mod">
          <ac:chgData name="Terry Caputo" userId="f00149f319e80372" providerId="LiveId" clId="{BF86B3B3-1DAB-44C7-BBD9-EED0EF93364D}" dt="2023-02-18T21:03:26.788" v="2977" actId="478"/>
          <ac:spMkLst>
            <pc:docMk/>
            <pc:sldMk cId="3564199529" sldId="381"/>
            <ac:spMk id="6" creationId="{00000000-0000-0000-0000-000000000000}"/>
          </ac:spMkLst>
        </pc:spChg>
        <pc:spChg chg="mod">
          <ac:chgData name="Terry Caputo" userId="f00149f319e80372" providerId="LiveId" clId="{BF86B3B3-1DAB-44C7-BBD9-EED0EF93364D}" dt="2023-02-18T21:03:20.440" v="2975" actId="6549"/>
          <ac:spMkLst>
            <pc:docMk/>
            <pc:sldMk cId="3564199529" sldId="381"/>
            <ac:spMk id="72706" creationId="{00000000-0000-0000-0000-000000000000}"/>
          </ac:spMkLst>
        </pc:spChg>
        <pc:picChg chg="add mod">
          <ac:chgData name="Terry Caputo" userId="f00149f319e80372" providerId="LiveId" clId="{BF86B3B3-1DAB-44C7-BBD9-EED0EF93364D}" dt="2023-02-18T21:04:33.945" v="2989" actId="14100"/>
          <ac:picMkLst>
            <pc:docMk/>
            <pc:sldMk cId="3564199529" sldId="381"/>
            <ac:picMk id="3" creationId="{EC922FE0-68BF-5F36-8862-692EE5786F6B}"/>
          </ac:picMkLst>
        </pc:picChg>
      </pc:sldChg>
      <pc:sldChg chg="modSp mod">
        <pc:chgData name="Terry Caputo" userId="f00149f319e80372" providerId="LiveId" clId="{BF86B3B3-1DAB-44C7-BBD9-EED0EF93364D}" dt="2023-02-18T21:13:46.221" v="3231" actId="6549"/>
        <pc:sldMkLst>
          <pc:docMk/>
          <pc:sldMk cId="3260485510" sldId="384"/>
        </pc:sldMkLst>
        <pc:spChg chg="mod">
          <ac:chgData name="Terry Caputo" userId="f00149f319e80372" providerId="LiveId" clId="{BF86B3B3-1DAB-44C7-BBD9-EED0EF93364D}" dt="2023-02-18T21:13:46.221" v="3231" actId="6549"/>
          <ac:spMkLst>
            <pc:docMk/>
            <pc:sldMk cId="3260485510" sldId="384"/>
            <ac:spMk id="6" creationId="{00000000-0000-0000-0000-000000000000}"/>
          </ac:spMkLst>
        </pc:spChg>
        <pc:spChg chg="mod">
          <ac:chgData name="Terry Caputo" userId="f00149f319e80372" providerId="LiveId" clId="{BF86B3B3-1DAB-44C7-BBD9-EED0EF93364D}" dt="2023-02-18T21:13:33.737" v="3226" actId="6549"/>
          <ac:spMkLst>
            <pc:docMk/>
            <pc:sldMk cId="3260485510" sldId="384"/>
            <ac:spMk id="7270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1:14:02.759" v="3234" actId="6549"/>
        <pc:sldMkLst>
          <pc:docMk/>
          <pc:sldMk cId="3741217635" sldId="385"/>
        </pc:sldMkLst>
        <pc:spChg chg="mod">
          <ac:chgData name="Terry Caputo" userId="f00149f319e80372" providerId="LiveId" clId="{BF86B3B3-1DAB-44C7-BBD9-EED0EF93364D}" dt="2023-02-18T21:14:02.759" v="3234" actId="6549"/>
          <ac:spMkLst>
            <pc:docMk/>
            <pc:sldMk cId="3741217635" sldId="385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1:14:56.751" v="3338" actId="20577"/>
        <pc:sldMkLst>
          <pc:docMk/>
          <pc:sldMk cId="3137827380" sldId="386"/>
        </pc:sldMkLst>
        <pc:spChg chg="mod">
          <ac:chgData name="Terry Caputo" userId="f00149f319e80372" providerId="LiveId" clId="{BF86B3B3-1DAB-44C7-BBD9-EED0EF93364D}" dt="2023-02-18T21:14:56.751" v="3338" actId="20577"/>
          <ac:spMkLst>
            <pc:docMk/>
            <pc:sldMk cId="3137827380" sldId="386"/>
            <ac:spMk id="6" creationId="{00000000-0000-0000-0000-000000000000}"/>
          </ac:spMkLst>
        </pc:spChg>
      </pc:sldChg>
      <pc:sldChg chg="modSp mod">
        <pc:chgData name="Terry Caputo" userId="f00149f319e80372" providerId="LiveId" clId="{BF86B3B3-1DAB-44C7-BBD9-EED0EF93364D}" dt="2023-02-18T21:01:42.336" v="2940" actId="20577"/>
        <pc:sldMkLst>
          <pc:docMk/>
          <pc:sldMk cId="1401963017" sldId="387"/>
        </pc:sldMkLst>
        <pc:spChg chg="mod">
          <ac:chgData name="Terry Caputo" userId="f00149f319e80372" providerId="LiveId" clId="{BF86B3B3-1DAB-44C7-BBD9-EED0EF93364D}" dt="2023-02-18T21:01:42.336" v="2940" actId="20577"/>
          <ac:spMkLst>
            <pc:docMk/>
            <pc:sldMk cId="1401963017" sldId="387"/>
            <ac:spMk id="6" creationId="{00000000-0000-0000-0000-000000000000}"/>
          </ac:spMkLst>
        </pc:spChg>
      </pc:sldChg>
      <pc:sldChg chg="add">
        <pc:chgData name="Terry Caputo" userId="f00149f319e80372" providerId="LiveId" clId="{BF86B3B3-1DAB-44C7-BBD9-EED0EF93364D}" dt="2023-02-18T21:03:06.397" v="2941"/>
        <pc:sldMkLst>
          <pc:docMk/>
          <pc:sldMk cId="2479337312" sldId="388"/>
        </pc:sldMkLst>
      </pc:sldChg>
      <pc:sldChg chg="modSp del ord">
        <pc:chgData name="Terry Caputo" userId="f00149f319e80372" providerId="LiveId" clId="{BF86B3B3-1DAB-44C7-BBD9-EED0EF93364D}" dt="2023-02-18T16:54:12.969" v="682" actId="2696"/>
        <pc:sldMkLst>
          <pc:docMk/>
          <pc:sldMk cId="4203337656" sldId="388"/>
        </pc:sldMkLst>
        <pc:spChg chg="mod">
          <ac:chgData name="Terry Caputo" userId="f00149f319e80372" providerId="LiveId" clId="{BF86B3B3-1DAB-44C7-BBD9-EED0EF93364D}" dt="2023-02-18T16:54:04.595" v="681" actId="1076"/>
          <ac:spMkLst>
            <pc:docMk/>
            <pc:sldMk cId="4203337656" sldId="388"/>
            <ac:spMk id="72706" creationId="{00000000-0000-0000-0000-000000000000}"/>
          </ac:spMkLst>
        </pc:spChg>
      </pc:sldChg>
      <pc:sldChg chg="addSp delSp modSp add mod">
        <pc:chgData name="Terry Caputo" userId="f00149f319e80372" providerId="LiveId" clId="{BF86B3B3-1DAB-44C7-BBD9-EED0EF93364D}" dt="2023-02-18T21:04:22.267" v="2986" actId="478"/>
        <pc:sldMkLst>
          <pc:docMk/>
          <pc:sldMk cId="2895751846" sldId="389"/>
        </pc:sldMkLst>
        <pc:spChg chg="add del">
          <ac:chgData name="Terry Caputo" userId="f00149f319e80372" providerId="LiveId" clId="{BF86B3B3-1DAB-44C7-BBD9-EED0EF93364D}" dt="2023-02-18T21:04:22.267" v="2986" actId="478"/>
          <ac:spMkLst>
            <pc:docMk/>
            <pc:sldMk cId="2895751846" sldId="389"/>
            <ac:spMk id="6" creationId="{00000000-0000-0000-0000-000000000000}"/>
          </ac:spMkLst>
        </pc:spChg>
        <pc:picChg chg="add del mod">
          <ac:chgData name="Terry Caputo" userId="f00149f319e80372" providerId="LiveId" clId="{BF86B3B3-1DAB-44C7-BBD9-EED0EF93364D}" dt="2023-02-18T21:04:21.518" v="2985" actId="22"/>
          <ac:picMkLst>
            <pc:docMk/>
            <pc:sldMk cId="2895751846" sldId="389"/>
            <ac:picMk id="3" creationId="{B843C38F-D6D0-FCAD-152E-A4015AFF87B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44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87388"/>
            <a:ext cx="4565650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54719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693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830394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482997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432913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2501682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1746815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2207507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161927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533635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1182394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74381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6481826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8162941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21310618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890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Unincorporated Associations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Collection of individuals acting together for a common purpose – members are not separate from the organization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Not established and governed under a statute  which offers more flexibility on structure (Rotary recommends a structure)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No reporting requirements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Individuals carry on the actions of the organization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No independent power and does not contract, sue or be sued and can not hold property…it is all on the individuals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Must go to court to get power to sue </a:t>
            </a:r>
          </a:p>
        </p:txBody>
      </p:sp>
    </p:spTree>
    <p:extLst>
      <p:ext uri="{BB962C8B-B14F-4D97-AF65-F5344CB8AC3E}">
        <p14:creationId xmlns:p14="http://schemas.microsoft.com/office/powerpoint/2010/main" val="33518060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7970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29338013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5439716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437831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42613046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46288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1534222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4731609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40762998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0526776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5655676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7642113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28926666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6034013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0045732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5233321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888242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8221116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5809775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505241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26870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4059452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946192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946958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44876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4490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820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81000"/>
            <a:ext cx="219075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41985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8813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620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85344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848100"/>
            <a:ext cx="85344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028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69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83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22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516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405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50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10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572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7780338" y="4805363"/>
            <a:ext cx="1363662" cy="2052637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1203325" cy="18954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 useBgFill="1"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304800"/>
            <a:ext cx="8686800" cy="6324600"/>
          </a:xfrm>
          <a:prstGeom prst="rect">
            <a:avLst/>
          </a:prstGeom>
          <a:ln w="12700">
            <a:solidFill>
              <a:srgbClr val="FFD83D"/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FFD83D">
                <a:alpha val="74998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7620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6" descr="1rotary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534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43000" y="1219200"/>
            <a:ext cx="7315200" cy="76200"/>
            <a:chOff x="384" y="1104"/>
            <a:chExt cx="4800" cy="48"/>
          </a:xfrm>
        </p:grpSpPr>
        <p:sp>
          <p:nvSpPr>
            <p:cNvPr id="1034" name="Line 8"/>
            <p:cNvSpPr>
              <a:spLocks noChangeShapeType="1"/>
            </p:cNvSpPr>
            <p:nvPr/>
          </p:nvSpPr>
          <p:spPr bwMode="auto">
            <a:xfrm>
              <a:off x="384" y="1104"/>
              <a:ext cx="4800" cy="0"/>
            </a:xfrm>
            <a:prstGeom prst="line">
              <a:avLst/>
            </a:prstGeom>
            <a:noFill/>
            <a:ln w="76200">
              <a:solidFill>
                <a:srgbClr val="FFD83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 dirty="0"/>
            </a:p>
          </p:txBody>
        </p:sp>
        <p:sp>
          <p:nvSpPr>
            <p:cNvPr id="1035" name="Line 9"/>
            <p:cNvSpPr>
              <a:spLocks noChangeShapeType="1"/>
            </p:cNvSpPr>
            <p:nvPr/>
          </p:nvSpPr>
          <p:spPr bwMode="auto">
            <a:xfrm flipV="1">
              <a:off x="384" y="1152"/>
              <a:ext cx="4800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 dirty="0"/>
            </a:p>
          </p:txBody>
        </p:sp>
      </p:grpSp>
      <p:pic>
        <p:nvPicPr>
          <p:cNvPr id="1032" name="Picture 10" descr="riemblem_c_larg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24"/>
          <p:cNvSpPr txBox="1">
            <a:spLocks noChangeArrowheads="1"/>
          </p:cNvSpPr>
          <p:nvPr/>
        </p:nvSpPr>
        <p:spPr bwMode="auto">
          <a:xfrm>
            <a:off x="5562600" y="6354763"/>
            <a:ext cx="3276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u="none" dirty="0">
                <a:latin typeface="Times New Roman" panose="02020603050405020304" pitchFamily="18" charset="0"/>
              </a:rPr>
              <a:t>Rotary eLearning Center- Community Service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-84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nonprofitlaw.cleo.on.ca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apps.cra-arc.gc.ca/ebci/hacc/srch/pub/dsplyBscSrch" TargetMode="External"/><Relationship Id="rId5" Type="http://schemas.openxmlformats.org/officeDocument/2006/relationships/hyperlink" Target="https://ised-isde.canada.ca/cc/lgcy/fdrlCrpSrch.html" TargetMode="External"/><Relationship Id="rId4" Type="http://schemas.openxmlformats.org/officeDocument/2006/relationships/hyperlink" Target="https://www.ontario.ca/page/ontario-business-registry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nonprofitlaw.cleo.on.ca/" TargetMode="External"/><Relationship Id="rId4" Type="http://schemas.openxmlformats.org/officeDocument/2006/relationships/hyperlink" Target="Ontario.ca%20website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one-key.gov.on.ca/iaalogin/IAALogin.jsp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Relationship Id="rId5" Type="http://schemas.openxmlformats.org/officeDocument/2006/relationships/hyperlink" Target="CELO%20By-law%20builder" TargetMode="External"/><Relationship Id="rId4" Type="http://schemas.openxmlformats.org/officeDocument/2006/relationships/hyperlink" Target="https://nonprofitlaw.cleo.on.ca/transition-to-onca/update-governing-documents/sample-bylaw-with-options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676400"/>
            <a:ext cx="7620000" cy="4419600"/>
          </a:xfrm>
        </p:spPr>
        <p:txBody>
          <a:bodyPr/>
          <a:lstStyle/>
          <a:p>
            <a:pPr>
              <a:defRPr/>
            </a:pPr>
            <a:br>
              <a:rPr lang="en-US" dirty="0">
                <a:ea typeface="+mj-ea"/>
              </a:rPr>
            </a:br>
            <a:br>
              <a:rPr lang="en-US" dirty="0">
                <a:ea typeface="+mj-ea"/>
              </a:rPr>
            </a:br>
            <a:r>
              <a:rPr lang="en-US" dirty="0">
                <a:ea typeface="+mj-ea"/>
              </a:rPr>
              <a:t>Ontario’s Not-for-Profit Corporation’s Act:</a:t>
            </a:r>
            <a:br>
              <a:rPr lang="en-US" dirty="0">
                <a:ea typeface="+mj-ea"/>
              </a:rPr>
            </a:br>
            <a:r>
              <a:rPr lang="en-US" dirty="0">
                <a:ea typeface="+mj-ea"/>
              </a:rPr>
              <a:t>Transition / Tools</a:t>
            </a:r>
            <a:br>
              <a:rPr lang="en-US" dirty="0">
                <a:ea typeface="+mj-ea"/>
              </a:rPr>
            </a:br>
            <a:br>
              <a:rPr lang="en-US" dirty="0">
                <a:ea typeface="+mj-ea"/>
              </a:rPr>
            </a:br>
            <a:r>
              <a:rPr lang="en-US" sz="2000" dirty="0">
                <a:ea typeface="+mj-ea"/>
              </a:rPr>
              <a:t>Governance Committee</a:t>
            </a:r>
            <a:br>
              <a:rPr lang="en-US" sz="2000" dirty="0">
                <a:ea typeface="+mj-ea"/>
              </a:rPr>
            </a:br>
            <a:r>
              <a:rPr lang="en-US" sz="2000" dirty="0">
                <a:ea typeface="+mj-ea"/>
              </a:rPr>
              <a:t>Chair: Terry Caputo</a:t>
            </a:r>
            <a:br>
              <a:rPr lang="en-US" sz="2000" dirty="0">
                <a:ea typeface="+mj-ea"/>
              </a:rPr>
            </a:br>
            <a:r>
              <a:rPr lang="en-US" sz="2000" dirty="0">
                <a:ea typeface="+mj-ea"/>
              </a:rPr>
              <a:t>February 2023</a:t>
            </a:r>
            <a:br>
              <a:rPr lang="en-US" sz="2000" dirty="0">
                <a:ea typeface="+mj-ea"/>
              </a:rPr>
            </a:br>
            <a:endParaRPr lang="en-US" dirty="0">
              <a:ea typeface="+mj-ea"/>
            </a:endParaRPr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346825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3200400"/>
            <a:ext cx="3048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Member vs. Director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As a reminder…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Members and directors have distinct roles within a corporation – even if members and directors are one and the same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Members are similar to shareholders of a for-profit corporation (but are not “owners”)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Directors are responsible for the management the corporation’s activities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Directors have fiduciary obligations; members do not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286774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Member Rights/Remedies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Members can remove directors by ordinary resolution (51% vote)…vs 2/3 vote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Can not remove directors appointed by virtue of their role (ex-</a:t>
            </a:r>
            <a:r>
              <a:rPr lang="en-US" sz="2800" u="none" dirty="0" err="1"/>
              <a:t>officio,i.e</a:t>
            </a:r>
            <a:r>
              <a:rPr lang="en-US" sz="2800" u="none" dirty="0"/>
              <a:t>. President) using an ordinary resolution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Right to remove auditors or person conducting a review by ordinary resolution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Notice of meeting – 10 days to 50 days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Notice of special business meetings – ensure members have enough information to decide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2110170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Member Rights/Remedies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524000"/>
            <a:ext cx="7467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Proxy voting needs to be permitted by article or bylaw…recommend requirement that proxy holder has to be a member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Voting normally by hand…consider adding to bylaw ballot, mail, telephonic and electronic means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u="none" dirty="0"/>
              <a:t>Must be able to verify identity of member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u="none" dirty="0"/>
              <a:t>Use voting function that does not show how member voted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Right to examine various records, except minutes of directors meeting and board resolutions</a:t>
            </a:r>
          </a:p>
        </p:txBody>
      </p:sp>
    </p:spTree>
    <p:extLst>
      <p:ext uri="{BB962C8B-B14F-4D97-AF65-F5344CB8AC3E}">
        <p14:creationId xmlns:p14="http://schemas.microsoft.com/office/powerpoint/2010/main" val="1014446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Member Rights/Remedies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Members holding 10% of votes (can be lower level if bylaw) can call a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Meeting to be called in 21 days or can be held by members requisitioning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Exceptions…no obligation to call meeting for personal 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Right to make a proposal…must be submitted 60 days before meeting</a:t>
            </a:r>
          </a:p>
        </p:txBody>
      </p:sp>
    </p:spTree>
    <p:extLst>
      <p:ext uri="{BB962C8B-B14F-4D97-AF65-F5344CB8AC3E}">
        <p14:creationId xmlns:p14="http://schemas.microsoft.com/office/powerpoint/2010/main" val="1403911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Member Rights/Remedies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Members can now bring lawsuits on behalf of the corporation against even the directors, if:</a:t>
            </a:r>
          </a:p>
          <a:p>
            <a:endParaRPr lang="en-US" sz="2800" u="none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they have provided notice to the director and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the Court has found it is in the interest of the corporation for the member to carry on the action.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367879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Changes for Directors/Officers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Composition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Min 3, ex officio allowed, one-time special resolution to fix directors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Term of Directors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4 years that has unlimited renewals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r>
              <a:rPr lang="en-US" sz="2800" b="1" u="none" dirty="0"/>
              <a:t>Important Note: </a:t>
            </a:r>
            <a:r>
              <a:rPr lang="en-US" sz="2800" u="none" dirty="0"/>
              <a:t>Directors must consent to take office within 10 days of being elected. Recommend creating a form and have them sign at the AGM</a:t>
            </a:r>
          </a:p>
        </p:txBody>
      </p:sp>
    </p:spTree>
    <p:extLst>
      <p:ext uri="{BB962C8B-B14F-4D97-AF65-F5344CB8AC3E}">
        <p14:creationId xmlns:p14="http://schemas.microsoft.com/office/powerpoint/2010/main" val="3210567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Changes for Directors/Officers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Standard of Care for Directors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ONCA allows for indemnification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Reasonable diligence defense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Directors’ Deemed Assent	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Have consented to decisions unless dissent is registered (i.e. minutes)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Have 7 days to dissent when you become aware of a decision (i.e. if missed meeting)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u="none" dirty="0"/>
          </a:p>
        </p:txBody>
      </p:sp>
    </p:spTree>
    <p:extLst>
      <p:ext uri="{BB962C8B-B14F-4D97-AF65-F5344CB8AC3E}">
        <p14:creationId xmlns:p14="http://schemas.microsoft.com/office/powerpoint/2010/main" val="2736647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Changes for Directors/Officers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Directors’ Conflicts of Interest - broadened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Cannot attend portion of meeting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Cannot vote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Changes in Required Officers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Directors can serve as officers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Directors must appoint a chair (i.e. customary that President is chair)</a:t>
            </a:r>
          </a:p>
        </p:txBody>
      </p:sp>
    </p:spTree>
    <p:extLst>
      <p:ext uri="{BB962C8B-B14F-4D97-AF65-F5344CB8AC3E}">
        <p14:creationId xmlns:p14="http://schemas.microsoft.com/office/powerpoint/2010/main" val="1336488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Ontario Business Registry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Benefits of the new online registry:</a:t>
            </a:r>
          </a:p>
          <a:p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Look up Ontario corporations 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Make your annual filings and change your articles 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Response to changes in real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Automatically share information with the Public Guardian and Trustee, but not Canada Revenue Agency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3094099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What steps to take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70770"/>
            <a:ext cx="746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Step 1: Does ONCA applies to you</a:t>
            </a:r>
          </a:p>
          <a:p>
            <a:endParaRPr lang="en-US" sz="2800" u="none" dirty="0"/>
          </a:p>
          <a:p>
            <a:r>
              <a:rPr lang="en-US" sz="2800" u="none" dirty="0"/>
              <a:t>Step 2: When you need to act</a:t>
            </a:r>
          </a:p>
          <a:p>
            <a:endParaRPr lang="en-US" sz="2800" u="none" dirty="0"/>
          </a:p>
          <a:p>
            <a:r>
              <a:rPr lang="en-US" sz="2800" u="none" dirty="0"/>
              <a:t>Step 3: Get your books in order</a:t>
            </a:r>
          </a:p>
          <a:p>
            <a:endParaRPr lang="en-US" sz="2800" u="none" dirty="0"/>
          </a:p>
          <a:p>
            <a:r>
              <a:rPr lang="en-US" sz="2800" u="none" dirty="0"/>
              <a:t>Step 4: Update your bylaw</a:t>
            </a:r>
          </a:p>
          <a:p>
            <a:endParaRPr lang="en-US" sz="2800" u="none" dirty="0"/>
          </a:p>
          <a:p>
            <a:r>
              <a:rPr lang="en-US" sz="2800" u="none" dirty="0"/>
              <a:t>Step 5: Update and file articles of amendment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19218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Objective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2057400"/>
            <a:ext cx="7467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u="none" dirty="0"/>
              <a:t>What’s new in ONCA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800" u="non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u="none" dirty="0"/>
              <a:t>What steps do clubs need to take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800" u="non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u="none" dirty="0"/>
              <a:t>Resources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2800" u="non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u="none" dirty="0"/>
              <a:t>Project Plan for Clubs</a:t>
            </a:r>
            <a:endParaRPr lang="en-CA" u="non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Step 1: Does ONCA apply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60020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Applies to not-for-profits incorporated under: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Ontario’s Corporations Act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Most special Acts -in case of conflict, special Act applies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r>
              <a:rPr lang="en-US" sz="2800" u="none" dirty="0"/>
              <a:t>Does not apply to not-for-profits incorporated under: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Canada Not-for-Profit Corporations Act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Co-operative Corporations Acts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Business Corporation Acts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Unincorporated Association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1082367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Incorporating a Club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District 7070 is using Nonprofit Law Ontario as a reference site for both incorporation and transition to ONCA processes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Resources provided by Community Legal Education Ontario (CLEO)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Develop clear, accurate and practical legal education and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Website: </a:t>
            </a:r>
            <a:r>
              <a:rPr lang="en-US" sz="2500" u="none" dirty="0">
                <a:hlinkClick r:id="rId4"/>
              </a:rPr>
              <a:t>https://nonprofitlaw.cleo.on.ca/</a:t>
            </a:r>
            <a:r>
              <a:rPr lang="en-US" sz="2500" u="non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0409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What is your status?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Are you incorporated or not under: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Provincial - </a:t>
            </a:r>
            <a:r>
              <a:rPr lang="en-US" sz="2500" u="none" dirty="0">
                <a:hlinkClick r:id="rId4"/>
              </a:rPr>
              <a:t>Ontario Business Registry</a:t>
            </a:r>
            <a:r>
              <a:rPr lang="en-US" sz="2500" u="none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Federally - </a:t>
            </a:r>
            <a:r>
              <a:rPr lang="en-US" sz="2500" u="none" dirty="0">
                <a:hlinkClick r:id="rId5"/>
              </a:rPr>
              <a:t>Corporations Canada</a:t>
            </a:r>
            <a:r>
              <a:rPr lang="en-US" sz="2500" u="none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Registered charity - </a:t>
            </a:r>
            <a:r>
              <a:rPr lang="en-US" sz="2500" u="none" dirty="0">
                <a:hlinkClick r:id="rId6"/>
              </a:rPr>
              <a:t>CRA Charity Database</a:t>
            </a:r>
            <a:r>
              <a:rPr lang="en-US" sz="2500" u="none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Not incorporated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Considered an unincorporated association</a:t>
            </a:r>
          </a:p>
        </p:txBody>
      </p:sp>
    </p:spTree>
    <p:extLst>
      <p:ext uri="{BB962C8B-B14F-4D97-AF65-F5344CB8AC3E}">
        <p14:creationId xmlns:p14="http://schemas.microsoft.com/office/powerpoint/2010/main" val="1277302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Why incorporate?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Corporations: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500" u="none" dirty="0"/>
              <a:t>Are legally independent from its members; any liability is limited to corporation’s insurance/assets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500" u="none" dirty="0"/>
              <a:t>Have stronger governance – legally required through bylaws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500" u="none" dirty="0"/>
              <a:t>Required to keep records and file returns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500" u="none" dirty="0"/>
              <a:t>Can enter into contracts, sue and be sued and hold property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Unincorporated associations: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500" u="none" dirty="0"/>
              <a:t>Are not independent from the members; exposes members to personal liability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500" u="none" dirty="0"/>
              <a:t>No simple legal mechanism to enforce governance</a:t>
            </a:r>
          </a:p>
        </p:txBody>
      </p:sp>
    </p:spTree>
    <p:extLst>
      <p:ext uri="{BB962C8B-B14F-4D97-AF65-F5344CB8AC3E}">
        <p14:creationId xmlns:p14="http://schemas.microsoft.com/office/powerpoint/2010/main" val="2851439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Incorporate as a charity?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Charities use resources for charitable activities and have charitable purposes that must fall into: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The relief of poverty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The advancement of education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The advancement of religion (not apply to Rotary)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Other purposes that benefit the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Approved by CRA and follow stringent rules on tax receipting and disbursement of funds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Enforce a higher level of fiduciary 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r>
              <a:rPr lang="en-US" sz="2500" b="1" u="none" dirty="0"/>
              <a:t>Question: </a:t>
            </a:r>
            <a:r>
              <a:rPr lang="en-US" sz="2500" u="none" dirty="0"/>
              <a:t>Is a tax receipt worth all the additional trouble?</a:t>
            </a:r>
          </a:p>
        </p:txBody>
      </p:sp>
    </p:spTree>
    <p:extLst>
      <p:ext uri="{BB962C8B-B14F-4D97-AF65-F5344CB8AC3E}">
        <p14:creationId xmlns:p14="http://schemas.microsoft.com/office/powerpoint/2010/main" val="2530813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Step 2: When you need to act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60020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October 19, 2021: ONCA took effect</a:t>
            </a:r>
          </a:p>
          <a:p>
            <a:endParaRPr lang="en-US" sz="2800" u="none" dirty="0"/>
          </a:p>
          <a:p>
            <a:r>
              <a:rPr lang="en-US" sz="2800" u="none" dirty="0"/>
              <a:t>Until October 18, 2024: Old (valid) letters patent and bylaws continue to be valid </a:t>
            </a:r>
          </a:p>
          <a:p>
            <a:endParaRPr lang="en-US" sz="2800" u="none" dirty="0"/>
          </a:p>
          <a:p>
            <a:r>
              <a:rPr lang="en-US" sz="2800" u="none" dirty="0"/>
              <a:t>After October 19, 2024: Letters patent and bylaws automatically changed to comply with ONCA, except key provisions: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number of directors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member classes and voting rights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dissolution clauses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15322026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Step 3: Get books in order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37160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Collect the following documents: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Letters patent and supplementary letters patent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Bylaw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Minute books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Special resolutions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Directors and officers register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Director consent forms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Members register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Financial statements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Governance documents</a:t>
            </a:r>
          </a:p>
        </p:txBody>
      </p:sp>
    </p:spTree>
    <p:extLst>
      <p:ext uri="{BB962C8B-B14F-4D97-AF65-F5344CB8AC3E}">
        <p14:creationId xmlns:p14="http://schemas.microsoft.com/office/powerpoint/2010/main" val="2771902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Step 4: Update your bylaws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524000"/>
            <a:ext cx="746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Some examples of changes required: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You must appoint a </a:t>
            </a:r>
            <a:r>
              <a:rPr lang="en-US" sz="2800" b="1" u="none" dirty="0"/>
              <a:t>chair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Allow corporation to be eligible for membership?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Class of member – recommend one class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What % of members can a members’ meeting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u="none" dirty="0"/>
              <a:t>Whether to allow proxy voting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3689655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Step 5: Update file articles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1371600"/>
            <a:ext cx="7391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What might need to change: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Purposes: reflect your club’s goals?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Number of Directors: minimum 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Membership classes and voting rights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Restrictions on powers: borrowing, selling key assets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r>
              <a:rPr lang="en-US" sz="2800" u="none" dirty="0"/>
              <a:t>To file articles of amendment, you need 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 err="1"/>
              <a:t>CompanyKey</a:t>
            </a:r>
            <a:r>
              <a:rPr lang="en-US" sz="2800" u="none" dirty="0"/>
              <a:t>: Ask for 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 err="1"/>
              <a:t>ONe</a:t>
            </a:r>
            <a:r>
              <a:rPr lang="en-US" sz="2800" u="none" dirty="0"/>
              <a:t>-Key: Sign up 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Services Ontario Account: Sign up online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3470963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Completing application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1371600"/>
            <a:ext cx="73914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Need to insert a company key – mailed to registered office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Company email address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Requested date of articles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Confirmation of Authorization- warning re penalties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Name: 4 options for English and French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Number of Directors – fixed or min/max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North American Industry Classification System (“NAICS”) 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Is the corporation a charity? Does the corporation have consent from PGT not to use the “After Acquired Property clause”</a:t>
            </a:r>
            <a:endParaRPr lang="en-CA" sz="2500" u="none" dirty="0"/>
          </a:p>
        </p:txBody>
      </p:sp>
    </p:spTree>
    <p:extLst>
      <p:ext uri="{BB962C8B-B14F-4D97-AF65-F5344CB8AC3E}">
        <p14:creationId xmlns:p14="http://schemas.microsoft.com/office/powerpoint/2010/main" val="112349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What is ONCA?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1143000" y="1600200"/>
            <a:ext cx="7315200" cy="4419600"/>
          </a:xfrm>
        </p:spPr>
        <p:txBody>
          <a:bodyPr/>
          <a:lstStyle/>
          <a:p>
            <a:pPr marL="0" indent="0">
              <a:buNone/>
            </a:pPr>
            <a:endParaRPr lang="en-CA" sz="4000" dirty="0"/>
          </a:p>
          <a:p>
            <a:pPr marL="0" indent="0">
              <a:buNone/>
            </a:pPr>
            <a:r>
              <a:rPr lang="en-CA" sz="4000" dirty="0"/>
              <a:t>...legislation </a:t>
            </a:r>
            <a:r>
              <a:rPr lang="en-US" sz="4000" dirty="0"/>
              <a:t> that most not-for-profits incorporated under provincial law will need to follow that replaces Ontario’s Corporations Act</a:t>
            </a:r>
            <a:endParaRPr lang="en-CA" sz="4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5855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Resources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1611898"/>
            <a:ext cx="7391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Various law firm websites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>
                <a:hlinkClick r:id="rId4"/>
              </a:rPr>
              <a:t>Ontario.ca website</a:t>
            </a: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>
                <a:hlinkClick r:id="rId5"/>
              </a:rPr>
              <a:t>Nonprofit Law Ontario</a:t>
            </a: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u="none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500" u="none" dirty="0"/>
              <a:t>Look under Resources menu for CLEO’s bylaw builder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5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u="none" dirty="0"/>
              <a:t>Various tools collected by committee that accompany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4827717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ONCA Transition Plan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Set governance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Obtain company key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Complete documents 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Amend by-laws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Align policies and terms of reference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AGM approval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Update corporate register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u="none" dirty="0"/>
              <a:t>Completion – submit to CRA if charity</a:t>
            </a:r>
          </a:p>
        </p:txBody>
      </p:sp>
    </p:spTree>
    <p:extLst>
      <p:ext uri="{BB962C8B-B14F-4D97-AF65-F5344CB8AC3E}">
        <p14:creationId xmlns:p14="http://schemas.microsoft.com/office/powerpoint/2010/main" val="1033260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Example Project Plan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922FE0-68BF-5F36-8862-692EE5786F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763158"/>
            <a:ext cx="8472488" cy="33316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221506-5083-F1F1-A3EF-C7B5ADEADC23}"/>
              </a:ext>
            </a:extLst>
          </p:cNvPr>
          <p:cNvSpPr txBox="1"/>
          <p:nvPr/>
        </p:nvSpPr>
        <p:spPr>
          <a:xfrm>
            <a:off x="1752600" y="5525054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u="none" dirty="0"/>
              <a:t>See Excel file that accompanies this presentation</a:t>
            </a:r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35641995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Set governance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Recuring board agenda item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Establish ONCA Committee vs Secretary role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Committee should be small and focused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Secretary should be chair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Create project plan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Monthly progress reports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</p:txBody>
      </p:sp>
    </p:spTree>
    <p:extLst>
      <p:ext uri="{BB962C8B-B14F-4D97-AF65-F5344CB8AC3E}">
        <p14:creationId xmlns:p14="http://schemas.microsoft.com/office/powerpoint/2010/main" val="28957518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Set governance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Recuring board agenda item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Establish ONCA Committee vs Secretary role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Committee should be small and focused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Secretary should be chair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Create project plan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Monthly progress reports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</p:txBody>
      </p:sp>
    </p:spTree>
    <p:extLst>
      <p:ext uri="{BB962C8B-B14F-4D97-AF65-F5344CB8AC3E}">
        <p14:creationId xmlns:p14="http://schemas.microsoft.com/office/powerpoint/2010/main" val="2479337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Obtain company key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Secretary sign up for </a:t>
            </a:r>
            <a:r>
              <a:rPr lang="en-US" sz="2500" u="none" dirty="0" err="1"/>
              <a:t>ONe</a:t>
            </a:r>
            <a:r>
              <a:rPr lang="en-US" sz="2500" u="none" dirty="0"/>
              <a:t>-Key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500" u="none" dirty="0" err="1">
                <a:hlinkClick r:id="rId4"/>
              </a:rPr>
              <a:t>ONe</a:t>
            </a:r>
            <a:r>
              <a:rPr lang="en-US" sz="2500" u="none" dirty="0">
                <a:hlinkClick r:id="rId4"/>
              </a:rPr>
              <a:t>-Key Login </a:t>
            </a:r>
            <a:r>
              <a:rPr lang="en-US" sz="2500" u="none" dirty="0"/>
              <a:t>	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Review Ontario Business Registry Instructions for Not-For-Profit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500" u="none" dirty="0"/>
              <a:t>Obtain Company Key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500" u="none" dirty="0"/>
              <a:t>Sign up with One-Key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500" u="none" dirty="0"/>
              <a:t>Review your account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500" u="none" dirty="0"/>
              <a:t>Make necessary changes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</p:txBody>
      </p:sp>
    </p:spTree>
    <p:extLst>
      <p:ext uri="{BB962C8B-B14F-4D97-AF65-F5344CB8AC3E}">
        <p14:creationId xmlns:p14="http://schemas.microsoft.com/office/powerpoint/2010/main" val="14650977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Complete Documents Review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Letters patent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Articles of incorporation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By-law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Club governance document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Policies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Procedures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Terms of reference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Minute book</a:t>
            </a:r>
          </a:p>
        </p:txBody>
      </p:sp>
    </p:spTree>
    <p:extLst>
      <p:ext uri="{BB962C8B-B14F-4D97-AF65-F5344CB8AC3E}">
        <p14:creationId xmlns:p14="http://schemas.microsoft.com/office/powerpoint/2010/main" val="16462981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Amend bylaw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Review recommended Rotary Club bylaws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Review current Club bylaw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Use Nonprofit Law Ontario tools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500" u="none" dirty="0">
                <a:hlinkClick r:id="rId4"/>
              </a:rPr>
              <a:t>Sample by-law with options</a:t>
            </a:r>
            <a:endParaRPr lang="en-US" sz="2500" u="none" dirty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500" u="none" dirty="0">
                <a:hlinkClick r:id="rId5"/>
              </a:rPr>
              <a:t>CELO By-law builder</a:t>
            </a:r>
            <a:r>
              <a:rPr lang="en-US" sz="2500" u="none" dirty="0"/>
              <a:t>		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Consider scaling down bylaw to allow for flexibility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Consider legal review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</p:txBody>
      </p:sp>
    </p:spTree>
    <p:extLst>
      <p:ext uri="{BB962C8B-B14F-4D97-AF65-F5344CB8AC3E}">
        <p14:creationId xmlns:p14="http://schemas.microsoft.com/office/powerpoint/2010/main" val="32604855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Align policies and </a:t>
            </a:r>
            <a:r>
              <a:rPr lang="en-US" sz="4000" dirty="0" err="1">
                <a:ea typeface="+mj-ea"/>
              </a:rPr>
              <a:t>ToRs</a:t>
            </a:r>
            <a:endParaRPr lang="en-US" sz="4000" dirty="0">
              <a:ea typeface="+mj-ea"/>
            </a:endParaRP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Review policies to ensure consistency with bylaw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Consider adding items removed from bylaw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Create system to ensure compliance with bylaw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Review / establish terms of reference for board and committees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</p:txBody>
      </p:sp>
    </p:spTree>
    <p:extLst>
      <p:ext uri="{BB962C8B-B14F-4D97-AF65-F5344CB8AC3E}">
        <p14:creationId xmlns:p14="http://schemas.microsoft.com/office/powerpoint/2010/main" val="37412176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Approvals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Board approves articles and bylaw and provides adequate time for members to review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Members approve articles </a:t>
            </a:r>
            <a:r>
              <a:rPr lang="en-US" sz="2500" u="none"/>
              <a:t>and bylaw at </a:t>
            </a:r>
            <a:r>
              <a:rPr lang="en-US" sz="2500" u="none" dirty="0"/>
              <a:t>the AGM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500" u="none" dirty="0"/>
          </a:p>
        </p:txBody>
      </p:sp>
    </p:spTree>
    <p:extLst>
      <p:ext uri="{BB962C8B-B14F-4D97-AF65-F5344CB8AC3E}">
        <p14:creationId xmlns:p14="http://schemas.microsoft.com/office/powerpoint/2010/main" val="313782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Key Terms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492508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dirty="0"/>
              <a:t>Letters Patent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Now called “articles”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The document the government gave you when you incorporated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It includes your purposes, address, and other special rules</a:t>
            </a:r>
          </a:p>
          <a:p>
            <a:r>
              <a:rPr lang="en-US" sz="2800" u="none" dirty="0"/>
              <a:t>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The people who are called members in your bylaws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Have governance powers like electing the directors or appointing the auditor 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532353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Completion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11898"/>
            <a:ext cx="83962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Submit bylaw to CRA if you are a charity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500" u="none" dirty="0"/>
              <a:t>Update information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1200" u="none" dirty="0"/>
          </a:p>
        </p:txBody>
      </p:sp>
    </p:spTree>
    <p:extLst>
      <p:ext uri="{BB962C8B-B14F-4D97-AF65-F5344CB8AC3E}">
        <p14:creationId xmlns:p14="http://schemas.microsoft.com/office/powerpoint/2010/main" val="14019630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Questions?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8534400" cy="5295900"/>
          </a:xfrm>
        </p:spPr>
        <p:txBody>
          <a:bodyPr/>
          <a:lstStyle/>
          <a:p>
            <a:pPr lvl="1"/>
            <a:endParaRPr lang="en-CA" dirty="0"/>
          </a:p>
          <a:p>
            <a:pPr lvl="1"/>
            <a:endParaRPr lang="en-CA" dirty="0"/>
          </a:p>
          <a:p>
            <a:pPr marL="457200" lvl="1" indent="0">
              <a:buNone/>
            </a:pPr>
            <a:endParaRPr lang="en-CA" dirty="0"/>
          </a:p>
          <a:p>
            <a:pPr marL="457200" lvl="1" indent="0">
              <a:buNone/>
            </a:pPr>
            <a:r>
              <a:rPr lang="en-CA" dirty="0"/>
              <a:t>Feel free to contact me with any follow up questions</a:t>
            </a:r>
          </a:p>
          <a:p>
            <a:pPr marL="457200" lvl="1" indent="0">
              <a:buNone/>
            </a:pPr>
            <a:endParaRPr lang="en-CA" dirty="0"/>
          </a:p>
          <a:p>
            <a:pPr marL="457200" lvl="1" indent="0">
              <a:buNone/>
            </a:pPr>
            <a:r>
              <a:rPr lang="en-CA" dirty="0"/>
              <a:t>Terry Caputo</a:t>
            </a:r>
          </a:p>
          <a:p>
            <a:pPr marL="457200" lvl="1" indent="0">
              <a:buNone/>
            </a:pPr>
            <a:r>
              <a:rPr lang="en-CA" dirty="0"/>
              <a:t>(905) 213-5925</a:t>
            </a:r>
          </a:p>
          <a:p>
            <a:pPr marL="457200" lvl="1" indent="0">
              <a:buNone/>
            </a:pPr>
            <a:r>
              <a:rPr lang="en-CA" dirty="0"/>
              <a:t>terrycaputo@outlook.com</a:t>
            </a:r>
          </a:p>
        </p:txBody>
      </p:sp>
    </p:spTree>
    <p:extLst>
      <p:ext uri="{BB962C8B-B14F-4D97-AF65-F5344CB8AC3E}">
        <p14:creationId xmlns:p14="http://schemas.microsoft.com/office/powerpoint/2010/main" val="83959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Why is this important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371600"/>
            <a:ext cx="7467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u="none" dirty="0"/>
              <a:t>Opportunity to revisit your governance and align your bylaws with your policies and procedures</a:t>
            </a:r>
          </a:p>
          <a:p>
            <a:pPr marL="514350" indent="-514350">
              <a:buFont typeface="+mj-lt"/>
              <a:buAutoNum type="arabicPeriod"/>
            </a:pPr>
            <a:endParaRPr lang="en-US" sz="2800" u="none" dirty="0"/>
          </a:p>
          <a:p>
            <a:pPr marL="514350" indent="-514350">
              <a:buFont typeface="+mj-lt"/>
              <a:buAutoNum type="arabicPeriod"/>
            </a:pPr>
            <a:r>
              <a:rPr lang="en-US" sz="2800" u="none" dirty="0"/>
              <a:t>Opportunity to simplify your bylaws and take out unnecessary detail</a:t>
            </a:r>
          </a:p>
          <a:p>
            <a:pPr marL="971550" lvl="1" indent="-514350">
              <a:buFont typeface="Wingdings" panose="05000000000000000000" pitchFamily="2" charset="2"/>
              <a:buChar char="Ø"/>
            </a:pPr>
            <a:r>
              <a:rPr lang="en-US" sz="2800" u="none" dirty="0"/>
              <a:t>Move detail procedures outside of bylaws to be able to change easily  </a:t>
            </a:r>
          </a:p>
          <a:p>
            <a:pPr marL="514350" indent="-514350">
              <a:buFont typeface="+mj-lt"/>
              <a:buAutoNum type="arabicPeriod"/>
            </a:pPr>
            <a:endParaRPr lang="en-US" sz="2800" u="none" dirty="0"/>
          </a:p>
          <a:p>
            <a:pPr marL="514350" indent="-514350">
              <a:buFont typeface="+mj-lt"/>
              <a:buAutoNum type="arabicPeriod"/>
            </a:pPr>
            <a:r>
              <a:rPr lang="en-US" sz="2800" u="none" dirty="0"/>
              <a:t>Some new things are possible</a:t>
            </a:r>
          </a:p>
          <a:p>
            <a:pPr marL="514350" indent="-514350">
              <a:buFont typeface="+mj-lt"/>
              <a:buAutoNum type="arabicPeriod"/>
            </a:pPr>
            <a:endParaRPr lang="en-US" sz="2800" u="none" dirty="0"/>
          </a:p>
          <a:p>
            <a:pPr marL="514350" indent="-514350">
              <a:buFont typeface="+mj-lt"/>
              <a:buAutoNum type="arabicPeriod"/>
            </a:pPr>
            <a:r>
              <a:rPr lang="en-US" sz="2800" u="none" dirty="0"/>
              <a:t>Avoid confusion later on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384286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What’s new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68031"/>
            <a:ext cx="746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u="none" dirty="0"/>
              <a:t>Public Benefit Corporations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u="none" dirty="0"/>
              <a:t>Financial Review Standards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u="none" dirty="0"/>
              <a:t>Member Rights/Remedies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u="none" dirty="0"/>
              <a:t>Changes for Directors/Officers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u="none" dirty="0"/>
              <a:t>Ontario Business Registry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290976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>
                <a:ea typeface="+mj-ea"/>
              </a:rPr>
              <a:t>Public Benefit Corporation (PBC)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600200"/>
            <a:ext cx="7467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u="none" dirty="0"/>
              <a:t>A not-for-profit is a PBC if it: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u="none" dirty="0"/>
              <a:t>Is a registered charity (i.e. foundation), 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u="none" dirty="0"/>
              <a:t>Receives more than $10,000 in: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700" u="none" dirty="0"/>
              <a:t>Grants or financial assistance from the government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700" u="none" dirty="0"/>
              <a:t>Gifts or donations from sources other than members, directors, officers, or employees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700" u="none" dirty="0"/>
              <a:t>Events revenue not counted</a:t>
            </a:r>
          </a:p>
          <a:p>
            <a:endParaRPr lang="en-US" sz="27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u="none" dirty="0"/>
              <a:t>Measured annually in arears and starts after the AGM</a:t>
            </a:r>
            <a:endParaRPr lang="en-CA" sz="2700" u="none" dirty="0"/>
          </a:p>
        </p:txBody>
      </p:sp>
    </p:spTree>
    <p:extLst>
      <p:ext uri="{BB962C8B-B14F-4D97-AF65-F5344CB8AC3E}">
        <p14:creationId xmlns:p14="http://schemas.microsoft.com/office/powerpoint/2010/main" val="267564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Public Benefit Corporation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600200"/>
            <a:ext cx="746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Face a higher standard of financial 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Can distribute their property only to the government or a  similar PBC if they dissolve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Can’t have more than a third of its directors be employees</a:t>
            </a:r>
            <a:endParaRPr lang="en-CA" u="none" dirty="0"/>
          </a:p>
        </p:txBody>
      </p:sp>
    </p:spTree>
    <p:extLst>
      <p:ext uri="{BB962C8B-B14F-4D97-AF65-F5344CB8AC3E}">
        <p14:creationId xmlns:p14="http://schemas.microsoft.com/office/powerpoint/2010/main" val="2514420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Financial Review Standards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63EB29-4CD4-4338-B8E4-9F8A4B58EA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49" y="1828800"/>
            <a:ext cx="8258177" cy="3886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C54E0F-8F39-7EDC-0832-497905B26943}"/>
              </a:ext>
            </a:extLst>
          </p:cNvPr>
          <p:cNvSpPr txBox="1"/>
          <p:nvPr/>
        </p:nvSpPr>
        <p:spPr>
          <a:xfrm>
            <a:off x="523874" y="5419636"/>
            <a:ext cx="8096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  <a:p>
            <a:endParaRPr lang="en-CA" dirty="0"/>
          </a:p>
          <a:p>
            <a:r>
              <a:rPr lang="en-CA" b="1" u="none" dirty="0"/>
              <a:t>Important Note: </a:t>
            </a:r>
            <a:r>
              <a:rPr lang="en-CA" u="none" dirty="0"/>
              <a:t>The default is an audit, therefore, ensure you pass the extraordinary resolution at the AGM. </a:t>
            </a:r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3190015378"/>
      </p:ext>
    </p:extLst>
  </p:cSld>
  <p:clrMapOvr>
    <a:masterClrMapping/>
  </p:clrMapOvr>
</p:sld>
</file>

<file path=ppt/theme/theme1.xml><?xml version="1.0" encoding="utf-8"?>
<a:theme xmlns:a="http://schemas.openxmlformats.org/drawingml/2006/main" name="New member template">
  <a:themeElements>
    <a:clrScheme name="">
      <a:dk1>
        <a:srgbClr val="000000"/>
      </a:dk1>
      <a:lt1>
        <a:srgbClr val="FFFFFF"/>
      </a:lt1>
      <a:dk2>
        <a:srgbClr val="414141"/>
      </a:dk2>
      <a:lt2>
        <a:srgbClr val="00279F"/>
      </a:lt2>
      <a:accent1>
        <a:srgbClr val="0000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0000"/>
      </a:accent6>
      <a:hlink>
        <a:srgbClr val="00279F"/>
      </a:hlink>
      <a:folHlink>
        <a:srgbClr val="C0C0C0"/>
      </a:folHlink>
    </a:clrScheme>
    <a:fontScheme name="New member templat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New memb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embe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0041018965C148B8386E7CAFFFD3D7" ma:contentTypeVersion="4" ma:contentTypeDescription="Create a new document." ma:contentTypeScope="" ma:versionID="21f9e43456559c0480e5e3bc8b7324e7">
  <xsd:schema xmlns:xsd="http://www.w3.org/2001/XMLSchema" xmlns:xs="http://www.w3.org/2001/XMLSchema" xmlns:p="http://schemas.microsoft.com/office/2006/metadata/properties" xmlns:ns2="41d4868e-e7c5-4a0f-bea8-40f63a832f74" targetNamespace="http://schemas.microsoft.com/office/2006/metadata/properties" ma:root="true" ma:fieldsID="d8249c90373732a3bc6a863b4e1e2dbd" ns2:_="">
    <xsd:import namespace="41d4868e-e7c5-4a0f-bea8-40f63a832f7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d4868e-e7c5-4a0f-bea8-40f63a832f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22ED83-BF88-49F0-955C-024879F77465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851B64B8-58A0-4239-AC68-F43FCAC62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d4868e-e7c5-4a0f-bea8-40f63a832f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6E7ADA-F9F9-40B0-BC41-FB0AE545300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1d4868e-e7c5-4a0f-bea8-40f63a832f7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Settings\hazardj\Local Settings\Temporary Internet Files\OLK3EF\New member template.pot</Template>
  <TotalTime>8737</TotalTime>
  <Pages>4</Pages>
  <Words>2053</Words>
  <Application>Microsoft Office PowerPoint</Application>
  <PresentationFormat>On-screen Show (4:3)</PresentationFormat>
  <Paragraphs>382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Monotype Sorts</vt:lpstr>
      <vt:lpstr>Times New Roman</vt:lpstr>
      <vt:lpstr>Wingdings</vt:lpstr>
      <vt:lpstr>New member template</vt:lpstr>
      <vt:lpstr>  Ontario’s Not-for-Profit Corporation’s Act: Transition / Tools  Governance Committee Chair: Terry Caputo February 2023 </vt:lpstr>
      <vt:lpstr>Objective</vt:lpstr>
      <vt:lpstr>What is ONCA?</vt:lpstr>
      <vt:lpstr>Key Terms</vt:lpstr>
      <vt:lpstr>Why is this important</vt:lpstr>
      <vt:lpstr>What’s new</vt:lpstr>
      <vt:lpstr>Public Benefit Corporation (PBC)</vt:lpstr>
      <vt:lpstr>Public Benefit Corporation</vt:lpstr>
      <vt:lpstr>Financial Review Standards</vt:lpstr>
      <vt:lpstr>Member vs. Director</vt:lpstr>
      <vt:lpstr>Member Rights/Remedies</vt:lpstr>
      <vt:lpstr>Member Rights/Remedies</vt:lpstr>
      <vt:lpstr>Member Rights/Remedies</vt:lpstr>
      <vt:lpstr>Member Rights/Remedies</vt:lpstr>
      <vt:lpstr>Changes for Directors/Officers</vt:lpstr>
      <vt:lpstr>Changes for Directors/Officers</vt:lpstr>
      <vt:lpstr>Changes for Directors/Officers</vt:lpstr>
      <vt:lpstr>Ontario Business Registry</vt:lpstr>
      <vt:lpstr>What steps to take</vt:lpstr>
      <vt:lpstr>Step 1: Does ONCA apply</vt:lpstr>
      <vt:lpstr>Incorporating a Club</vt:lpstr>
      <vt:lpstr>What is your status?</vt:lpstr>
      <vt:lpstr>Why incorporate?</vt:lpstr>
      <vt:lpstr>Incorporate as a charity?</vt:lpstr>
      <vt:lpstr>Step 2: When you need to act</vt:lpstr>
      <vt:lpstr>Step 3: Get books in order</vt:lpstr>
      <vt:lpstr>Step 4: Update your bylaws</vt:lpstr>
      <vt:lpstr>Step 5: Update file articles</vt:lpstr>
      <vt:lpstr>Completing application</vt:lpstr>
      <vt:lpstr>Resources</vt:lpstr>
      <vt:lpstr>ONCA Transition Plan</vt:lpstr>
      <vt:lpstr>Example Project Plan</vt:lpstr>
      <vt:lpstr>Set governance</vt:lpstr>
      <vt:lpstr>Set governance</vt:lpstr>
      <vt:lpstr>Obtain company key</vt:lpstr>
      <vt:lpstr>Complete Documents Review</vt:lpstr>
      <vt:lpstr>Amend bylaw</vt:lpstr>
      <vt:lpstr>Align policies and ToRs</vt:lpstr>
      <vt:lpstr>Approvals</vt:lpstr>
      <vt:lpstr>Completion</vt:lpstr>
      <vt:lpstr>Questions?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Service PowerPoint Presentation</dc:title>
  <dc:creator>Jill Hazard</dc:creator>
  <cp:lastModifiedBy>Terry Caputo</cp:lastModifiedBy>
  <cp:revision>241</cp:revision>
  <cp:lastPrinted>2000-05-26T13:44:47Z</cp:lastPrinted>
  <dcterms:created xsi:type="dcterms:W3CDTF">2003-10-27T20:44:48Z</dcterms:created>
  <dcterms:modified xsi:type="dcterms:W3CDTF">2023-02-18T21:14:59Z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I Time Flag">
    <vt:lpwstr>No</vt:lpwstr>
  </property>
  <property fmtid="{D5CDD505-2E9C-101B-9397-08002B2CF9AE}" pid="3" name="Order">
    <vt:lpwstr>203000.000000000</vt:lpwstr>
  </property>
  <property fmtid="{D5CDD505-2E9C-101B-9397-08002B2CF9AE}" pid="4" name="RI Document Category">
    <vt:lpwstr>11;#Training Materials;#33;#Community Service</vt:lpwstr>
  </property>
  <property fmtid="{D5CDD505-2E9C-101B-9397-08002B2CF9AE}" pid="5" name="Display In">
    <vt:lpwstr>English</vt:lpwstr>
  </property>
  <property fmtid="{D5CDD505-2E9C-101B-9397-08002B2CF9AE}" pid="6" name="RI Document Summary">
    <vt:lpwstr>Community Service PowerPoint Presentation</vt:lpwstr>
  </property>
  <property fmtid="{D5CDD505-2E9C-101B-9397-08002B2CF9AE}" pid="7" name="RI Document Type">
    <vt:lpwstr>Document</vt:lpwstr>
  </property>
  <property fmtid="{D5CDD505-2E9C-101B-9397-08002B2CF9AE}" pid="8" name="Subject">
    <vt:lpwstr/>
  </property>
  <property fmtid="{D5CDD505-2E9C-101B-9397-08002B2CF9AE}" pid="9" name="Keywords">
    <vt:lpwstr/>
  </property>
  <property fmtid="{D5CDD505-2E9C-101B-9397-08002B2CF9AE}" pid="10" name="_Author">
    <vt:lpwstr>Jill Hazard</vt:lpwstr>
  </property>
  <property fmtid="{D5CDD505-2E9C-101B-9397-08002B2CF9AE}" pid="11" name="_Category">
    <vt:lpwstr/>
  </property>
  <property fmtid="{D5CDD505-2E9C-101B-9397-08002B2CF9AE}" pid="12" name="Slides">
    <vt:lpwstr>7</vt:lpwstr>
  </property>
  <property fmtid="{D5CDD505-2E9C-101B-9397-08002B2CF9AE}" pid="13" name="Categories">
    <vt:lpwstr/>
  </property>
  <property fmtid="{D5CDD505-2E9C-101B-9397-08002B2CF9AE}" pid="14" name="Approval Level">
    <vt:lpwstr/>
  </property>
  <property fmtid="{D5CDD505-2E9C-101B-9397-08002B2CF9AE}" pid="15" name="_Comments">
    <vt:lpwstr/>
  </property>
  <property fmtid="{D5CDD505-2E9C-101B-9397-08002B2CF9AE}" pid="16" name="Assigned To">
    <vt:lpwstr/>
  </property>
</Properties>
</file>