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5"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6" r:id="rId27"/>
    <p:sldId id="281" r:id="rId28"/>
    <p:sldId id="282" r:id="rId2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2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7110-1A4B-4A6E-A87D-68BC556E0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25EB653-E89E-4B85-8CE9-87455F14D4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056807A-7398-462A-A797-60B634C798E0}"/>
              </a:ext>
            </a:extLst>
          </p:cNvPr>
          <p:cNvSpPr>
            <a:spLocks noGrp="1"/>
          </p:cNvSpPr>
          <p:nvPr>
            <p:ph type="dt" sz="half" idx="10"/>
          </p:nvPr>
        </p:nvSpPr>
        <p:spPr/>
        <p:txBody>
          <a:bodyPr/>
          <a:lstStyle/>
          <a:p>
            <a:fld id="{21C66E5C-679A-4529-825F-49AE33CB37E0}" type="datetimeFigureOut">
              <a:rPr lang="en-CA" smtClean="0"/>
              <a:t>2023-02-05</a:t>
            </a:fld>
            <a:endParaRPr lang="en-CA"/>
          </a:p>
        </p:txBody>
      </p:sp>
      <p:sp>
        <p:nvSpPr>
          <p:cNvPr id="5" name="Footer Placeholder 4">
            <a:extLst>
              <a:ext uri="{FF2B5EF4-FFF2-40B4-BE49-F238E27FC236}">
                <a16:creationId xmlns:a16="http://schemas.microsoft.com/office/drawing/2014/main" id="{DC5788E3-F2E1-4EB5-814B-18DAF267762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7E76F42-5DEF-429F-8342-578E5098CED6}"/>
              </a:ext>
            </a:extLst>
          </p:cNvPr>
          <p:cNvSpPr>
            <a:spLocks noGrp="1"/>
          </p:cNvSpPr>
          <p:nvPr>
            <p:ph type="sldNum" sz="quarter" idx="12"/>
          </p:nvPr>
        </p:nvSpPr>
        <p:spPr/>
        <p:txBody>
          <a:bodyPr/>
          <a:lstStyle/>
          <a:p>
            <a:fld id="{2BC5FA3D-55F9-4B3E-88C6-CE7CF976CB41}" type="slidenum">
              <a:rPr lang="en-CA" smtClean="0"/>
              <a:t>‹#›</a:t>
            </a:fld>
            <a:endParaRPr lang="en-CA"/>
          </a:p>
        </p:txBody>
      </p:sp>
    </p:spTree>
    <p:extLst>
      <p:ext uri="{BB962C8B-B14F-4D97-AF65-F5344CB8AC3E}">
        <p14:creationId xmlns:p14="http://schemas.microsoft.com/office/powerpoint/2010/main" val="1254123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D6F1B-6018-47B8-A622-4C375604F2F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22DA3DB-6E90-459F-B7E5-4724AEE880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7A9190B-1413-4BB1-BFA2-197E5341DF75}"/>
              </a:ext>
            </a:extLst>
          </p:cNvPr>
          <p:cNvSpPr>
            <a:spLocks noGrp="1"/>
          </p:cNvSpPr>
          <p:nvPr>
            <p:ph type="dt" sz="half" idx="10"/>
          </p:nvPr>
        </p:nvSpPr>
        <p:spPr/>
        <p:txBody>
          <a:bodyPr/>
          <a:lstStyle/>
          <a:p>
            <a:fld id="{21C66E5C-679A-4529-825F-49AE33CB37E0}" type="datetimeFigureOut">
              <a:rPr lang="en-CA" smtClean="0"/>
              <a:t>2023-02-05</a:t>
            </a:fld>
            <a:endParaRPr lang="en-CA"/>
          </a:p>
        </p:txBody>
      </p:sp>
      <p:sp>
        <p:nvSpPr>
          <p:cNvPr id="5" name="Footer Placeholder 4">
            <a:extLst>
              <a:ext uri="{FF2B5EF4-FFF2-40B4-BE49-F238E27FC236}">
                <a16:creationId xmlns:a16="http://schemas.microsoft.com/office/drawing/2014/main" id="{475384EE-5E6C-4B28-9DEC-BC0F5FAFC77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D6ADB1C-7A28-4030-8E2D-E1597CC7129A}"/>
              </a:ext>
            </a:extLst>
          </p:cNvPr>
          <p:cNvSpPr>
            <a:spLocks noGrp="1"/>
          </p:cNvSpPr>
          <p:nvPr>
            <p:ph type="sldNum" sz="quarter" idx="12"/>
          </p:nvPr>
        </p:nvSpPr>
        <p:spPr/>
        <p:txBody>
          <a:bodyPr/>
          <a:lstStyle/>
          <a:p>
            <a:fld id="{2BC5FA3D-55F9-4B3E-88C6-CE7CF976CB41}" type="slidenum">
              <a:rPr lang="en-CA" smtClean="0"/>
              <a:t>‹#›</a:t>
            </a:fld>
            <a:endParaRPr lang="en-CA"/>
          </a:p>
        </p:txBody>
      </p:sp>
    </p:spTree>
    <p:extLst>
      <p:ext uri="{BB962C8B-B14F-4D97-AF65-F5344CB8AC3E}">
        <p14:creationId xmlns:p14="http://schemas.microsoft.com/office/powerpoint/2010/main" val="3264986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66259B-D7FB-449C-ACDD-B289EDD0B9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66C96F3-A2A6-496D-8A6C-8D327C9EDF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BC367F-434A-4A6D-98D3-97BD9F84AE4F}"/>
              </a:ext>
            </a:extLst>
          </p:cNvPr>
          <p:cNvSpPr>
            <a:spLocks noGrp="1"/>
          </p:cNvSpPr>
          <p:nvPr>
            <p:ph type="dt" sz="half" idx="10"/>
          </p:nvPr>
        </p:nvSpPr>
        <p:spPr/>
        <p:txBody>
          <a:bodyPr/>
          <a:lstStyle/>
          <a:p>
            <a:fld id="{21C66E5C-679A-4529-825F-49AE33CB37E0}" type="datetimeFigureOut">
              <a:rPr lang="en-CA" smtClean="0"/>
              <a:t>2023-02-05</a:t>
            </a:fld>
            <a:endParaRPr lang="en-CA"/>
          </a:p>
        </p:txBody>
      </p:sp>
      <p:sp>
        <p:nvSpPr>
          <p:cNvPr id="5" name="Footer Placeholder 4">
            <a:extLst>
              <a:ext uri="{FF2B5EF4-FFF2-40B4-BE49-F238E27FC236}">
                <a16:creationId xmlns:a16="http://schemas.microsoft.com/office/drawing/2014/main" id="{2940FA8B-B029-42B4-BD6E-1E6AB71DEF7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1E259EE-C25B-4E65-B241-0FA9EC20C169}"/>
              </a:ext>
            </a:extLst>
          </p:cNvPr>
          <p:cNvSpPr>
            <a:spLocks noGrp="1"/>
          </p:cNvSpPr>
          <p:nvPr>
            <p:ph type="sldNum" sz="quarter" idx="12"/>
          </p:nvPr>
        </p:nvSpPr>
        <p:spPr/>
        <p:txBody>
          <a:bodyPr/>
          <a:lstStyle/>
          <a:p>
            <a:fld id="{2BC5FA3D-55F9-4B3E-88C6-CE7CF976CB41}" type="slidenum">
              <a:rPr lang="en-CA" smtClean="0"/>
              <a:t>‹#›</a:t>
            </a:fld>
            <a:endParaRPr lang="en-CA"/>
          </a:p>
        </p:txBody>
      </p:sp>
    </p:spTree>
    <p:extLst>
      <p:ext uri="{BB962C8B-B14F-4D97-AF65-F5344CB8AC3E}">
        <p14:creationId xmlns:p14="http://schemas.microsoft.com/office/powerpoint/2010/main" val="170484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25AC-D501-41E7-92F2-E21CFA3BB1A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BC98AAB-8E15-4FBA-9B22-332F210B78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C672686-D085-490A-999D-302C8EC2D763}"/>
              </a:ext>
            </a:extLst>
          </p:cNvPr>
          <p:cNvSpPr>
            <a:spLocks noGrp="1"/>
          </p:cNvSpPr>
          <p:nvPr>
            <p:ph type="dt" sz="half" idx="10"/>
          </p:nvPr>
        </p:nvSpPr>
        <p:spPr/>
        <p:txBody>
          <a:bodyPr/>
          <a:lstStyle/>
          <a:p>
            <a:fld id="{21C66E5C-679A-4529-825F-49AE33CB37E0}" type="datetimeFigureOut">
              <a:rPr lang="en-CA" smtClean="0"/>
              <a:t>2023-02-05</a:t>
            </a:fld>
            <a:endParaRPr lang="en-CA"/>
          </a:p>
        </p:txBody>
      </p:sp>
      <p:sp>
        <p:nvSpPr>
          <p:cNvPr id="5" name="Footer Placeholder 4">
            <a:extLst>
              <a:ext uri="{FF2B5EF4-FFF2-40B4-BE49-F238E27FC236}">
                <a16:creationId xmlns:a16="http://schemas.microsoft.com/office/drawing/2014/main" id="{79E15B81-933B-41D4-BC83-9FBEE72CC5C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AC31B5-645E-4C39-B52F-4CD9B931B4FE}"/>
              </a:ext>
            </a:extLst>
          </p:cNvPr>
          <p:cNvSpPr>
            <a:spLocks noGrp="1"/>
          </p:cNvSpPr>
          <p:nvPr>
            <p:ph type="sldNum" sz="quarter" idx="12"/>
          </p:nvPr>
        </p:nvSpPr>
        <p:spPr/>
        <p:txBody>
          <a:bodyPr/>
          <a:lstStyle/>
          <a:p>
            <a:fld id="{2BC5FA3D-55F9-4B3E-88C6-CE7CF976CB41}" type="slidenum">
              <a:rPr lang="en-CA" smtClean="0"/>
              <a:t>‹#›</a:t>
            </a:fld>
            <a:endParaRPr lang="en-CA"/>
          </a:p>
        </p:txBody>
      </p:sp>
    </p:spTree>
    <p:extLst>
      <p:ext uri="{BB962C8B-B14F-4D97-AF65-F5344CB8AC3E}">
        <p14:creationId xmlns:p14="http://schemas.microsoft.com/office/powerpoint/2010/main" val="38105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C414-6105-42A0-8BB7-D532C201EF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554FE4D-A083-4D14-8BD3-0769BD0022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5912A2-164C-4A43-B546-EB795939891B}"/>
              </a:ext>
            </a:extLst>
          </p:cNvPr>
          <p:cNvSpPr>
            <a:spLocks noGrp="1"/>
          </p:cNvSpPr>
          <p:nvPr>
            <p:ph type="dt" sz="half" idx="10"/>
          </p:nvPr>
        </p:nvSpPr>
        <p:spPr/>
        <p:txBody>
          <a:bodyPr/>
          <a:lstStyle/>
          <a:p>
            <a:fld id="{21C66E5C-679A-4529-825F-49AE33CB37E0}" type="datetimeFigureOut">
              <a:rPr lang="en-CA" smtClean="0"/>
              <a:t>2023-02-05</a:t>
            </a:fld>
            <a:endParaRPr lang="en-CA"/>
          </a:p>
        </p:txBody>
      </p:sp>
      <p:sp>
        <p:nvSpPr>
          <p:cNvPr id="5" name="Footer Placeholder 4">
            <a:extLst>
              <a:ext uri="{FF2B5EF4-FFF2-40B4-BE49-F238E27FC236}">
                <a16:creationId xmlns:a16="http://schemas.microsoft.com/office/drawing/2014/main" id="{CD5EE358-1465-431C-B022-7B36AF795D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B6FE43A-1BB9-4256-B473-A5D8980758CE}"/>
              </a:ext>
            </a:extLst>
          </p:cNvPr>
          <p:cNvSpPr>
            <a:spLocks noGrp="1"/>
          </p:cNvSpPr>
          <p:nvPr>
            <p:ph type="sldNum" sz="quarter" idx="12"/>
          </p:nvPr>
        </p:nvSpPr>
        <p:spPr/>
        <p:txBody>
          <a:bodyPr/>
          <a:lstStyle/>
          <a:p>
            <a:fld id="{2BC5FA3D-55F9-4B3E-88C6-CE7CF976CB41}" type="slidenum">
              <a:rPr lang="en-CA" smtClean="0"/>
              <a:t>‹#›</a:t>
            </a:fld>
            <a:endParaRPr lang="en-CA"/>
          </a:p>
        </p:txBody>
      </p:sp>
    </p:spTree>
    <p:extLst>
      <p:ext uri="{BB962C8B-B14F-4D97-AF65-F5344CB8AC3E}">
        <p14:creationId xmlns:p14="http://schemas.microsoft.com/office/powerpoint/2010/main" val="185636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8AA15-B136-4433-AABD-07F14DE979E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4C275A-F358-4E50-A5F5-64CEB02B1A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715423B-4CEA-4761-AB02-C6026A6D84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6D5AD27-CD35-4A30-9910-E2CB600FA45F}"/>
              </a:ext>
            </a:extLst>
          </p:cNvPr>
          <p:cNvSpPr>
            <a:spLocks noGrp="1"/>
          </p:cNvSpPr>
          <p:nvPr>
            <p:ph type="dt" sz="half" idx="10"/>
          </p:nvPr>
        </p:nvSpPr>
        <p:spPr/>
        <p:txBody>
          <a:bodyPr/>
          <a:lstStyle/>
          <a:p>
            <a:fld id="{21C66E5C-679A-4529-825F-49AE33CB37E0}" type="datetimeFigureOut">
              <a:rPr lang="en-CA" smtClean="0"/>
              <a:t>2023-02-05</a:t>
            </a:fld>
            <a:endParaRPr lang="en-CA"/>
          </a:p>
        </p:txBody>
      </p:sp>
      <p:sp>
        <p:nvSpPr>
          <p:cNvPr id="6" name="Footer Placeholder 5">
            <a:extLst>
              <a:ext uri="{FF2B5EF4-FFF2-40B4-BE49-F238E27FC236}">
                <a16:creationId xmlns:a16="http://schemas.microsoft.com/office/drawing/2014/main" id="{FEC5E468-95E8-4EED-BDA2-0DA9FB69F89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5188D26-465C-4D43-9ADF-47C2B1EBD72B}"/>
              </a:ext>
            </a:extLst>
          </p:cNvPr>
          <p:cNvSpPr>
            <a:spLocks noGrp="1"/>
          </p:cNvSpPr>
          <p:nvPr>
            <p:ph type="sldNum" sz="quarter" idx="12"/>
          </p:nvPr>
        </p:nvSpPr>
        <p:spPr/>
        <p:txBody>
          <a:bodyPr/>
          <a:lstStyle/>
          <a:p>
            <a:fld id="{2BC5FA3D-55F9-4B3E-88C6-CE7CF976CB41}" type="slidenum">
              <a:rPr lang="en-CA" smtClean="0"/>
              <a:t>‹#›</a:t>
            </a:fld>
            <a:endParaRPr lang="en-CA"/>
          </a:p>
        </p:txBody>
      </p:sp>
    </p:spTree>
    <p:extLst>
      <p:ext uri="{BB962C8B-B14F-4D97-AF65-F5344CB8AC3E}">
        <p14:creationId xmlns:p14="http://schemas.microsoft.com/office/powerpoint/2010/main" val="17484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41A73-B543-4193-ACA9-A6F5B7B6613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6477DC3-CFD5-4787-B720-ED23CC654E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8806CE-72D2-4623-8DEB-B7C9779EAE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683BAE3-FA17-494B-AA11-876614BA02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236931-BA4A-4715-A3E0-F22EEA99F3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6871265-BCA6-4CB4-8182-2B5D2414045F}"/>
              </a:ext>
            </a:extLst>
          </p:cNvPr>
          <p:cNvSpPr>
            <a:spLocks noGrp="1"/>
          </p:cNvSpPr>
          <p:nvPr>
            <p:ph type="dt" sz="half" idx="10"/>
          </p:nvPr>
        </p:nvSpPr>
        <p:spPr/>
        <p:txBody>
          <a:bodyPr/>
          <a:lstStyle/>
          <a:p>
            <a:fld id="{21C66E5C-679A-4529-825F-49AE33CB37E0}" type="datetimeFigureOut">
              <a:rPr lang="en-CA" smtClean="0"/>
              <a:t>2023-02-05</a:t>
            </a:fld>
            <a:endParaRPr lang="en-CA"/>
          </a:p>
        </p:txBody>
      </p:sp>
      <p:sp>
        <p:nvSpPr>
          <p:cNvPr id="8" name="Footer Placeholder 7">
            <a:extLst>
              <a:ext uri="{FF2B5EF4-FFF2-40B4-BE49-F238E27FC236}">
                <a16:creationId xmlns:a16="http://schemas.microsoft.com/office/drawing/2014/main" id="{D02351D9-42E5-45C2-B274-5741C8ED87F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A1F6788-C7DB-4DDE-B181-758A0E04D470}"/>
              </a:ext>
            </a:extLst>
          </p:cNvPr>
          <p:cNvSpPr>
            <a:spLocks noGrp="1"/>
          </p:cNvSpPr>
          <p:nvPr>
            <p:ph type="sldNum" sz="quarter" idx="12"/>
          </p:nvPr>
        </p:nvSpPr>
        <p:spPr/>
        <p:txBody>
          <a:bodyPr/>
          <a:lstStyle/>
          <a:p>
            <a:fld id="{2BC5FA3D-55F9-4B3E-88C6-CE7CF976CB41}" type="slidenum">
              <a:rPr lang="en-CA" smtClean="0"/>
              <a:t>‹#›</a:t>
            </a:fld>
            <a:endParaRPr lang="en-CA"/>
          </a:p>
        </p:txBody>
      </p:sp>
    </p:spTree>
    <p:extLst>
      <p:ext uri="{BB962C8B-B14F-4D97-AF65-F5344CB8AC3E}">
        <p14:creationId xmlns:p14="http://schemas.microsoft.com/office/powerpoint/2010/main" val="2630776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B5DE-4AD0-4E60-86A4-84F6C96918C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49A0EFF-13A8-407F-8CB8-21E8A91ABDF9}"/>
              </a:ext>
            </a:extLst>
          </p:cNvPr>
          <p:cNvSpPr>
            <a:spLocks noGrp="1"/>
          </p:cNvSpPr>
          <p:nvPr>
            <p:ph type="dt" sz="half" idx="10"/>
          </p:nvPr>
        </p:nvSpPr>
        <p:spPr/>
        <p:txBody>
          <a:bodyPr/>
          <a:lstStyle/>
          <a:p>
            <a:fld id="{21C66E5C-679A-4529-825F-49AE33CB37E0}" type="datetimeFigureOut">
              <a:rPr lang="en-CA" smtClean="0"/>
              <a:t>2023-02-05</a:t>
            </a:fld>
            <a:endParaRPr lang="en-CA"/>
          </a:p>
        </p:txBody>
      </p:sp>
      <p:sp>
        <p:nvSpPr>
          <p:cNvPr id="4" name="Footer Placeholder 3">
            <a:extLst>
              <a:ext uri="{FF2B5EF4-FFF2-40B4-BE49-F238E27FC236}">
                <a16:creationId xmlns:a16="http://schemas.microsoft.com/office/drawing/2014/main" id="{B2C55495-0BCE-4CC0-BA10-0CD6B21BE51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2F4AFB8-7C80-4B8C-ADC5-454DDE57865B}"/>
              </a:ext>
            </a:extLst>
          </p:cNvPr>
          <p:cNvSpPr>
            <a:spLocks noGrp="1"/>
          </p:cNvSpPr>
          <p:nvPr>
            <p:ph type="sldNum" sz="quarter" idx="12"/>
          </p:nvPr>
        </p:nvSpPr>
        <p:spPr/>
        <p:txBody>
          <a:bodyPr/>
          <a:lstStyle/>
          <a:p>
            <a:fld id="{2BC5FA3D-55F9-4B3E-88C6-CE7CF976CB41}" type="slidenum">
              <a:rPr lang="en-CA" smtClean="0"/>
              <a:t>‹#›</a:t>
            </a:fld>
            <a:endParaRPr lang="en-CA"/>
          </a:p>
        </p:txBody>
      </p:sp>
    </p:spTree>
    <p:extLst>
      <p:ext uri="{BB962C8B-B14F-4D97-AF65-F5344CB8AC3E}">
        <p14:creationId xmlns:p14="http://schemas.microsoft.com/office/powerpoint/2010/main" val="360917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2D6B43-8D08-49A9-BF58-9A4AAAFFFE06}"/>
              </a:ext>
            </a:extLst>
          </p:cNvPr>
          <p:cNvSpPr>
            <a:spLocks noGrp="1"/>
          </p:cNvSpPr>
          <p:nvPr>
            <p:ph type="dt" sz="half" idx="10"/>
          </p:nvPr>
        </p:nvSpPr>
        <p:spPr/>
        <p:txBody>
          <a:bodyPr/>
          <a:lstStyle/>
          <a:p>
            <a:fld id="{21C66E5C-679A-4529-825F-49AE33CB37E0}" type="datetimeFigureOut">
              <a:rPr lang="en-CA" smtClean="0"/>
              <a:t>2023-02-05</a:t>
            </a:fld>
            <a:endParaRPr lang="en-CA"/>
          </a:p>
        </p:txBody>
      </p:sp>
      <p:sp>
        <p:nvSpPr>
          <p:cNvPr id="3" name="Footer Placeholder 2">
            <a:extLst>
              <a:ext uri="{FF2B5EF4-FFF2-40B4-BE49-F238E27FC236}">
                <a16:creationId xmlns:a16="http://schemas.microsoft.com/office/drawing/2014/main" id="{FD752ECB-D6AB-40CF-A0BC-8C368D39B50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56399D9-DC61-4F47-BA12-DE278CB29430}"/>
              </a:ext>
            </a:extLst>
          </p:cNvPr>
          <p:cNvSpPr>
            <a:spLocks noGrp="1"/>
          </p:cNvSpPr>
          <p:nvPr>
            <p:ph type="sldNum" sz="quarter" idx="12"/>
          </p:nvPr>
        </p:nvSpPr>
        <p:spPr/>
        <p:txBody>
          <a:bodyPr/>
          <a:lstStyle/>
          <a:p>
            <a:fld id="{2BC5FA3D-55F9-4B3E-88C6-CE7CF976CB41}" type="slidenum">
              <a:rPr lang="en-CA" smtClean="0"/>
              <a:t>‹#›</a:t>
            </a:fld>
            <a:endParaRPr lang="en-CA"/>
          </a:p>
        </p:txBody>
      </p:sp>
    </p:spTree>
    <p:extLst>
      <p:ext uri="{BB962C8B-B14F-4D97-AF65-F5344CB8AC3E}">
        <p14:creationId xmlns:p14="http://schemas.microsoft.com/office/powerpoint/2010/main" val="282574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D155-6011-463E-98BB-68A00E09B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BD1E294-61C0-4901-A89F-9936BA0C0D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CD00454-FF32-4D1F-A534-5D5CA68CC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9A7B27-27FF-45D7-B6C1-80E2649B67FB}"/>
              </a:ext>
            </a:extLst>
          </p:cNvPr>
          <p:cNvSpPr>
            <a:spLocks noGrp="1"/>
          </p:cNvSpPr>
          <p:nvPr>
            <p:ph type="dt" sz="half" idx="10"/>
          </p:nvPr>
        </p:nvSpPr>
        <p:spPr/>
        <p:txBody>
          <a:bodyPr/>
          <a:lstStyle/>
          <a:p>
            <a:fld id="{21C66E5C-679A-4529-825F-49AE33CB37E0}" type="datetimeFigureOut">
              <a:rPr lang="en-CA" smtClean="0"/>
              <a:t>2023-02-05</a:t>
            </a:fld>
            <a:endParaRPr lang="en-CA"/>
          </a:p>
        </p:txBody>
      </p:sp>
      <p:sp>
        <p:nvSpPr>
          <p:cNvPr id="6" name="Footer Placeholder 5">
            <a:extLst>
              <a:ext uri="{FF2B5EF4-FFF2-40B4-BE49-F238E27FC236}">
                <a16:creationId xmlns:a16="http://schemas.microsoft.com/office/drawing/2014/main" id="{32455A2A-8E47-4310-9239-29BA31B9C0A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1BD704B-8D56-4E29-92E9-7C5D33D65666}"/>
              </a:ext>
            </a:extLst>
          </p:cNvPr>
          <p:cNvSpPr>
            <a:spLocks noGrp="1"/>
          </p:cNvSpPr>
          <p:nvPr>
            <p:ph type="sldNum" sz="quarter" idx="12"/>
          </p:nvPr>
        </p:nvSpPr>
        <p:spPr/>
        <p:txBody>
          <a:bodyPr/>
          <a:lstStyle/>
          <a:p>
            <a:fld id="{2BC5FA3D-55F9-4B3E-88C6-CE7CF976CB41}" type="slidenum">
              <a:rPr lang="en-CA" smtClean="0"/>
              <a:t>‹#›</a:t>
            </a:fld>
            <a:endParaRPr lang="en-CA"/>
          </a:p>
        </p:txBody>
      </p:sp>
    </p:spTree>
    <p:extLst>
      <p:ext uri="{BB962C8B-B14F-4D97-AF65-F5344CB8AC3E}">
        <p14:creationId xmlns:p14="http://schemas.microsoft.com/office/powerpoint/2010/main" val="724290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4619D-7A6A-45C4-817E-D3E9F1E800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1B5B7F7-F978-4528-A6D9-6E015D7175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A72F61E-503A-4E00-A690-A002B7987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F1811-798A-4151-AB74-6382938E04E7}"/>
              </a:ext>
            </a:extLst>
          </p:cNvPr>
          <p:cNvSpPr>
            <a:spLocks noGrp="1"/>
          </p:cNvSpPr>
          <p:nvPr>
            <p:ph type="dt" sz="half" idx="10"/>
          </p:nvPr>
        </p:nvSpPr>
        <p:spPr/>
        <p:txBody>
          <a:bodyPr/>
          <a:lstStyle/>
          <a:p>
            <a:fld id="{21C66E5C-679A-4529-825F-49AE33CB37E0}" type="datetimeFigureOut">
              <a:rPr lang="en-CA" smtClean="0"/>
              <a:t>2023-02-05</a:t>
            </a:fld>
            <a:endParaRPr lang="en-CA"/>
          </a:p>
        </p:txBody>
      </p:sp>
      <p:sp>
        <p:nvSpPr>
          <p:cNvPr id="6" name="Footer Placeholder 5">
            <a:extLst>
              <a:ext uri="{FF2B5EF4-FFF2-40B4-BE49-F238E27FC236}">
                <a16:creationId xmlns:a16="http://schemas.microsoft.com/office/drawing/2014/main" id="{9B0D64A7-F860-44D4-9406-F4B3A83A0AA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A742EC0-A4DC-4630-BD52-22DCB31E3286}"/>
              </a:ext>
            </a:extLst>
          </p:cNvPr>
          <p:cNvSpPr>
            <a:spLocks noGrp="1"/>
          </p:cNvSpPr>
          <p:nvPr>
            <p:ph type="sldNum" sz="quarter" idx="12"/>
          </p:nvPr>
        </p:nvSpPr>
        <p:spPr/>
        <p:txBody>
          <a:bodyPr/>
          <a:lstStyle/>
          <a:p>
            <a:fld id="{2BC5FA3D-55F9-4B3E-88C6-CE7CF976CB41}" type="slidenum">
              <a:rPr lang="en-CA" smtClean="0"/>
              <a:t>‹#›</a:t>
            </a:fld>
            <a:endParaRPr lang="en-CA"/>
          </a:p>
        </p:txBody>
      </p:sp>
    </p:spTree>
    <p:extLst>
      <p:ext uri="{BB962C8B-B14F-4D97-AF65-F5344CB8AC3E}">
        <p14:creationId xmlns:p14="http://schemas.microsoft.com/office/powerpoint/2010/main" val="256480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CC60F0-3E48-4C8A-B761-2C8E419EFD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D7428B7-9CEA-4B01-9198-6FBA4C28A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59CC052-8736-4F11-96C2-ADF8E8622B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66E5C-679A-4529-825F-49AE33CB37E0}" type="datetimeFigureOut">
              <a:rPr lang="en-CA" smtClean="0"/>
              <a:t>2023-02-05</a:t>
            </a:fld>
            <a:endParaRPr lang="en-CA"/>
          </a:p>
        </p:txBody>
      </p:sp>
      <p:sp>
        <p:nvSpPr>
          <p:cNvPr id="5" name="Footer Placeholder 4">
            <a:extLst>
              <a:ext uri="{FF2B5EF4-FFF2-40B4-BE49-F238E27FC236}">
                <a16:creationId xmlns:a16="http://schemas.microsoft.com/office/drawing/2014/main" id="{BB9E5064-E803-4D85-9371-EE53929198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A7FC89A-92F1-4E2E-A828-F8EAE47E49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5FA3D-55F9-4B3E-88C6-CE7CF976CB41}" type="slidenum">
              <a:rPr lang="en-CA" smtClean="0"/>
              <a:t>‹#›</a:t>
            </a:fld>
            <a:endParaRPr lang="en-CA"/>
          </a:p>
        </p:txBody>
      </p:sp>
    </p:spTree>
    <p:extLst>
      <p:ext uri="{BB962C8B-B14F-4D97-AF65-F5344CB8AC3E}">
        <p14:creationId xmlns:p14="http://schemas.microsoft.com/office/powerpoint/2010/main" val="614875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E272-089D-4FDA-9B49-29FDD0DF0C57}"/>
              </a:ext>
            </a:extLst>
          </p:cNvPr>
          <p:cNvSpPr>
            <a:spLocks noGrp="1"/>
          </p:cNvSpPr>
          <p:nvPr>
            <p:ph type="ctrTitle"/>
          </p:nvPr>
        </p:nvSpPr>
        <p:spPr>
          <a:xfrm>
            <a:off x="1524000" y="1122363"/>
            <a:ext cx="9144000" cy="1114400"/>
          </a:xfrm>
        </p:spPr>
        <p:txBody>
          <a:bodyPr/>
          <a:lstStyle/>
          <a:p>
            <a:r>
              <a:rPr lang="en-US" b="1" dirty="0"/>
              <a:t>President Elect Training</a:t>
            </a:r>
            <a:endParaRPr lang="en-CA" b="1" dirty="0"/>
          </a:p>
        </p:txBody>
      </p:sp>
      <p:sp>
        <p:nvSpPr>
          <p:cNvPr id="3" name="Subtitle 2">
            <a:extLst>
              <a:ext uri="{FF2B5EF4-FFF2-40B4-BE49-F238E27FC236}">
                <a16:creationId xmlns:a16="http://schemas.microsoft.com/office/drawing/2014/main" id="{08D536F4-9F87-459B-91F7-436D3382E010}"/>
              </a:ext>
            </a:extLst>
          </p:cNvPr>
          <p:cNvSpPr>
            <a:spLocks noGrp="1"/>
          </p:cNvSpPr>
          <p:nvPr>
            <p:ph type="subTitle" idx="1"/>
          </p:nvPr>
        </p:nvSpPr>
        <p:spPr/>
        <p:txBody>
          <a:bodyPr>
            <a:normAutofit/>
          </a:bodyPr>
          <a:lstStyle/>
          <a:p>
            <a:r>
              <a:rPr lang="en-US" sz="5400" dirty="0"/>
              <a:t>Club Goal Setting in My Rotary</a:t>
            </a:r>
            <a:endParaRPr lang="en-CA" sz="5400" dirty="0"/>
          </a:p>
        </p:txBody>
      </p:sp>
    </p:spTree>
    <p:extLst>
      <p:ext uri="{BB962C8B-B14F-4D97-AF65-F5344CB8AC3E}">
        <p14:creationId xmlns:p14="http://schemas.microsoft.com/office/powerpoint/2010/main" val="3364565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C876-779A-4034-8052-BFD59F4B0BEF}"/>
              </a:ext>
            </a:extLst>
          </p:cNvPr>
          <p:cNvSpPr>
            <a:spLocks noGrp="1"/>
          </p:cNvSpPr>
          <p:nvPr>
            <p:ph type="title"/>
          </p:nvPr>
        </p:nvSpPr>
        <p:spPr>
          <a:xfrm>
            <a:off x="838200" y="365126"/>
            <a:ext cx="10515600" cy="483014"/>
          </a:xfrm>
        </p:spPr>
        <p:txBody>
          <a:bodyPr>
            <a:normAutofit/>
          </a:bodyPr>
          <a:lstStyle/>
          <a:p>
            <a:pPr algn="ctr"/>
            <a:r>
              <a:rPr lang="en-US" sz="2000" dirty="0"/>
              <a:t>You can work on any tab you want, I will use the “ALL” tab which has all 25 of the possible goals.</a:t>
            </a:r>
            <a:endParaRPr lang="en-CA" sz="2000" dirty="0"/>
          </a:p>
        </p:txBody>
      </p:sp>
      <p:pic>
        <p:nvPicPr>
          <p:cNvPr id="4" name="Content Placeholder 3">
            <a:extLst>
              <a:ext uri="{FF2B5EF4-FFF2-40B4-BE49-F238E27FC236}">
                <a16:creationId xmlns:a16="http://schemas.microsoft.com/office/drawing/2014/main" id="{DCC9267C-457C-4456-A1F9-5689DBA416D0}"/>
              </a:ext>
            </a:extLst>
          </p:cNvPr>
          <p:cNvPicPr>
            <a:picLocks noGrp="1"/>
          </p:cNvPicPr>
          <p:nvPr>
            <p:ph idx="1"/>
          </p:nvPr>
        </p:nvPicPr>
        <p:blipFill>
          <a:blip r:embed="rId2"/>
          <a:stretch>
            <a:fillRect/>
          </a:stretch>
        </p:blipFill>
        <p:spPr>
          <a:xfrm>
            <a:off x="1649841" y="1007164"/>
            <a:ext cx="8892318" cy="5485709"/>
          </a:xfrm>
          <a:prstGeom prst="rect">
            <a:avLst/>
          </a:prstGeom>
        </p:spPr>
      </p:pic>
      <p:cxnSp>
        <p:nvCxnSpPr>
          <p:cNvPr id="5" name="Straight Arrow Connector 4">
            <a:extLst>
              <a:ext uri="{FF2B5EF4-FFF2-40B4-BE49-F238E27FC236}">
                <a16:creationId xmlns:a16="http://schemas.microsoft.com/office/drawing/2014/main" id="{15B13CB8-6E04-C39E-55BF-76238F5F6D1A}"/>
              </a:ext>
            </a:extLst>
          </p:cNvPr>
          <p:cNvCxnSpPr/>
          <p:nvPr/>
        </p:nvCxnSpPr>
        <p:spPr>
          <a:xfrm>
            <a:off x="8514080" y="3159760"/>
            <a:ext cx="0" cy="98552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66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02166-AD38-4652-8DFF-546294524962}"/>
              </a:ext>
            </a:extLst>
          </p:cNvPr>
          <p:cNvSpPr>
            <a:spLocks noGrp="1"/>
          </p:cNvSpPr>
          <p:nvPr>
            <p:ph type="title"/>
          </p:nvPr>
        </p:nvSpPr>
        <p:spPr>
          <a:xfrm>
            <a:off x="838200" y="365125"/>
            <a:ext cx="10515600" cy="960091"/>
          </a:xfrm>
        </p:spPr>
        <p:txBody>
          <a:bodyPr>
            <a:normAutofit fontScale="90000"/>
          </a:bodyPr>
          <a:lstStyle/>
          <a:p>
            <a:pPr algn="ctr"/>
            <a:r>
              <a:rPr lang="en-US" sz="3200" dirty="0"/>
              <a:t>By scrolling down the page you can access all the categories.</a:t>
            </a:r>
            <a:br>
              <a:rPr lang="en-US" sz="3200" dirty="0"/>
            </a:br>
            <a:r>
              <a:rPr lang="en-US" sz="3200" dirty="0"/>
              <a:t>Under each goal category you will see in blue,</a:t>
            </a:r>
            <a:br>
              <a:rPr lang="en-US" sz="3200" dirty="0"/>
            </a:br>
            <a:r>
              <a:rPr lang="en-US" sz="3200" dirty="0">
                <a:solidFill>
                  <a:schemeClr val="accent1">
                    <a:lumMod val="60000"/>
                    <a:lumOff val="40000"/>
                  </a:schemeClr>
                </a:solidFill>
              </a:rPr>
              <a:t>“Show goal details and history”</a:t>
            </a:r>
            <a:br>
              <a:rPr lang="en-US" sz="3200" dirty="0"/>
            </a:br>
            <a:endParaRPr lang="en-CA" sz="3200" dirty="0"/>
          </a:p>
        </p:txBody>
      </p:sp>
      <p:pic>
        <p:nvPicPr>
          <p:cNvPr id="4" name="Content Placeholder 3">
            <a:extLst>
              <a:ext uri="{FF2B5EF4-FFF2-40B4-BE49-F238E27FC236}">
                <a16:creationId xmlns:a16="http://schemas.microsoft.com/office/drawing/2014/main" id="{6964573D-0A80-45E4-AE06-7EE276023585}"/>
              </a:ext>
            </a:extLst>
          </p:cNvPr>
          <p:cNvPicPr>
            <a:picLocks noGrp="1"/>
          </p:cNvPicPr>
          <p:nvPr>
            <p:ph idx="1"/>
          </p:nvPr>
        </p:nvPicPr>
        <p:blipFill>
          <a:blip r:embed="rId2"/>
          <a:stretch>
            <a:fillRect/>
          </a:stretch>
        </p:blipFill>
        <p:spPr>
          <a:xfrm>
            <a:off x="2550457" y="1360186"/>
            <a:ext cx="8773048" cy="4929117"/>
          </a:xfrm>
          <a:prstGeom prst="rect">
            <a:avLst/>
          </a:prstGeom>
        </p:spPr>
      </p:pic>
      <p:sp>
        <p:nvSpPr>
          <p:cNvPr id="3" name="Oval 2">
            <a:extLst>
              <a:ext uri="{FF2B5EF4-FFF2-40B4-BE49-F238E27FC236}">
                <a16:creationId xmlns:a16="http://schemas.microsoft.com/office/drawing/2014/main" id="{09A65AD2-2FB7-273A-22CB-BF688ED97D4B}"/>
              </a:ext>
            </a:extLst>
          </p:cNvPr>
          <p:cNvSpPr/>
          <p:nvPr/>
        </p:nvSpPr>
        <p:spPr>
          <a:xfrm>
            <a:off x="4459943" y="3062576"/>
            <a:ext cx="1534457" cy="32070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2096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BA74-1051-409C-8EF0-A0BB1B45F3DD}"/>
              </a:ext>
            </a:extLst>
          </p:cNvPr>
          <p:cNvSpPr>
            <a:spLocks noGrp="1"/>
          </p:cNvSpPr>
          <p:nvPr>
            <p:ph type="title"/>
          </p:nvPr>
        </p:nvSpPr>
        <p:spPr>
          <a:xfrm>
            <a:off x="838200" y="457891"/>
            <a:ext cx="10515600" cy="946840"/>
          </a:xfrm>
        </p:spPr>
        <p:txBody>
          <a:bodyPr>
            <a:normAutofit/>
          </a:bodyPr>
          <a:lstStyle/>
          <a:p>
            <a:pPr algn="ctr"/>
            <a:r>
              <a:rPr lang="en-US" sz="2000" dirty="0"/>
              <a:t>By clicking on the blue print you can view your clubs history over a few previous years on that particular subject. You will see the goal that was set and the achievement. You may find this to be a useful guide.</a:t>
            </a:r>
            <a:endParaRPr lang="en-CA" sz="2000" dirty="0"/>
          </a:p>
        </p:txBody>
      </p:sp>
      <p:pic>
        <p:nvPicPr>
          <p:cNvPr id="4" name="Content Placeholder 3">
            <a:extLst>
              <a:ext uri="{FF2B5EF4-FFF2-40B4-BE49-F238E27FC236}">
                <a16:creationId xmlns:a16="http://schemas.microsoft.com/office/drawing/2014/main" id="{66091DAF-2B8D-439C-A374-34599CC9ECC3}"/>
              </a:ext>
            </a:extLst>
          </p:cNvPr>
          <p:cNvPicPr>
            <a:picLocks noGrp="1"/>
          </p:cNvPicPr>
          <p:nvPr>
            <p:ph idx="1"/>
          </p:nvPr>
        </p:nvPicPr>
        <p:blipFill>
          <a:blip r:embed="rId2"/>
          <a:stretch>
            <a:fillRect/>
          </a:stretch>
        </p:blipFill>
        <p:spPr>
          <a:xfrm>
            <a:off x="1484244" y="1523310"/>
            <a:ext cx="8918712" cy="4876799"/>
          </a:xfrm>
          <a:prstGeom prst="rect">
            <a:avLst/>
          </a:prstGeom>
        </p:spPr>
      </p:pic>
      <p:sp>
        <p:nvSpPr>
          <p:cNvPr id="3" name="Oval 2">
            <a:extLst>
              <a:ext uri="{FF2B5EF4-FFF2-40B4-BE49-F238E27FC236}">
                <a16:creationId xmlns:a16="http://schemas.microsoft.com/office/drawing/2014/main" id="{67403D9D-9437-FD7B-8A16-7973E176AD3E}"/>
              </a:ext>
            </a:extLst>
          </p:cNvPr>
          <p:cNvSpPr/>
          <p:nvPr/>
        </p:nvSpPr>
        <p:spPr>
          <a:xfrm>
            <a:off x="9479280" y="4094480"/>
            <a:ext cx="436880" cy="151384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a:extLst>
              <a:ext uri="{FF2B5EF4-FFF2-40B4-BE49-F238E27FC236}">
                <a16:creationId xmlns:a16="http://schemas.microsoft.com/office/drawing/2014/main" id="{7F50C40A-B2E8-82A6-C5FC-C1CB4776B2DA}"/>
              </a:ext>
            </a:extLst>
          </p:cNvPr>
          <p:cNvSpPr/>
          <p:nvPr/>
        </p:nvSpPr>
        <p:spPr>
          <a:xfrm>
            <a:off x="8544560" y="4287520"/>
            <a:ext cx="436880" cy="131064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64522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B1A9-B587-446C-A022-9A193554B551}"/>
              </a:ext>
            </a:extLst>
          </p:cNvPr>
          <p:cNvSpPr>
            <a:spLocks noGrp="1"/>
          </p:cNvSpPr>
          <p:nvPr>
            <p:ph type="title"/>
          </p:nvPr>
        </p:nvSpPr>
        <p:spPr>
          <a:xfrm>
            <a:off x="838200" y="365125"/>
            <a:ext cx="10515600" cy="695049"/>
          </a:xfrm>
        </p:spPr>
        <p:txBody>
          <a:bodyPr>
            <a:normAutofit/>
          </a:bodyPr>
          <a:lstStyle/>
          <a:p>
            <a:pPr algn="ctr"/>
            <a:r>
              <a:rPr lang="en-US" sz="2000" dirty="0"/>
              <a:t>To enter a goal for a particular category, click on the “SELECT GOAL” box on the right of the category.</a:t>
            </a:r>
            <a:br>
              <a:rPr lang="en-US" sz="2000" dirty="0"/>
            </a:br>
            <a:r>
              <a:rPr lang="en-US" sz="2000" dirty="0"/>
              <a:t>It will turn green and show a tick. </a:t>
            </a:r>
            <a:endParaRPr lang="en-CA" sz="2000" dirty="0"/>
          </a:p>
        </p:txBody>
      </p:sp>
      <p:pic>
        <p:nvPicPr>
          <p:cNvPr id="4" name="Content Placeholder 3">
            <a:extLst>
              <a:ext uri="{FF2B5EF4-FFF2-40B4-BE49-F238E27FC236}">
                <a16:creationId xmlns:a16="http://schemas.microsoft.com/office/drawing/2014/main" id="{D27CE426-A7A2-43B6-A9AD-0E4E866EB7CA}"/>
              </a:ext>
            </a:extLst>
          </p:cNvPr>
          <p:cNvPicPr>
            <a:picLocks noGrp="1"/>
          </p:cNvPicPr>
          <p:nvPr>
            <p:ph idx="1"/>
          </p:nvPr>
        </p:nvPicPr>
        <p:blipFill>
          <a:blip r:embed="rId2"/>
          <a:stretch>
            <a:fillRect/>
          </a:stretch>
        </p:blipFill>
        <p:spPr>
          <a:xfrm>
            <a:off x="1716157" y="1060174"/>
            <a:ext cx="8759686" cy="5432701"/>
          </a:xfrm>
          <a:prstGeom prst="rect">
            <a:avLst/>
          </a:prstGeom>
        </p:spPr>
      </p:pic>
      <p:cxnSp>
        <p:nvCxnSpPr>
          <p:cNvPr id="5" name="Straight Arrow Connector 4">
            <a:extLst>
              <a:ext uri="{FF2B5EF4-FFF2-40B4-BE49-F238E27FC236}">
                <a16:creationId xmlns:a16="http://schemas.microsoft.com/office/drawing/2014/main" id="{80520435-9ACE-8834-D8BA-7EB558534D3C}"/>
              </a:ext>
            </a:extLst>
          </p:cNvPr>
          <p:cNvCxnSpPr/>
          <p:nvPr/>
        </p:nvCxnSpPr>
        <p:spPr>
          <a:xfrm flipH="1">
            <a:off x="9966960" y="2783840"/>
            <a:ext cx="1737360" cy="19304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428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924C-551B-4580-B144-5416147A8FE2}"/>
              </a:ext>
            </a:extLst>
          </p:cNvPr>
          <p:cNvSpPr>
            <a:spLocks noGrp="1"/>
          </p:cNvSpPr>
          <p:nvPr>
            <p:ph type="title"/>
          </p:nvPr>
        </p:nvSpPr>
        <p:spPr>
          <a:xfrm>
            <a:off x="838200" y="365125"/>
            <a:ext cx="10515600" cy="522771"/>
          </a:xfrm>
        </p:spPr>
        <p:txBody>
          <a:bodyPr>
            <a:normAutofit/>
          </a:bodyPr>
          <a:lstStyle/>
          <a:p>
            <a:pPr algn="ctr"/>
            <a:r>
              <a:rPr lang="en-US" sz="2000" dirty="0"/>
              <a:t>You can then enter in the selected goal a value in the pink box marked “GOAL”</a:t>
            </a:r>
            <a:endParaRPr lang="en-CA" sz="2000" dirty="0"/>
          </a:p>
        </p:txBody>
      </p:sp>
      <p:pic>
        <p:nvPicPr>
          <p:cNvPr id="4" name="Content Placeholder 3">
            <a:extLst>
              <a:ext uri="{FF2B5EF4-FFF2-40B4-BE49-F238E27FC236}">
                <a16:creationId xmlns:a16="http://schemas.microsoft.com/office/drawing/2014/main" id="{94FE657A-EB5A-4D25-8CDC-3223A32DFD8A}"/>
              </a:ext>
            </a:extLst>
          </p:cNvPr>
          <p:cNvPicPr>
            <a:picLocks noGrp="1"/>
          </p:cNvPicPr>
          <p:nvPr>
            <p:ph idx="1"/>
          </p:nvPr>
        </p:nvPicPr>
        <p:blipFill>
          <a:blip r:embed="rId2"/>
          <a:stretch>
            <a:fillRect/>
          </a:stretch>
        </p:blipFill>
        <p:spPr>
          <a:xfrm>
            <a:off x="1636644" y="887896"/>
            <a:ext cx="8918712" cy="5604979"/>
          </a:xfrm>
          <a:prstGeom prst="rect">
            <a:avLst/>
          </a:prstGeom>
        </p:spPr>
      </p:pic>
      <p:cxnSp>
        <p:nvCxnSpPr>
          <p:cNvPr id="3" name="Straight Arrow Connector 2">
            <a:extLst>
              <a:ext uri="{FF2B5EF4-FFF2-40B4-BE49-F238E27FC236}">
                <a16:creationId xmlns:a16="http://schemas.microsoft.com/office/drawing/2014/main" id="{76200A2C-F2BD-AC4D-D202-521B06974755}"/>
              </a:ext>
            </a:extLst>
          </p:cNvPr>
          <p:cNvCxnSpPr>
            <a:cxnSpLocks/>
          </p:cNvCxnSpPr>
          <p:nvPr/>
        </p:nvCxnSpPr>
        <p:spPr>
          <a:xfrm flipH="1" flipV="1">
            <a:off x="9616440" y="3037840"/>
            <a:ext cx="1737360" cy="274320"/>
          </a:xfrm>
          <a:prstGeom prst="straightConnector1">
            <a:avLst/>
          </a:prstGeom>
          <a:ln w="444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29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AE25E-2296-462A-9E25-8CB90B1A9D00}"/>
              </a:ext>
            </a:extLst>
          </p:cNvPr>
          <p:cNvSpPr>
            <a:spLocks noGrp="1"/>
          </p:cNvSpPr>
          <p:nvPr>
            <p:ph type="title"/>
          </p:nvPr>
        </p:nvSpPr>
        <p:spPr>
          <a:xfrm>
            <a:off x="838200" y="365126"/>
            <a:ext cx="10515600" cy="602284"/>
          </a:xfrm>
        </p:spPr>
        <p:txBody>
          <a:bodyPr>
            <a:normAutofit fontScale="90000"/>
          </a:bodyPr>
          <a:lstStyle/>
          <a:p>
            <a:pPr algn="ctr"/>
            <a:r>
              <a:rPr lang="en-US" sz="2000" dirty="0"/>
              <a:t>You can then continue to select and enter as many goals as you wish, by repeating the same process of “SELECT GOAL” and “ENTER GOAL VALUE”</a:t>
            </a:r>
            <a:endParaRPr lang="en-CA" sz="2000" dirty="0"/>
          </a:p>
        </p:txBody>
      </p:sp>
      <p:pic>
        <p:nvPicPr>
          <p:cNvPr id="4" name="Content Placeholder 3">
            <a:extLst>
              <a:ext uri="{FF2B5EF4-FFF2-40B4-BE49-F238E27FC236}">
                <a16:creationId xmlns:a16="http://schemas.microsoft.com/office/drawing/2014/main" id="{F33E6BB2-DBA2-4A04-BFB5-7B589F07F590}"/>
              </a:ext>
            </a:extLst>
          </p:cNvPr>
          <p:cNvPicPr>
            <a:picLocks noGrp="1"/>
          </p:cNvPicPr>
          <p:nvPr>
            <p:ph idx="1"/>
          </p:nvPr>
        </p:nvPicPr>
        <p:blipFill>
          <a:blip r:embed="rId2"/>
          <a:stretch>
            <a:fillRect/>
          </a:stretch>
        </p:blipFill>
        <p:spPr>
          <a:xfrm>
            <a:off x="1716156" y="1073426"/>
            <a:ext cx="8759687" cy="5419448"/>
          </a:xfrm>
          <a:prstGeom prst="rect">
            <a:avLst/>
          </a:prstGeom>
        </p:spPr>
      </p:pic>
      <p:cxnSp>
        <p:nvCxnSpPr>
          <p:cNvPr id="3" name="Straight Arrow Connector 2">
            <a:extLst>
              <a:ext uri="{FF2B5EF4-FFF2-40B4-BE49-F238E27FC236}">
                <a16:creationId xmlns:a16="http://schemas.microsoft.com/office/drawing/2014/main" id="{6B076680-D315-D6B9-53B5-CF23C0A4665C}"/>
              </a:ext>
            </a:extLst>
          </p:cNvPr>
          <p:cNvCxnSpPr>
            <a:cxnSpLocks/>
          </p:cNvCxnSpPr>
          <p:nvPr/>
        </p:nvCxnSpPr>
        <p:spPr>
          <a:xfrm flipH="1" flipV="1">
            <a:off x="9616440" y="2468880"/>
            <a:ext cx="1737360" cy="27432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F270C1D-117C-F163-53A5-92EEDEF22969}"/>
              </a:ext>
            </a:extLst>
          </p:cNvPr>
          <p:cNvCxnSpPr>
            <a:cxnSpLocks/>
          </p:cNvCxnSpPr>
          <p:nvPr/>
        </p:nvCxnSpPr>
        <p:spPr>
          <a:xfrm flipH="1" flipV="1">
            <a:off x="9626600" y="3322320"/>
            <a:ext cx="1737360" cy="27432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BF07EA4-5671-BC3C-DDAF-E0F51567428E}"/>
              </a:ext>
            </a:extLst>
          </p:cNvPr>
          <p:cNvCxnSpPr>
            <a:cxnSpLocks/>
          </p:cNvCxnSpPr>
          <p:nvPr/>
        </p:nvCxnSpPr>
        <p:spPr>
          <a:xfrm flipH="1" flipV="1">
            <a:off x="9565640" y="5648960"/>
            <a:ext cx="1737360" cy="27432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797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CA63-9D7A-43A8-BF1B-C011236C087E}"/>
              </a:ext>
            </a:extLst>
          </p:cNvPr>
          <p:cNvSpPr>
            <a:spLocks noGrp="1"/>
          </p:cNvSpPr>
          <p:nvPr>
            <p:ph type="title"/>
          </p:nvPr>
        </p:nvSpPr>
        <p:spPr>
          <a:xfrm>
            <a:off x="838200" y="365125"/>
            <a:ext cx="10515600" cy="668545"/>
          </a:xfrm>
        </p:spPr>
        <p:txBody>
          <a:bodyPr>
            <a:normAutofit/>
          </a:bodyPr>
          <a:lstStyle/>
          <a:p>
            <a:pPr algn="ctr"/>
            <a:r>
              <a:rPr lang="en-US" sz="2000" dirty="0"/>
              <a:t>If you are entering goals in the section “ROTARY FOUNDATION GIVING”, when you have clicked in the “SELECT GOAL” box you will be given the option to select the “CURRENCY” you wish to use.</a:t>
            </a:r>
            <a:endParaRPr lang="en-CA" sz="2000" dirty="0"/>
          </a:p>
        </p:txBody>
      </p:sp>
      <p:pic>
        <p:nvPicPr>
          <p:cNvPr id="4" name="Content Placeholder 3">
            <a:extLst>
              <a:ext uri="{FF2B5EF4-FFF2-40B4-BE49-F238E27FC236}">
                <a16:creationId xmlns:a16="http://schemas.microsoft.com/office/drawing/2014/main" id="{57163459-0A1C-4C7C-B9B3-5C32EB5E47CB}"/>
              </a:ext>
            </a:extLst>
          </p:cNvPr>
          <p:cNvPicPr>
            <a:picLocks noGrp="1"/>
          </p:cNvPicPr>
          <p:nvPr>
            <p:ph idx="1"/>
          </p:nvPr>
        </p:nvPicPr>
        <p:blipFill>
          <a:blip r:embed="rId2"/>
          <a:stretch>
            <a:fillRect/>
          </a:stretch>
        </p:blipFill>
        <p:spPr>
          <a:xfrm>
            <a:off x="1868557" y="1126435"/>
            <a:ext cx="8454886" cy="5459205"/>
          </a:xfrm>
          <a:prstGeom prst="rect">
            <a:avLst/>
          </a:prstGeom>
        </p:spPr>
      </p:pic>
      <p:sp>
        <p:nvSpPr>
          <p:cNvPr id="3" name="Oval 2">
            <a:extLst>
              <a:ext uri="{FF2B5EF4-FFF2-40B4-BE49-F238E27FC236}">
                <a16:creationId xmlns:a16="http://schemas.microsoft.com/office/drawing/2014/main" id="{BB3C5093-247F-48AE-BBD4-7E7D07829844}"/>
              </a:ext>
            </a:extLst>
          </p:cNvPr>
          <p:cNvSpPr/>
          <p:nvPr/>
        </p:nvSpPr>
        <p:spPr>
          <a:xfrm>
            <a:off x="4866291" y="3009112"/>
            <a:ext cx="1442369" cy="660400"/>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Arrow Connector 5">
            <a:extLst>
              <a:ext uri="{FF2B5EF4-FFF2-40B4-BE49-F238E27FC236}">
                <a16:creationId xmlns:a16="http://schemas.microsoft.com/office/drawing/2014/main" id="{5C1A2D86-EB87-DC17-0847-877D99EEAD35}"/>
              </a:ext>
            </a:extLst>
          </p:cNvPr>
          <p:cNvCxnSpPr>
            <a:cxnSpLocks/>
          </p:cNvCxnSpPr>
          <p:nvPr/>
        </p:nvCxnSpPr>
        <p:spPr>
          <a:xfrm flipH="1">
            <a:off x="9773745" y="4835810"/>
            <a:ext cx="1580055" cy="0"/>
          </a:xfrm>
          <a:prstGeom prst="straightConnector1">
            <a:avLst/>
          </a:prstGeom>
          <a:ln w="444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103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3490-8A81-4198-9197-7D79EE13710D}"/>
              </a:ext>
            </a:extLst>
          </p:cNvPr>
          <p:cNvSpPr>
            <a:spLocks noGrp="1"/>
          </p:cNvSpPr>
          <p:nvPr>
            <p:ph type="title"/>
          </p:nvPr>
        </p:nvSpPr>
        <p:spPr>
          <a:xfrm>
            <a:off x="838200" y="365126"/>
            <a:ext cx="10515600" cy="456510"/>
          </a:xfrm>
        </p:spPr>
        <p:txBody>
          <a:bodyPr>
            <a:normAutofit/>
          </a:bodyPr>
          <a:lstStyle/>
          <a:p>
            <a:pPr algn="ctr"/>
            <a:r>
              <a:rPr lang="en-US" sz="2000" dirty="0"/>
              <a:t>Select the “CURRENCY” </a:t>
            </a:r>
            <a:r>
              <a:rPr lang="en-US" sz="2000" b="1" dirty="0">
                <a:solidFill>
                  <a:srgbClr val="FF0000"/>
                </a:solidFill>
              </a:rPr>
              <a:t>first</a:t>
            </a:r>
            <a:r>
              <a:rPr lang="en-US" sz="2000" dirty="0"/>
              <a:t>, then “ENTER GOAL VALUE”.</a:t>
            </a:r>
            <a:endParaRPr lang="en-CA" sz="2000" dirty="0"/>
          </a:p>
        </p:txBody>
      </p:sp>
      <p:pic>
        <p:nvPicPr>
          <p:cNvPr id="10" name="Content Placeholder 9">
            <a:extLst>
              <a:ext uri="{FF2B5EF4-FFF2-40B4-BE49-F238E27FC236}">
                <a16:creationId xmlns:a16="http://schemas.microsoft.com/office/drawing/2014/main" id="{094F04FE-252B-4FC0-963A-7C867F394A4D}"/>
              </a:ext>
            </a:extLst>
          </p:cNvPr>
          <p:cNvPicPr>
            <a:picLocks noGrp="1"/>
          </p:cNvPicPr>
          <p:nvPr>
            <p:ph idx="1"/>
          </p:nvPr>
        </p:nvPicPr>
        <p:blipFill>
          <a:blip r:embed="rId2"/>
          <a:stretch>
            <a:fillRect/>
          </a:stretch>
        </p:blipFill>
        <p:spPr>
          <a:xfrm>
            <a:off x="1510748" y="1059482"/>
            <a:ext cx="9170503" cy="5433392"/>
          </a:xfrm>
          <a:prstGeom prst="rect">
            <a:avLst/>
          </a:prstGeom>
        </p:spPr>
      </p:pic>
    </p:spTree>
    <p:extLst>
      <p:ext uri="{BB962C8B-B14F-4D97-AF65-F5344CB8AC3E}">
        <p14:creationId xmlns:p14="http://schemas.microsoft.com/office/powerpoint/2010/main" val="1854146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B352-933C-4389-8D2E-8DD3FEFAB5F5}"/>
              </a:ext>
            </a:extLst>
          </p:cNvPr>
          <p:cNvSpPr>
            <a:spLocks noGrp="1"/>
          </p:cNvSpPr>
          <p:nvPr>
            <p:ph type="title"/>
          </p:nvPr>
        </p:nvSpPr>
        <p:spPr>
          <a:xfrm>
            <a:off x="838200" y="365126"/>
            <a:ext cx="10515600" cy="469762"/>
          </a:xfrm>
        </p:spPr>
        <p:txBody>
          <a:bodyPr>
            <a:normAutofit/>
          </a:bodyPr>
          <a:lstStyle/>
          <a:p>
            <a:pPr algn="ctr"/>
            <a:r>
              <a:rPr lang="en-US" sz="2000" dirty="0"/>
              <a:t>You can see the result shows your value in your currency and below it, the value in US$</a:t>
            </a:r>
            <a:endParaRPr lang="en-CA" sz="2000" dirty="0"/>
          </a:p>
        </p:txBody>
      </p:sp>
      <p:pic>
        <p:nvPicPr>
          <p:cNvPr id="4" name="Content Placeholder 3">
            <a:extLst>
              <a:ext uri="{FF2B5EF4-FFF2-40B4-BE49-F238E27FC236}">
                <a16:creationId xmlns:a16="http://schemas.microsoft.com/office/drawing/2014/main" id="{C1270E09-1D55-46C6-A0D0-12CA2A21E4ED}"/>
              </a:ext>
            </a:extLst>
          </p:cNvPr>
          <p:cNvPicPr>
            <a:picLocks noGrp="1"/>
          </p:cNvPicPr>
          <p:nvPr>
            <p:ph idx="1"/>
          </p:nvPr>
        </p:nvPicPr>
        <p:blipFill>
          <a:blip r:embed="rId2"/>
          <a:stretch>
            <a:fillRect/>
          </a:stretch>
        </p:blipFill>
        <p:spPr>
          <a:xfrm>
            <a:off x="1424608" y="967409"/>
            <a:ext cx="9342783" cy="5525465"/>
          </a:xfrm>
          <a:prstGeom prst="rect">
            <a:avLst/>
          </a:prstGeom>
        </p:spPr>
      </p:pic>
      <p:cxnSp>
        <p:nvCxnSpPr>
          <p:cNvPr id="3" name="Straight Arrow Connector 2">
            <a:extLst>
              <a:ext uri="{FF2B5EF4-FFF2-40B4-BE49-F238E27FC236}">
                <a16:creationId xmlns:a16="http://schemas.microsoft.com/office/drawing/2014/main" id="{EE38B6D8-5CAE-D807-AF3A-BBC658CDB28E}"/>
              </a:ext>
            </a:extLst>
          </p:cNvPr>
          <p:cNvCxnSpPr>
            <a:cxnSpLocks/>
          </p:cNvCxnSpPr>
          <p:nvPr/>
        </p:nvCxnSpPr>
        <p:spPr>
          <a:xfrm flipH="1" flipV="1">
            <a:off x="9732055" y="5974784"/>
            <a:ext cx="1737360" cy="27432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297C492-E897-F042-D9CF-0C8E2197F0BA}"/>
              </a:ext>
            </a:extLst>
          </p:cNvPr>
          <p:cNvCxnSpPr>
            <a:cxnSpLocks/>
          </p:cNvCxnSpPr>
          <p:nvPr/>
        </p:nvCxnSpPr>
        <p:spPr>
          <a:xfrm flipH="1" flipV="1">
            <a:off x="9616440" y="6178200"/>
            <a:ext cx="1737360" cy="27432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557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A85F-F8B9-49A5-BF11-7257C80F632D}"/>
              </a:ext>
            </a:extLst>
          </p:cNvPr>
          <p:cNvSpPr>
            <a:spLocks noGrp="1"/>
          </p:cNvSpPr>
          <p:nvPr>
            <p:ph type="title"/>
          </p:nvPr>
        </p:nvSpPr>
        <p:spPr>
          <a:xfrm>
            <a:off x="838200" y="391630"/>
            <a:ext cx="10515600" cy="615536"/>
          </a:xfrm>
        </p:spPr>
        <p:txBody>
          <a:bodyPr>
            <a:normAutofit fontScale="90000"/>
          </a:bodyPr>
          <a:lstStyle/>
          <a:p>
            <a:pPr algn="ctr"/>
            <a:r>
              <a:rPr lang="en-US" sz="2000" dirty="0"/>
              <a:t>When you have completed all your entries or if you wish to leave the goal center, you must first scroll to the top of the page and select “SAVE”. If you don’t do this , “ALL YOUR ENTRIES WILL BE LOST”</a:t>
            </a:r>
            <a:endParaRPr lang="en-CA" sz="2000" dirty="0"/>
          </a:p>
        </p:txBody>
      </p:sp>
      <p:pic>
        <p:nvPicPr>
          <p:cNvPr id="4" name="Content Placeholder 3">
            <a:extLst>
              <a:ext uri="{FF2B5EF4-FFF2-40B4-BE49-F238E27FC236}">
                <a16:creationId xmlns:a16="http://schemas.microsoft.com/office/drawing/2014/main" id="{3B951CBF-FCF4-4FAE-BFE4-C589E6796F4B}"/>
              </a:ext>
            </a:extLst>
          </p:cNvPr>
          <p:cNvPicPr>
            <a:picLocks noGrp="1"/>
          </p:cNvPicPr>
          <p:nvPr>
            <p:ph idx="1"/>
          </p:nvPr>
        </p:nvPicPr>
        <p:blipFill>
          <a:blip r:embed="rId2"/>
          <a:stretch>
            <a:fillRect/>
          </a:stretch>
        </p:blipFill>
        <p:spPr>
          <a:xfrm>
            <a:off x="1510748" y="1219200"/>
            <a:ext cx="9170504" cy="5406196"/>
          </a:xfrm>
          <a:prstGeom prst="rect">
            <a:avLst/>
          </a:prstGeom>
        </p:spPr>
      </p:pic>
      <p:sp>
        <p:nvSpPr>
          <p:cNvPr id="3" name="Oval 2">
            <a:extLst>
              <a:ext uri="{FF2B5EF4-FFF2-40B4-BE49-F238E27FC236}">
                <a16:creationId xmlns:a16="http://schemas.microsoft.com/office/drawing/2014/main" id="{6D35A85F-41B3-5C6B-9BE2-05F213A56D6E}"/>
              </a:ext>
            </a:extLst>
          </p:cNvPr>
          <p:cNvSpPr/>
          <p:nvPr/>
        </p:nvSpPr>
        <p:spPr>
          <a:xfrm>
            <a:off x="3436885" y="4876800"/>
            <a:ext cx="998481" cy="430924"/>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42759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80C2A0E-2134-4814-84A3-63FC92D70008}"/>
              </a:ext>
            </a:extLst>
          </p:cNvPr>
          <p:cNvPicPr>
            <a:picLocks noGrp="1"/>
          </p:cNvPicPr>
          <p:nvPr>
            <p:ph idx="1"/>
          </p:nvPr>
        </p:nvPicPr>
        <p:blipFill>
          <a:blip r:embed="rId2"/>
          <a:stretch>
            <a:fillRect/>
          </a:stretch>
        </p:blipFill>
        <p:spPr>
          <a:xfrm>
            <a:off x="1729354" y="1179443"/>
            <a:ext cx="8733292" cy="5395085"/>
          </a:xfrm>
          <a:prstGeom prst="rect">
            <a:avLst/>
          </a:prstGeom>
        </p:spPr>
      </p:pic>
      <p:sp>
        <p:nvSpPr>
          <p:cNvPr id="5" name="TextBox 4">
            <a:extLst>
              <a:ext uri="{FF2B5EF4-FFF2-40B4-BE49-F238E27FC236}">
                <a16:creationId xmlns:a16="http://schemas.microsoft.com/office/drawing/2014/main" id="{CCBA9EA5-8BCA-4440-B5B1-EA6822FA9A14}"/>
              </a:ext>
            </a:extLst>
          </p:cNvPr>
          <p:cNvSpPr txBox="1"/>
          <p:nvPr/>
        </p:nvSpPr>
        <p:spPr>
          <a:xfrm>
            <a:off x="2226365" y="283472"/>
            <a:ext cx="7739269" cy="584775"/>
          </a:xfrm>
          <a:prstGeom prst="rect">
            <a:avLst/>
          </a:prstGeom>
          <a:noFill/>
        </p:spPr>
        <p:txBody>
          <a:bodyPr wrap="square" rtlCol="0">
            <a:spAutoFit/>
          </a:bodyPr>
          <a:lstStyle/>
          <a:p>
            <a:pPr algn="ctr"/>
            <a:r>
              <a:rPr lang="en-US" sz="3200" dirty="0"/>
              <a:t>Log in to My Rotary and select “MANAGE”</a:t>
            </a:r>
            <a:endParaRPr lang="en-CA" sz="3200" dirty="0"/>
          </a:p>
        </p:txBody>
      </p:sp>
      <p:sp>
        <p:nvSpPr>
          <p:cNvPr id="2" name="Oval 1">
            <a:extLst>
              <a:ext uri="{FF2B5EF4-FFF2-40B4-BE49-F238E27FC236}">
                <a16:creationId xmlns:a16="http://schemas.microsoft.com/office/drawing/2014/main" id="{F6B46C3B-124F-CEAF-919B-354CD347602F}"/>
              </a:ext>
            </a:extLst>
          </p:cNvPr>
          <p:cNvSpPr/>
          <p:nvPr/>
        </p:nvSpPr>
        <p:spPr>
          <a:xfrm>
            <a:off x="5669280" y="2098111"/>
            <a:ext cx="568960" cy="41140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28303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D5331-50FF-4542-8D7A-8D6F1E8F4130}"/>
              </a:ext>
            </a:extLst>
          </p:cNvPr>
          <p:cNvSpPr>
            <a:spLocks noGrp="1"/>
          </p:cNvSpPr>
          <p:nvPr>
            <p:ph type="title"/>
          </p:nvPr>
        </p:nvSpPr>
        <p:spPr>
          <a:xfrm>
            <a:off x="838200" y="365125"/>
            <a:ext cx="10515600" cy="880579"/>
          </a:xfrm>
        </p:spPr>
        <p:txBody>
          <a:bodyPr>
            <a:normAutofit fontScale="90000"/>
          </a:bodyPr>
          <a:lstStyle/>
          <a:p>
            <a:pPr algn="ctr"/>
            <a:r>
              <a:rPr lang="en-US" sz="2000" dirty="0"/>
              <a:t>You can return to the Goal Centre as many times as you wish. When you return you will see a blue box on the left “EDIT”. When you click on this, you can “ADD, REMOVE or EDIT” your goals, you can also enter an “ACHIEVEMENT” value </a:t>
            </a:r>
            <a:endParaRPr lang="en-CA" sz="2000" dirty="0"/>
          </a:p>
        </p:txBody>
      </p:sp>
      <p:pic>
        <p:nvPicPr>
          <p:cNvPr id="7" name="Content Placeholder 6">
            <a:extLst>
              <a:ext uri="{FF2B5EF4-FFF2-40B4-BE49-F238E27FC236}">
                <a16:creationId xmlns:a16="http://schemas.microsoft.com/office/drawing/2014/main" id="{60F1E03D-0522-4DA4-8726-912DB7CAD474}"/>
              </a:ext>
            </a:extLst>
          </p:cNvPr>
          <p:cNvPicPr>
            <a:picLocks noGrp="1"/>
          </p:cNvPicPr>
          <p:nvPr>
            <p:ph idx="1"/>
          </p:nvPr>
        </p:nvPicPr>
        <p:blipFill>
          <a:blip r:embed="rId2"/>
          <a:stretch>
            <a:fillRect/>
          </a:stretch>
        </p:blipFill>
        <p:spPr>
          <a:xfrm>
            <a:off x="1245705" y="1245704"/>
            <a:ext cx="9316278" cy="5247171"/>
          </a:xfrm>
          <a:prstGeom prst="rect">
            <a:avLst/>
          </a:prstGeom>
        </p:spPr>
      </p:pic>
      <p:sp>
        <p:nvSpPr>
          <p:cNvPr id="3" name="Oval 2">
            <a:extLst>
              <a:ext uri="{FF2B5EF4-FFF2-40B4-BE49-F238E27FC236}">
                <a16:creationId xmlns:a16="http://schemas.microsoft.com/office/drawing/2014/main" id="{6864945D-9892-23C2-2AA3-057B880E8B11}"/>
              </a:ext>
            </a:extLst>
          </p:cNvPr>
          <p:cNvSpPr/>
          <p:nvPr/>
        </p:nvSpPr>
        <p:spPr>
          <a:xfrm>
            <a:off x="3237189" y="4782210"/>
            <a:ext cx="998481" cy="430924"/>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21169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71AC6-7AB7-4B56-9B48-C56E8632785C}"/>
              </a:ext>
            </a:extLst>
          </p:cNvPr>
          <p:cNvSpPr>
            <a:spLocks noGrp="1"/>
          </p:cNvSpPr>
          <p:nvPr>
            <p:ph type="title"/>
          </p:nvPr>
        </p:nvSpPr>
        <p:spPr>
          <a:xfrm>
            <a:off x="838200" y="365126"/>
            <a:ext cx="10515600" cy="315912"/>
          </a:xfrm>
        </p:spPr>
        <p:txBody>
          <a:bodyPr>
            <a:normAutofit fontScale="90000"/>
          </a:bodyPr>
          <a:lstStyle/>
          <a:p>
            <a:pPr algn="ctr"/>
            <a:r>
              <a:rPr lang="en-US" sz="2000" dirty="0"/>
              <a:t>To “EDIT” a goal value, simply place the cursor in the “GOAL” box and enter the new value.</a:t>
            </a:r>
            <a:endParaRPr lang="en-CA" sz="2000" dirty="0"/>
          </a:p>
        </p:txBody>
      </p:sp>
      <p:pic>
        <p:nvPicPr>
          <p:cNvPr id="4" name="Content Placeholder 3">
            <a:extLst>
              <a:ext uri="{FF2B5EF4-FFF2-40B4-BE49-F238E27FC236}">
                <a16:creationId xmlns:a16="http://schemas.microsoft.com/office/drawing/2014/main" id="{51C08F9E-71DC-4BDB-AAC4-CCB06539A3D1}"/>
              </a:ext>
            </a:extLst>
          </p:cNvPr>
          <p:cNvPicPr>
            <a:picLocks noGrp="1"/>
          </p:cNvPicPr>
          <p:nvPr>
            <p:ph idx="1"/>
          </p:nvPr>
        </p:nvPicPr>
        <p:blipFill>
          <a:blip r:embed="rId2"/>
          <a:stretch>
            <a:fillRect/>
          </a:stretch>
        </p:blipFill>
        <p:spPr>
          <a:xfrm>
            <a:off x="1683026" y="795130"/>
            <a:ext cx="8825948" cy="5697744"/>
          </a:xfrm>
          <a:prstGeom prst="rect">
            <a:avLst/>
          </a:prstGeom>
        </p:spPr>
      </p:pic>
      <p:cxnSp>
        <p:nvCxnSpPr>
          <p:cNvPr id="3" name="Straight Arrow Connector 2">
            <a:extLst>
              <a:ext uri="{FF2B5EF4-FFF2-40B4-BE49-F238E27FC236}">
                <a16:creationId xmlns:a16="http://schemas.microsoft.com/office/drawing/2014/main" id="{F7F1B2D2-A65D-BBB5-D6DA-D76708314CF8}"/>
              </a:ext>
            </a:extLst>
          </p:cNvPr>
          <p:cNvCxnSpPr>
            <a:cxnSpLocks/>
          </p:cNvCxnSpPr>
          <p:nvPr/>
        </p:nvCxnSpPr>
        <p:spPr>
          <a:xfrm flipH="1" flipV="1">
            <a:off x="9301130" y="5925710"/>
            <a:ext cx="1737360" cy="27432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496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B7D9-72C9-4480-B177-6B9DF2F17014}"/>
              </a:ext>
            </a:extLst>
          </p:cNvPr>
          <p:cNvSpPr>
            <a:spLocks noGrp="1"/>
          </p:cNvSpPr>
          <p:nvPr>
            <p:ph type="title"/>
          </p:nvPr>
        </p:nvSpPr>
        <p:spPr>
          <a:xfrm>
            <a:off x="697395" y="452782"/>
            <a:ext cx="10797209" cy="456510"/>
          </a:xfrm>
        </p:spPr>
        <p:txBody>
          <a:bodyPr>
            <a:normAutofit/>
          </a:bodyPr>
          <a:lstStyle/>
          <a:p>
            <a:pPr algn="ctr"/>
            <a:r>
              <a:rPr lang="en-US" sz="2000" dirty="0"/>
              <a:t>If you wish to enter an “ACHIEVEMENT”, place the cursor in the “ACHIEVEMENT” box and enter a value</a:t>
            </a:r>
            <a:endParaRPr lang="en-CA" sz="2000" dirty="0"/>
          </a:p>
        </p:txBody>
      </p:sp>
      <p:pic>
        <p:nvPicPr>
          <p:cNvPr id="4" name="Content Placeholder 3">
            <a:extLst>
              <a:ext uri="{FF2B5EF4-FFF2-40B4-BE49-F238E27FC236}">
                <a16:creationId xmlns:a16="http://schemas.microsoft.com/office/drawing/2014/main" id="{C1F6FFCC-7F36-467D-8302-9DAF9408D953}"/>
              </a:ext>
            </a:extLst>
          </p:cNvPr>
          <p:cNvPicPr>
            <a:picLocks noGrp="1"/>
          </p:cNvPicPr>
          <p:nvPr>
            <p:ph idx="1"/>
          </p:nvPr>
        </p:nvPicPr>
        <p:blipFill>
          <a:blip r:embed="rId2"/>
          <a:stretch>
            <a:fillRect/>
          </a:stretch>
        </p:blipFill>
        <p:spPr>
          <a:xfrm>
            <a:off x="1795670" y="909292"/>
            <a:ext cx="8600660" cy="5495926"/>
          </a:xfrm>
          <a:prstGeom prst="rect">
            <a:avLst/>
          </a:prstGeom>
        </p:spPr>
      </p:pic>
      <p:sp>
        <p:nvSpPr>
          <p:cNvPr id="3" name="Oval 2">
            <a:extLst>
              <a:ext uri="{FF2B5EF4-FFF2-40B4-BE49-F238E27FC236}">
                <a16:creationId xmlns:a16="http://schemas.microsoft.com/office/drawing/2014/main" id="{1172DB48-3866-E88E-70E4-F1460FF1EA56}"/>
              </a:ext>
            </a:extLst>
          </p:cNvPr>
          <p:cNvSpPr/>
          <p:nvPr/>
        </p:nvSpPr>
        <p:spPr>
          <a:xfrm>
            <a:off x="7546427" y="3195143"/>
            <a:ext cx="998481" cy="604004"/>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85933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37C6-6308-4CE9-9419-79914864BF3A}"/>
              </a:ext>
            </a:extLst>
          </p:cNvPr>
          <p:cNvSpPr>
            <a:spLocks noGrp="1"/>
          </p:cNvSpPr>
          <p:nvPr>
            <p:ph type="title"/>
          </p:nvPr>
        </p:nvSpPr>
        <p:spPr>
          <a:xfrm>
            <a:off x="838200" y="370303"/>
            <a:ext cx="10515600" cy="315912"/>
          </a:xfrm>
        </p:spPr>
        <p:txBody>
          <a:bodyPr>
            <a:normAutofit fontScale="90000"/>
          </a:bodyPr>
          <a:lstStyle/>
          <a:p>
            <a:pPr algn="ctr"/>
            <a:r>
              <a:rPr lang="en-US" sz="2000" dirty="0"/>
              <a:t>If you wish to “REMOVE” a goal, place the cursor on the “SELECT GOAL” box and left click</a:t>
            </a:r>
            <a:endParaRPr lang="en-CA" sz="2000" dirty="0"/>
          </a:p>
        </p:txBody>
      </p:sp>
      <p:pic>
        <p:nvPicPr>
          <p:cNvPr id="4" name="Content Placeholder 3">
            <a:extLst>
              <a:ext uri="{FF2B5EF4-FFF2-40B4-BE49-F238E27FC236}">
                <a16:creationId xmlns:a16="http://schemas.microsoft.com/office/drawing/2014/main" id="{3B66FB60-FD78-4466-BE35-0ABAAC88DDA0}"/>
              </a:ext>
            </a:extLst>
          </p:cNvPr>
          <p:cNvPicPr>
            <a:picLocks noGrp="1"/>
          </p:cNvPicPr>
          <p:nvPr>
            <p:ph idx="1"/>
          </p:nvPr>
        </p:nvPicPr>
        <p:blipFill>
          <a:blip r:embed="rId2"/>
          <a:stretch>
            <a:fillRect/>
          </a:stretch>
        </p:blipFill>
        <p:spPr>
          <a:xfrm>
            <a:off x="1497496" y="681038"/>
            <a:ext cx="9197008" cy="5811836"/>
          </a:xfrm>
          <a:prstGeom prst="rect">
            <a:avLst/>
          </a:prstGeom>
        </p:spPr>
      </p:pic>
      <p:cxnSp>
        <p:nvCxnSpPr>
          <p:cNvPr id="3" name="Straight Arrow Connector 2">
            <a:extLst>
              <a:ext uri="{FF2B5EF4-FFF2-40B4-BE49-F238E27FC236}">
                <a16:creationId xmlns:a16="http://schemas.microsoft.com/office/drawing/2014/main" id="{D73C666A-50EC-FFAE-4C74-672788BE406D}"/>
              </a:ext>
            </a:extLst>
          </p:cNvPr>
          <p:cNvCxnSpPr>
            <a:cxnSpLocks/>
          </p:cNvCxnSpPr>
          <p:nvPr/>
        </p:nvCxnSpPr>
        <p:spPr>
          <a:xfrm flipH="1" flipV="1">
            <a:off x="10155472" y="4496303"/>
            <a:ext cx="1737360" cy="27432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371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77D6-9AC8-4A73-9E01-340EBC0BD7F1}"/>
              </a:ext>
            </a:extLst>
          </p:cNvPr>
          <p:cNvSpPr>
            <a:spLocks noGrp="1"/>
          </p:cNvSpPr>
          <p:nvPr>
            <p:ph type="title"/>
          </p:nvPr>
        </p:nvSpPr>
        <p:spPr>
          <a:xfrm>
            <a:off x="838200" y="378379"/>
            <a:ext cx="10515600" cy="615536"/>
          </a:xfrm>
        </p:spPr>
        <p:txBody>
          <a:bodyPr>
            <a:normAutofit fontScale="90000"/>
          </a:bodyPr>
          <a:lstStyle/>
          <a:p>
            <a:pPr algn="ctr"/>
            <a:r>
              <a:rPr lang="en-US" sz="2000" dirty="0"/>
              <a:t>You can “ADD, REMOVE and EDIT” goals in the “ROTARY FOUNDATION GIVING” section, but you can not “ENTER an ACHIEVEMENT”. This action is carried out by “RI”.</a:t>
            </a:r>
            <a:endParaRPr lang="en-CA" sz="2000" dirty="0"/>
          </a:p>
        </p:txBody>
      </p:sp>
      <p:pic>
        <p:nvPicPr>
          <p:cNvPr id="4" name="Content Placeholder 3">
            <a:extLst>
              <a:ext uri="{FF2B5EF4-FFF2-40B4-BE49-F238E27FC236}">
                <a16:creationId xmlns:a16="http://schemas.microsoft.com/office/drawing/2014/main" id="{3347FDED-36EE-4BEA-A897-33766CFFFE96}"/>
              </a:ext>
            </a:extLst>
          </p:cNvPr>
          <p:cNvPicPr>
            <a:picLocks noGrp="1"/>
          </p:cNvPicPr>
          <p:nvPr>
            <p:ph idx="1"/>
          </p:nvPr>
        </p:nvPicPr>
        <p:blipFill>
          <a:blip r:embed="rId2"/>
          <a:stretch>
            <a:fillRect/>
          </a:stretch>
        </p:blipFill>
        <p:spPr>
          <a:xfrm>
            <a:off x="1543879" y="980662"/>
            <a:ext cx="9104242" cy="5512212"/>
          </a:xfrm>
          <a:prstGeom prst="rect">
            <a:avLst/>
          </a:prstGeom>
        </p:spPr>
      </p:pic>
      <p:cxnSp>
        <p:nvCxnSpPr>
          <p:cNvPr id="3" name="Straight Arrow Connector 2">
            <a:extLst>
              <a:ext uri="{FF2B5EF4-FFF2-40B4-BE49-F238E27FC236}">
                <a16:creationId xmlns:a16="http://schemas.microsoft.com/office/drawing/2014/main" id="{524F306E-8DA2-FBAF-49D3-1B4DD0AA5898}"/>
              </a:ext>
            </a:extLst>
          </p:cNvPr>
          <p:cNvCxnSpPr>
            <a:cxnSpLocks/>
          </p:cNvCxnSpPr>
          <p:nvPr/>
        </p:nvCxnSpPr>
        <p:spPr>
          <a:xfrm flipH="1">
            <a:off x="8145517" y="5002924"/>
            <a:ext cx="1986764" cy="54653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30CFAF10-AD08-0DE1-A1AE-20B176EBAE3D}"/>
              </a:ext>
            </a:extLst>
          </p:cNvPr>
          <p:cNvSpPr/>
          <p:nvPr/>
        </p:nvSpPr>
        <p:spPr>
          <a:xfrm>
            <a:off x="4708633" y="4067502"/>
            <a:ext cx="1492470" cy="604004"/>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18414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252DE-FA98-4952-94C6-29AFAA11F947}"/>
              </a:ext>
            </a:extLst>
          </p:cNvPr>
          <p:cNvSpPr>
            <a:spLocks noGrp="1"/>
          </p:cNvSpPr>
          <p:nvPr>
            <p:ph type="title"/>
          </p:nvPr>
        </p:nvSpPr>
        <p:spPr/>
        <p:txBody>
          <a:bodyPr>
            <a:normAutofit/>
          </a:bodyPr>
          <a:lstStyle/>
          <a:p>
            <a:pPr algn="ctr"/>
            <a:r>
              <a:rPr lang="en-US" sz="3600" dirty="0"/>
              <a:t>Remember every time you leave The “GOAL CENTRE”</a:t>
            </a:r>
            <a:endParaRPr lang="en-CA" sz="3600" dirty="0"/>
          </a:p>
        </p:txBody>
      </p:sp>
      <p:sp>
        <p:nvSpPr>
          <p:cNvPr id="3" name="Content Placeholder 2">
            <a:extLst>
              <a:ext uri="{FF2B5EF4-FFF2-40B4-BE49-F238E27FC236}">
                <a16:creationId xmlns:a16="http://schemas.microsoft.com/office/drawing/2014/main" id="{99312F9D-295B-45E5-84EA-0384F124581D}"/>
              </a:ext>
            </a:extLst>
          </p:cNvPr>
          <p:cNvSpPr>
            <a:spLocks noGrp="1"/>
          </p:cNvSpPr>
          <p:nvPr>
            <p:ph idx="1"/>
          </p:nvPr>
        </p:nvSpPr>
        <p:spPr>
          <a:xfrm>
            <a:off x="838200" y="2766530"/>
            <a:ext cx="10515600" cy="1603375"/>
          </a:xfrm>
        </p:spPr>
        <p:txBody>
          <a:bodyPr>
            <a:normAutofit/>
          </a:bodyPr>
          <a:lstStyle/>
          <a:p>
            <a:pPr marL="0" indent="0" algn="ctr">
              <a:buNone/>
            </a:pPr>
            <a:r>
              <a:rPr lang="en-US" sz="9600" b="1" dirty="0">
                <a:solidFill>
                  <a:srgbClr val="FF0000"/>
                </a:solidFill>
              </a:rPr>
              <a:t>SAVE</a:t>
            </a:r>
            <a:endParaRPr lang="en-CA" sz="9600" b="1" dirty="0">
              <a:solidFill>
                <a:srgbClr val="FF0000"/>
              </a:solidFill>
            </a:endParaRPr>
          </a:p>
        </p:txBody>
      </p:sp>
    </p:spTree>
    <p:extLst>
      <p:ext uri="{BB962C8B-B14F-4D97-AF65-F5344CB8AC3E}">
        <p14:creationId xmlns:p14="http://schemas.microsoft.com/office/powerpoint/2010/main" val="4241629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312F9D-295B-45E5-84EA-0384F124581D}"/>
              </a:ext>
            </a:extLst>
          </p:cNvPr>
          <p:cNvSpPr>
            <a:spLocks noGrp="1"/>
          </p:cNvSpPr>
          <p:nvPr>
            <p:ph idx="1"/>
          </p:nvPr>
        </p:nvSpPr>
        <p:spPr>
          <a:xfrm>
            <a:off x="838200" y="2766530"/>
            <a:ext cx="10515600" cy="1603375"/>
          </a:xfrm>
        </p:spPr>
        <p:txBody>
          <a:bodyPr>
            <a:normAutofit fontScale="70000" lnSpcReduction="20000"/>
          </a:bodyPr>
          <a:lstStyle/>
          <a:p>
            <a:pPr marL="0" indent="0" algn="ctr">
              <a:buNone/>
            </a:pPr>
            <a:r>
              <a:rPr lang="en-CA" sz="9600" dirty="0">
                <a:solidFill>
                  <a:schemeClr val="accent5">
                    <a:lumMod val="50000"/>
                  </a:schemeClr>
                </a:solidFill>
              </a:rPr>
              <a:t>Goals For Club Citation Achievement</a:t>
            </a:r>
          </a:p>
        </p:txBody>
      </p:sp>
    </p:spTree>
    <p:extLst>
      <p:ext uri="{BB962C8B-B14F-4D97-AF65-F5344CB8AC3E}">
        <p14:creationId xmlns:p14="http://schemas.microsoft.com/office/powerpoint/2010/main" val="2153985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7B6E06-153B-4D53-9A63-2295879F47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1641" y="269209"/>
            <a:ext cx="6031056" cy="6319582"/>
          </a:xfrm>
        </p:spPr>
      </p:pic>
    </p:spTree>
    <p:extLst>
      <p:ext uri="{BB962C8B-B14F-4D97-AF65-F5344CB8AC3E}">
        <p14:creationId xmlns:p14="http://schemas.microsoft.com/office/powerpoint/2010/main" val="3892872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E5CA056-72B4-417F-9164-994496F813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6181" y="160987"/>
            <a:ext cx="5919638" cy="6536026"/>
          </a:xfrm>
        </p:spPr>
      </p:pic>
    </p:spTree>
    <p:extLst>
      <p:ext uri="{BB962C8B-B14F-4D97-AF65-F5344CB8AC3E}">
        <p14:creationId xmlns:p14="http://schemas.microsoft.com/office/powerpoint/2010/main" val="108745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A167C-526B-4F37-8D9A-7B08A144540F}"/>
              </a:ext>
            </a:extLst>
          </p:cNvPr>
          <p:cNvSpPr>
            <a:spLocks noGrp="1"/>
          </p:cNvSpPr>
          <p:nvPr>
            <p:ph type="title"/>
          </p:nvPr>
        </p:nvSpPr>
        <p:spPr>
          <a:xfrm>
            <a:off x="838200" y="365126"/>
            <a:ext cx="10515600" cy="628788"/>
          </a:xfrm>
        </p:spPr>
        <p:txBody>
          <a:bodyPr>
            <a:normAutofit/>
          </a:bodyPr>
          <a:lstStyle/>
          <a:p>
            <a:pPr algn="ctr"/>
            <a:r>
              <a:rPr lang="en-US" sz="3200" dirty="0"/>
              <a:t>Select “CLUB &amp; DISTRICT ADMINISTRATION”</a:t>
            </a:r>
            <a:endParaRPr lang="en-CA" sz="3200" dirty="0"/>
          </a:p>
        </p:txBody>
      </p:sp>
      <p:pic>
        <p:nvPicPr>
          <p:cNvPr id="4" name="Content Placeholder 3">
            <a:extLst>
              <a:ext uri="{FF2B5EF4-FFF2-40B4-BE49-F238E27FC236}">
                <a16:creationId xmlns:a16="http://schemas.microsoft.com/office/drawing/2014/main" id="{08D971B7-E857-4ED0-BF9F-88642BAAE5A7}"/>
              </a:ext>
            </a:extLst>
          </p:cNvPr>
          <p:cNvPicPr>
            <a:picLocks noGrp="1"/>
          </p:cNvPicPr>
          <p:nvPr>
            <p:ph idx="1"/>
          </p:nvPr>
        </p:nvPicPr>
        <p:blipFill>
          <a:blip r:embed="rId2"/>
          <a:stretch>
            <a:fillRect/>
          </a:stretch>
        </p:blipFill>
        <p:spPr>
          <a:xfrm>
            <a:off x="1540565" y="1285461"/>
            <a:ext cx="8892318" cy="5010772"/>
          </a:xfrm>
          <a:prstGeom prst="rect">
            <a:avLst/>
          </a:prstGeom>
        </p:spPr>
      </p:pic>
      <p:sp>
        <p:nvSpPr>
          <p:cNvPr id="3" name="Oval 2">
            <a:extLst>
              <a:ext uri="{FF2B5EF4-FFF2-40B4-BE49-F238E27FC236}">
                <a16:creationId xmlns:a16="http://schemas.microsoft.com/office/drawing/2014/main" id="{7DA0628C-4417-DBDA-63FB-464850B32F99}"/>
              </a:ext>
            </a:extLst>
          </p:cNvPr>
          <p:cNvSpPr/>
          <p:nvPr/>
        </p:nvSpPr>
        <p:spPr>
          <a:xfrm>
            <a:off x="1950720" y="2651760"/>
            <a:ext cx="2255520" cy="325120"/>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9948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49F2-5BD1-4942-BC6F-7DDA2C82C4DE}"/>
              </a:ext>
            </a:extLst>
          </p:cNvPr>
          <p:cNvSpPr>
            <a:spLocks noGrp="1"/>
          </p:cNvSpPr>
          <p:nvPr>
            <p:ph type="title"/>
          </p:nvPr>
        </p:nvSpPr>
        <p:spPr>
          <a:xfrm>
            <a:off x="838200" y="365125"/>
            <a:ext cx="10515600" cy="575779"/>
          </a:xfrm>
        </p:spPr>
        <p:txBody>
          <a:bodyPr>
            <a:normAutofit/>
          </a:bodyPr>
          <a:lstStyle/>
          <a:p>
            <a:pPr algn="ctr"/>
            <a:r>
              <a:rPr lang="en-US" sz="3200" dirty="0"/>
              <a:t>Select “ROTARY CLUB CENTRAL”</a:t>
            </a:r>
            <a:endParaRPr lang="en-CA" sz="3200" dirty="0"/>
          </a:p>
        </p:txBody>
      </p:sp>
      <p:pic>
        <p:nvPicPr>
          <p:cNvPr id="4" name="Content Placeholder 3">
            <a:extLst>
              <a:ext uri="{FF2B5EF4-FFF2-40B4-BE49-F238E27FC236}">
                <a16:creationId xmlns:a16="http://schemas.microsoft.com/office/drawing/2014/main" id="{E4EE945B-1969-4BF1-84AB-1FC4E8DE338C}"/>
              </a:ext>
            </a:extLst>
          </p:cNvPr>
          <p:cNvPicPr>
            <a:picLocks noGrp="1"/>
          </p:cNvPicPr>
          <p:nvPr>
            <p:ph idx="1"/>
          </p:nvPr>
        </p:nvPicPr>
        <p:blipFill>
          <a:blip r:embed="rId2"/>
          <a:stretch>
            <a:fillRect/>
          </a:stretch>
        </p:blipFill>
        <p:spPr>
          <a:xfrm>
            <a:off x="2073027" y="1081977"/>
            <a:ext cx="8879066" cy="5090285"/>
          </a:xfrm>
          <a:prstGeom prst="rect">
            <a:avLst/>
          </a:prstGeom>
        </p:spPr>
      </p:pic>
      <p:sp>
        <p:nvSpPr>
          <p:cNvPr id="3" name="Oval 2">
            <a:extLst>
              <a:ext uri="{FF2B5EF4-FFF2-40B4-BE49-F238E27FC236}">
                <a16:creationId xmlns:a16="http://schemas.microsoft.com/office/drawing/2014/main" id="{F0AAEB61-568C-92A9-F8F2-DDD09ECE8021}"/>
              </a:ext>
            </a:extLst>
          </p:cNvPr>
          <p:cNvSpPr/>
          <p:nvPr/>
        </p:nvSpPr>
        <p:spPr>
          <a:xfrm>
            <a:off x="4602480" y="3505200"/>
            <a:ext cx="1493520" cy="39624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5613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FE5D1-A557-4C8C-98B1-83020D0C3DF4}"/>
              </a:ext>
            </a:extLst>
          </p:cNvPr>
          <p:cNvSpPr>
            <a:spLocks noGrp="1"/>
          </p:cNvSpPr>
          <p:nvPr>
            <p:ph type="title"/>
          </p:nvPr>
        </p:nvSpPr>
        <p:spPr>
          <a:xfrm>
            <a:off x="838200" y="360017"/>
            <a:ext cx="10515600" cy="642040"/>
          </a:xfrm>
        </p:spPr>
        <p:txBody>
          <a:bodyPr>
            <a:normAutofit/>
          </a:bodyPr>
          <a:lstStyle/>
          <a:p>
            <a:pPr algn="ctr"/>
            <a:r>
              <a:rPr lang="en-US" sz="3200" dirty="0"/>
              <a:t>When you do this your club name will show </a:t>
            </a:r>
            <a:endParaRPr lang="en-CA" sz="3200" dirty="0"/>
          </a:p>
        </p:txBody>
      </p:sp>
      <p:pic>
        <p:nvPicPr>
          <p:cNvPr id="4" name="Content Placeholder 3">
            <a:extLst>
              <a:ext uri="{FF2B5EF4-FFF2-40B4-BE49-F238E27FC236}">
                <a16:creationId xmlns:a16="http://schemas.microsoft.com/office/drawing/2014/main" id="{71361866-FB1E-4A65-9887-BA983774A9CB}"/>
              </a:ext>
            </a:extLst>
          </p:cNvPr>
          <p:cNvPicPr>
            <a:picLocks noGrp="1"/>
          </p:cNvPicPr>
          <p:nvPr>
            <p:ph idx="1"/>
          </p:nvPr>
        </p:nvPicPr>
        <p:blipFill>
          <a:blip r:embed="rId2"/>
          <a:stretch>
            <a:fillRect/>
          </a:stretch>
        </p:blipFill>
        <p:spPr>
          <a:xfrm>
            <a:off x="1676345" y="1219200"/>
            <a:ext cx="8839309" cy="5024024"/>
          </a:xfrm>
          <a:prstGeom prst="rect">
            <a:avLst/>
          </a:prstGeom>
        </p:spPr>
      </p:pic>
    </p:spTree>
    <p:extLst>
      <p:ext uri="{BB962C8B-B14F-4D97-AF65-F5344CB8AC3E}">
        <p14:creationId xmlns:p14="http://schemas.microsoft.com/office/powerpoint/2010/main" val="934383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940E4-8E0A-49FD-848F-73B1BF4630C1}"/>
              </a:ext>
            </a:extLst>
          </p:cNvPr>
          <p:cNvSpPr>
            <a:spLocks noGrp="1"/>
          </p:cNvSpPr>
          <p:nvPr>
            <p:ph type="title"/>
          </p:nvPr>
        </p:nvSpPr>
        <p:spPr>
          <a:xfrm>
            <a:off x="838200" y="365126"/>
            <a:ext cx="10515600" cy="655292"/>
          </a:xfrm>
        </p:spPr>
        <p:txBody>
          <a:bodyPr>
            <a:normAutofit/>
          </a:bodyPr>
          <a:lstStyle/>
          <a:p>
            <a:pPr algn="ctr"/>
            <a:r>
              <a:rPr lang="en-US" sz="3200" dirty="0"/>
              <a:t>Select “GOAL CENTRE” from the list on the left</a:t>
            </a:r>
            <a:endParaRPr lang="en-CA" sz="3200" dirty="0"/>
          </a:p>
        </p:txBody>
      </p:sp>
      <p:pic>
        <p:nvPicPr>
          <p:cNvPr id="4" name="Content Placeholder 3">
            <a:extLst>
              <a:ext uri="{FF2B5EF4-FFF2-40B4-BE49-F238E27FC236}">
                <a16:creationId xmlns:a16="http://schemas.microsoft.com/office/drawing/2014/main" id="{2B0FD15F-F711-4E2E-9B0B-E934952AD171}"/>
              </a:ext>
            </a:extLst>
          </p:cNvPr>
          <p:cNvPicPr>
            <a:picLocks noGrp="1"/>
          </p:cNvPicPr>
          <p:nvPr>
            <p:ph idx="1"/>
          </p:nvPr>
        </p:nvPicPr>
        <p:blipFill>
          <a:blip r:embed="rId2"/>
          <a:stretch>
            <a:fillRect/>
          </a:stretch>
        </p:blipFill>
        <p:spPr>
          <a:xfrm>
            <a:off x="1532228" y="1298713"/>
            <a:ext cx="9127544" cy="5010772"/>
          </a:xfrm>
          <a:prstGeom prst="rect">
            <a:avLst/>
          </a:prstGeom>
        </p:spPr>
      </p:pic>
      <p:sp>
        <p:nvSpPr>
          <p:cNvPr id="3" name="Oval 2">
            <a:extLst>
              <a:ext uri="{FF2B5EF4-FFF2-40B4-BE49-F238E27FC236}">
                <a16:creationId xmlns:a16="http://schemas.microsoft.com/office/drawing/2014/main" id="{FCB797BA-BF59-57F4-1796-FB18AA60FD3F}"/>
              </a:ext>
            </a:extLst>
          </p:cNvPr>
          <p:cNvSpPr/>
          <p:nvPr/>
        </p:nvSpPr>
        <p:spPr>
          <a:xfrm>
            <a:off x="1452880" y="2092960"/>
            <a:ext cx="1635760" cy="24384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Arrow: Right 4">
            <a:extLst>
              <a:ext uri="{FF2B5EF4-FFF2-40B4-BE49-F238E27FC236}">
                <a16:creationId xmlns:a16="http://schemas.microsoft.com/office/drawing/2014/main" id="{270EC805-BD9A-949C-84E4-10ADE26184F9}"/>
              </a:ext>
            </a:extLst>
          </p:cNvPr>
          <p:cNvSpPr/>
          <p:nvPr/>
        </p:nvSpPr>
        <p:spPr>
          <a:xfrm>
            <a:off x="685800" y="2133600"/>
            <a:ext cx="650240" cy="106680"/>
          </a:xfrm>
          <a:prstGeom prst="rightArrow">
            <a:avLst/>
          </a:prstGeom>
          <a:solidFill>
            <a:srgbClr val="FFFF0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76200">
                <a:solidFill>
                  <a:srgbClr val="002060"/>
                </a:solidFill>
              </a:ln>
            </a:endParaRPr>
          </a:p>
        </p:txBody>
      </p:sp>
    </p:spTree>
    <p:extLst>
      <p:ext uri="{BB962C8B-B14F-4D97-AF65-F5344CB8AC3E}">
        <p14:creationId xmlns:p14="http://schemas.microsoft.com/office/powerpoint/2010/main" val="280900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329C-B5C6-4483-9B4C-48B3AD074164}"/>
              </a:ext>
            </a:extLst>
          </p:cNvPr>
          <p:cNvSpPr>
            <a:spLocks noGrp="1"/>
          </p:cNvSpPr>
          <p:nvPr>
            <p:ph type="title"/>
          </p:nvPr>
        </p:nvSpPr>
        <p:spPr>
          <a:xfrm>
            <a:off x="838200" y="365125"/>
            <a:ext cx="10515600" cy="575779"/>
          </a:xfrm>
        </p:spPr>
        <p:txBody>
          <a:bodyPr>
            <a:normAutofit/>
          </a:bodyPr>
          <a:lstStyle/>
          <a:p>
            <a:pPr algn="ctr"/>
            <a:r>
              <a:rPr lang="en-US" sz="3200" dirty="0"/>
              <a:t>First check “WHAT YEAR IS SELECTED”</a:t>
            </a:r>
            <a:endParaRPr lang="en-CA" sz="3200" dirty="0"/>
          </a:p>
        </p:txBody>
      </p:sp>
      <p:pic>
        <p:nvPicPr>
          <p:cNvPr id="4" name="Content Placeholder 3">
            <a:extLst>
              <a:ext uri="{FF2B5EF4-FFF2-40B4-BE49-F238E27FC236}">
                <a16:creationId xmlns:a16="http://schemas.microsoft.com/office/drawing/2014/main" id="{DFE78639-90DA-4556-B83F-2B3FF6150096}"/>
              </a:ext>
            </a:extLst>
          </p:cNvPr>
          <p:cNvPicPr>
            <a:picLocks noGrp="1"/>
          </p:cNvPicPr>
          <p:nvPr>
            <p:ph idx="1"/>
          </p:nvPr>
        </p:nvPicPr>
        <p:blipFill>
          <a:blip r:embed="rId2"/>
          <a:stretch>
            <a:fillRect/>
          </a:stretch>
        </p:blipFill>
        <p:spPr>
          <a:xfrm>
            <a:off x="1457684" y="1099930"/>
            <a:ext cx="9276631" cy="5236059"/>
          </a:xfrm>
          <a:prstGeom prst="rect">
            <a:avLst/>
          </a:prstGeom>
        </p:spPr>
      </p:pic>
      <p:sp>
        <p:nvSpPr>
          <p:cNvPr id="3" name="Oval 2">
            <a:extLst>
              <a:ext uri="{FF2B5EF4-FFF2-40B4-BE49-F238E27FC236}">
                <a16:creationId xmlns:a16="http://schemas.microsoft.com/office/drawing/2014/main" id="{280A3760-1CFB-F421-BB99-877CAF882DFC}"/>
              </a:ext>
            </a:extLst>
          </p:cNvPr>
          <p:cNvSpPr/>
          <p:nvPr/>
        </p:nvSpPr>
        <p:spPr>
          <a:xfrm>
            <a:off x="6024880" y="2956560"/>
            <a:ext cx="1828800" cy="660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9609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329C-B5C6-4483-9B4C-48B3AD074164}"/>
              </a:ext>
            </a:extLst>
          </p:cNvPr>
          <p:cNvSpPr>
            <a:spLocks noGrp="1"/>
          </p:cNvSpPr>
          <p:nvPr>
            <p:ph type="title"/>
          </p:nvPr>
        </p:nvSpPr>
        <p:spPr>
          <a:xfrm>
            <a:off x="838200" y="365125"/>
            <a:ext cx="10515600" cy="575779"/>
          </a:xfrm>
        </p:spPr>
        <p:txBody>
          <a:bodyPr>
            <a:normAutofit/>
          </a:bodyPr>
          <a:lstStyle/>
          <a:p>
            <a:pPr algn="ctr"/>
            <a:r>
              <a:rPr lang="en-US" sz="3200" dirty="0"/>
              <a:t>Change the year to “2023-24”</a:t>
            </a:r>
            <a:endParaRPr lang="en-CA" sz="3200" dirty="0"/>
          </a:p>
        </p:txBody>
      </p:sp>
      <p:pic>
        <p:nvPicPr>
          <p:cNvPr id="7" name="Content Placeholder 6">
            <a:extLst>
              <a:ext uri="{FF2B5EF4-FFF2-40B4-BE49-F238E27FC236}">
                <a16:creationId xmlns:a16="http://schemas.microsoft.com/office/drawing/2014/main" id="{6BE45A04-7CB7-5040-0A5F-834413D5EFEA}"/>
              </a:ext>
            </a:extLst>
          </p:cNvPr>
          <p:cNvPicPr>
            <a:picLocks noGrp="1" noChangeAspect="1"/>
          </p:cNvPicPr>
          <p:nvPr>
            <p:ph idx="1"/>
          </p:nvPr>
        </p:nvPicPr>
        <p:blipFill rotWithShape="1">
          <a:blip r:embed="rId2"/>
          <a:srcRect t="13756" b="7592"/>
          <a:stretch/>
        </p:blipFill>
        <p:spPr>
          <a:xfrm>
            <a:off x="1190825" y="1524000"/>
            <a:ext cx="9668110" cy="4511041"/>
          </a:xfrm>
        </p:spPr>
      </p:pic>
      <p:sp>
        <p:nvSpPr>
          <p:cNvPr id="8" name="Oval 7">
            <a:extLst>
              <a:ext uri="{FF2B5EF4-FFF2-40B4-BE49-F238E27FC236}">
                <a16:creationId xmlns:a16="http://schemas.microsoft.com/office/drawing/2014/main" id="{6E3715CA-AD18-AC41-2474-6B703E5FA8D5}"/>
              </a:ext>
            </a:extLst>
          </p:cNvPr>
          <p:cNvSpPr/>
          <p:nvPr/>
        </p:nvSpPr>
        <p:spPr>
          <a:xfrm>
            <a:off x="6024880" y="3982720"/>
            <a:ext cx="1828800" cy="660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9497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93FE1-7BAE-43E2-AC20-1C53FC8038B9}"/>
              </a:ext>
            </a:extLst>
          </p:cNvPr>
          <p:cNvSpPr>
            <a:spLocks noGrp="1"/>
          </p:cNvSpPr>
          <p:nvPr>
            <p:ph type="title"/>
          </p:nvPr>
        </p:nvSpPr>
        <p:spPr>
          <a:xfrm>
            <a:off x="838200" y="365126"/>
            <a:ext cx="10515600" cy="920336"/>
          </a:xfrm>
        </p:spPr>
        <p:txBody>
          <a:bodyPr>
            <a:normAutofit fontScale="90000"/>
          </a:bodyPr>
          <a:lstStyle/>
          <a:p>
            <a:pPr algn="ctr"/>
            <a:r>
              <a:rPr lang="en-US" sz="3200" dirty="0"/>
              <a:t>Notice the various tabs – Members &amp; Engagement,</a:t>
            </a:r>
            <a:br>
              <a:rPr lang="en-US" sz="3200" dirty="0"/>
            </a:br>
            <a:r>
              <a:rPr lang="en-US" sz="3200" dirty="0"/>
              <a:t>Service, Public Image etc.</a:t>
            </a:r>
            <a:endParaRPr lang="en-CA" sz="3200" dirty="0"/>
          </a:p>
        </p:txBody>
      </p:sp>
      <p:pic>
        <p:nvPicPr>
          <p:cNvPr id="4" name="Content Placeholder 3">
            <a:extLst>
              <a:ext uri="{FF2B5EF4-FFF2-40B4-BE49-F238E27FC236}">
                <a16:creationId xmlns:a16="http://schemas.microsoft.com/office/drawing/2014/main" id="{1EA9E35B-FE41-4B92-BD01-0FDF60529132}"/>
              </a:ext>
            </a:extLst>
          </p:cNvPr>
          <p:cNvPicPr>
            <a:picLocks noGrp="1"/>
          </p:cNvPicPr>
          <p:nvPr>
            <p:ph idx="1"/>
          </p:nvPr>
        </p:nvPicPr>
        <p:blipFill>
          <a:blip r:embed="rId2"/>
          <a:stretch>
            <a:fillRect/>
          </a:stretch>
        </p:blipFill>
        <p:spPr>
          <a:xfrm>
            <a:off x="1643215" y="1470993"/>
            <a:ext cx="8905570" cy="5207412"/>
          </a:xfrm>
          <a:prstGeom prst="rect">
            <a:avLst/>
          </a:prstGeom>
        </p:spPr>
      </p:pic>
      <p:sp>
        <p:nvSpPr>
          <p:cNvPr id="3" name="Oval 2">
            <a:extLst>
              <a:ext uri="{FF2B5EF4-FFF2-40B4-BE49-F238E27FC236}">
                <a16:creationId xmlns:a16="http://schemas.microsoft.com/office/drawing/2014/main" id="{DAC2991E-507A-4AD3-EC6E-345615E17013}"/>
              </a:ext>
            </a:extLst>
          </p:cNvPr>
          <p:cNvSpPr/>
          <p:nvPr/>
        </p:nvSpPr>
        <p:spPr>
          <a:xfrm>
            <a:off x="3596640" y="4460240"/>
            <a:ext cx="1239520" cy="39624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a:extLst>
              <a:ext uri="{FF2B5EF4-FFF2-40B4-BE49-F238E27FC236}">
                <a16:creationId xmlns:a16="http://schemas.microsoft.com/office/drawing/2014/main" id="{2D3AEC27-FA7E-2FC1-7B41-387C1E9616C5}"/>
              </a:ext>
            </a:extLst>
          </p:cNvPr>
          <p:cNvSpPr/>
          <p:nvPr/>
        </p:nvSpPr>
        <p:spPr>
          <a:xfrm>
            <a:off x="7528560" y="4460240"/>
            <a:ext cx="792480" cy="39624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a:extLst>
              <a:ext uri="{FF2B5EF4-FFF2-40B4-BE49-F238E27FC236}">
                <a16:creationId xmlns:a16="http://schemas.microsoft.com/office/drawing/2014/main" id="{3D814C59-0C2B-B8C8-72D0-1D85BFCD418C}"/>
              </a:ext>
            </a:extLst>
          </p:cNvPr>
          <p:cNvCxnSpPr/>
          <p:nvPr/>
        </p:nvCxnSpPr>
        <p:spPr>
          <a:xfrm flipH="1">
            <a:off x="4643120" y="3576320"/>
            <a:ext cx="1188720" cy="88392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9E71449-6289-CB34-E2E1-5100493F7DF8}"/>
              </a:ext>
            </a:extLst>
          </p:cNvPr>
          <p:cNvCxnSpPr/>
          <p:nvPr/>
        </p:nvCxnSpPr>
        <p:spPr>
          <a:xfrm flipH="1">
            <a:off x="7924800" y="3576320"/>
            <a:ext cx="1188720" cy="88392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863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5090</TotalTime>
  <Words>566</Words>
  <Application>Microsoft Office PowerPoint</Application>
  <PresentationFormat>Widescreen</PresentationFormat>
  <Paragraphs>28</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President Elect Training</vt:lpstr>
      <vt:lpstr>PowerPoint Presentation</vt:lpstr>
      <vt:lpstr>Select “CLUB &amp; DISTRICT ADMINISTRATION”</vt:lpstr>
      <vt:lpstr>Select “ROTARY CLUB CENTRAL”</vt:lpstr>
      <vt:lpstr>When you do this your club name will show </vt:lpstr>
      <vt:lpstr>Select “GOAL CENTRE” from the list on the left</vt:lpstr>
      <vt:lpstr>First check “WHAT YEAR IS SELECTED”</vt:lpstr>
      <vt:lpstr>Change the year to “2023-24”</vt:lpstr>
      <vt:lpstr>Notice the various tabs – Members &amp; Engagement, Service, Public Image etc.</vt:lpstr>
      <vt:lpstr>You can work on any tab you want, I will use the “ALL” tab which has all 25 of the possible goals.</vt:lpstr>
      <vt:lpstr>By scrolling down the page you can access all the categories. Under each goal category you will see in blue, “Show goal details and history” </vt:lpstr>
      <vt:lpstr>By clicking on the blue print you can view your clubs history over a few previous years on that particular subject. You will see the goal that was set and the achievement. You may find this to be a useful guide.</vt:lpstr>
      <vt:lpstr>To enter a goal for a particular category, click on the “SELECT GOAL” box on the right of the category. It will turn green and show a tick. </vt:lpstr>
      <vt:lpstr>You can then enter in the selected goal a value in the pink box marked “GOAL”</vt:lpstr>
      <vt:lpstr>You can then continue to select and enter as many goals as you wish, by repeating the same process of “SELECT GOAL” and “ENTER GOAL VALUE”</vt:lpstr>
      <vt:lpstr>If you are entering goals in the section “ROTARY FOUNDATION GIVING”, when you have clicked in the “SELECT GOAL” box you will be given the option to select the “CURRENCY” you wish to use.</vt:lpstr>
      <vt:lpstr>Select the “CURRENCY” first, then “ENTER GOAL VALUE”.</vt:lpstr>
      <vt:lpstr>You can see the result shows your value in your currency and below it, the value in US$</vt:lpstr>
      <vt:lpstr>When you have completed all your entries or if you wish to leave the goal center, you must first scroll to the top of the page and select “SAVE”. If you don’t do this , “ALL YOUR ENTRIES WILL BE LOST”</vt:lpstr>
      <vt:lpstr>You can return to the Goal Centre as many times as you wish. When you return you will see a blue box on the left “EDIT”. When you click on this, you can “ADD, REMOVE or EDIT” your goals, you can also enter an “ACHIEVEMENT” value </vt:lpstr>
      <vt:lpstr>To “EDIT” a goal value, simply place the cursor in the “GOAL” box and enter the new value.</vt:lpstr>
      <vt:lpstr>If you wish to enter an “ACHIEVEMENT”, place the cursor in the “ACHIEVEMENT” box and enter a value</vt:lpstr>
      <vt:lpstr>If you wish to “REMOVE” a goal, place the cursor on the “SELECT GOAL” box and left click</vt:lpstr>
      <vt:lpstr>You can “ADD, REMOVE and EDIT” goals in the “ROTARY FOUNDATION GIVING” section, but you can not “ENTER an ACHIEVEMENT”. This action is carried out by “RI”.</vt:lpstr>
      <vt:lpstr>Remember every time you leave The “GOAL CENTRE”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 Elect Training</dc:title>
  <dc:creator>John Burns</dc:creator>
  <cp:lastModifiedBy>Dave Andrews</cp:lastModifiedBy>
  <cp:revision>32</cp:revision>
  <cp:lastPrinted>2023-02-03T16:50:57Z</cp:lastPrinted>
  <dcterms:created xsi:type="dcterms:W3CDTF">2021-03-14T17:02:07Z</dcterms:created>
  <dcterms:modified xsi:type="dcterms:W3CDTF">2023-02-05T20:35:59Z</dcterms:modified>
</cp:coreProperties>
</file>