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3" r:id="rId3"/>
    <p:sldMasterId id="2147483743" r:id="rId4"/>
  </p:sldMasterIdLst>
  <p:notesMasterIdLst>
    <p:notesMasterId r:id="rId9"/>
  </p:notesMasterIdLst>
  <p:sldIdLst>
    <p:sldId id="281" r:id="rId5"/>
    <p:sldId id="397" r:id="rId6"/>
    <p:sldId id="398" r:id="rId7"/>
    <p:sldId id="39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22" autoAdjust="0"/>
  </p:normalViewPr>
  <p:slideViewPr>
    <p:cSldViewPr>
      <p:cViewPr varScale="1">
        <p:scale>
          <a:sx n="117" d="100"/>
          <a:sy n="117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724C6-7107-48D1-9270-885FE5A0CE46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39D9-8B69-4B88-8804-2F8D6E98B2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27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6634"/>
            <a:ext cx="7272808" cy="1080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412776"/>
            <a:ext cx="7272808" cy="4226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36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11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37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8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27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71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89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9695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2" descr="828-226-title-no-R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622301" y="4864100"/>
            <a:ext cx="8089900" cy="109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AU" altLang="en-US" sz="240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4114800" y="3259138"/>
            <a:ext cx="927100" cy="98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AU" altLang="en-US" sz="2400"/>
          </a:p>
        </p:txBody>
      </p:sp>
      <p:sp>
        <p:nvSpPr>
          <p:cNvPr id="7" name="Rectangle 113"/>
          <p:cNvSpPr>
            <a:spLocks noChangeArrowheads="1"/>
          </p:cNvSpPr>
          <p:nvPr userDrawn="1"/>
        </p:nvSpPr>
        <p:spPr bwMode="auto">
          <a:xfrm>
            <a:off x="4229101" y="6634163"/>
            <a:ext cx="735013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B12A1C"/>
                </a:solidFill>
              </a:rPr>
              <a:t>Slide </a:t>
            </a:r>
            <a:fld id="{8D05BE78-CB04-4997-ADA3-E1DCBE24ABFE}" type="slidenum">
              <a:rPr lang="en-US" altLang="en-US" sz="1400">
                <a:solidFill>
                  <a:srgbClr val="B12A1C"/>
                </a:solidFill>
              </a:rPr>
              <a:pPr algn="ctr"/>
              <a:t>‹#›</a:t>
            </a:fld>
            <a:r>
              <a:rPr lang="en-US" altLang="en-US" sz="1400">
                <a:solidFill>
                  <a:srgbClr val="B12A1C"/>
                </a:solidFill>
              </a:rPr>
              <a:t> </a:t>
            </a:r>
          </a:p>
        </p:txBody>
      </p:sp>
      <p:sp>
        <p:nvSpPr>
          <p:cNvPr id="8" name="Rectangle 114"/>
          <p:cNvSpPr>
            <a:spLocks noChangeArrowheads="1"/>
          </p:cNvSpPr>
          <p:nvPr userDrawn="1"/>
        </p:nvSpPr>
        <p:spPr bwMode="auto">
          <a:xfrm>
            <a:off x="6878639" y="6645275"/>
            <a:ext cx="2193925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400">
                <a:solidFill>
                  <a:srgbClr val="B12A1C"/>
                </a:solidFill>
              </a:rPr>
              <a:t>District XXXX Assembly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17750"/>
            <a:ext cx="7772400" cy="1143000"/>
          </a:xfrm>
        </p:spPr>
        <p:txBody>
          <a:bodyPr tIns="4572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37100"/>
            <a:ext cx="6400800" cy="914400"/>
          </a:xfrm>
        </p:spPr>
        <p:txBody>
          <a:bodyPr/>
          <a:lstStyle>
            <a:lvl1pPr marL="0" indent="0" algn="ctr">
              <a:buFont typeface="Times" charset="0"/>
              <a:buNone/>
              <a:defRPr b="1">
                <a:solidFill>
                  <a:srgbClr val="0561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482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832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0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510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176" y="1609727"/>
            <a:ext cx="37973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6" y="1609727"/>
            <a:ext cx="37973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33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481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139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568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13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516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69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1" y="152400"/>
            <a:ext cx="1939925" cy="614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3301" y="152400"/>
            <a:ext cx="5670550" cy="614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146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7A81B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4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574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872175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45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13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05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6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57200" y="457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69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94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457200" y="457199"/>
            <a:ext cx="8229600" cy="4800599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64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09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0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341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490663"/>
            <a:ext cx="402285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2314575"/>
            <a:ext cx="4022852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2907" y="1490663"/>
            <a:ext cx="402074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2907" y="2314575"/>
            <a:ext cx="402074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4048" y="457200"/>
            <a:ext cx="8229600" cy="5303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65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2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819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85800" y="1296988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6000" b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5847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94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9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51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97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  <p:pic>
        <p:nvPicPr>
          <p:cNvPr id="1026" name="Picture 2" descr="E:\ROTARY\1A DISTRICT TRAINER 2016-17\PETS 2016-17\PETS Power Point Cover Shee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2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 baseline="0" dirty="0">
                <a:solidFill>
                  <a:srgbClr val="BCBDC0"/>
                </a:solidFill>
                <a:latin typeface="Arial Narrow" pitchFamily="34" charset="0"/>
              </a:rPr>
              <a:t>TRF </a:t>
            </a:r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|  </a:t>
            </a:r>
            <a:fld id="{4FA5EC8F-82BD-41DA-954D-AA15A8C8183F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04800" y="6257077"/>
            <a:ext cx="101202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5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3" descr="828-226-slide-no-ri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9175" y="1609727"/>
            <a:ext cx="7747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1" y="152400"/>
            <a:ext cx="7754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8" name="Rectangle 114"/>
          <p:cNvSpPr>
            <a:spLocks noChangeArrowheads="1"/>
          </p:cNvSpPr>
          <p:nvPr userDrawn="1"/>
        </p:nvSpPr>
        <p:spPr bwMode="auto">
          <a:xfrm>
            <a:off x="6878639" y="6645275"/>
            <a:ext cx="219392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400">
                <a:solidFill>
                  <a:srgbClr val="B12A1C"/>
                </a:solidFill>
              </a:rPr>
              <a:t>Rotary District 9455</a:t>
            </a:r>
          </a:p>
        </p:txBody>
      </p:sp>
    </p:spTree>
    <p:extLst>
      <p:ext uri="{BB962C8B-B14F-4D97-AF65-F5344CB8AC3E}">
        <p14:creationId xmlns:p14="http://schemas.microsoft.com/office/powerpoint/2010/main" val="26488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9pPr>
    </p:titleStyle>
    <p:bodyStyle>
      <a:lvl1pPr marL="406400" indent="-406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320800" indent="-2921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 i="1">
          <a:solidFill>
            <a:schemeClr val="tx1"/>
          </a:solidFill>
          <a:latin typeface="+mn-lt"/>
          <a:ea typeface="+mn-ea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en-US" sz="900">
                <a:solidFill>
                  <a:srgbClr val="BCBDC0"/>
                </a:solidFill>
                <a:latin typeface="Arial Narrow" charset="0"/>
              </a:rPr>
              <a:t>TITLE |  </a:t>
            </a:r>
            <a:fld id="{777D1E10-91CD-BA43-8386-630151A868FA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defRPr/>
              </a:pPr>
              <a:t>‹#›</a:t>
            </a:fld>
            <a:r>
              <a:rPr lang="en-US" sz="90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1216917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More Effective Projects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>
              <a:solidFill>
                <a:srgbClr val="002060"/>
              </a:solidFill>
            </a:endParaRPr>
          </a:p>
          <a:p>
            <a:endParaRPr lang="en-AU" dirty="0">
              <a:solidFill>
                <a:srgbClr val="002060"/>
              </a:solidFill>
            </a:endParaRPr>
          </a:p>
          <a:p>
            <a:endParaRPr lang="en-AU" dirty="0">
              <a:solidFill>
                <a:srgbClr val="002060"/>
              </a:solidFill>
            </a:endParaRPr>
          </a:p>
          <a:p>
            <a:r>
              <a:rPr lang="en-AU" dirty="0">
                <a:solidFill>
                  <a:srgbClr val="002060"/>
                </a:solidFill>
              </a:rPr>
              <a:t>PDG Hank de Smit</a:t>
            </a:r>
          </a:p>
        </p:txBody>
      </p:sp>
    </p:spTree>
    <p:extLst>
      <p:ext uri="{BB962C8B-B14F-4D97-AF65-F5344CB8AC3E}">
        <p14:creationId xmlns:p14="http://schemas.microsoft.com/office/powerpoint/2010/main" val="127998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More effective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If you can make fund raising more attractive to your donors you can raise more funds and have more effective projects.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If you can offer tax deductibility for the majority of your projects you can raise more funds and have more effective projects.</a:t>
            </a:r>
          </a:p>
        </p:txBody>
      </p:sp>
    </p:spTree>
    <p:extLst>
      <p:ext uri="{BB962C8B-B14F-4D97-AF65-F5344CB8AC3E}">
        <p14:creationId xmlns:p14="http://schemas.microsoft.com/office/powerpoint/2010/main" val="32273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More Effective Funding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RAWCS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Rotary Australia World Community Service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Progressed over the years and now has the ability to help clubs get tax deductibility in most cases.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RAWCS now has 4 registered charities.</a:t>
            </a:r>
          </a:p>
        </p:txBody>
      </p:sp>
    </p:spTree>
    <p:extLst>
      <p:ext uri="{BB962C8B-B14F-4D97-AF65-F5344CB8AC3E}">
        <p14:creationId xmlns:p14="http://schemas.microsoft.com/office/powerpoint/2010/main" val="12622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Effective Funding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3055355"/>
            <a:ext cx="2497543" cy="461665"/>
          </a:xfrm>
          <a:prstGeom prst="rect">
            <a:avLst/>
          </a:prstGeom>
          <a:noFill/>
          <a:ln w="31750">
            <a:solidFill>
              <a:schemeClr val="accent1">
                <a:alpha val="99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sz="2400" dirty="0"/>
              <a:t>Overseas Aid Fund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4304161"/>
            <a:ext cx="5361083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dirty="0"/>
              <a:t>Rotary Australia Benevolent Society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8576" y="4565771"/>
            <a:ext cx="49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999969" y="2905238"/>
            <a:ext cx="2651537" cy="83099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 </a:t>
            </a:r>
            <a:r>
              <a:rPr lang="en-AU" sz="2400" dirty="0"/>
              <a:t>Developed Country Disaster Fund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887945" y="5132237"/>
            <a:ext cx="6264695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/>
              <a:t>Rotary Australia Compassionate Grants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2100" y="1339462"/>
            <a:ext cx="3456384" cy="95410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u="sng" dirty="0"/>
              <a:t>Public Ancillary Fund</a:t>
            </a:r>
          </a:p>
          <a:p>
            <a:r>
              <a:rPr lang="en-AU" sz="2800" dirty="0"/>
              <a:t>Rotary Australia Trust</a:t>
            </a:r>
          </a:p>
        </p:txBody>
      </p:sp>
      <p:cxnSp>
        <p:nvCxnSpPr>
          <p:cNvPr id="11" name="Straight Arrow Connector 10"/>
          <p:cNvCxnSpPr>
            <a:cxnSpLocks/>
            <a:stCxn id="4" idx="2"/>
            <a:endCxn id="8" idx="0"/>
          </p:cNvCxnSpPr>
          <p:nvPr/>
        </p:nvCxnSpPr>
        <p:spPr>
          <a:xfrm flipH="1">
            <a:off x="5020293" y="4827381"/>
            <a:ext cx="1" cy="30485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4" idx="0"/>
          </p:cNvCxnSpPr>
          <p:nvPr/>
        </p:nvCxnSpPr>
        <p:spPr>
          <a:xfrm>
            <a:off x="5020292" y="2293569"/>
            <a:ext cx="2" cy="201059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</p:cNvCxnSpPr>
          <p:nvPr/>
        </p:nvCxnSpPr>
        <p:spPr>
          <a:xfrm flipH="1">
            <a:off x="3563888" y="2293569"/>
            <a:ext cx="1440000" cy="761786"/>
          </a:xfrm>
          <a:prstGeom prst="straightConnector1">
            <a:avLst/>
          </a:prstGeom>
          <a:ln w="31750" cmpd="sng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</p:cNvCxnSpPr>
          <p:nvPr/>
        </p:nvCxnSpPr>
        <p:spPr>
          <a:xfrm>
            <a:off x="5020292" y="2293569"/>
            <a:ext cx="1135884" cy="61166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8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otary template">
  <a:themeElements>
    <a:clrScheme name="226-828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6-828 template">
      <a:majorFont>
        <a:latin typeface="Tahoma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226-828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115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Office Theme</vt:lpstr>
      <vt:lpstr>Custom Design</vt:lpstr>
      <vt:lpstr>Rotary template</vt:lpstr>
      <vt:lpstr>2_Custom Design</vt:lpstr>
      <vt:lpstr>More Effective Projects</vt:lpstr>
      <vt:lpstr>More effective projects</vt:lpstr>
      <vt:lpstr>More Effective Funding</vt:lpstr>
      <vt:lpstr>More Effective Funding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eba</dc:creator>
  <cp:lastModifiedBy>David</cp:lastModifiedBy>
  <cp:revision>84</cp:revision>
  <dcterms:created xsi:type="dcterms:W3CDTF">2015-02-22T08:06:44Z</dcterms:created>
  <dcterms:modified xsi:type="dcterms:W3CDTF">2017-04-27T04:58:34Z</dcterms:modified>
</cp:coreProperties>
</file>