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Lst>
  <p:notesMasterIdLst>
    <p:notesMasterId r:id="rId24"/>
  </p:notesMasterIdLst>
  <p:handoutMasterIdLst>
    <p:handoutMasterId r:id="rId25"/>
  </p:handoutMasterIdLst>
  <p:sldIdLst>
    <p:sldId id="264" r:id="rId3"/>
    <p:sldId id="1358" r:id="rId4"/>
    <p:sldId id="293" r:id="rId5"/>
    <p:sldId id="266" r:id="rId6"/>
    <p:sldId id="265" r:id="rId7"/>
    <p:sldId id="267" r:id="rId8"/>
    <p:sldId id="268" r:id="rId9"/>
    <p:sldId id="269" r:id="rId10"/>
    <p:sldId id="270" r:id="rId11"/>
    <p:sldId id="271" r:id="rId12"/>
    <p:sldId id="272" r:id="rId13"/>
    <p:sldId id="273" r:id="rId14"/>
    <p:sldId id="274" r:id="rId15"/>
    <p:sldId id="1361" r:id="rId16"/>
    <p:sldId id="275" r:id="rId17"/>
    <p:sldId id="1376" r:id="rId18"/>
    <p:sldId id="1373" r:id="rId19"/>
    <p:sldId id="1374" r:id="rId20"/>
    <p:sldId id="1314" r:id="rId21"/>
    <p:sldId id="1375" r:id="rId22"/>
    <p:sldId id="292" r:id="rId23"/>
  </p:sldIdLst>
  <p:sldSz cx="12192000" cy="6858000"/>
  <p:notesSz cx="7010400" cy="9296400"/>
  <p:embeddedFontLs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p15:clr>
            <a:srgbClr val="A4A3A4"/>
          </p15:clr>
        </p15:guide>
        <p15:guide id="2" pos="3864">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or4eGCrfNmoniwHLAs7EUQHLaF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 Edward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B5C"/>
    <a:srgbClr val="17458F"/>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94" autoAdjust="0"/>
  </p:normalViewPr>
  <p:slideViewPr>
    <p:cSldViewPr snapToGrid="0">
      <p:cViewPr varScale="1">
        <p:scale>
          <a:sx n="51" d="100"/>
          <a:sy n="51" d="100"/>
        </p:scale>
        <p:origin x="39" y="735"/>
      </p:cViewPr>
      <p:guideLst>
        <p:guide orient="horz" pos="2136"/>
        <p:guide pos="3864"/>
      </p:guideLst>
    </p:cSldViewPr>
  </p:slideViewPr>
  <p:notesTextViewPr>
    <p:cViewPr>
      <p:scale>
        <a:sx n="1" d="1"/>
        <a:sy n="1" d="1"/>
      </p:scale>
      <p:origin x="0" y="0"/>
    </p:cViewPr>
  </p:notesTextViewPr>
  <p:sorterViewPr>
    <p:cViewPr varScale="1">
      <p:scale>
        <a:sx n="1" d="1"/>
        <a:sy n="1" d="1"/>
      </p:scale>
      <p:origin x="0" y="-1194"/>
    </p:cViewPr>
  </p:sorterViewPr>
  <p:notesViewPr>
    <p:cSldViewPr snapToGrid="0">
      <p:cViewPr varScale="1">
        <p:scale>
          <a:sx n="59" d="100"/>
          <a:sy n="59" d="100"/>
        </p:scale>
        <p:origin x="250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4BCA64-D26C-4E3A-8EDA-71A7D8CC44D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F9CB7A-88BB-4C02-875B-98CC63E60D8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65B0083-29D7-4D64-99D8-980D51FF4999}" type="datetimeFigureOut">
              <a:rPr lang="en-US" smtClean="0"/>
              <a:t>5/3/2021</a:t>
            </a:fld>
            <a:endParaRPr lang="en-US"/>
          </a:p>
        </p:txBody>
      </p:sp>
      <p:sp>
        <p:nvSpPr>
          <p:cNvPr id="4" name="Footer Placeholder 3">
            <a:extLst>
              <a:ext uri="{FF2B5EF4-FFF2-40B4-BE49-F238E27FC236}">
                <a16:creationId xmlns:a16="http://schemas.microsoft.com/office/drawing/2014/main" id="{9CB0B111-5F93-4228-89B2-8A2521911F9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5D1544-33FE-4606-98A0-FF874F3DF77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4231A7D-9819-4BFD-89A2-395EA1EE789E}" type="slidenum">
              <a:rPr lang="en-US" smtClean="0"/>
              <a:t>‹#›</a:t>
            </a:fld>
            <a:endParaRPr lang="en-US"/>
          </a:p>
        </p:txBody>
      </p:sp>
    </p:spTree>
    <p:extLst>
      <p:ext uri="{BB962C8B-B14F-4D97-AF65-F5344CB8AC3E}">
        <p14:creationId xmlns:p14="http://schemas.microsoft.com/office/powerpoint/2010/main" val="2809682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9: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marR="0">
              <a:spcBef>
                <a:spcPts val="0"/>
              </a:spcBef>
              <a:spcAft>
                <a:spcPts val="0"/>
              </a:spcAft>
            </a:pPr>
            <a:r>
              <a:rPr lang="en-US" dirty="0">
                <a:effectLst/>
                <a:latin typeface="Calibri" panose="020F0502020204030204" pitchFamily="34" charset="0"/>
                <a:ea typeface="MS Mincho" panose="02020609040205080304" pitchFamily="49" charset="-128"/>
                <a:cs typeface="Calibri" panose="020F0502020204030204" pitchFamily="34" charset="0"/>
              </a:rPr>
              <a:t>There are really only three ways to grow Rotary:</a:t>
            </a:r>
            <a:br>
              <a:rPr lang="en-US" dirty="0">
                <a:effectLst/>
                <a:latin typeface="Calibri" panose="020F0502020204030204" pitchFamily="34" charset="0"/>
                <a:ea typeface="MS Mincho" panose="02020609040205080304" pitchFamily="49" charset="-128"/>
                <a:cs typeface="Calibri" panose="020F0502020204030204" pitchFamily="34" charset="0"/>
              </a:rPr>
            </a:br>
            <a:endParaRPr lang="en-US" dirty="0">
              <a:effectLst/>
              <a:latin typeface="Calibri" panose="020F0502020204030204" pitchFamily="34" charset="0"/>
              <a:ea typeface="MS Mincho" panose="02020609040205080304" pitchFamily="49" charset="-128"/>
              <a:cs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b="1" i="1" dirty="0">
                <a:effectLst/>
                <a:highlight>
                  <a:srgbClr val="FFFF00"/>
                </a:highlight>
                <a:latin typeface="Calibri" panose="020F0502020204030204" pitchFamily="34" charset="0"/>
                <a:ea typeface="MS Mincho" panose="02020609040205080304" pitchFamily="49" charset="-128"/>
                <a:cs typeface="Calibri" panose="020F0502020204030204" pitchFamily="34" charset="0"/>
              </a:rPr>
              <a:t>Add members to your existing clubs</a:t>
            </a:r>
            <a:r>
              <a:rPr lang="en-US" dirty="0">
                <a:effectLst/>
                <a:latin typeface="Calibri" panose="020F0502020204030204" pitchFamily="34" charset="0"/>
                <a:ea typeface="MS Mincho" panose="02020609040205080304" pitchFamily="49" charset="-128"/>
                <a:cs typeface="Calibri" panose="020F0502020204030204" pitchFamily="34" charset="0"/>
              </a:rPr>
              <a:t> – unless you are an already thriving and vibrant club, this will take a change in club culture, which means you may have to change peoples’ behaviors and habits which can be difficult.</a:t>
            </a:r>
            <a:br>
              <a:rPr lang="en-US" dirty="0">
                <a:effectLst/>
                <a:latin typeface="Calibri" panose="020F0502020204030204" pitchFamily="34" charset="0"/>
                <a:ea typeface="MS Mincho" panose="02020609040205080304" pitchFamily="49" charset="-128"/>
                <a:cs typeface="Calibri" panose="020F0502020204030204" pitchFamily="34" charset="0"/>
              </a:rPr>
            </a:br>
            <a:endParaRPr lang="en-US" dirty="0">
              <a:effectLst/>
              <a:latin typeface="Calibri" panose="020F0502020204030204" pitchFamily="34" charset="0"/>
              <a:ea typeface="MS Mincho" panose="02020609040205080304" pitchFamily="49" charset="-128"/>
              <a:cs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b="1" i="1" dirty="0">
                <a:effectLst/>
                <a:highlight>
                  <a:srgbClr val="FFFF00"/>
                </a:highlight>
                <a:latin typeface="Calibri" panose="020F0502020204030204" pitchFamily="34" charset="0"/>
                <a:ea typeface="MS Mincho" panose="02020609040205080304" pitchFamily="49" charset="-128"/>
                <a:cs typeface="Calibri" panose="020F0502020204030204" pitchFamily="34" charset="0"/>
              </a:rPr>
              <a:t>Retain members in existing clubs</a:t>
            </a:r>
            <a:r>
              <a:rPr lang="en-US" dirty="0">
                <a:effectLst/>
                <a:latin typeface="Calibri" panose="020F0502020204030204" pitchFamily="34" charset="0"/>
                <a:ea typeface="MS Mincho" panose="02020609040205080304" pitchFamily="49" charset="-128"/>
                <a:cs typeface="Calibri" panose="020F0502020204030204" pitchFamily="34" charset="0"/>
              </a:rPr>
              <a:t> – we know this may also take a change in culture and will require listening to your members and not being afraid to try. This too can also be difficult depending on your current club makeup.</a:t>
            </a:r>
            <a:br>
              <a:rPr lang="en-US" dirty="0">
                <a:effectLst/>
                <a:latin typeface="Calibri" panose="020F0502020204030204" pitchFamily="34" charset="0"/>
                <a:ea typeface="MS Mincho" panose="02020609040205080304" pitchFamily="49" charset="-128"/>
                <a:cs typeface="Calibri" panose="020F0502020204030204" pitchFamily="34" charset="0"/>
              </a:rPr>
            </a:br>
            <a:r>
              <a:rPr lang="en-US" dirty="0">
                <a:effectLst/>
                <a:latin typeface="Calibri" panose="020F0502020204030204" pitchFamily="34" charset="0"/>
                <a:ea typeface="MS Mincho" panose="02020609040205080304" pitchFamily="49" charset="-128"/>
                <a:cs typeface="Calibri" panose="020F0502020204030204" pitchFamily="34" charset="0"/>
              </a:rPr>
              <a:t> </a:t>
            </a:r>
          </a:p>
          <a:p>
            <a:pPr marL="342900" marR="0" lvl="0" indent="-342900">
              <a:spcBef>
                <a:spcPts val="0"/>
              </a:spcBef>
              <a:spcAft>
                <a:spcPts val="0"/>
              </a:spcAft>
              <a:buFont typeface="+mj-lt"/>
              <a:buAutoNum type="arabicPeriod"/>
              <a:tabLst>
                <a:tab pos="457200" algn="l"/>
              </a:tabLst>
            </a:pPr>
            <a:r>
              <a:rPr lang="en-US" b="1" i="1" dirty="0">
                <a:effectLst/>
                <a:highlight>
                  <a:srgbClr val="FFFF00"/>
                </a:highlight>
                <a:latin typeface="Calibri" panose="020F0502020204030204" pitchFamily="34" charset="0"/>
                <a:ea typeface="MS Mincho" panose="02020609040205080304" pitchFamily="49" charset="-128"/>
                <a:cs typeface="Calibri" panose="020F0502020204030204" pitchFamily="34" charset="0"/>
              </a:rPr>
              <a:t>Start new clubs</a:t>
            </a:r>
            <a:r>
              <a:rPr lang="en-US" dirty="0">
                <a:effectLst/>
                <a:latin typeface="Calibri" panose="020F0502020204030204" pitchFamily="34" charset="0"/>
                <a:ea typeface="MS Mincho" panose="02020609040205080304" pitchFamily="49" charset="-128"/>
                <a:cs typeface="Calibri" panose="020F0502020204030204" pitchFamily="34" charset="0"/>
              </a:rPr>
              <a:t> – members then accept a culture as they develop it, which is much easier. </a:t>
            </a:r>
          </a:p>
          <a:p>
            <a:pPr marL="0" lvl="0" indent="0" algn="l" rtl="0">
              <a:spcBef>
                <a:spcPts val="0"/>
              </a:spcBef>
              <a:spcAft>
                <a:spcPts val="0"/>
              </a:spcAft>
              <a:buNone/>
            </a:pPr>
            <a:endParaRPr dirty="0"/>
          </a:p>
        </p:txBody>
      </p:sp>
      <p:sp>
        <p:nvSpPr>
          <p:cNvPr id="2" name="Slide Number Placeholder 1">
            <a:extLst>
              <a:ext uri="{FF2B5EF4-FFF2-40B4-BE49-F238E27FC236}">
                <a16:creationId xmlns:a16="http://schemas.microsoft.com/office/drawing/2014/main" id="{1C52BAFB-D21C-435E-9D11-198535CF6B9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a:t>
            </a:fld>
            <a:endParaRPr lang="en-US"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6: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200" b="1" i="1" u="sng" strike="noStrike" cap="none" dirty="0">
                <a:solidFill>
                  <a:schemeClr val="tx1"/>
                </a:solidFill>
                <a:latin typeface="Calibri" panose="020F0502020204030204" pitchFamily="34" charset="0"/>
                <a:ea typeface="Arial Narrow"/>
                <a:cs typeface="Calibri" panose="020F0502020204030204" pitchFamily="34" charset="0"/>
                <a:sym typeface="Arial Narrow"/>
              </a:rPr>
              <a:t>Global Horizons </a:t>
            </a:r>
            <a:r>
              <a:rPr lang="en-US" sz="1200" b="1" i="1" u="sng" strike="noStrike" cap="none" dirty="0">
                <a:solidFill>
                  <a:srgbClr val="FFFFFF"/>
                </a:solidFill>
                <a:latin typeface="Arial Narrow"/>
                <a:ea typeface="Arial Narrow"/>
                <a:cs typeface="Arial Narrow"/>
                <a:sym typeface="Arial Narrow"/>
              </a:rPr>
              <a:t>Fellows </a:t>
            </a:r>
            <a:r>
              <a:rPr lang="en-US" sz="1200" b="0" i="0" u="none" strike="noStrike" cap="none" dirty="0">
                <a:solidFill>
                  <a:srgbClr val="FFFFFF"/>
                </a:solidFill>
                <a:latin typeface="Arial Narrow"/>
                <a:ea typeface="Arial Narrow"/>
                <a:cs typeface="Arial Narrow"/>
                <a:sym typeface="Arial Narrow"/>
              </a:rPr>
              <a:t>NOT allowed</a:t>
            </a:r>
            <a:endParaRPr dirty="0"/>
          </a:p>
        </p:txBody>
      </p:sp>
      <p:sp>
        <p:nvSpPr>
          <p:cNvPr id="2" name="Slide Number Placeholder 1">
            <a:extLst>
              <a:ext uri="{FF2B5EF4-FFF2-40B4-BE49-F238E27FC236}">
                <a16:creationId xmlns:a16="http://schemas.microsoft.com/office/drawing/2014/main" id="{8CAA19AA-B378-4238-9933-20D0EF8F3D9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677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7: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FFFFFF"/>
              </a:buClr>
              <a:buSzPts val="3600"/>
              <a:buFont typeface="Arial Narrow"/>
              <a:buNone/>
            </a:pPr>
            <a:r>
              <a:rPr lang="en-US" sz="1200" b="0" i="0" u="none" strike="noStrike" cap="none" dirty="0">
                <a:solidFill>
                  <a:srgbClr val="FFFFFF"/>
                </a:solidFill>
                <a:latin typeface="Arial Narrow"/>
                <a:ea typeface="Arial Narrow"/>
                <a:cs typeface="Arial Narrow"/>
                <a:sym typeface="Arial Narrow"/>
              </a:rPr>
              <a:t>Rotary 			Program Participants</a:t>
            </a:r>
            <a:endParaRPr lang="en-US" dirty="0"/>
          </a:p>
          <a:p>
            <a:pPr marL="0" marR="0" lvl="0" indent="0" algn="l" rtl="0">
              <a:lnSpc>
                <a:spcPct val="100000"/>
              </a:lnSpc>
              <a:spcBef>
                <a:spcPts val="0"/>
              </a:spcBef>
              <a:spcAft>
                <a:spcPts val="0"/>
              </a:spcAft>
              <a:buClr>
                <a:srgbClr val="FFFFFF"/>
              </a:buClr>
              <a:buSzPts val="3200"/>
              <a:buFont typeface="Arial Narrow"/>
              <a:buNone/>
            </a:pPr>
            <a:r>
              <a:rPr lang="en-US" sz="1200" b="0" i="0" u="none" strike="noStrike" cap="none" dirty="0">
                <a:solidFill>
                  <a:srgbClr val="FFFFFF"/>
                </a:solidFill>
                <a:latin typeface="Arial Narrow"/>
                <a:ea typeface="Arial Narrow"/>
                <a:cs typeface="Arial Narrow"/>
                <a:sym typeface="Arial Narrow"/>
              </a:rPr>
              <a:t>  	- Rotary Youth Leadership Awards</a:t>
            </a:r>
            <a:endParaRPr lang="en-US" dirty="0"/>
          </a:p>
          <a:p>
            <a:pPr marL="0" marR="0" lvl="0" indent="0" algn="l" rtl="0">
              <a:lnSpc>
                <a:spcPct val="100000"/>
              </a:lnSpc>
              <a:spcBef>
                <a:spcPts val="0"/>
              </a:spcBef>
              <a:spcAft>
                <a:spcPts val="0"/>
              </a:spcAft>
              <a:buClr>
                <a:srgbClr val="FFFFFF"/>
              </a:buClr>
              <a:buSzPts val="3200"/>
              <a:buFont typeface="Arial Narrow"/>
              <a:buNone/>
            </a:pPr>
            <a:r>
              <a:rPr lang="en-US" sz="1200" b="0" i="0" u="none" strike="noStrike" cap="none" dirty="0">
                <a:solidFill>
                  <a:srgbClr val="FFFFFF"/>
                </a:solidFill>
                <a:latin typeface="Arial Narrow"/>
                <a:ea typeface="Arial Narrow"/>
                <a:cs typeface="Arial Narrow"/>
                <a:sym typeface="Arial Narrow"/>
              </a:rPr>
              <a:t>	- Rotary Youth Exchange</a:t>
            </a:r>
            <a:endParaRPr lang="en-US" dirty="0"/>
          </a:p>
          <a:p>
            <a:pPr marL="0" marR="0" lvl="0" indent="0" algn="l" rtl="0">
              <a:lnSpc>
                <a:spcPct val="100000"/>
              </a:lnSpc>
              <a:spcBef>
                <a:spcPts val="0"/>
              </a:spcBef>
              <a:spcAft>
                <a:spcPts val="0"/>
              </a:spcAft>
              <a:buClr>
                <a:srgbClr val="FFFFFF"/>
              </a:buClr>
              <a:buSzPts val="3200"/>
              <a:buFont typeface="Arial Narrow"/>
              <a:buNone/>
            </a:pPr>
            <a:r>
              <a:rPr lang="en-US" sz="1200" b="0" i="0" u="none" strike="noStrike" cap="none" dirty="0">
                <a:solidFill>
                  <a:srgbClr val="FFFFFF"/>
                </a:solidFill>
                <a:latin typeface="Arial Narrow"/>
                <a:ea typeface="Arial Narrow"/>
                <a:cs typeface="Arial Narrow"/>
                <a:sym typeface="Arial Narrow"/>
              </a:rPr>
              <a:t>	- Rotary Scholars</a:t>
            </a:r>
            <a:endParaRPr lang="en-US" dirty="0"/>
          </a:p>
          <a:p>
            <a:pPr marL="0" marR="0" lvl="0" indent="0" algn="l" rtl="0">
              <a:lnSpc>
                <a:spcPct val="100000"/>
              </a:lnSpc>
              <a:spcBef>
                <a:spcPts val="0"/>
              </a:spcBef>
              <a:spcAft>
                <a:spcPts val="0"/>
              </a:spcAft>
              <a:buClr>
                <a:srgbClr val="FFFFFF"/>
              </a:buClr>
              <a:buSzPts val="3200"/>
              <a:buFont typeface="Arial Narrow"/>
              <a:buNone/>
            </a:pPr>
            <a:r>
              <a:rPr lang="en-US" sz="1200" b="0" i="0" u="none" strike="noStrike" cap="none" dirty="0">
                <a:solidFill>
                  <a:srgbClr val="FFFFFF"/>
                </a:solidFill>
                <a:latin typeface="Arial Narrow"/>
                <a:ea typeface="Arial Narrow"/>
                <a:cs typeface="Arial Narrow"/>
                <a:sym typeface="Arial Narrow"/>
              </a:rPr>
              <a:t>	- Rotary Community Corps</a:t>
            </a:r>
            <a:endParaRPr lang="en-US" dirty="0"/>
          </a:p>
          <a:p>
            <a:pPr marL="0" marR="0" lvl="0" indent="0" algn="l" rtl="0">
              <a:lnSpc>
                <a:spcPct val="100000"/>
              </a:lnSpc>
              <a:spcBef>
                <a:spcPts val="0"/>
              </a:spcBef>
              <a:spcAft>
                <a:spcPts val="0"/>
              </a:spcAft>
              <a:buClr>
                <a:schemeClr val="dk1"/>
              </a:buClr>
              <a:buSzPts val="2400"/>
              <a:buFont typeface="Arial"/>
              <a:buNone/>
            </a:pPr>
            <a:endParaRPr lang="en-US" sz="1050" b="0" i="0" u="none" strike="noStrike" cap="none" dirty="0">
              <a:solidFill>
                <a:srgbClr val="FFFFFF"/>
              </a:solidFill>
              <a:latin typeface="Arial Narrow"/>
              <a:ea typeface="Arial Narrow"/>
              <a:cs typeface="Arial Narrow"/>
              <a:sym typeface="Arial Narrow"/>
            </a:endParaRPr>
          </a:p>
          <a:p>
            <a:pPr marL="0" lvl="0" indent="0" algn="l" rtl="0">
              <a:spcBef>
                <a:spcPts val="0"/>
              </a:spcBef>
              <a:spcAft>
                <a:spcPts val="0"/>
              </a:spcAft>
              <a:buNone/>
            </a:pPr>
            <a:endParaRPr dirty="0"/>
          </a:p>
        </p:txBody>
      </p:sp>
      <p:sp>
        <p:nvSpPr>
          <p:cNvPr id="2" name="Slide Number Placeholder 1">
            <a:extLst>
              <a:ext uri="{FF2B5EF4-FFF2-40B4-BE49-F238E27FC236}">
                <a16:creationId xmlns:a16="http://schemas.microsoft.com/office/drawing/2014/main" id="{CCF7DC6C-65AE-47CF-A70D-27B3E48D8E3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8: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FFFFFF"/>
              </a:buClr>
              <a:buSzPts val="1200"/>
            </a:pPr>
            <a:r>
              <a:rPr lang="en-US" dirty="0">
                <a:solidFill>
                  <a:schemeClr val="tx1"/>
                </a:solidFill>
                <a:latin typeface="Arial Narrow"/>
                <a:ea typeface="Arial Narrow"/>
                <a:cs typeface="Arial Narrow"/>
                <a:sym typeface="Arial Narrow"/>
              </a:rPr>
              <a:t>An interest club is </a:t>
            </a:r>
            <a:r>
              <a:rPr lang="en-US" b="1" i="1" u="sng" dirty="0">
                <a:solidFill>
                  <a:schemeClr val="tx1"/>
                </a:solidFill>
                <a:latin typeface="Arial Narrow"/>
                <a:ea typeface="Arial Narrow"/>
                <a:cs typeface="Arial Narrow"/>
                <a:sym typeface="Arial Narrow"/>
              </a:rPr>
              <a:t>like a cause-based club; but, instead of focusing on a cause, they focus on an interest or hobby</a:t>
            </a:r>
            <a:r>
              <a:rPr lang="en-US" dirty="0">
                <a:solidFill>
                  <a:schemeClr val="tx1"/>
                </a:solidFill>
                <a:latin typeface="Arial Narrow"/>
                <a:ea typeface="Arial Narrow"/>
                <a:cs typeface="Arial Narrow"/>
                <a:sym typeface="Arial Narrow"/>
              </a:rPr>
              <a:t>.  </a:t>
            </a:r>
            <a:r>
              <a:rPr lang="en-US" sz="1200" b="0" i="0" u="none" strike="noStrike" cap="none" dirty="0">
                <a:solidFill>
                  <a:srgbClr val="FFFFFF"/>
                </a:solidFill>
                <a:latin typeface="Arial Narrow"/>
                <a:ea typeface="Arial Narrow"/>
                <a:cs typeface="Arial Narrow"/>
                <a:sym typeface="Arial Narrow"/>
              </a:rPr>
              <a:t>existing club can adopt this model</a:t>
            </a:r>
            <a:endParaRPr dirty="0"/>
          </a:p>
          <a:p>
            <a:pPr marL="171450" marR="0" lvl="0" indent="-171450" algn="l" rtl="0">
              <a:lnSpc>
                <a:spcPct val="100000"/>
              </a:lnSpc>
              <a:spcBef>
                <a:spcPts val="0"/>
              </a:spcBef>
              <a:spcAft>
                <a:spcPts val="0"/>
              </a:spcAft>
              <a:buClr>
                <a:srgbClr val="FFFFFF"/>
              </a:buClr>
              <a:buSzPts val="1200"/>
              <a:buFont typeface="Arial"/>
              <a:buChar char="•"/>
            </a:pPr>
            <a:r>
              <a:rPr lang="en-US" sz="1200" b="0" i="0" u="none" strike="noStrike" cap="none" dirty="0">
                <a:solidFill>
                  <a:srgbClr val="FFFFFF"/>
                </a:solidFill>
                <a:latin typeface="Arial Narrow"/>
                <a:ea typeface="Arial Narrow"/>
                <a:cs typeface="Arial Narrow"/>
                <a:sym typeface="Arial Narrow"/>
              </a:rPr>
              <a:t>The sky is the limit!</a:t>
            </a:r>
          </a:p>
          <a:p>
            <a:pPr marL="0" indent="0">
              <a:buClr>
                <a:srgbClr val="FFFFFF"/>
              </a:buClr>
              <a:buSzPts val="1200"/>
            </a:pPr>
            <a:r>
              <a:rPr lang="en-US" dirty="0">
                <a:solidFill>
                  <a:schemeClr val="tx1"/>
                </a:solidFill>
                <a:latin typeface="Arial Narrow"/>
                <a:ea typeface="Arial Narrow"/>
                <a:cs typeface="Arial Narrow"/>
                <a:sym typeface="Arial Narrow"/>
              </a:rPr>
              <a:t>My DG Classmate in Australia is starting a club focused on </a:t>
            </a:r>
            <a:r>
              <a:rPr lang="en-US" b="1" i="1" u="sng" dirty="0">
                <a:solidFill>
                  <a:schemeClr val="tx1"/>
                </a:solidFill>
                <a:latin typeface="Arial Narrow"/>
                <a:ea typeface="Arial Narrow"/>
                <a:cs typeface="Arial Narrow"/>
                <a:sym typeface="Arial Narrow"/>
              </a:rPr>
              <a:t>Kola Bears</a:t>
            </a:r>
            <a:r>
              <a:rPr lang="en-US" dirty="0">
                <a:solidFill>
                  <a:schemeClr val="tx1"/>
                </a:solidFill>
                <a:latin typeface="Arial Narrow"/>
                <a:ea typeface="Arial Narrow"/>
                <a:cs typeface="Arial Narrow"/>
                <a:sym typeface="Arial Narrow"/>
              </a:rPr>
              <a:t>.</a:t>
            </a:r>
          </a:p>
          <a:p>
            <a:pPr marL="0" marR="0" lvl="0" indent="0" algn="l" rtl="0">
              <a:lnSpc>
                <a:spcPct val="100000"/>
              </a:lnSpc>
              <a:spcBef>
                <a:spcPts val="0"/>
              </a:spcBef>
              <a:spcAft>
                <a:spcPts val="0"/>
              </a:spcAft>
              <a:buClr>
                <a:srgbClr val="FFFFFF"/>
              </a:buClr>
              <a:buSzPts val="1200"/>
            </a:pPr>
            <a:endParaRPr sz="1200" b="0" i="0" u="none" strike="noStrike" cap="none" dirty="0">
              <a:solidFill>
                <a:srgbClr val="3A3838"/>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rgbClr val="FFFFFF"/>
              </a:solidFill>
              <a:latin typeface="Arial Narrow"/>
              <a:ea typeface="Arial Narrow"/>
              <a:cs typeface="Arial Narrow"/>
              <a:sym typeface="Arial Narrow"/>
            </a:endParaRPr>
          </a:p>
          <a:p>
            <a:pPr marL="171450" lvl="0" indent="-95250" algn="l" rtl="0">
              <a:spcBef>
                <a:spcPts val="0"/>
              </a:spcBef>
              <a:spcAft>
                <a:spcPts val="0"/>
              </a:spcAft>
              <a:buClr>
                <a:schemeClr val="dk1"/>
              </a:buClr>
              <a:buSzPts val="1200"/>
              <a:buFont typeface="Arial"/>
              <a:buNone/>
            </a:pPr>
            <a:endParaRPr dirty="0"/>
          </a:p>
        </p:txBody>
      </p:sp>
      <p:sp>
        <p:nvSpPr>
          <p:cNvPr id="2" name="Slide Number Placeholder 1">
            <a:extLst>
              <a:ext uri="{FF2B5EF4-FFF2-40B4-BE49-F238E27FC236}">
                <a16:creationId xmlns:a16="http://schemas.microsoft.com/office/drawing/2014/main" id="{6E71DFE5-1017-4D0B-9599-69240D8ED4D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409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9: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Interest based clubs. These already exist in the Rotary world! </a:t>
            </a:r>
          </a:p>
          <a:p>
            <a:pPr marL="0" marR="0" lvl="0" indent="0" algn="l" rtl="0">
              <a:lnSpc>
                <a:spcPct val="100000"/>
              </a:lnSpc>
              <a:spcBef>
                <a:spcPts val="0"/>
              </a:spcBef>
              <a:spcAft>
                <a:spcPts val="0"/>
              </a:spcAft>
              <a:buClr>
                <a:srgbClr val="FFFFFF"/>
              </a:buClr>
              <a:buSzPts val="1200"/>
            </a:pPr>
            <a:r>
              <a:rPr lang="en-US" dirty="0">
                <a:solidFill>
                  <a:schemeClr val="tx1"/>
                </a:solidFill>
                <a:latin typeface="Arial Narrow"/>
                <a:ea typeface="Arial Narrow"/>
                <a:cs typeface="Arial Narrow"/>
                <a:sym typeface="Arial Narrow"/>
              </a:rPr>
              <a:t>An interest club is </a:t>
            </a:r>
            <a:r>
              <a:rPr lang="en-US" b="1" i="1" u="sng" dirty="0">
                <a:solidFill>
                  <a:schemeClr val="tx1"/>
                </a:solidFill>
                <a:latin typeface="Arial Narrow"/>
                <a:ea typeface="Arial Narrow"/>
                <a:cs typeface="Arial Narrow"/>
                <a:sym typeface="Arial Narrow"/>
              </a:rPr>
              <a:t>like a cause-based club; but, instead of focusing on a cause, they focus on an interest or hobby</a:t>
            </a:r>
            <a:r>
              <a:rPr lang="en-US" dirty="0">
                <a:solidFill>
                  <a:schemeClr val="tx1"/>
                </a:solidFill>
                <a:latin typeface="Arial Narrow"/>
                <a:ea typeface="Arial Narrow"/>
                <a:cs typeface="Arial Narrow"/>
                <a:sym typeface="Arial Narrow"/>
              </a:rPr>
              <a:t>.  </a:t>
            </a:r>
            <a:r>
              <a:rPr lang="en-US" sz="1200" b="0" i="0" u="none" strike="noStrike" cap="none" dirty="0">
                <a:solidFill>
                  <a:srgbClr val="FFFFFF"/>
                </a:solidFill>
                <a:latin typeface="Arial Narrow"/>
                <a:ea typeface="Arial Narrow"/>
                <a:cs typeface="Arial Narrow"/>
                <a:sym typeface="Arial Narrow"/>
              </a:rPr>
              <a:t>existing club can adopt this model</a:t>
            </a:r>
            <a:endParaRPr lang="en-US" dirty="0"/>
          </a:p>
          <a:p>
            <a:pPr marL="171450" marR="0" lvl="0" indent="-171450" algn="l" rtl="0">
              <a:lnSpc>
                <a:spcPct val="100000"/>
              </a:lnSpc>
              <a:spcBef>
                <a:spcPts val="0"/>
              </a:spcBef>
              <a:spcAft>
                <a:spcPts val="0"/>
              </a:spcAft>
              <a:buClr>
                <a:srgbClr val="FFFFFF"/>
              </a:buClr>
              <a:buSzPts val="1200"/>
              <a:buFont typeface="Arial"/>
              <a:buChar char="•"/>
            </a:pPr>
            <a:r>
              <a:rPr lang="en-US" sz="1200" b="0" i="0" u="none" strike="noStrike" cap="none" dirty="0">
                <a:solidFill>
                  <a:srgbClr val="FFFFFF"/>
                </a:solidFill>
                <a:latin typeface="Arial Narrow"/>
                <a:ea typeface="Arial Narrow"/>
                <a:cs typeface="Arial Narrow"/>
                <a:sym typeface="Arial Narrow"/>
              </a:rPr>
              <a:t>The sky is the limit!</a:t>
            </a:r>
          </a:p>
          <a:p>
            <a:pPr marL="0" indent="0">
              <a:buClr>
                <a:srgbClr val="FFFFFF"/>
              </a:buClr>
              <a:buSzPts val="1200"/>
            </a:pPr>
            <a:r>
              <a:rPr lang="en-US" dirty="0">
                <a:solidFill>
                  <a:schemeClr val="tx1"/>
                </a:solidFill>
                <a:latin typeface="Arial Narrow"/>
                <a:ea typeface="Arial Narrow"/>
                <a:cs typeface="Arial Narrow"/>
                <a:sym typeface="Arial Narrow"/>
              </a:rPr>
              <a:t>My DG Classmate in Australia is starting a club focused on </a:t>
            </a:r>
            <a:r>
              <a:rPr lang="en-US" b="1" i="1" u="sng" dirty="0">
                <a:solidFill>
                  <a:schemeClr val="tx1"/>
                </a:solidFill>
                <a:latin typeface="Arial Narrow"/>
                <a:ea typeface="Arial Narrow"/>
                <a:cs typeface="Arial Narrow"/>
                <a:sym typeface="Arial Narrow"/>
              </a:rPr>
              <a:t>Kola Bears</a:t>
            </a:r>
            <a:r>
              <a:rPr lang="en-US" dirty="0">
                <a:solidFill>
                  <a:schemeClr val="tx1"/>
                </a:solidFill>
                <a:latin typeface="Arial Narrow"/>
                <a:ea typeface="Arial Narrow"/>
                <a:cs typeface="Arial Narrow"/>
                <a:sym typeface="Arial Narrow"/>
              </a:rPr>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Okay, maybe we can’t compete with a Rotary club centered around Koala bears…</a:t>
            </a:r>
            <a:endParaRPr dirty="0"/>
          </a:p>
        </p:txBody>
      </p:sp>
      <p:sp>
        <p:nvSpPr>
          <p:cNvPr id="2" name="Slide Number Placeholder 1">
            <a:extLst>
              <a:ext uri="{FF2B5EF4-FFF2-40B4-BE49-F238E27FC236}">
                <a16:creationId xmlns:a16="http://schemas.microsoft.com/office/drawing/2014/main" id="{21B06639-BDE8-4B58-87ED-602245D43AE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13</a:t>
            </a:fld>
            <a:endParaRPr lang="en-US"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9: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…but maybe Club of XXX Fans who support a clean environment and help with recycling after games, or they do a food drive at the games, or support vocational training initiatives. </a:t>
            </a:r>
            <a:endParaRPr dirty="0"/>
          </a:p>
        </p:txBody>
      </p:sp>
      <p:sp>
        <p:nvSpPr>
          <p:cNvPr id="2" name="Slide Number Placeholder 1">
            <a:extLst>
              <a:ext uri="{FF2B5EF4-FFF2-40B4-BE49-F238E27FC236}">
                <a16:creationId xmlns:a16="http://schemas.microsoft.com/office/drawing/2014/main" id="{A2B60982-5A51-4441-9151-B24A46B0697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760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0:notes"/>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dirty="0"/>
              <a:t>The Chicago area has set up two </a:t>
            </a:r>
            <a:r>
              <a:rPr lang="en-US"/>
              <a:t>Spanish speaking clubs.</a:t>
            </a:r>
            <a:endParaRPr/>
          </a:p>
        </p:txBody>
      </p:sp>
      <p:sp>
        <p:nvSpPr>
          <p:cNvPr id="448" name="Google Shape;448;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F109B318-8DDE-4DF8-BF78-0ED4FAFB9E7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48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C53D8907-1B6C-4D55-BC68-E8FA03E4809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444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pPr marL="0" indent="3175"/>
            <a:r>
              <a:rPr lang="en-US" sz="1300" dirty="0"/>
              <a:t>The forming of this club taught us that it is important to move quickly when starting a club.  </a:t>
            </a:r>
            <a:r>
              <a:rPr lang="en-US" sz="1300" b="1" i="1" u="sng" dirty="0"/>
              <a:t>If wait too long in between bringing in new members the former members may change their minds about joining before you reach the 20 members required to join a club.</a:t>
            </a:r>
            <a:r>
              <a:rPr lang="en-US" sz="1300" dirty="0"/>
              <a:t>  However, if you move quickly, the momentum will carry you forward and you potential members will stay excited and you won’t lose them along the way.  </a:t>
            </a:r>
          </a:p>
          <a:p>
            <a:endParaRPr lang="en-US" sz="1300" dirty="0"/>
          </a:p>
        </p:txBody>
      </p:sp>
      <p:sp>
        <p:nvSpPr>
          <p:cNvPr id="5" name="Slide Number Placeholder 4">
            <a:extLst>
              <a:ext uri="{FF2B5EF4-FFF2-40B4-BE49-F238E27FC236}">
                <a16:creationId xmlns:a16="http://schemas.microsoft.com/office/drawing/2014/main" id="{A10E57EC-750B-440C-9174-80283D002AD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1226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0" dirty="0"/>
              <a:t>This club taught us the most important lesson of all – it is not hard to start a new club.  If I can start the world’s first ever Rotary Club for Veterans in a state that doesn’t have a single military base in and I am not even a veteran – than you can do it to.</a:t>
            </a:r>
          </a:p>
          <a:p>
            <a:pPr marL="0" indent="0"/>
            <a:r>
              <a:rPr lang="en-US" sz="1300" b="1" i="1" u="sng" dirty="0"/>
              <a:t>JUST REMBEMBER – IF WE CAN DO IT, YOU CAN TOO!</a:t>
            </a:r>
          </a:p>
          <a:p>
            <a:endParaRPr lang="en-US" sz="1300" dirty="0"/>
          </a:p>
        </p:txBody>
      </p:sp>
      <p:sp>
        <p:nvSpPr>
          <p:cNvPr id="5" name="Slide Number Placeholder 4">
            <a:extLst>
              <a:ext uri="{FF2B5EF4-FFF2-40B4-BE49-F238E27FC236}">
                <a16:creationId xmlns:a16="http://schemas.microsoft.com/office/drawing/2014/main" id="{2CE0DE8E-D8D2-477B-81F9-A4EDB71CFB9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99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pPr marL="0" indent="3175"/>
            <a:r>
              <a:rPr lang="en-US" b="0" dirty="0"/>
              <a:t>This club taught us that </a:t>
            </a:r>
            <a:r>
              <a:rPr lang="en-US" b="1" dirty="0"/>
              <a:t>new clubs can really reach out into the community and bring in new members into Rotary</a:t>
            </a:r>
            <a:r>
              <a:rPr lang="en-US" b="0" dirty="0"/>
              <a:t>.  Shortly after this club started, at one of the club’s virtual meetings there was a new member from Turkey.  Shortly after the meeting I received an email from Rotary International Immediate Past President Mark Maloney contacted Tom Gump to let him know that the new member was his sister and that he had been trying to get her to join Rotary for more than 40 years, we just didn’t have the right club for her until this one was started.</a:t>
            </a:r>
            <a:endParaRPr lang="en-US" sz="1300" dirty="0"/>
          </a:p>
          <a:p>
            <a:endParaRPr lang="en-US" sz="1300" dirty="0"/>
          </a:p>
        </p:txBody>
      </p:sp>
      <p:sp>
        <p:nvSpPr>
          <p:cNvPr id="5" name="Slide Number Placeholder 4">
            <a:extLst>
              <a:ext uri="{FF2B5EF4-FFF2-40B4-BE49-F238E27FC236}">
                <a16:creationId xmlns:a16="http://schemas.microsoft.com/office/drawing/2014/main" id="{F8BE0123-648C-476C-848B-10A56638A03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10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D38D3A-F133-41EB-AD54-34A1419EAEE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322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175"/>
            <a:r>
              <a:rPr lang="en-US" sz="1300" dirty="0"/>
              <a:t>Forming this club taught me that it is all about the member’s wishes and not ours.  It is always best to let members decide about </a:t>
            </a:r>
            <a:r>
              <a:rPr lang="en-US" sz="1300" b="1" dirty="0"/>
              <a:t>when</a:t>
            </a:r>
            <a:r>
              <a:rPr lang="en-US" sz="1300" dirty="0"/>
              <a:t> they meet, </a:t>
            </a:r>
            <a:r>
              <a:rPr lang="en-US" sz="1300" b="1" dirty="0"/>
              <a:t>where</a:t>
            </a:r>
            <a:r>
              <a:rPr lang="en-US" sz="1300" dirty="0"/>
              <a:t> they meet and </a:t>
            </a:r>
            <a:r>
              <a:rPr lang="en-US" sz="1300" b="1" dirty="0"/>
              <a:t>how</a:t>
            </a:r>
            <a:r>
              <a:rPr lang="en-US" sz="1300" dirty="0"/>
              <a:t> they want to meet.  We should </a:t>
            </a:r>
            <a:r>
              <a:rPr lang="en-US" sz="1300" b="1" dirty="0"/>
              <a:t>not</a:t>
            </a:r>
            <a:r>
              <a:rPr lang="en-US" sz="1300" dirty="0"/>
              <a:t> try to </a:t>
            </a:r>
            <a:r>
              <a:rPr lang="en-US" sz="1300" b="1" dirty="0"/>
              <a:t>impose</a:t>
            </a:r>
            <a:r>
              <a:rPr lang="en-US" sz="1300" dirty="0"/>
              <a:t> our </a:t>
            </a:r>
            <a:r>
              <a:rPr lang="en-US" sz="1300" b="1" dirty="0"/>
              <a:t>traditional clubs rules upon them</a:t>
            </a:r>
            <a:r>
              <a:rPr lang="en-US" sz="1300" dirty="0"/>
              <a:t>; but rather, </a:t>
            </a:r>
            <a:r>
              <a:rPr lang="en-US" sz="1300" b="1" dirty="0"/>
              <a:t>we should accept their culture</a:t>
            </a:r>
            <a:r>
              <a:rPr lang="en-US" sz="1300" dirty="0"/>
              <a:t>.  </a:t>
            </a:r>
            <a:r>
              <a:rPr lang="en-US" sz="1300" i="1" dirty="0"/>
              <a:t>After all, </a:t>
            </a:r>
            <a:r>
              <a:rPr lang="en-US" sz="1300" b="1" i="1" dirty="0"/>
              <a:t>it is their club not ours!</a:t>
            </a:r>
            <a:endParaRPr lang="en-US" sz="1300" i="1" dirty="0"/>
          </a:p>
          <a:p>
            <a:endParaRPr lang="en-US" sz="1300" dirty="0"/>
          </a:p>
        </p:txBody>
      </p:sp>
      <p:sp>
        <p:nvSpPr>
          <p:cNvPr id="5" name="Slide Number Placeholder 4">
            <a:extLst>
              <a:ext uri="{FF2B5EF4-FFF2-40B4-BE49-F238E27FC236}">
                <a16:creationId xmlns:a16="http://schemas.microsoft.com/office/drawing/2014/main" id="{A1CA87A2-C536-4AA9-84A6-D42A73C7A3E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2775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37: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B9C31CC4-C90A-438D-8E5D-339453461CE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41350"/>
            <a:ext cx="5575300" cy="3136900"/>
          </a:xfrm>
        </p:spPr>
      </p:sp>
      <p:sp>
        <p:nvSpPr>
          <p:cNvPr id="3" name="Notes Placeholder 2"/>
          <p:cNvSpPr>
            <a:spLocks noGrp="1"/>
          </p:cNvSpPr>
          <p:nvPr>
            <p:ph type="body" idx="1"/>
          </p:nvPr>
        </p:nvSpPr>
        <p:spPr>
          <a:xfrm>
            <a:off x="701675" y="3994621"/>
            <a:ext cx="5608320" cy="3660458"/>
          </a:xfrm>
        </p:spPr>
        <p:txBody>
          <a:bodyPr/>
          <a:lstStyle/>
          <a:p>
            <a:pPr marL="0" marR="0">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To have impact, you can change your meetings’:</a:t>
            </a:r>
          </a:p>
          <a:p>
            <a:pPr marL="341313" marR="0" indent="-227013">
              <a:lnSpc>
                <a:spcPct val="107000"/>
              </a:lnSpc>
              <a:spcBef>
                <a:spcPts val="0"/>
              </a:spcBef>
              <a:spcAft>
                <a:spcPts val="800"/>
              </a:spcAft>
              <a:buFont typeface="+mj-lt"/>
              <a:buAutoNum type="arabicPeriod"/>
              <a:tabLst>
                <a:tab pos="114300" algn="l"/>
                <a:tab pos="1028700" algn="l"/>
              </a:tabLst>
            </a:pPr>
            <a:r>
              <a:rPr lang="en-US"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Time</a:t>
            </a:r>
            <a:r>
              <a:rPr lang="en-US" b="1"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Monday – Friday; at Breakfast or Lunch</a:t>
            </a:r>
            <a:b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Tuesday Night &amp; Saturday Mornings</a:t>
            </a:r>
          </a:p>
          <a:p>
            <a:pPr marL="341313" marR="0" indent="-227013">
              <a:lnSpc>
                <a:spcPct val="107000"/>
              </a:lnSpc>
              <a:spcBef>
                <a:spcPts val="0"/>
              </a:spcBef>
              <a:spcAft>
                <a:spcPts val="800"/>
              </a:spcAft>
              <a:buFont typeface="+mj-lt"/>
              <a:buAutoNum type="arabicPeriod"/>
              <a:tabLst>
                <a:tab pos="114300" algn="l"/>
                <a:tab pos="1028700" algn="l"/>
              </a:tabLst>
            </a:pPr>
            <a:r>
              <a:rPr lang="en-US"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Place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Nearby where members lived or Worked/Country Clubs &amp; Hotels</a:t>
            </a:r>
            <a:b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Corporate Clubs meet at work; Young Professionals meeting at 	Bars; and, places of worship – Vets traveled over 1 ½  hours to go</a:t>
            </a:r>
          </a:p>
          <a:p>
            <a:pPr marL="341313" marR="0" indent="-227013">
              <a:lnSpc>
                <a:spcPct val="107000"/>
              </a:lnSpc>
              <a:spcBef>
                <a:spcPts val="0"/>
              </a:spcBef>
              <a:spcAft>
                <a:spcPts val="800"/>
              </a:spcAft>
              <a:buFont typeface="+mj-lt"/>
              <a:buAutoNum type="arabicPeriod"/>
              <a:tabLst>
                <a:tab pos="114300" algn="l"/>
                <a:tab pos="1028700" algn="l"/>
              </a:tabLst>
            </a:pPr>
            <a:r>
              <a:rPr lang="en-US" b="1" i="1" u="sng" dirty="0">
                <a:solidFill>
                  <a:srgbClr val="000000"/>
                </a:solidFill>
                <a:latin typeface="Calibri" panose="020F0502020204030204" pitchFamily="34" charset="0"/>
                <a:ea typeface="Calibri" panose="020F0502020204030204" pitchFamily="34" charset="0"/>
                <a:cs typeface="Calibri" panose="020F0502020204030204" pitchFamily="34" charset="0"/>
              </a:rPr>
              <a:t>Format</a:t>
            </a:r>
            <a:r>
              <a:rPr lang="en-US" b="1"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Was: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4 Business Meetings a month</a:t>
            </a:r>
            <a:b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Now: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2 Business Meetings with a social or service project</a:t>
            </a:r>
            <a:b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Example</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Maidenhead Bridge</a:t>
            </a:r>
          </a:p>
          <a:p>
            <a:pPr marL="341313" marR="0" indent="-227013">
              <a:lnSpc>
                <a:spcPct val="107000"/>
              </a:lnSpc>
              <a:spcBef>
                <a:spcPts val="0"/>
              </a:spcBef>
              <a:spcAft>
                <a:spcPts val="800"/>
              </a:spcAft>
              <a:buFont typeface="+mj-lt"/>
              <a:buAutoNum type="arabicPeriod"/>
              <a:tabLst>
                <a:tab pos="114300" algn="l"/>
                <a:tab pos="1028700" algn="l"/>
              </a:tabLs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i="1" u="sng" dirty="0">
                <a:solidFill>
                  <a:srgbClr val="000000"/>
                </a:solidFill>
                <a:latin typeface="Calibri" panose="020F0502020204030204" pitchFamily="34" charset="0"/>
                <a:ea typeface="Calibri" panose="020F0502020204030204" pitchFamily="34" charset="0"/>
                <a:cs typeface="Calibri" panose="020F0502020204030204" pitchFamily="34" charset="0"/>
              </a:rPr>
              <a:t>Delivery</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Was:</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In-person</a:t>
            </a:r>
            <a:b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Now: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Hybrid &amp; Virtual</a:t>
            </a:r>
            <a:br>
              <a:rPr lang="en-US" dirty="0">
                <a:solidFill>
                  <a:srgbClr val="000000"/>
                </a:solidFill>
                <a:latin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Example: </a:t>
            </a:r>
            <a:r>
              <a:rPr lang="en-US" dirty="0">
                <a:solidFill>
                  <a:srgbClr val="000000"/>
                </a:solidFill>
                <a:latin typeface="Calibri" panose="020F0502020204030204" pitchFamily="34" charset="0"/>
                <a:cs typeface="Calibri" panose="020F0502020204030204" pitchFamily="34" charset="0"/>
              </a:rPr>
              <a:t>Voice of Siri</a:t>
            </a:r>
          </a:p>
        </p:txBody>
      </p:sp>
      <p:sp>
        <p:nvSpPr>
          <p:cNvPr id="4" name="Slide Number Placeholder 3">
            <a:extLst>
              <a:ext uri="{FF2B5EF4-FFF2-40B4-BE49-F238E27FC236}">
                <a16:creationId xmlns:a16="http://schemas.microsoft.com/office/drawing/2014/main" id="{C36AC1B2-9EB4-4753-8252-3942E53ABCF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464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All Rotary and Rotaract clubs share similar values and a passion for service, but </a:t>
            </a:r>
            <a:r>
              <a:rPr lang="en-US" b="1" i="1" u="sng" dirty="0"/>
              <a:t>each offers a unique experience</a:t>
            </a:r>
            <a:r>
              <a:rPr lang="en-US" dirty="0"/>
              <a:t>. When you start a club, you’ll need to choose a club type, a meeting format, and a club model. Look at the needs of your community and the club’s prospective members to decide which kind of club would be best.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Rotary International captures three different </a:t>
            </a:r>
            <a:r>
              <a:rPr lang="en-US" b="1" i="1" u="sng" dirty="0"/>
              <a:t>types of clubs: Rotary, Rotaract, and satellite.</a:t>
            </a:r>
            <a:endParaRPr b="1" i="1" u="sng"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keep in mind, a </a:t>
            </a:r>
            <a:r>
              <a:rPr lang="en-US" b="1" i="1" u="sng" dirty="0"/>
              <a:t>satellite club is not a fully chartered club – they’re a formally recognized group within a Rotary club.</a:t>
            </a:r>
            <a:endParaRPr b="1" i="1" u="sng" dirty="0"/>
          </a:p>
        </p:txBody>
      </p:sp>
      <p:sp>
        <p:nvSpPr>
          <p:cNvPr id="2" name="Slide Number Placeholder 1">
            <a:extLst>
              <a:ext uri="{FF2B5EF4-FFF2-40B4-BE49-F238E27FC236}">
                <a16:creationId xmlns:a16="http://schemas.microsoft.com/office/drawing/2014/main" id="{C6E2D9EA-72A4-4186-AF7B-CF98ADA66C8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4</a:t>
            </a:fld>
            <a:endParaRPr lang="en-US"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There is so much potential for new club development. Often, prospective members’ and even current members’ needs are not being met by existing clubs in their area. A new club offers a home to those who want to make the Rotary experience their own!</a:t>
            </a:r>
            <a:endParaRPr dirty="0"/>
          </a:p>
        </p:txBody>
      </p:sp>
      <p:sp>
        <p:nvSpPr>
          <p:cNvPr id="2" name="Slide Number Placeholder 1">
            <a:extLst>
              <a:ext uri="{FF2B5EF4-FFF2-40B4-BE49-F238E27FC236}">
                <a16:creationId xmlns:a16="http://schemas.microsoft.com/office/drawing/2014/main" id="{0ED8A32A-D11D-4B74-AB1B-421B0DAA483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5</a:t>
            </a:fld>
            <a:endParaRPr lang="en-US"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Next, determine the approach or elements your club will offer. You can choose one of these models or even design your own!</a:t>
            </a:r>
            <a:endParaRPr/>
          </a:p>
          <a:p>
            <a:pPr marL="0" lvl="0" indent="0" algn="l" rtl="0">
              <a:spcBef>
                <a:spcPts val="0"/>
              </a:spcBef>
              <a:spcAft>
                <a:spcPts val="0"/>
              </a:spcAft>
              <a:buNone/>
            </a:pPr>
            <a:endParaRPr/>
          </a:p>
          <a:p>
            <a:pPr marL="0" lvl="0" indent="0" algn="l" rtl="0">
              <a:spcBef>
                <a:spcPts val="0"/>
              </a:spcBef>
              <a:spcAft>
                <a:spcPts val="0"/>
              </a:spcAft>
              <a:buNone/>
            </a:pPr>
            <a:r>
              <a:rPr lang="en-US"/>
              <a:t>These are just the models that we’re aware of. The sky is the limit!</a:t>
            </a:r>
            <a:endParaRPr/>
          </a:p>
        </p:txBody>
      </p:sp>
      <p:sp>
        <p:nvSpPr>
          <p:cNvPr id="2" name="Slide Number Placeholder 1">
            <a:extLst>
              <a:ext uri="{FF2B5EF4-FFF2-40B4-BE49-F238E27FC236}">
                <a16:creationId xmlns:a16="http://schemas.microsoft.com/office/drawing/2014/main" id="{BBB23299-BD54-40C8-B583-881D0471F19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6</a:t>
            </a:fld>
            <a:endParaRPr lang="en-US"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FFFFFF"/>
              </a:buClr>
              <a:buSzPts val="1200"/>
            </a:pPr>
            <a:r>
              <a:rPr lang="en-US" dirty="0">
                <a:solidFill>
                  <a:schemeClr val="tx1"/>
                </a:solidFill>
                <a:latin typeface="Arial Narrow"/>
                <a:ea typeface="Arial Narrow"/>
                <a:cs typeface="Arial Narrow"/>
                <a:sym typeface="Arial Narrow"/>
              </a:rPr>
              <a:t>Passport Clubs are usually the </a:t>
            </a:r>
            <a:r>
              <a:rPr lang="en-US" b="1" i="1" u="sng" dirty="0">
                <a:solidFill>
                  <a:schemeClr val="tx1"/>
                </a:solidFill>
                <a:latin typeface="Arial Narrow"/>
                <a:ea typeface="Arial Narrow"/>
                <a:cs typeface="Arial Narrow"/>
                <a:sym typeface="Arial Narrow"/>
              </a:rPr>
              <a:t>first type of new club a district starts</a:t>
            </a:r>
            <a:r>
              <a:rPr lang="en-US" dirty="0">
                <a:solidFill>
                  <a:schemeClr val="tx1"/>
                </a:solidFill>
                <a:latin typeface="Arial Narrow"/>
                <a:ea typeface="Arial Narrow"/>
                <a:cs typeface="Arial Narrow"/>
                <a:sym typeface="Arial Narrow"/>
              </a:rPr>
              <a:t>.  Why? Because it is easy to find members for it, as you can start </a:t>
            </a:r>
            <a:r>
              <a:rPr lang="en-US" b="1" i="1" u="sng" dirty="0">
                <a:solidFill>
                  <a:schemeClr val="tx1"/>
                </a:solidFill>
                <a:latin typeface="Arial Narrow"/>
                <a:ea typeface="Arial Narrow"/>
                <a:cs typeface="Arial Narrow"/>
                <a:sym typeface="Arial Narrow"/>
              </a:rPr>
              <a:t>by pulling names of past Rotarians off of DAKDB or </a:t>
            </a:r>
            <a:r>
              <a:rPr lang="en-US" b="1" i="1" u="sng" dirty="0" err="1">
                <a:solidFill>
                  <a:schemeClr val="tx1"/>
                </a:solidFill>
                <a:latin typeface="Arial Narrow"/>
                <a:ea typeface="Arial Narrow"/>
                <a:cs typeface="Arial Narrow"/>
                <a:sym typeface="Arial Narrow"/>
              </a:rPr>
              <a:t>ClubRunner</a:t>
            </a:r>
            <a:r>
              <a:rPr lang="en-US" dirty="0">
                <a:solidFill>
                  <a:schemeClr val="tx1"/>
                </a:solidFill>
                <a:latin typeface="Arial Narrow"/>
                <a:ea typeface="Arial Narrow"/>
                <a:cs typeface="Arial Narrow"/>
                <a:sym typeface="Arial Narrow"/>
              </a:rPr>
              <a:t>.  Many individuals have left simply because the meetings were happening at an inconvenient time for them.  Passport clubs usually meet at nights and weekends, as opposed to the workday, so Rotary can work for more individuals.</a:t>
            </a:r>
            <a:endParaRPr sz="1200" b="0" i="0" u="none" strike="noStrike" cap="none" dirty="0">
              <a:solidFill>
                <a:schemeClr val="tx1"/>
              </a:solidFill>
              <a:latin typeface="Arial Narrow"/>
              <a:ea typeface="Arial Narrow"/>
              <a:cs typeface="Arial Narrow"/>
              <a:sym typeface="Arial Narrow"/>
            </a:endParaRPr>
          </a:p>
          <a:p>
            <a:pPr marL="171450" lvl="0" indent="-95250" algn="l" rtl="0">
              <a:spcBef>
                <a:spcPts val="0"/>
              </a:spcBef>
              <a:spcAft>
                <a:spcPts val="0"/>
              </a:spcAft>
              <a:buClr>
                <a:schemeClr val="dk1"/>
              </a:buClr>
              <a:buSzPts val="1200"/>
              <a:buFont typeface="Arial"/>
              <a:buNone/>
            </a:pPr>
            <a:endParaRPr dirty="0"/>
          </a:p>
        </p:txBody>
      </p:sp>
      <p:sp>
        <p:nvSpPr>
          <p:cNvPr id="2" name="Slide Number Placeholder 1">
            <a:extLst>
              <a:ext uri="{FF2B5EF4-FFF2-40B4-BE49-F238E27FC236}">
                <a16:creationId xmlns:a16="http://schemas.microsoft.com/office/drawing/2014/main" id="{CC5483FD-558F-428C-B7C9-A18ADA2CEFF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9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4: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171450" lvl="0" indent="-171450" algn="l" rtl="0">
              <a:spcBef>
                <a:spcPts val="0"/>
              </a:spcBef>
              <a:spcAft>
                <a:spcPts val="0"/>
              </a:spcAft>
              <a:buFont typeface="Arial" panose="020B0604020202020204" pitchFamily="34" charset="0"/>
              <a:buChar char="•"/>
            </a:pPr>
            <a:r>
              <a:rPr lang="en-US" dirty="0"/>
              <a:t>Sometimes people </a:t>
            </a:r>
            <a:r>
              <a:rPr lang="en-US" b="1" i="1" u="sng" dirty="0"/>
              <a:t>do not want to come early to work or stay late afterwork</a:t>
            </a:r>
            <a:r>
              <a:rPr lang="en-US" dirty="0"/>
              <a:t>, so you may want to consider a lunch meeting, since the members are already there.</a:t>
            </a:r>
            <a:br>
              <a:rPr lang="en-US" dirty="0"/>
            </a:br>
            <a:endParaRPr lang="en-US" dirty="0"/>
          </a:p>
          <a:p>
            <a:pPr marL="171450" lvl="0" indent="-171450" algn="l" rtl="0">
              <a:spcBef>
                <a:spcPts val="0"/>
              </a:spcBef>
              <a:spcAft>
                <a:spcPts val="0"/>
              </a:spcAft>
              <a:buFont typeface="Arial" panose="020B0604020202020204" pitchFamily="34" charset="0"/>
              <a:buChar char="•"/>
            </a:pPr>
            <a:r>
              <a:rPr lang="en-US" dirty="0"/>
              <a:t>Some offices, especially banks, </a:t>
            </a:r>
            <a:r>
              <a:rPr lang="en-US" b="1" i="1" u="sng" dirty="0"/>
              <a:t>do not want their employees having meeting at the office during non-office-hours</a:t>
            </a:r>
            <a:r>
              <a:rPr lang="en-US" dirty="0"/>
              <a:t>/when the office is not typically open.</a:t>
            </a:r>
            <a:br>
              <a:rPr lang="en-US" dirty="0"/>
            </a:br>
            <a:endParaRPr lang="en-US" dirty="0"/>
          </a:p>
          <a:p>
            <a:pPr marL="171450" lvl="0" indent="-171450" algn="l" rtl="0">
              <a:spcBef>
                <a:spcPts val="0"/>
              </a:spcBef>
              <a:spcAft>
                <a:spcPts val="0"/>
              </a:spcAft>
              <a:buFont typeface="Arial" panose="020B0604020202020204" pitchFamily="34" charset="0"/>
              <a:buChar char="•"/>
            </a:pPr>
            <a:r>
              <a:rPr lang="en-US" dirty="0"/>
              <a:t>In speaking recently with the </a:t>
            </a:r>
            <a:r>
              <a:rPr lang="en-US" b="1" i="1" u="sng" dirty="0"/>
              <a:t>Morrisville Yardley Area Rotary Club</a:t>
            </a:r>
            <a:r>
              <a:rPr lang="en-US" dirty="0"/>
              <a:t>, they let me know that they are going to start a Corporate Club at the headquarters of </a:t>
            </a:r>
            <a:r>
              <a:rPr lang="en-US" b="1" i="1" u="sng" dirty="0"/>
              <a:t>Toll Brothers</a:t>
            </a:r>
            <a:r>
              <a:rPr lang="en-US" dirty="0"/>
              <a:t>, a national homebuilder.  This is a great idea – this allows members to network with others in other departments that they would not have otherwise been able to do so.</a:t>
            </a:r>
            <a:endParaRPr dirty="0"/>
          </a:p>
        </p:txBody>
      </p:sp>
      <p:sp>
        <p:nvSpPr>
          <p:cNvPr id="2" name="Slide Number Placeholder 1">
            <a:extLst>
              <a:ext uri="{FF2B5EF4-FFF2-40B4-BE49-F238E27FC236}">
                <a16:creationId xmlns:a16="http://schemas.microsoft.com/office/drawing/2014/main" id="{990528A0-DA4B-44C6-8A5D-4185C3D66DB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390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5: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FFFFFF"/>
              </a:buClr>
              <a:buSzPts val="1200"/>
            </a:pPr>
            <a:r>
              <a:rPr lang="en-US" dirty="0">
                <a:solidFill>
                  <a:schemeClr val="tx1"/>
                </a:solidFill>
                <a:latin typeface="Calibri" panose="020F0502020204030204" pitchFamily="34" charset="0"/>
                <a:ea typeface="Arial Narrow"/>
                <a:cs typeface="Calibri" panose="020F0502020204030204" pitchFamily="34" charset="0"/>
                <a:sym typeface="Arial Narrow"/>
              </a:rPr>
              <a:t>This is my favorite type of club because you </a:t>
            </a:r>
            <a:r>
              <a:rPr lang="en-US" b="1" i="1" u="sng" dirty="0">
                <a:solidFill>
                  <a:schemeClr val="tx1"/>
                </a:solidFill>
                <a:latin typeface="Calibri" panose="020F0502020204030204" pitchFamily="34" charset="0"/>
                <a:ea typeface="Arial Narrow"/>
                <a:cs typeface="Calibri" panose="020F0502020204030204" pitchFamily="34" charset="0"/>
                <a:sym typeface="Arial Narrow"/>
              </a:rPr>
              <a:t>can add it to an existing club or a new club </a:t>
            </a:r>
            <a:r>
              <a:rPr lang="en-US" dirty="0">
                <a:solidFill>
                  <a:schemeClr val="tx1"/>
                </a:solidFill>
                <a:latin typeface="Calibri" panose="020F0502020204030204" pitchFamily="34" charset="0"/>
                <a:ea typeface="Arial Narrow"/>
                <a:cs typeface="Calibri" panose="020F0502020204030204" pitchFamily="34" charset="0"/>
                <a:sym typeface="Arial Narrow"/>
              </a:rPr>
              <a:t>and </a:t>
            </a:r>
            <a:r>
              <a:rPr lang="en-US" b="1" i="1" u="sng" dirty="0">
                <a:solidFill>
                  <a:schemeClr val="tx1"/>
                </a:solidFill>
                <a:latin typeface="Calibri" panose="020F0502020204030204" pitchFamily="34" charset="0"/>
                <a:ea typeface="Arial Narrow"/>
                <a:cs typeface="Calibri" panose="020F0502020204030204" pitchFamily="34" charset="0"/>
                <a:sym typeface="Arial Narrow"/>
              </a:rPr>
              <a:t>people passionate about a cause are highly motivated </a:t>
            </a:r>
            <a:r>
              <a:rPr lang="en-US" dirty="0">
                <a:solidFill>
                  <a:schemeClr val="tx1"/>
                </a:solidFill>
                <a:latin typeface="Calibri" panose="020F0502020204030204" pitchFamily="34" charset="0"/>
                <a:ea typeface="Arial Narrow"/>
                <a:cs typeface="Calibri" panose="020F0502020204030204" pitchFamily="34" charset="0"/>
                <a:sym typeface="Arial Narrow"/>
              </a:rPr>
              <a:t>to make things happen.  Also, </a:t>
            </a:r>
            <a:r>
              <a:rPr lang="en-US" b="1" i="1" u="sng" dirty="0">
                <a:solidFill>
                  <a:schemeClr val="tx1"/>
                </a:solidFill>
                <a:latin typeface="Calibri" panose="020F0502020204030204" pitchFamily="34" charset="0"/>
                <a:ea typeface="Arial Narrow"/>
                <a:cs typeface="Calibri" panose="020F0502020204030204" pitchFamily="34" charset="0"/>
                <a:sym typeface="Arial Narrow"/>
              </a:rPr>
              <a:t>a cause makes people stay</a:t>
            </a:r>
            <a:r>
              <a:rPr lang="en-US" dirty="0">
                <a:solidFill>
                  <a:schemeClr val="tx1"/>
                </a:solidFill>
                <a:latin typeface="Calibri" panose="020F0502020204030204" pitchFamily="34" charset="0"/>
                <a:ea typeface="Arial Narrow"/>
                <a:cs typeface="Calibri" panose="020F0502020204030204" pitchFamily="34" charset="0"/>
                <a:sym typeface="Arial Narrow"/>
              </a:rPr>
              <a:t> members!</a:t>
            </a:r>
          </a:p>
          <a:p>
            <a:pPr marL="0" marR="0" lvl="0" indent="0" algn="l" rtl="0">
              <a:lnSpc>
                <a:spcPct val="100000"/>
              </a:lnSpc>
              <a:spcBef>
                <a:spcPts val="0"/>
              </a:spcBef>
              <a:spcAft>
                <a:spcPts val="0"/>
              </a:spcAft>
              <a:buClr>
                <a:srgbClr val="FFFFFF"/>
              </a:buClr>
              <a:buSzPts val="1200"/>
            </a:pPr>
            <a:endParaRPr lang="en-US" dirty="0">
              <a:solidFill>
                <a:schemeClr val="tx1"/>
              </a:solidFill>
              <a:latin typeface="Calibri" panose="020F0502020204030204" pitchFamily="34" charset="0"/>
              <a:ea typeface="Arial Narrow"/>
              <a:cs typeface="Calibri" panose="020F0502020204030204" pitchFamily="34" charset="0"/>
              <a:sym typeface="Arial Narrow"/>
            </a:endParaRPr>
          </a:p>
          <a:p>
            <a:pPr marL="0" marR="0" lvl="0" indent="0" algn="l" rtl="0">
              <a:lnSpc>
                <a:spcPct val="100000"/>
              </a:lnSpc>
              <a:spcBef>
                <a:spcPts val="0"/>
              </a:spcBef>
              <a:spcAft>
                <a:spcPts val="0"/>
              </a:spcAft>
              <a:buClr>
                <a:srgbClr val="FFFFFF"/>
              </a:buClr>
              <a:buSzPts val="1200"/>
            </a:pPr>
            <a:r>
              <a:rPr lang="en-US" dirty="0">
                <a:solidFill>
                  <a:schemeClr val="tx1"/>
                </a:solidFill>
                <a:latin typeface="Calibri" panose="020F0502020204030204" pitchFamily="34" charset="0"/>
                <a:ea typeface="Arial Narrow"/>
                <a:cs typeface="Calibri" panose="020F0502020204030204" pitchFamily="34" charset="0"/>
                <a:sym typeface="Arial Narrow"/>
              </a:rPr>
              <a:t>The most </a:t>
            </a:r>
            <a:r>
              <a:rPr lang="en-US" sz="1200" b="0" i="0" u="none" strike="noStrike" cap="none" dirty="0">
                <a:solidFill>
                  <a:schemeClr val="tx1"/>
                </a:solidFill>
                <a:latin typeface="Calibri" panose="020F0502020204030204" pitchFamily="34" charset="0"/>
                <a:ea typeface="Arial Narrow"/>
                <a:cs typeface="Calibri" panose="020F0502020204030204" pitchFamily="34" charset="0"/>
                <a:sym typeface="Arial Narrow"/>
              </a:rPr>
              <a:t>common are:</a:t>
            </a:r>
          </a:p>
          <a:p>
            <a:pPr marL="228600" marR="0" lvl="0" algn="l" rtl="0">
              <a:lnSpc>
                <a:spcPct val="100000"/>
              </a:lnSpc>
              <a:spcBef>
                <a:spcPts val="0"/>
              </a:spcBef>
              <a:spcAft>
                <a:spcPts val="0"/>
              </a:spcAft>
              <a:buClr>
                <a:srgbClr val="FFFFFF"/>
              </a:buClr>
              <a:buSzPts val="1200"/>
              <a:buFont typeface="+mj-lt"/>
              <a:buAutoNum type="arabicPeriod"/>
            </a:pPr>
            <a:r>
              <a:rPr lang="en-US" b="1" i="1" u="sng" dirty="0">
                <a:solidFill>
                  <a:schemeClr val="tx1"/>
                </a:solidFill>
                <a:latin typeface="Calibri" panose="020F0502020204030204" pitchFamily="34" charset="0"/>
                <a:cs typeface="Calibri" panose="020F0502020204030204" pitchFamily="34" charset="0"/>
                <a:sym typeface="Arial Narrow"/>
              </a:rPr>
              <a:t>- Eco Clubs</a:t>
            </a:r>
          </a:p>
          <a:p>
            <a:pPr marL="228600" marR="0" lvl="0" algn="l" rtl="0">
              <a:lnSpc>
                <a:spcPct val="100000"/>
              </a:lnSpc>
              <a:spcBef>
                <a:spcPts val="0"/>
              </a:spcBef>
              <a:spcAft>
                <a:spcPts val="0"/>
              </a:spcAft>
              <a:buClr>
                <a:srgbClr val="FFFFFF"/>
              </a:buClr>
              <a:buSzPts val="1200"/>
              <a:buFont typeface="+mj-lt"/>
              <a:buAutoNum type="arabicPeriod"/>
            </a:pPr>
            <a:r>
              <a:rPr lang="en-US" b="1" i="1" u="sng" dirty="0">
                <a:solidFill>
                  <a:schemeClr val="tx1"/>
                </a:solidFill>
                <a:latin typeface="Calibri" panose="020F0502020204030204" pitchFamily="34" charset="0"/>
                <a:cs typeface="Calibri" panose="020F0502020204030204" pitchFamily="34" charset="0"/>
                <a:sym typeface="Arial Narrow"/>
              </a:rPr>
              <a:t>- Veterans Clubs</a:t>
            </a:r>
          </a:p>
          <a:p>
            <a:pPr marL="228600" marR="0" lvl="0" algn="l" rtl="0">
              <a:lnSpc>
                <a:spcPct val="100000"/>
              </a:lnSpc>
              <a:spcBef>
                <a:spcPts val="0"/>
              </a:spcBef>
              <a:spcAft>
                <a:spcPts val="0"/>
              </a:spcAft>
              <a:buClr>
                <a:srgbClr val="FFFFFF"/>
              </a:buClr>
              <a:buSzPts val="1200"/>
              <a:buFont typeface="+mj-lt"/>
              <a:buAutoNum type="arabicPeriod"/>
            </a:pPr>
            <a:r>
              <a:rPr lang="en-US" b="1" i="1" u="sng" dirty="0">
                <a:solidFill>
                  <a:schemeClr val="tx1"/>
                </a:solidFill>
                <a:latin typeface="Calibri" panose="020F0502020204030204" pitchFamily="34" charset="0"/>
                <a:cs typeface="Calibri" panose="020F0502020204030204" pitchFamily="34" charset="0"/>
                <a:sym typeface="Arial Narrow"/>
              </a:rPr>
              <a:t>- End Human Trafficking Clubs</a:t>
            </a:r>
            <a:endParaRPr b="1" i="1" u="sng" dirty="0">
              <a:solidFill>
                <a:schemeClr val="tx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tx1"/>
              </a:solidFill>
              <a:latin typeface="Calibri" panose="020F0502020204030204" pitchFamily="34" charset="0"/>
              <a:ea typeface="Arial Narrow"/>
              <a:cs typeface="Calibri" panose="020F0502020204030204" pitchFamily="34" charset="0"/>
              <a:sym typeface="Arial Narrow"/>
            </a:endParaRPr>
          </a:p>
          <a:p>
            <a:pPr marL="0" marR="0" lvl="0" indent="0" algn="l" rtl="0">
              <a:lnSpc>
                <a:spcPct val="100000"/>
              </a:lnSpc>
              <a:spcBef>
                <a:spcPts val="0"/>
              </a:spcBef>
              <a:spcAft>
                <a:spcPts val="0"/>
              </a:spcAft>
              <a:buClr>
                <a:schemeClr val="dk1"/>
              </a:buClr>
              <a:buSzPts val="1200"/>
              <a:buFont typeface="Arial"/>
              <a:buNone/>
            </a:pPr>
            <a:r>
              <a:rPr lang="en-US" b="1" i="1" u="sng" dirty="0">
                <a:solidFill>
                  <a:schemeClr val="tx1"/>
                </a:solidFill>
                <a:latin typeface="Calibri" panose="020F0502020204030204" pitchFamily="34" charset="0"/>
                <a:ea typeface="Arial Narrow"/>
                <a:cs typeface="Calibri" panose="020F0502020204030204" pitchFamily="34" charset="0"/>
                <a:sym typeface="Arial Narrow"/>
              </a:rPr>
              <a:t>It is about the service</a:t>
            </a:r>
            <a:r>
              <a:rPr lang="en-US" dirty="0">
                <a:solidFill>
                  <a:schemeClr val="tx1"/>
                </a:solidFill>
                <a:latin typeface="Calibri" panose="020F0502020204030204" pitchFamily="34" charset="0"/>
                <a:ea typeface="Arial Narrow"/>
                <a:cs typeface="Calibri" panose="020F0502020204030204" pitchFamily="34" charset="0"/>
                <a:sym typeface="Arial Narrow"/>
              </a:rPr>
              <a:t>.  Not required to be a member of the group being served.  Inclusive in terms of membership.  Only Exclusive in terms of service.  You do not have to be a vet to be in the veterans club – you just have to want to serve vets and/or their families.</a:t>
            </a:r>
            <a:endParaRPr sz="1200" b="0" i="0" u="none" strike="noStrike" cap="none" dirty="0">
              <a:solidFill>
                <a:schemeClr val="tx1"/>
              </a:solidFill>
              <a:latin typeface="Calibri" panose="020F0502020204030204" pitchFamily="34" charset="0"/>
              <a:ea typeface="Arial Narrow"/>
              <a:cs typeface="Calibri" panose="020F0502020204030204" pitchFamily="34" charset="0"/>
              <a:sym typeface="Arial Narrow"/>
            </a:endParaRPr>
          </a:p>
          <a:p>
            <a:pPr marL="171450" lvl="0" indent="-95250" algn="l" rtl="0">
              <a:spcBef>
                <a:spcPts val="0"/>
              </a:spcBef>
              <a:spcAft>
                <a:spcPts val="0"/>
              </a:spcAft>
              <a:buClr>
                <a:schemeClr val="dk1"/>
              </a:buClr>
              <a:buSzPts val="1200"/>
              <a:buFont typeface="Arial"/>
              <a:buNone/>
            </a:pPr>
            <a:endParaRPr dirty="0"/>
          </a:p>
        </p:txBody>
      </p:sp>
      <p:sp>
        <p:nvSpPr>
          <p:cNvPr id="2" name="Slide Number Placeholder 1">
            <a:extLst>
              <a:ext uri="{FF2B5EF4-FFF2-40B4-BE49-F238E27FC236}">
                <a16:creationId xmlns:a16="http://schemas.microsoft.com/office/drawing/2014/main" id="{AB72165F-D600-4F18-8096-2B27EEB9DCA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112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16468F"/>
        </a:solidFill>
        <a:effectLst/>
      </p:bgPr>
    </p:bg>
    <p:spTree>
      <p:nvGrpSpPr>
        <p:cNvPr id="1" name="Shape 27"/>
        <p:cNvGrpSpPr/>
        <p:nvPr/>
      </p:nvGrpSpPr>
      <p:grpSpPr>
        <a:xfrm>
          <a:off x="0" y="0"/>
          <a:ext cx="0" cy="0"/>
          <a:chOff x="0" y="0"/>
          <a:chExt cx="0" cy="0"/>
        </a:xfrm>
      </p:grpSpPr>
      <p:sp>
        <p:nvSpPr>
          <p:cNvPr id="28" name="Google Shape;28;p39"/>
          <p:cNvSpPr/>
          <p:nvPr/>
        </p:nvSpPr>
        <p:spPr>
          <a:xfrm>
            <a:off x="0" y="0"/>
            <a:ext cx="12192000" cy="6858000"/>
          </a:xfrm>
          <a:prstGeom prst="rect">
            <a:avLst/>
          </a:prstGeom>
          <a:solidFill>
            <a:srgbClr val="1745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3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97"/>
        <p:cNvGrpSpPr/>
        <p:nvPr/>
      </p:nvGrpSpPr>
      <p:grpSpPr>
        <a:xfrm>
          <a:off x="0" y="0"/>
          <a:ext cx="0" cy="0"/>
          <a:chOff x="0" y="0"/>
          <a:chExt cx="0" cy="0"/>
        </a:xfrm>
      </p:grpSpPr>
      <p:sp>
        <p:nvSpPr>
          <p:cNvPr id="98" name="Google Shape;98;p59"/>
          <p:cNvSpPr>
            <a:spLocks noGrp="1"/>
          </p:cNvSpPr>
          <p:nvPr>
            <p:ph type="pic" idx="2"/>
          </p:nvPr>
        </p:nvSpPr>
        <p:spPr>
          <a:xfrm>
            <a:off x="0" y="0"/>
            <a:ext cx="6096001"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9" name="Google Shape;99;p59"/>
          <p:cNvSpPr txBox="1">
            <a:spLocks noGrp="1"/>
          </p:cNvSpPr>
          <p:nvPr>
            <p:ph type="body" idx="1"/>
          </p:nvPr>
        </p:nvSpPr>
        <p:spPr>
          <a:xfrm>
            <a:off x="6096001" y="0"/>
            <a:ext cx="6096000" cy="6858000"/>
          </a:xfrm>
          <a:prstGeom prst="rect">
            <a:avLst/>
          </a:prstGeom>
          <a:solidFill>
            <a:srgbClr val="15458F"/>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rgbClr val="3E3E3E"/>
              </a:buClr>
              <a:buSzPts val="1800"/>
              <a:buChar char="•"/>
              <a:defRPr/>
            </a:lvl2pPr>
            <a:lvl3pPr marL="1371600" lvl="2" indent="-342900" algn="l">
              <a:lnSpc>
                <a:spcPct val="90000"/>
              </a:lnSpc>
              <a:spcBef>
                <a:spcPts val="500"/>
              </a:spcBef>
              <a:spcAft>
                <a:spcPts val="0"/>
              </a:spcAft>
              <a:buClr>
                <a:srgbClr val="3E3E3E"/>
              </a:buClr>
              <a:buSzPts val="1800"/>
              <a:buChar char="•"/>
              <a:defRPr/>
            </a:lvl3pPr>
            <a:lvl4pPr marL="1828800" lvl="3" indent="-342900" algn="l">
              <a:lnSpc>
                <a:spcPct val="90000"/>
              </a:lnSpc>
              <a:spcBef>
                <a:spcPts val="500"/>
              </a:spcBef>
              <a:spcAft>
                <a:spcPts val="0"/>
              </a:spcAft>
              <a:buClr>
                <a:srgbClr val="3E3E3E"/>
              </a:buClr>
              <a:buSzPts val="1800"/>
              <a:buChar char="•"/>
              <a:defRPr/>
            </a:lvl4pPr>
            <a:lvl5pPr marL="2286000" lvl="4" indent="-342900" algn="l">
              <a:lnSpc>
                <a:spcPct val="90000"/>
              </a:lnSpc>
              <a:spcBef>
                <a:spcPts val="500"/>
              </a:spcBef>
              <a:spcAft>
                <a:spcPts val="0"/>
              </a:spcAft>
              <a:buClr>
                <a:srgbClr val="3E3E3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9"/>
          <p:cNvSpPr txBox="1">
            <a:spLocks noGrp="1"/>
          </p:cNvSpPr>
          <p:nvPr>
            <p:ph type="body" idx="3"/>
          </p:nvPr>
        </p:nvSpPr>
        <p:spPr>
          <a:xfrm>
            <a:off x="6879771" y="2141538"/>
            <a:ext cx="4978400" cy="1135062"/>
          </a:xfrm>
          <a:prstGeom prst="rect">
            <a:avLst/>
          </a:prstGeom>
          <a:noFill/>
          <a:ln w="25400" cap="flat" cmpd="sng">
            <a:solidFill>
              <a:srgbClr val="F2FAFD"/>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rgbClr val="3E3E3E"/>
              </a:buClr>
              <a:buSzPts val="1800"/>
              <a:buChar char="•"/>
              <a:defRPr sz="1800"/>
            </a:lvl3pPr>
            <a:lvl4pPr marL="1828800" lvl="3" indent="-330200" algn="l">
              <a:lnSpc>
                <a:spcPct val="90000"/>
              </a:lnSpc>
              <a:spcBef>
                <a:spcPts val="500"/>
              </a:spcBef>
              <a:spcAft>
                <a:spcPts val="0"/>
              </a:spcAft>
              <a:buClr>
                <a:srgbClr val="3E3E3E"/>
              </a:buClr>
              <a:buSzPts val="1600"/>
              <a:buChar char="•"/>
              <a:defRPr sz="1600"/>
            </a:lvl4pPr>
            <a:lvl5pPr marL="2286000" lvl="4" indent="-330200" algn="l">
              <a:lnSpc>
                <a:spcPct val="90000"/>
              </a:lnSpc>
              <a:spcBef>
                <a:spcPts val="500"/>
              </a:spcBef>
              <a:spcAft>
                <a:spcPts val="0"/>
              </a:spcAft>
              <a:buClr>
                <a:srgbClr val="3E3E3E"/>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9"/>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800"/>
              <a:buNone/>
              <a:defRPr sz="18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5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03"/>
        <p:cNvGrpSpPr/>
        <p:nvPr/>
      </p:nvGrpSpPr>
      <p:grpSpPr>
        <a:xfrm>
          <a:off x="0" y="0"/>
          <a:ext cx="0" cy="0"/>
          <a:chOff x="0" y="0"/>
          <a:chExt cx="0" cy="0"/>
        </a:xfrm>
      </p:grpSpPr>
      <p:sp>
        <p:nvSpPr>
          <p:cNvPr id="104" name="Google Shape;104;p60"/>
          <p:cNvSpPr>
            <a:spLocks noGrp="1"/>
          </p:cNvSpPr>
          <p:nvPr>
            <p:ph type="pic" idx="2"/>
          </p:nvPr>
        </p:nvSpPr>
        <p:spPr>
          <a:xfrm>
            <a:off x="0" y="0"/>
            <a:ext cx="6096001"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60"/>
          <p:cNvSpPr txBox="1">
            <a:spLocks noGrp="1"/>
          </p:cNvSpPr>
          <p:nvPr>
            <p:ph type="body" idx="1"/>
          </p:nvPr>
        </p:nvSpPr>
        <p:spPr>
          <a:xfrm>
            <a:off x="6096001" y="0"/>
            <a:ext cx="6096000" cy="6858000"/>
          </a:xfrm>
          <a:prstGeom prst="rect">
            <a:avLst/>
          </a:prstGeom>
          <a:solidFill>
            <a:srgbClr val="00B4E6"/>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rgbClr val="3E3E3E"/>
              </a:buClr>
              <a:buSzPts val="1800"/>
              <a:buChar char="•"/>
              <a:defRPr/>
            </a:lvl2pPr>
            <a:lvl3pPr marL="1371600" lvl="2" indent="-342900" algn="l">
              <a:lnSpc>
                <a:spcPct val="90000"/>
              </a:lnSpc>
              <a:spcBef>
                <a:spcPts val="500"/>
              </a:spcBef>
              <a:spcAft>
                <a:spcPts val="0"/>
              </a:spcAft>
              <a:buClr>
                <a:srgbClr val="3E3E3E"/>
              </a:buClr>
              <a:buSzPts val="1800"/>
              <a:buChar char="•"/>
              <a:defRPr/>
            </a:lvl3pPr>
            <a:lvl4pPr marL="1828800" lvl="3" indent="-342900" algn="l">
              <a:lnSpc>
                <a:spcPct val="90000"/>
              </a:lnSpc>
              <a:spcBef>
                <a:spcPts val="500"/>
              </a:spcBef>
              <a:spcAft>
                <a:spcPts val="0"/>
              </a:spcAft>
              <a:buClr>
                <a:srgbClr val="3E3E3E"/>
              </a:buClr>
              <a:buSzPts val="1800"/>
              <a:buChar char="•"/>
              <a:defRPr/>
            </a:lvl4pPr>
            <a:lvl5pPr marL="2286000" lvl="4" indent="-342900" algn="l">
              <a:lnSpc>
                <a:spcPct val="90000"/>
              </a:lnSpc>
              <a:spcBef>
                <a:spcPts val="500"/>
              </a:spcBef>
              <a:spcAft>
                <a:spcPts val="0"/>
              </a:spcAft>
              <a:buClr>
                <a:srgbClr val="3E3E3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60"/>
          <p:cNvSpPr txBox="1">
            <a:spLocks noGrp="1"/>
          </p:cNvSpPr>
          <p:nvPr>
            <p:ph type="body" idx="3"/>
          </p:nvPr>
        </p:nvSpPr>
        <p:spPr>
          <a:xfrm>
            <a:off x="6879771" y="2141538"/>
            <a:ext cx="4978400" cy="1135062"/>
          </a:xfrm>
          <a:prstGeom prst="rect">
            <a:avLst/>
          </a:prstGeom>
          <a:noFill/>
          <a:ln w="25400" cap="flat" cmpd="sng">
            <a:solidFill>
              <a:srgbClr val="F2FAFD"/>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rgbClr val="3E3E3E"/>
              </a:buClr>
              <a:buSzPts val="1800"/>
              <a:buChar char="•"/>
              <a:defRPr sz="1800"/>
            </a:lvl3pPr>
            <a:lvl4pPr marL="1828800" lvl="3" indent="-330200" algn="l">
              <a:lnSpc>
                <a:spcPct val="90000"/>
              </a:lnSpc>
              <a:spcBef>
                <a:spcPts val="500"/>
              </a:spcBef>
              <a:spcAft>
                <a:spcPts val="0"/>
              </a:spcAft>
              <a:buClr>
                <a:srgbClr val="3E3E3E"/>
              </a:buClr>
              <a:buSzPts val="1600"/>
              <a:buChar char="•"/>
              <a:defRPr sz="1600"/>
            </a:lvl4pPr>
            <a:lvl5pPr marL="2286000" lvl="4" indent="-330200" algn="l">
              <a:lnSpc>
                <a:spcPct val="90000"/>
              </a:lnSpc>
              <a:spcBef>
                <a:spcPts val="500"/>
              </a:spcBef>
              <a:spcAft>
                <a:spcPts val="0"/>
              </a:spcAft>
              <a:buClr>
                <a:srgbClr val="3E3E3E"/>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60"/>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800"/>
              <a:buNone/>
              <a:defRPr sz="18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 name="Google Shape;108;p6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9"/>
        <p:cNvGrpSpPr/>
        <p:nvPr/>
      </p:nvGrpSpPr>
      <p:grpSpPr>
        <a:xfrm>
          <a:off x="0" y="0"/>
          <a:ext cx="0" cy="0"/>
          <a:chOff x="0" y="0"/>
          <a:chExt cx="0" cy="0"/>
        </a:xfrm>
      </p:grpSpPr>
      <p:sp>
        <p:nvSpPr>
          <p:cNvPr id="110" name="Google Shape;110;p61"/>
          <p:cNvSpPr/>
          <p:nvPr/>
        </p:nvSpPr>
        <p:spPr>
          <a:xfrm>
            <a:off x="0" y="1540042"/>
            <a:ext cx="12192000" cy="5317958"/>
          </a:xfrm>
          <a:custGeom>
            <a:avLst/>
            <a:gdLst/>
            <a:ahLst/>
            <a:cxnLst/>
            <a:rect l="l" t="t" r="r" b="b"/>
            <a:pathLst>
              <a:path w="12192000" h="5317958" extrusionOk="0">
                <a:moveTo>
                  <a:pt x="0" y="0"/>
                </a:moveTo>
                <a:lnTo>
                  <a:pt x="12192000" y="0"/>
                </a:lnTo>
                <a:lnTo>
                  <a:pt x="12192000" y="5317958"/>
                </a:lnTo>
                <a:lnTo>
                  <a:pt x="4539049" y="5317958"/>
                </a:lnTo>
                <a:lnTo>
                  <a:pt x="0" y="5317958"/>
                </a:lnTo>
                <a:lnTo>
                  <a:pt x="0" y="4733071"/>
                </a:lnTo>
                <a:close/>
              </a:path>
            </a:pathLst>
          </a:custGeom>
          <a:solidFill>
            <a:srgbClr val="1545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61"/>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6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6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4"/>
        <p:cNvGrpSpPr/>
        <p:nvPr/>
      </p:nvGrpSpPr>
      <p:grpSpPr>
        <a:xfrm>
          <a:off x="0" y="0"/>
          <a:ext cx="0" cy="0"/>
          <a:chOff x="0" y="0"/>
          <a:chExt cx="0" cy="0"/>
        </a:xfrm>
      </p:grpSpPr>
      <p:sp>
        <p:nvSpPr>
          <p:cNvPr id="115" name="Google Shape;115;p62"/>
          <p:cNvSpPr/>
          <p:nvPr/>
        </p:nvSpPr>
        <p:spPr>
          <a:xfrm>
            <a:off x="0" y="0"/>
            <a:ext cx="12192000" cy="6858000"/>
          </a:xfrm>
          <a:prstGeom prst="rect">
            <a:avLst/>
          </a:prstGeom>
          <a:solidFill>
            <a:srgbClr val="1545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62"/>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62"/>
          <p:cNvSpPr txBox="1">
            <a:spLocks noGrp="1"/>
          </p:cNvSpPr>
          <p:nvPr>
            <p:ph type="title"/>
          </p:nvPr>
        </p:nvSpPr>
        <p:spPr>
          <a:xfrm>
            <a:off x="0" y="1"/>
            <a:ext cx="12192000" cy="939799"/>
          </a:xfrm>
          <a:prstGeom prst="rect">
            <a:avLst/>
          </a:prstGeom>
          <a:noFill/>
          <a:ln>
            <a:noFill/>
          </a:ln>
        </p:spPr>
        <p:txBody>
          <a:bodyPr spcFirstLastPara="1" wrap="square" lIns="91425" tIns="274300" rIns="91425" bIns="91425" anchor="t" anchorCtr="0">
            <a:normAutofit/>
          </a:bodyPr>
          <a:lstStyle>
            <a:lvl1pPr lvl="0" algn="l">
              <a:lnSpc>
                <a:spcPct val="90000"/>
              </a:lnSpc>
              <a:spcBef>
                <a:spcPts val="0"/>
              </a:spcBef>
              <a:spcAft>
                <a:spcPts val="0"/>
              </a:spcAft>
              <a:buClr>
                <a:srgbClr val="01B4E7"/>
              </a:buClr>
              <a:buSzPts val="4400"/>
              <a:buFont typeface="Arial"/>
              <a:buNone/>
              <a:defRPr sz="4400" cap="none">
                <a:solidFill>
                  <a:srgbClr val="01B4E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62"/>
          <p:cNvSpPr txBox="1">
            <a:spLocks noGrp="1"/>
          </p:cNvSpPr>
          <p:nvPr>
            <p:ph type="subTitle" idx="2"/>
          </p:nvPr>
        </p:nvSpPr>
        <p:spPr>
          <a:xfrm>
            <a:off x="380999" y="1012898"/>
            <a:ext cx="11365894" cy="600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800"/>
              <a:buNone/>
              <a:defRPr sz="18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6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0"/>
        <p:cNvGrpSpPr/>
        <p:nvPr/>
      </p:nvGrpSpPr>
      <p:grpSpPr>
        <a:xfrm>
          <a:off x="0" y="0"/>
          <a:ext cx="0" cy="0"/>
          <a:chOff x="0" y="0"/>
          <a:chExt cx="0" cy="0"/>
        </a:xfrm>
      </p:grpSpPr>
      <p:sp>
        <p:nvSpPr>
          <p:cNvPr id="121" name="Google Shape;121;p63"/>
          <p:cNvSpPr>
            <a:spLocks noGrp="1"/>
          </p:cNvSpPr>
          <p:nvPr>
            <p:ph type="pic" idx="2"/>
          </p:nvPr>
        </p:nvSpPr>
        <p:spPr>
          <a:xfrm>
            <a:off x="1" y="1"/>
            <a:ext cx="12192000" cy="240333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63"/>
          <p:cNvSpPr/>
          <p:nvPr/>
        </p:nvSpPr>
        <p:spPr>
          <a:xfrm>
            <a:off x="0" y="2403335"/>
            <a:ext cx="12192000" cy="4454664"/>
          </a:xfrm>
          <a:prstGeom prst="rect">
            <a:avLst/>
          </a:prstGeom>
          <a:solidFill>
            <a:srgbClr val="1545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63"/>
          <p:cNvSpPr txBox="1">
            <a:spLocks noGrp="1"/>
          </p:cNvSpPr>
          <p:nvPr>
            <p:ph type="body" idx="1"/>
          </p:nvPr>
        </p:nvSpPr>
        <p:spPr>
          <a:xfrm>
            <a:off x="380999" y="2667653"/>
            <a:ext cx="11506199" cy="37736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63"/>
          <p:cNvSpPr txBox="1">
            <a:spLocks noGrp="1"/>
          </p:cNvSpPr>
          <p:nvPr>
            <p:ph type="body" idx="3"/>
          </p:nvPr>
        </p:nvSpPr>
        <p:spPr>
          <a:xfrm>
            <a:off x="0" y="0"/>
            <a:ext cx="12192000" cy="2419070"/>
          </a:xfrm>
          <a:prstGeom prst="rect">
            <a:avLst/>
          </a:prstGeom>
          <a:solidFill>
            <a:srgbClr val="15458F">
              <a:alpha val="69803"/>
            </a:srgbClr>
          </a:solidFill>
          <a:ln>
            <a:noFill/>
          </a:ln>
        </p:spPr>
        <p:txBody>
          <a:bodyPr spcFirstLastPara="1" wrap="square" lIns="822950" tIns="4572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3E3E3E"/>
              </a:buClr>
              <a:buSzPts val="1800"/>
              <a:buChar char="•"/>
              <a:defRPr/>
            </a:lvl2pPr>
            <a:lvl3pPr marL="1371600" lvl="2" indent="-342900" algn="l">
              <a:lnSpc>
                <a:spcPct val="90000"/>
              </a:lnSpc>
              <a:spcBef>
                <a:spcPts val="500"/>
              </a:spcBef>
              <a:spcAft>
                <a:spcPts val="0"/>
              </a:spcAft>
              <a:buClr>
                <a:srgbClr val="3E3E3E"/>
              </a:buClr>
              <a:buSzPts val="1800"/>
              <a:buChar char="•"/>
              <a:defRPr/>
            </a:lvl3pPr>
            <a:lvl4pPr marL="1828800" lvl="3" indent="-342900" algn="l">
              <a:lnSpc>
                <a:spcPct val="90000"/>
              </a:lnSpc>
              <a:spcBef>
                <a:spcPts val="500"/>
              </a:spcBef>
              <a:spcAft>
                <a:spcPts val="0"/>
              </a:spcAft>
              <a:buClr>
                <a:srgbClr val="3E3E3E"/>
              </a:buClr>
              <a:buSzPts val="1800"/>
              <a:buChar char="•"/>
              <a:defRPr/>
            </a:lvl4pPr>
            <a:lvl5pPr marL="2286000" lvl="4" indent="-342900" algn="l">
              <a:lnSpc>
                <a:spcPct val="90000"/>
              </a:lnSpc>
              <a:spcBef>
                <a:spcPts val="500"/>
              </a:spcBef>
              <a:spcAft>
                <a:spcPts val="0"/>
              </a:spcAft>
              <a:buClr>
                <a:srgbClr val="3E3E3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6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6"/>
        <p:cNvGrpSpPr/>
        <p:nvPr/>
      </p:nvGrpSpPr>
      <p:grpSpPr>
        <a:xfrm>
          <a:off x="0" y="0"/>
          <a:ext cx="0" cy="0"/>
          <a:chOff x="0" y="0"/>
          <a:chExt cx="0" cy="0"/>
        </a:xfrm>
      </p:grpSpPr>
      <p:sp>
        <p:nvSpPr>
          <p:cNvPr id="127" name="Google Shape;127;p64"/>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Google Shape;128;p64"/>
          <p:cNvSpPr txBox="1">
            <a:spLocks noGrp="1"/>
          </p:cNvSpPr>
          <p:nvPr>
            <p:ph type="body" idx="1"/>
          </p:nvPr>
        </p:nvSpPr>
        <p:spPr>
          <a:xfrm>
            <a:off x="0" y="0"/>
            <a:ext cx="12192000" cy="6858000"/>
          </a:xfrm>
          <a:prstGeom prst="rect">
            <a:avLst/>
          </a:prstGeom>
          <a:solidFill>
            <a:srgbClr val="15458F">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rgbClr val="3E3E3E"/>
              </a:buClr>
              <a:buSzPts val="1800"/>
              <a:buChar char="•"/>
              <a:defRPr sz="1800"/>
            </a:lvl3pPr>
            <a:lvl4pPr marL="1828800" lvl="3" indent="-330200" algn="l">
              <a:lnSpc>
                <a:spcPct val="90000"/>
              </a:lnSpc>
              <a:spcBef>
                <a:spcPts val="500"/>
              </a:spcBef>
              <a:spcAft>
                <a:spcPts val="0"/>
              </a:spcAft>
              <a:buClr>
                <a:srgbClr val="3E3E3E"/>
              </a:buClr>
              <a:buSzPts val="1600"/>
              <a:buChar char="•"/>
              <a:defRPr sz="1600"/>
            </a:lvl4pPr>
            <a:lvl5pPr marL="2286000" lvl="4" indent="-330200" algn="l">
              <a:lnSpc>
                <a:spcPct val="90000"/>
              </a:lnSpc>
              <a:spcBef>
                <a:spcPts val="500"/>
              </a:spcBef>
              <a:spcAft>
                <a:spcPts val="0"/>
              </a:spcAft>
              <a:buClr>
                <a:srgbClr val="3E3E3E"/>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64"/>
          <p:cNvSpPr txBox="1">
            <a:spLocks noGrp="1"/>
          </p:cNvSpPr>
          <p:nvPr>
            <p:ph type="body" idx="3"/>
          </p:nvPr>
        </p:nvSpPr>
        <p:spPr>
          <a:xfrm>
            <a:off x="719138" y="1358900"/>
            <a:ext cx="3860800" cy="2434167"/>
          </a:xfrm>
          <a:prstGeom prst="rect">
            <a:avLst/>
          </a:pr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rgbClr val="3E3E3E"/>
              </a:buClr>
              <a:buSzPts val="1800"/>
              <a:buChar char="•"/>
              <a:defRPr/>
            </a:lvl3pPr>
            <a:lvl4pPr marL="1828800" lvl="3" indent="-342900" algn="l">
              <a:lnSpc>
                <a:spcPct val="90000"/>
              </a:lnSpc>
              <a:spcBef>
                <a:spcPts val="500"/>
              </a:spcBef>
              <a:spcAft>
                <a:spcPts val="0"/>
              </a:spcAft>
              <a:buClr>
                <a:srgbClr val="3E3E3E"/>
              </a:buClr>
              <a:buSzPts val="1800"/>
              <a:buChar char="•"/>
              <a:defRPr/>
            </a:lvl4pPr>
            <a:lvl5pPr marL="2286000" lvl="4" indent="-342900" algn="l">
              <a:lnSpc>
                <a:spcPct val="90000"/>
              </a:lnSpc>
              <a:spcBef>
                <a:spcPts val="500"/>
              </a:spcBef>
              <a:spcAft>
                <a:spcPts val="0"/>
              </a:spcAft>
              <a:buClr>
                <a:srgbClr val="3E3E3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64"/>
          <p:cNvSpPr txBox="1">
            <a:spLocks noGrp="1"/>
          </p:cNvSpPr>
          <p:nvPr>
            <p:ph type="body" idx="4"/>
          </p:nvPr>
        </p:nvSpPr>
        <p:spPr>
          <a:xfrm>
            <a:off x="719138" y="3793068"/>
            <a:ext cx="3860800" cy="651932"/>
          </a:xfrm>
          <a:prstGeom prst="rect">
            <a:avLst/>
          </a:prstGeom>
          <a:noFill/>
          <a:ln w="50800" cap="flat" cmpd="sng">
            <a:solidFill>
              <a:schemeClr val="lt1"/>
            </a:solidFill>
            <a:prstDash val="solid"/>
            <a:round/>
            <a:headEnd type="none" w="sm" len="sm"/>
            <a:tailEnd type="none" w="sm" len="sm"/>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rgbClr val="3E3E3E"/>
              </a:buClr>
              <a:buSzPts val="1800"/>
              <a:buChar char="•"/>
              <a:defRPr/>
            </a:lvl3pPr>
            <a:lvl4pPr marL="1828800" lvl="3" indent="-342900" algn="l">
              <a:lnSpc>
                <a:spcPct val="90000"/>
              </a:lnSpc>
              <a:spcBef>
                <a:spcPts val="500"/>
              </a:spcBef>
              <a:spcAft>
                <a:spcPts val="0"/>
              </a:spcAft>
              <a:buClr>
                <a:srgbClr val="3E3E3E"/>
              </a:buClr>
              <a:buSzPts val="1800"/>
              <a:buChar char="•"/>
              <a:defRPr/>
            </a:lvl4pPr>
            <a:lvl5pPr marL="2286000" lvl="4" indent="-342900" algn="l">
              <a:lnSpc>
                <a:spcPct val="90000"/>
              </a:lnSpc>
              <a:spcBef>
                <a:spcPts val="500"/>
              </a:spcBef>
              <a:spcAft>
                <a:spcPts val="0"/>
              </a:spcAft>
              <a:buClr>
                <a:srgbClr val="3E3E3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6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32"/>
        <p:cNvGrpSpPr/>
        <p:nvPr/>
      </p:nvGrpSpPr>
      <p:grpSpPr>
        <a:xfrm>
          <a:off x="0" y="0"/>
          <a:ext cx="0" cy="0"/>
          <a:chOff x="0" y="0"/>
          <a:chExt cx="0" cy="0"/>
        </a:xfrm>
      </p:grpSpPr>
      <p:sp>
        <p:nvSpPr>
          <p:cNvPr id="133" name="Google Shape;133;p65"/>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65"/>
          <p:cNvSpPr txBox="1">
            <a:spLocks noGrp="1"/>
          </p:cNvSpPr>
          <p:nvPr>
            <p:ph type="body" idx="1"/>
          </p:nvPr>
        </p:nvSpPr>
        <p:spPr>
          <a:xfrm>
            <a:off x="0" y="0"/>
            <a:ext cx="12192000" cy="6858000"/>
          </a:xfrm>
          <a:prstGeom prst="rect">
            <a:avLst/>
          </a:prstGeom>
          <a:solidFill>
            <a:srgbClr val="15458F">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rgbClr val="3E3E3E"/>
              </a:buClr>
              <a:buSzPts val="1800"/>
              <a:buChar char="•"/>
              <a:defRPr sz="1800"/>
            </a:lvl3pPr>
            <a:lvl4pPr marL="1828800" lvl="3" indent="-330200" algn="l">
              <a:lnSpc>
                <a:spcPct val="90000"/>
              </a:lnSpc>
              <a:spcBef>
                <a:spcPts val="500"/>
              </a:spcBef>
              <a:spcAft>
                <a:spcPts val="0"/>
              </a:spcAft>
              <a:buClr>
                <a:srgbClr val="3E3E3E"/>
              </a:buClr>
              <a:buSzPts val="1600"/>
              <a:buChar char="•"/>
              <a:defRPr sz="1600"/>
            </a:lvl4pPr>
            <a:lvl5pPr marL="2286000" lvl="4" indent="-330200" algn="l">
              <a:lnSpc>
                <a:spcPct val="90000"/>
              </a:lnSpc>
              <a:spcBef>
                <a:spcPts val="500"/>
              </a:spcBef>
              <a:spcAft>
                <a:spcPts val="0"/>
              </a:spcAft>
              <a:buClr>
                <a:srgbClr val="3E3E3E"/>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65"/>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800"/>
              <a:buNone/>
              <a:defRPr sz="18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6" name="Google Shape;136;p65"/>
          <p:cNvSpPr txBox="1">
            <a:spLocks noGrp="1"/>
          </p:cNvSpPr>
          <p:nvPr>
            <p:ph type="body" idx="4"/>
          </p:nvPr>
        </p:nvSpPr>
        <p:spPr>
          <a:xfrm>
            <a:off x="296332" y="2141538"/>
            <a:ext cx="5906347" cy="1135062"/>
          </a:xfrm>
          <a:prstGeom prst="rect">
            <a:avLst/>
          </a:prstGeom>
          <a:noFill/>
          <a:ln w="25400" cap="flat" cmpd="sng">
            <a:solidFill>
              <a:srgbClr val="F2FAFD"/>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rgbClr val="3E3E3E"/>
              </a:buClr>
              <a:buSzPts val="1800"/>
              <a:buChar char="•"/>
              <a:defRPr sz="1800"/>
            </a:lvl3pPr>
            <a:lvl4pPr marL="1828800" lvl="3" indent="-330200" algn="l">
              <a:lnSpc>
                <a:spcPct val="90000"/>
              </a:lnSpc>
              <a:spcBef>
                <a:spcPts val="500"/>
              </a:spcBef>
              <a:spcAft>
                <a:spcPts val="0"/>
              </a:spcAft>
              <a:buClr>
                <a:srgbClr val="3E3E3E"/>
              </a:buClr>
              <a:buSzPts val="1600"/>
              <a:buChar char="•"/>
              <a:defRPr sz="1600"/>
            </a:lvl4pPr>
            <a:lvl5pPr marL="2286000" lvl="4" indent="-330200" algn="l">
              <a:lnSpc>
                <a:spcPct val="90000"/>
              </a:lnSpc>
              <a:spcBef>
                <a:spcPts val="500"/>
              </a:spcBef>
              <a:spcAft>
                <a:spcPts val="0"/>
              </a:spcAft>
              <a:buClr>
                <a:srgbClr val="3E3E3E"/>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6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6"/>
        <p:cNvGrpSpPr/>
        <p:nvPr/>
      </p:nvGrpSpPr>
      <p:grpSpPr>
        <a:xfrm>
          <a:off x="0" y="0"/>
          <a:ext cx="0" cy="0"/>
          <a:chOff x="0" y="0"/>
          <a:chExt cx="0" cy="0"/>
        </a:xfrm>
      </p:grpSpPr>
      <p:sp>
        <p:nvSpPr>
          <p:cNvPr id="157" name="Google Shape;157;p45"/>
          <p:cNvSpPr/>
          <p:nvPr/>
        </p:nvSpPr>
        <p:spPr>
          <a:xfrm>
            <a:off x="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 name="Google Shape;158;p45"/>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None/>
              <a:defRPr sz="2200"/>
            </a:lvl1pPr>
            <a:lvl2pPr marL="914400" lvl="1" indent="-342900" algn="l">
              <a:lnSpc>
                <a:spcPct val="100000"/>
              </a:lnSpc>
              <a:spcBef>
                <a:spcPts val="1200"/>
              </a:spcBef>
              <a:spcAft>
                <a:spcPts val="0"/>
              </a:spcAft>
              <a:buClr>
                <a:schemeClr val="dk1"/>
              </a:buClr>
              <a:buSzPts val="1800"/>
              <a:buChar char="•"/>
              <a:defRPr sz="1800"/>
            </a:lvl2pPr>
            <a:lvl3pPr marL="1371600" lvl="2" indent="-342900" algn="l">
              <a:lnSpc>
                <a:spcPct val="90000"/>
              </a:lnSpc>
              <a:spcBef>
                <a:spcPts val="12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45"/>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45"/>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1" name="Google Shape;161;p4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6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66"/>
        <p:cNvGrpSpPr/>
        <p:nvPr/>
      </p:nvGrpSpPr>
      <p:grpSpPr>
        <a:xfrm>
          <a:off x="0" y="0"/>
          <a:ext cx="0" cy="0"/>
          <a:chOff x="0" y="0"/>
          <a:chExt cx="0" cy="0"/>
        </a:xfrm>
      </p:grpSpPr>
      <p:sp>
        <p:nvSpPr>
          <p:cNvPr id="167" name="Google Shape;167;p48"/>
          <p:cNvSpPr/>
          <p:nvPr/>
        </p:nvSpPr>
        <p:spPr>
          <a:xfrm>
            <a:off x="0" y="0"/>
            <a:ext cx="12192000" cy="1540042"/>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8"/>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9" name="Google Shape;169;p4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43"/>
        <p:cNvGrpSpPr/>
        <p:nvPr/>
      </p:nvGrpSpPr>
      <p:grpSpPr>
        <a:xfrm>
          <a:off x="0" y="0"/>
          <a:ext cx="0" cy="0"/>
          <a:chOff x="0" y="0"/>
          <a:chExt cx="0" cy="0"/>
        </a:xfrm>
      </p:grpSpPr>
      <p:sp>
        <p:nvSpPr>
          <p:cNvPr id="44" name="Google Shape;44;p4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43"/>
          <p:cNvSpPr txBox="1">
            <a:spLocks noGrp="1"/>
          </p:cNvSpPr>
          <p:nvPr>
            <p:ph type="body" idx="1"/>
          </p:nvPr>
        </p:nvSpPr>
        <p:spPr>
          <a:xfrm>
            <a:off x="0" y="0"/>
            <a:ext cx="12192000" cy="6858000"/>
          </a:xfrm>
          <a:prstGeom prst="rect">
            <a:avLst/>
          </a:prstGeom>
          <a:solidFill>
            <a:srgbClr val="15458F">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rgbClr val="3E3E3E"/>
              </a:buClr>
              <a:buSzPts val="1800"/>
              <a:buChar char="•"/>
              <a:defRPr sz="1800"/>
            </a:lvl3pPr>
            <a:lvl4pPr marL="1828800" lvl="3" indent="-330200" algn="l">
              <a:lnSpc>
                <a:spcPct val="90000"/>
              </a:lnSpc>
              <a:spcBef>
                <a:spcPts val="500"/>
              </a:spcBef>
              <a:spcAft>
                <a:spcPts val="0"/>
              </a:spcAft>
              <a:buClr>
                <a:srgbClr val="3E3E3E"/>
              </a:buClr>
              <a:buSzPts val="1600"/>
              <a:buChar char="•"/>
              <a:defRPr sz="1600"/>
            </a:lvl4pPr>
            <a:lvl5pPr marL="2286000" lvl="4" indent="-330200" algn="l">
              <a:lnSpc>
                <a:spcPct val="90000"/>
              </a:lnSpc>
              <a:spcBef>
                <a:spcPts val="500"/>
              </a:spcBef>
              <a:spcAft>
                <a:spcPts val="0"/>
              </a:spcAft>
              <a:buClr>
                <a:srgbClr val="3E3E3E"/>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170"/>
        <p:cNvGrpSpPr/>
        <p:nvPr/>
      </p:nvGrpSpPr>
      <p:grpSpPr>
        <a:xfrm>
          <a:off x="0" y="0"/>
          <a:ext cx="0" cy="0"/>
          <a:chOff x="0" y="0"/>
          <a:chExt cx="0" cy="0"/>
        </a:xfrm>
      </p:grpSpPr>
      <p:sp>
        <p:nvSpPr>
          <p:cNvPr id="171" name="Google Shape;171;p66"/>
          <p:cNvSpPr txBox="1">
            <a:spLocks noGrp="1"/>
          </p:cNvSpPr>
          <p:nvPr>
            <p:ph type="subTitle" idx="1"/>
          </p:nvPr>
        </p:nvSpPr>
        <p:spPr>
          <a:xfrm>
            <a:off x="342900" y="4120063"/>
            <a:ext cx="11506200" cy="465667"/>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5DAA"/>
              </a:buClr>
              <a:buSzPts val="3200"/>
              <a:buNone/>
              <a:defRPr sz="3200" b="1">
                <a:solidFill>
                  <a:srgbClr val="005DAA"/>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2" name="Google Shape;172;p66"/>
          <p:cNvSpPr txBox="1">
            <a:spLocks noGrp="1"/>
          </p:cNvSpPr>
          <p:nvPr>
            <p:ph type="title"/>
          </p:nvPr>
        </p:nvSpPr>
        <p:spPr>
          <a:xfrm>
            <a:off x="342900" y="3298132"/>
            <a:ext cx="11506200" cy="821931"/>
          </a:xfrm>
          <a:prstGeom prst="rect">
            <a:avLst/>
          </a:prstGeom>
          <a:noFill/>
          <a:ln>
            <a:noFill/>
          </a:ln>
        </p:spPr>
        <p:txBody>
          <a:bodyPr spcFirstLastPara="1" wrap="square" lIns="91425" tIns="0" rIns="91425" bIns="91425" anchor="b" anchorCtr="0">
            <a:normAutofit/>
          </a:bodyPr>
          <a:lstStyle>
            <a:lvl1pPr lvl="0" algn="ctr">
              <a:lnSpc>
                <a:spcPct val="90000"/>
              </a:lnSpc>
              <a:spcBef>
                <a:spcPts val="0"/>
              </a:spcBef>
              <a:spcAft>
                <a:spcPts val="0"/>
              </a:spcAft>
              <a:buClr>
                <a:srgbClr val="005DAA"/>
              </a:buClr>
              <a:buSzPts val="4800"/>
              <a:buFont typeface="Arial"/>
              <a:buNone/>
              <a:defRPr sz="4800" b="1" cap="none">
                <a:solidFill>
                  <a:srgbClr val="005DA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3" name="Google Shape;173;p66"/>
          <p:cNvPicPr preferRelativeResize="0"/>
          <p:nvPr/>
        </p:nvPicPr>
        <p:blipFill rotWithShape="1">
          <a:blip r:embed="rId2">
            <a:alphaModFix/>
          </a:blip>
          <a:srcRect/>
          <a:stretch/>
        </p:blipFill>
        <p:spPr>
          <a:xfrm>
            <a:off x="10019503" y="5818393"/>
            <a:ext cx="1883773" cy="716364"/>
          </a:xfrm>
          <a:prstGeom prst="rect">
            <a:avLst/>
          </a:prstGeom>
          <a:noFill/>
          <a:ln>
            <a:noFill/>
          </a:ln>
        </p:spPr>
      </p:pic>
      <p:pic>
        <p:nvPicPr>
          <p:cNvPr id="174" name="Google Shape;174;p66"/>
          <p:cNvPicPr preferRelativeResize="0"/>
          <p:nvPr/>
        </p:nvPicPr>
        <p:blipFill rotWithShape="1">
          <a:blip r:embed="rId3">
            <a:alphaModFix/>
          </a:blip>
          <a:srcRect/>
          <a:stretch/>
        </p:blipFill>
        <p:spPr>
          <a:xfrm>
            <a:off x="485503" y="323243"/>
            <a:ext cx="2609627" cy="261998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75"/>
        <p:cNvGrpSpPr/>
        <p:nvPr/>
      </p:nvGrpSpPr>
      <p:grpSpPr>
        <a:xfrm>
          <a:off x="0" y="0"/>
          <a:ext cx="0" cy="0"/>
          <a:chOff x="0" y="0"/>
          <a:chExt cx="0" cy="0"/>
        </a:xfrm>
      </p:grpSpPr>
      <p:sp>
        <p:nvSpPr>
          <p:cNvPr id="176" name="Google Shape;176;p67"/>
          <p:cNvSpPr txBox="1">
            <a:spLocks noGrp="1"/>
          </p:cNvSpPr>
          <p:nvPr>
            <p:ph type="body" idx="1"/>
          </p:nvPr>
        </p:nvSpPr>
        <p:spPr>
          <a:xfrm>
            <a:off x="4485503" y="0"/>
            <a:ext cx="6957559" cy="685799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48595D"/>
              </a:buClr>
              <a:buSzPts val="2000"/>
              <a:buNone/>
              <a:defRPr sz="2000">
                <a:solidFill>
                  <a:srgbClr val="48595D"/>
                </a:solidFill>
              </a:defRPr>
            </a:lvl1pPr>
            <a:lvl2pPr marL="914400" lvl="1" indent="-355600" algn="l">
              <a:lnSpc>
                <a:spcPct val="90000"/>
              </a:lnSpc>
              <a:spcBef>
                <a:spcPts val="500"/>
              </a:spcBef>
              <a:spcAft>
                <a:spcPts val="0"/>
              </a:spcAft>
              <a:buClr>
                <a:srgbClr val="48595D"/>
              </a:buClr>
              <a:buSzPts val="2000"/>
              <a:buChar char="•"/>
              <a:defRPr sz="2000">
                <a:solidFill>
                  <a:srgbClr val="48595D"/>
                </a:solidFill>
              </a:defRPr>
            </a:lvl2pPr>
            <a:lvl3pPr marL="1371600" lvl="2" indent="-342900" algn="l">
              <a:lnSpc>
                <a:spcPct val="90000"/>
              </a:lnSpc>
              <a:spcBef>
                <a:spcPts val="500"/>
              </a:spcBef>
              <a:spcAft>
                <a:spcPts val="0"/>
              </a:spcAft>
              <a:buClr>
                <a:srgbClr val="48595D"/>
              </a:buClr>
              <a:buSzPts val="1800"/>
              <a:buChar char="•"/>
              <a:defRPr sz="1800">
                <a:solidFill>
                  <a:srgbClr val="48595D"/>
                </a:solidFill>
              </a:defRPr>
            </a:lvl3pPr>
            <a:lvl4pPr marL="1828800" lvl="3" indent="-330200" algn="l">
              <a:lnSpc>
                <a:spcPct val="90000"/>
              </a:lnSpc>
              <a:spcBef>
                <a:spcPts val="500"/>
              </a:spcBef>
              <a:spcAft>
                <a:spcPts val="0"/>
              </a:spcAft>
              <a:buClr>
                <a:srgbClr val="48595D"/>
              </a:buClr>
              <a:buSzPts val="1600"/>
              <a:buChar char="•"/>
              <a:defRPr sz="1600">
                <a:solidFill>
                  <a:srgbClr val="48595D"/>
                </a:solidFill>
              </a:defRPr>
            </a:lvl4pPr>
            <a:lvl5pPr marL="2286000" lvl="4" indent="-330200" algn="l">
              <a:lnSpc>
                <a:spcPct val="90000"/>
              </a:lnSpc>
              <a:spcBef>
                <a:spcPts val="500"/>
              </a:spcBef>
              <a:spcAft>
                <a:spcPts val="0"/>
              </a:spcAft>
              <a:buClr>
                <a:srgbClr val="48595D"/>
              </a:buClr>
              <a:buSzPts val="1600"/>
              <a:buChar char="•"/>
              <a:defRPr sz="16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67"/>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178"/>
        <p:cNvGrpSpPr/>
        <p:nvPr/>
      </p:nvGrpSpPr>
      <p:grpSpPr>
        <a:xfrm>
          <a:off x="0" y="0"/>
          <a:ext cx="0" cy="0"/>
          <a:chOff x="0" y="0"/>
          <a:chExt cx="0" cy="0"/>
        </a:xfrm>
      </p:grpSpPr>
      <p:sp>
        <p:nvSpPr>
          <p:cNvPr id="179" name="Google Shape;179;p68"/>
          <p:cNvSpPr txBox="1">
            <a:spLocks noGrp="1"/>
          </p:cNvSpPr>
          <p:nvPr>
            <p:ph type="body" idx="1"/>
          </p:nvPr>
        </p:nvSpPr>
        <p:spPr>
          <a:xfrm>
            <a:off x="3136392" y="679622"/>
            <a:ext cx="4517136" cy="495505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48595D"/>
              </a:buClr>
              <a:buSzPts val="1200"/>
              <a:buNone/>
              <a:defRPr sz="1200">
                <a:solidFill>
                  <a:srgbClr val="48595D"/>
                </a:solidFill>
              </a:defRPr>
            </a:lvl1pPr>
            <a:lvl2pPr marL="914400" lvl="1" indent="-304800" algn="l">
              <a:lnSpc>
                <a:spcPct val="90000"/>
              </a:lnSpc>
              <a:spcBef>
                <a:spcPts val="500"/>
              </a:spcBef>
              <a:spcAft>
                <a:spcPts val="0"/>
              </a:spcAft>
              <a:buClr>
                <a:srgbClr val="48595D"/>
              </a:buClr>
              <a:buSzPts val="1200"/>
              <a:buChar char="•"/>
              <a:defRPr sz="1200">
                <a:solidFill>
                  <a:srgbClr val="48595D"/>
                </a:solidFill>
              </a:defRPr>
            </a:lvl2pPr>
            <a:lvl3pPr marL="1371600" lvl="2" indent="-304800" algn="l">
              <a:lnSpc>
                <a:spcPct val="90000"/>
              </a:lnSpc>
              <a:spcBef>
                <a:spcPts val="500"/>
              </a:spcBef>
              <a:spcAft>
                <a:spcPts val="0"/>
              </a:spcAft>
              <a:buClr>
                <a:srgbClr val="48595D"/>
              </a:buClr>
              <a:buSzPts val="1200"/>
              <a:buChar char="•"/>
              <a:defRPr sz="1200">
                <a:solidFill>
                  <a:srgbClr val="48595D"/>
                </a:solidFill>
              </a:defRPr>
            </a:lvl3pPr>
            <a:lvl4pPr marL="1828800" lvl="3" indent="-304800" algn="l">
              <a:lnSpc>
                <a:spcPct val="90000"/>
              </a:lnSpc>
              <a:spcBef>
                <a:spcPts val="500"/>
              </a:spcBef>
              <a:spcAft>
                <a:spcPts val="0"/>
              </a:spcAft>
              <a:buClr>
                <a:srgbClr val="48595D"/>
              </a:buClr>
              <a:buSzPts val="1200"/>
              <a:buChar char="•"/>
              <a:defRPr sz="1200">
                <a:solidFill>
                  <a:srgbClr val="48595D"/>
                </a:solidFill>
              </a:defRPr>
            </a:lvl4pPr>
            <a:lvl5pPr marL="2286000" lvl="4" indent="-304800" algn="l">
              <a:lnSpc>
                <a:spcPct val="90000"/>
              </a:lnSpc>
              <a:spcBef>
                <a:spcPts val="500"/>
              </a:spcBef>
              <a:spcAft>
                <a:spcPts val="0"/>
              </a:spcAft>
              <a:buClr>
                <a:srgbClr val="48595D"/>
              </a:buClr>
              <a:buSzPts val="1200"/>
              <a:buChar char="•"/>
              <a:defRPr sz="12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68"/>
          <p:cNvSpPr txBox="1">
            <a:spLocks noGrp="1"/>
          </p:cNvSpPr>
          <p:nvPr>
            <p:ph type="title"/>
          </p:nvPr>
        </p:nvSpPr>
        <p:spPr>
          <a:xfrm>
            <a:off x="466344" y="0"/>
            <a:ext cx="2377440"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68"/>
          <p:cNvSpPr>
            <a:spLocks noGrp="1"/>
          </p:cNvSpPr>
          <p:nvPr>
            <p:ph type="pic" idx="2"/>
          </p:nvPr>
        </p:nvSpPr>
        <p:spPr>
          <a:xfrm>
            <a:off x="7794889" y="1"/>
            <a:ext cx="4141737" cy="685799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82"/>
        <p:cNvGrpSpPr/>
        <p:nvPr/>
      </p:nvGrpSpPr>
      <p:grpSpPr>
        <a:xfrm>
          <a:off x="0" y="0"/>
          <a:ext cx="0" cy="0"/>
          <a:chOff x="0" y="0"/>
          <a:chExt cx="0" cy="0"/>
        </a:xfrm>
      </p:grpSpPr>
      <p:sp>
        <p:nvSpPr>
          <p:cNvPr id="183" name="Google Shape;183;p69"/>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4" name="Google Shape;184;p69"/>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6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6"/>
        <p:cNvGrpSpPr/>
        <p:nvPr/>
      </p:nvGrpSpPr>
      <p:grpSpPr>
        <a:xfrm>
          <a:off x="0" y="0"/>
          <a:ext cx="0" cy="0"/>
          <a:chOff x="0" y="0"/>
          <a:chExt cx="0" cy="0"/>
        </a:xfrm>
      </p:grpSpPr>
      <p:sp>
        <p:nvSpPr>
          <p:cNvPr id="187" name="Google Shape;187;p70"/>
          <p:cNvSpPr>
            <a:spLocks noGrp="1"/>
          </p:cNvSpPr>
          <p:nvPr>
            <p:ph type="pic" idx="2"/>
          </p:nvPr>
        </p:nvSpPr>
        <p:spPr>
          <a:xfrm>
            <a:off x="0" y="0"/>
            <a:ext cx="12192000" cy="50437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8" name="Google Shape;188;p70"/>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189" name="Google Shape;189;p70"/>
          <p:cNvSpPr/>
          <p:nvPr/>
        </p:nvSpPr>
        <p:spPr>
          <a:xfrm>
            <a:off x="0" y="5043714"/>
            <a:ext cx="12192000" cy="1814286"/>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 name="Google Shape;190;p70"/>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B0E3"/>
              </a:buClr>
              <a:buSzPts val="4400"/>
              <a:buNone/>
              <a:defRPr sz="4400" b="1" cap="none">
                <a:solidFill>
                  <a:srgbClr val="01B0E3"/>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70"/>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800"/>
              <a:buNone/>
              <a:defRPr sz="2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2" name="Google Shape;192;p7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93" name="Google Shape;193;p70"/>
          <p:cNvPicPr preferRelativeResize="0"/>
          <p:nvPr/>
        </p:nvPicPr>
        <p:blipFill rotWithShape="1">
          <a:blip r:embed="rId2">
            <a:alphaModFix/>
          </a:blip>
          <a:srcRect/>
          <a:stretch/>
        </p:blipFill>
        <p:spPr>
          <a:xfrm>
            <a:off x="10060999" y="5878557"/>
            <a:ext cx="1872085" cy="70313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94"/>
        <p:cNvGrpSpPr/>
        <p:nvPr/>
      </p:nvGrpSpPr>
      <p:grpSpPr>
        <a:xfrm>
          <a:off x="0" y="0"/>
          <a:ext cx="0" cy="0"/>
          <a:chOff x="0" y="0"/>
          <a:chExt cx="0" cy="0"/>
        </a:xfrm>
      </p:grpSpPr>
      <p:sp>
        <p:nvSpPr>
          <p:cNvPr id="195" name="Google Shape;195;p71"/>
          <p:cNvSpPr>
            <a:spLocks noGrp="1"/>
          </p:cNvSpPr>
          <p:nvPr>
            <p:ph type="pic" idx="2"/>
          </p:nvPr>
        </p:nvSpPr>
        <p:spPr>
          <a:xfrm>
            <a:off x="0" y="0"/>
            <a:ext cx="12192000" cy="50437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6" name="Google Shape;196;p71"/>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197" name="Google Shape;197;p71"/>
          <p:cNvSpPr/>
          <p:nvPr/>
        </p:nvSpPr>
        <p:spPr>
          <a:xfrm>
            <a:off x="0" y="5043714"/>
            <a:ext cx="12192000" cy="1814286"/>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71"/>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71"/>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33333"/>
              </a:buClr>
              <a:buSzPts val="2800"/>
              <a:buNone/>
              <a:defRPr sz="2800" b="1">
                <a:solidFill>
                  <a:srgbClr val="33333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7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1" name="Google Shape;201;p71"/>
          <p:cNvPicPr preferRelativeResize="0"/>
          <p:nvPr/>
        </p:nvPicPr>
        <p:blipFill rotWithShape="1">
          <a:blip r:embed="rId2">
            <a:alphaModFix/>
          </a:blip>
          <a:srcRect/>
          <a:stretch/>
        </p:blipFill>
        <p:spPr>
          <a:xfrm>
            <a:off x="10060999" y="5878557"/>
            <a:ext cx="1872085" cy="70313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2"/>
        <p:cNvGrpSpPr/>
        <p:nvPr/>
      </p:nvGrpSpPr>
      <p:grpSpPr>
        <a:xfrm>
          <a:off x="0" y="0"/>
          <a:ext cx="0" cy="0"/>
          <a:chOff x="0" y="0"/>
          <a:chExt cx="0" cy="0"/>
        </a:xfrm>
      </p:grpSpPr>
      <p:sp>
        <p:nvSpPr>
          <p:cNvPr id="203" name="Google Shape;203;p72"/>
          <p:cNvSpPr/>
          <p:nvPr/>
        </p:nvSpPr>
        <p:spPr>
          <a:xfrm>
            <a:off x="0" y="0"/>
            <a:ext cx="12192000" cy="6857999"/>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 name="Google Shape;204;p7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5"/>
        <p:cNvGrpSpPr/>
        <p:nvPr/>
      </p:nvGrpSpPr>
      <p:grpSpPr>
        <a:xfrm>
          <a:off x="0" y="0"/>
          <a:ext cx="0" cy="0"/>
          <a:chOff x="0" y="0"/>
          <a:chExt cx="0" cy="0"/>
        </a:xfrm>
      </p:grpSpPr>
      <p:sp>
        <p:nvSpPr>
          <p:cNvPr id="206" name="Google Shape;206;p73"/>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7" name="Google Shape;207;p73"/>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73"/>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7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10"/>
        <p:cNvGrpSpPr/>
        <p:nvPr/>
      </p:nvGrpSpPr>
      <p:grpSpPr>
        <a:xfrm>
          <a:off x="0" y="0"/>
          <a:ext cx="0" cy="0"/>
          <a:chOff x="0" y="0"/>
          <a:chExt cx="0" cy="0"/>
        </a:xfrm>
      </p:grpSpPr>
      <p:sp>
        <p:nvSpPr>
          <p:cNvPr id="211" name="Google Shape;211;p74"/>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74"/>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74"/>
          <p:cNvSpPr txBox="1">
            <a:spLocks noGrp="1"/>
          </p:cNvSpPr>
          <p:nvPr>
            <p:ph type="body" idx="1"/>
          </p:nvPr>
        </p:nvSpPr>
        <p:spPr>
          <a:xfrm>
            <a:off x="380999" y="2436811"/>
            <a:ext cx="11506199" cy="383698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74"/>
          <p:cNvSpPr txBox="1">
            <a:spLocks noGrp="1"/>
          </p:cNvSpPr>
          <p:nvPr>
            <p:ph type="subTitle" idx="2"/>
          </p:nvPr>
        </p:nvSpPr>
        <p:spPr>
          <a:xfrm>
            <a:off x="380999" y="1796132"/>
            <a:ext cx="11506199" cy="6152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400"/>
              <a:buNone/>
              <a:defRPr sz="2400" b="1" cap="none">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5" name="Google Shape;215;p7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16"/>
        <p:cNvGrpSpPr/>
        <p:nvPr/>
      </p:nvGrpSpPr>
      <p:grpSpPr>
        <a:xfrm>
          <a:off x="0" y="0"/>
          <a:ext cx="0" cy="0"/>
          <a:chOff x="0" y="0"/>
          <a:chExt cx="0" cy="0"/>
        </a:xfrm>
      </p:grpSpPr>
      <p:sp>
        <p:nvSpPr>
          <p:cNvPr id="217" name="Google Shape;217;p75"/>
          <p:cNvSpPr/>
          <p:nvPr/>
        </p:nvSpPr>
        <p:spPr>
          <a:xfrm>
            <a:off x="0" y="1540042"/>
            <a:ext cx="12192000" cy="5317958"/>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 name="Google Shape;218;p75"/>
          <p:cNvSpPr txBox="1">
            <a:spLocks noGrp="1"/>
          </p:cNvSpPr>
          <p:nvPr>
            <p:ph type="sldNum" idx="12"/>
          </p:nvPr>
        </p:nvSpPr>
        <p:spPr>
          <a:xfrm>
            <a:off x="11650133" y="635635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75"/>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75"/>
          <p:cNvSpPr txBox="1"/>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61"/>
        <p:cNvGrpSpPr/>
        <p:nvPr/>
      </p:nvGrpSpPr>
      <p:grpSpPr>
        <a:xfrm>
          <a:off x="0" y="0"/>
          <a:ext cx="0" cy="0"/>
          <a:chOff x="0" y="0"/>
          <a:chExt cx="0" cy="0"/>
        </a:xfrm>
      </p:grpSpPr>
      <p:sp>
        <p:nvSpPr>
          <p:cNvPr id="62" name="Google Shape;62;p52"/>
          <p:cNvSpPr txBox="1">
            <a:spLocks noGrp="1"/>
          </p:cNvSpPr>
          <p:nvPr>
            <p:ph type="subTitle" idx="1"/>
          </p:nvPr>
        </p:nvSpPr>
        <p:spPr>
          <a:xfrm>
            <a:off x="342900" y="4120063"/>
            <a:ext cx="11506200" cy="465667"/>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5DAA"/>
              </a:buClr>
              <a:buSzPts val="3200"/>
              <a:buNone/>
              <a:defRPr sz="3200" b="1">
                <a:solidFill>
                  <a:srgbClr val="005DAA"/>
                </a:solidFill>
                <a:latin typeface="Arial"/>
                <a:ea typeface="Arial"/>
                <a:cs typeface="Arial"/>
                <a:sym typeface="Aria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800"/>
              <a:buNone/>
              <a:defRPr sz="18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52"/>
          <p:cNvSpPr txBox="1">
            <a:spLocks noGrp="1"/>
          </p:cNvSpPr>
          <p:nvPr>
            <p:ph type="title"/>
          </p:nvPr>
        </p:nvSpPr>
        <p:spPr>
          <a:xfrm>
            <a:off x="342900" y="3298132"/>
            <a:ext cx="11506200" cy="821931"/>
          </a:xfrm>
          <a:prstGeom prst="rect">
            <a:avLst/>
          </a:prstGeom>
          <a:noFill/>
          <a:ln>
            <a:noFill/>
          </a:ln>
        </p:spPr>
        <p:txBody>
          <a:bodyPr spcFirstLastPara="1" wrap="square" lIns="91425" tIns="0" rIns="91425" bIns="91425" anchor="b" anchorCtr="0">
            <a:normAutofit/>
          </a:bodyPr>
          <a:lstStyle>
            <a:lvl1pPr lvl="0" algn="ctr">
              <a:lnSpc>
                <a:spcPct val="90000"/>
              </a:lnSpc>
              <a:spcBef>
                <a:spcPts val="0"/>
              </a:spcBef>
              <a:spcAft>
                <a:spcPts val="0"/>
              </a:spcAft>
              <a:buClr>
                <a:srgbClr val="005DAA"/>
              </a:buClr>
              <a:buSzPts val="4800"/>
              <a:buFont typeface="Arial"/>
              <a:buNone/>
              <a:defRPr sz="4800" b="1" cap="none">
                <a:solidFill>
                  <a:srgbClr val="005DA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52"/>
          <p:cNvPicPr preferRelativeResize="0"/>
          <p:nvPr/>
        </p:nvPicPr>
        <p:blipFill rotWithShape="1">
          <a:blip r:embed="rId2">
            <a:alphaModFix/>
          </a:blip>
          <a:srcRect/>
          <a:stretch/>
        </p:blipFill>
        <p:spPr>
          <a:xfrm>
            <a:off x="10019503" y="5818393"/>
            <a:ext cx="1883773" cy="716364"/>
          </a:xfrm>
          <a:prstGeom prst="rect">
            <a:avLst/>
          </a:prstGeom>
          <a:noFill/>
          <a:ln>
            <a:noFill/>
          </a:ln>
        </p:spPr>
      </p:pic>
      <p:pic>
        <p:nvPicPr>
          <p:cNvPr id="65" name="Google Shape;65;p52"/>
          <p:cNvPicPr preferRelativeResize="0"/>
          <p:nvPr/>
        </p:nvPicPr>
        <p:blipFill rotWithShape="1">
          <a:blip r:embed="rId3">
            <a:alphaModFix/>
          </a:blip>
          <a:srcRect/>
          <a:stretch/>
        </p:blipFill>
        <p:spPr>
          <a:xfrm>
            <a:off x="485503" y="323243"/>
            <a:ext cx="2609627" cy="261998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21"/>
        <p:cNvGrpSpPr/>
        <p:nvPr/>
      </p:nvGrpSpPr>
      <p:grpSpPr>
        <a:xfrm>
          <a:off x="0" y="0"/>
          <a:ext cx="0" cy="0"/>
          <a:chOff x="0" y="0"/>
          <a:chExt cx="0" cy="0"/>
        </a:xfrm>
      </p:grpSpPr>
      <p:sp>
        <p:nvSpPr>
          <p:cNvPr id="222" name="Google Shape;222;p76"/>
          <p:cNvSpPr/>
          <p:nvPr/>
        </p:nvSpPr>
        <p:spPr>
          <a:xfrm>
            <a:off x="609600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3" name="Google Shape;223;p76"/>
          <p:cNvSpPr>
            <a:spLocks noGrp="1"/>
          </p:cNvSpPr>
          <p:nvPr>
            <p:ph type="pic" idx="2"/>
          </p:nvPr>
        </p:nvSpPr>
        <p:spPr>
          <a:xfrm>
            <a:off x="6519863" y="398463"/>
            <a:ext cx="5265737" cy="60198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4" name="Google Shape;224;p76"/>
          <p:cNvSpPr txBox="1">
            <a:spLocks noGrp="1"/>
          </p:cNvSpPr>
          <p:nvPr>
            <p:ph type="body" idx="1"/>
          </p:nvPr>
        </p:nvSpPr>
        <p:spPr>
          <a:xfrm>
            <a:off x="558800" y="2141538"/>
            <a:ext cx="4978400" cy="1135062"/>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33333"/>
              </a:buClr>
              <a:buSzPts val="4400"/>
              <a:buNone/>
              <a:defRPr sz="4400" b="1" cap="none">
                <a:solidFill>
                  <a:srgbClr val="333333"/>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76"/>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200"/>
              <a:buNone/>
              <a:defRPr sz="2200">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6" name="Google Shape;226;p7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27"/>
        <p:cNvGrpSpPr/>
        <p:nvPr/>
      </p:nvGrpSpPr>
      <p:grpSpPr>
        <a:xfrm>
          <a:off x="0" y="0"/>
          <a:ext cx="0" cy="0"/>
          <a:chOff x="0" y="0"/>
          <a:chExt cx="0" cy="0"/>
        </a:xfrm>
      </p:grpSpPr>
      <p:sp>
        <p:nvSpPr>
          <p:cNvPr id="228" name="Google Shape;228;p77"/>
          <p:cNvSpPr>
            <a:spLocks noGrp="1"/>
          </p:cNvSpPr>
          <p:nvPr>
            <p:ph type="pic" idx="2"/>
          </p:nvPr>
        </p:nvSpPr>
        <p:spPr>
          <a:xfrm>
            <a:off x="0" y="0"/>
            <a:ext cx="6096001"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9" name="Google Shape;229;p77"/>
          <p:cNvSpPr txBox="1">
            <a:spLocks noGrp="1"/>
          </p:cNvSpPr>
          <p:nvPr>
            <p:ph type="body" idx="1"/>
          </p:nvPr>
        </p:nvSpPr>
        <p:spPr>
          <a:xfrm>
            <a:off x="6096001" y="0"/>
            <a:ext cx="6096000" cy="6858000"/>
          </a:xfrm>
          <a:prstGeom prst="rect">
            <a:avLst/>
          </a:prstGeom>
          <a:solidFill>
            <a:srgbClr val="48595D"/>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77"/>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77"/>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2" name="Google Shape;232;p7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233"/>
        <p:cNvGrpSpPr/>
        <p:nvPr/>
      </p:nvGrpSpPr>
      <p:grpSpPr>
        <a:xfrm>
          <a:off x="0" y="0"/>
          <a:ext cx="0" cy="0"/>
          <a:chOff x="0" y="0"/>
          <a:chExt cx="0" cy="0"/>
        </a:xfrm>
      </p:grpSpPr>
      <p:sp>
        <p:nvSpPr>
          <p:cNvPr id="234" name="Google Shape;234;p78"/>
          <p:cNvSpPr>
            <a:spLocks noGrp="1"/>
          </p:cNvSpPr>
          <p:nvPr>
            <p:ph type="pic" idx="2"/>
          </p:nvPr>
        </p:nvSpPr>
        <p:spPr>
          <a:xfrm>
            <a:off x="0" y="0"/>
            <a:ext cx="6096001"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5" name="Google Shape;235;p78"/>
          <p:cNvSpPr txBox="1">
            <a:spLocks noGrp="1"/>
          </p:cNvSpPr>
          <p:nvPr>
            <p:ph type="body" idx="1"/>
          </p:nvPr>
        </p:nvSpPr>
        <p:spPr>
          <a:xfrm>
            <a:off x="6096001" y="0"/>
            <a:ext cx="6096000" cy="6858000"/>
          </a:xfrm>
          <a:prstGeom prst="rect">
            <a:avLst/>
          </a:prstGeom>
          <a:solidFill>
            <a:srgbClr val="00B4E6"/>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78"/>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78"/>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8" name="Google Shape;238;p7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9"/>
        <p:cNvGrpSpPr/>
        <p:nvPr/>
      </p:nvGrpSpPr>
      <p:grpSpPr>
        <a:xfrm>
          <a:off x="0" y="0"/>
          <a:ext cx="0" cy="0"/>
          <a:chOff x="0" y="0"/>
          <a:chExt cx="0" cy="0"/>
        </a:xfrm>
      </p:grpSpPr>
      <p:sp>
        <p:nvSpPr>
          <p:cNvPr id="240" name="Google Shape;240;p79"/>
          <p:cNvSpPr/>
          <p:nvPr/>
        </p:nvSpPr>
        <p:spPr>
          <a:xfrm>
            <a:off x="0" y="1540042"/>
            <a:ext cx="12192000" cy="5317958"/>
          </a:xfrm>
          <a:custGeom>
            <a:avLst/>
            <a:gdLst/>
            <a:ahLst/>
            <a:cxnLst/>
            <a:rect l="l" t="t" r="r" b="b"/>
            <a:pathLst>
              <a:path w="12192000" h="5317958" extrusionOk="0">
                <a:moveTo>
                  <a:pt x="0" y="0"/>
                </a:moveTo>
                <a:lnTo>
                  <a:pt x="12192000" y="0"/>
                </a:lnTo>
                <a:lnTo>
                  <a:pt x="12192000" y="5317958"/>
                </a:lnTo>
                <a:lnTo>
                  <a:pt x="4539049" y="5317958"/>
                </a:lnTo>
                <a:lnTo>
                  <a:pt x="0" y="5317958"/>
                </a:lnTo>
                <a:lnTo>
                  <a:pt x="0" y="4733071"/>
                </a:lnTo>
                <a:close/>
              </a:path>
            </a:pathLst>
          </a:cu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1" name="Google Shape;241;p79"/>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79"/>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7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44"/>
        <p:cNvGrpSpPr/>
        <p:nvPr/>
      </p:nvGrpSpPr>
      <p:grpSpPr>
        <a:xfrm>
          <a:off x="0" y="0"/>
          <a:ext cx="0" cy="0"/>
          <a:chOff x="0" y="0"/>
          <a:chExt cx="0" cy="0"/>
        </a:xfrm>
      </p:grpSpPr>
      <p:sp>
        <p:nvSpPr>
          <p:cNvPr id="245" name="Google Shape;245;p80"/>
          <p:cNvSpPr/>
          <p:nvPr/>
        </p:nvSpPr>
        <p:spPr>
          <a:xfrm>
            <a:off x="0" y="0"/>
            <a:ext cx="12192000" cy="6858000"/>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 name="Google Shape;246;p80"/>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80"/>
          <p:cNvSpPr txBox="1">
            <a:spLocks noGrp="1"/>
          </p:cNvSpPr>
          <p:nvPr>
            <p:ph type="title"/>
          </p:nvPr>
        </p:nvSpPr>
        <p:spPr>
          <a:xfrm>
            <a:off x="0" y="1"/>
            <a:ext cx="12192000" cy="939799"/>
          </a:xfrm>
          <a:prstGeom prst="rect">
            <a:avLst/>
          </a:prstGeom>
          <a:noFill/>
          <a:ln>
            <a:noFill/>
          </a:ln>
        </p:spPr>
        <p:txBody>
          <a:bodyPr spcFirstLastPara="1" wrap="square" lIns="91425" tIns="274300" rIns="91425" bIns="91425" anchor="t" anchorCtr="0">
            <a:normAutofit/>
          </a:bodyPr>
          <a:lstStyle>
            <a:lvl1pPr lvl="0" algn="l">
              <a:lnSpc>
                <a:spcPct val="90000"/>
              </a:lnSpc>
              <a:spcBef>
                <a:spcPts val="0"/>
              </a:spcBef>
              <a:spcAft>
                <a:spcPts val="0"/>
              </a:spcAft>
              <a:buClr>
                <a:srgbClr val="01B4E7"/>
              </a:buClr>
              <a:buSzPts val="4400"/>
              <a:buFont typeface="Arial"/>
              <a:buNone/>
              <a:defRPr sz="4400" cap="none">
                <a:solidFill>
                  <a:srgbClr val="01B4E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80"/>
          <p:cNvSpPr txBox="1">
            <a:spLocks noGrp="1"/>
          </p:cNvSpPr>
          <p:nvPr>
            <p:ph type="subTitle" idx="2"/>
          </p:nvPr>
        </p:nvSpPr>
        <p:spPr>
          <a:xfrm>
            <a:off x="380999" y="1012898"/>
            <a:ext cx="11365894" cy="600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9" name="Google Shape;249;p8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0"/>
        <p:cNvGrpSpPr/>
        <p:nvPr/>
      </p:nvGrpSpPr>
      <p:grpSpPr>
        <a:xfrm>
          <a:off x="0" y="0"/>
          <a:ext cx="0" cy="0"/>
          <a:chOff x="0" y="0"/>
          <a:chExt cx="0" cy="0"/>
        </a:xfrm>
      </p:grpSpPr>
      <p:sp>
        <p:nvSpPr>
          <p:cNvPr id="251" name="Google Shape;251;p81"/>
          <p:cNvSpPr>
            <a:spLocks noGrp="1"/>
          </p:cNvSpPr>
          <p:nvPr>
            <p:ph type="pic" idx="2"/>
          </p:nvPr>
        </p:nvSpPr>
        <p:spPr>
          <a:xfrm>
            <a:off x="1" y="1"/>
            <a:ext cx="12192000" cy="240333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2" name="Google Shape;252;p81"/>
          <p:cNvSpPr/>
          <p:nvPr/>
        </p:nvSpPr>
        <p:spPr>
          <a:xfrm>
            <a:off x="0" y="2403335"/>
            <a:ext cx="12192000" cy="4454664"/>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 name="Google Shape;253;p81"/>
          <p:cNvSpPr txBox="1">
            <a:spLocks noGrp="1"/>
          </p:cNvSpPr>
          <p:nvPr>
            <p:ph type="body" idx="1"/>
          </p:nvPr>
        </p:nvSpPr>
        <p:spPr>
          <a:xfrm>
            <a:off x="380999" y="2667653"/>
            <a:ext cx="11506199" cy="37736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81"/>
          <p:cNvSpPr txBox="1">
            <a:spLocks noGrp="1"/>
          </p:cNvSpPr>
          <p:nvPr>
            <p:ph type="body" idx="3"/>
          </p:nvPr>
        </p:nvSpPr>
        <p:spPr>
          <a:xfrm>
            <a:off x="0" y="0"/>
            <a:ext cx="12192000" cy="2419070"/>
          </a:xfrm>
          <a:prstGeom prst="rect">
            <a:avLst/>
          </a:prstGeom>
          <a:solidFill>
            <a:srgbClr val="48595D">
              <a:alpha val="69803"/>
            </a:srgbClr>
          </a:solidFill>
          <a:ln>
            <a:noFill/>
          </a:ln>
        </p:spPr>
        <p:txBody>
          <a:bodyPr spcFirstLastPara="1" wrap="square" lIns="822950" tIns="4572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8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56"/>
        <p:cNvGrpSpPr/>
        <p:nvPr/>
      </p:nvGrpSpPr>
      <p:grpSpPr>
        <a:xfrm>
          <a:off x="0" y="0"/>
          <a:ext cx="0" cy="0"/>
          <a:chOff x="0" y="0"/>
          <a:chExt cx="0" cy="0"/>
        </a:xfrm>
      </p:grpSpPr>
      <p:sp>
        <p:nvSpPr>
          <p:cNvPr id="257" name="Google Shape;257;p8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8" name="Google Shape;258;p82"/>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82"/>
          <p:cNvSpPr txBox="1">
            <a:spLocks noGrp="1"/>
          </p:cNvSpPr>
          <p:nvPr>
            <p:ph type="body" idx="3"/>
          </p:nvPr>
        </p:nvSpPr>
        <p:spPr>
          <a:xfrm>
            <a:off x="719138" y="1358900"/>
            <a:ext cx="3860800" cy="2434167"/>
          </a:xfrm>
          <a:prstGeom prst="rect">
            <a:avLst/>
          </a:pr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82"/>
          <p:cNvSpPr txBox="1">
            <a:spLocks noGrp="1"/>
          </p:cNvSpPr>
          <p:nvPr>
            <p:ph type="body" idx="4"/>
          </p:nvPr>
        </p:nvSpPr>
        <p:spPr>
          <a:xfrm>
            <a:off x="719138" y="3793068"/>
            <a:ext cx="3860800" cy="651932"/>
          </a:xfrm>
          <a:prstGeom prst="rect">
            <a:avLst/>
          </a:prstGeom>
          <a:noFill/>
          <a:ln w="50800" cap="flat" cmpd="sng">
            <a:solidFill>
              <a:schemeClr val="lt1"/>
            </a:solidFill>
            <a:prstDash val="solid"/>
            <a:round/>
            <a:headEnd type="none" w="sm" len="sm"/>
            <a:tailEnd type="none" w="sm" len="sm"/>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8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62"/>
        <p:cNvGrpSpPr/>
        <p:nvPr/>
      </p:nvGrpSpPr>
      <p:grpSpPr>
        <a:xfrm>
          <a:off x="0" y="0"/>
          <a:ext cx="0" cy="0"/>
          <a:chOff x="0" y="0"/>
          <a:chExt cx="0" cy="0"/>
        </a:xfrm>
      </p:grpSpPr>
      <p:sp>
        <p:nvSpPr>
          <p:cNvPr id="263" name="Google Shape;263;p8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4" name="Google Shape;264;p83"/>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83"/>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6" name="Google Shape;266;p83"/>
          <p:cNvSpPr txBox="1">
            <a:spLocks noGrp="1"/>
          </p:cNvSpPr>
          <p:nvPr>
            <p:ph type="body" idx="4"/>
          </p:nvPr>
        </p:nvSpPr>
        <p:spPr>
          <a:xfrm>
            <a:off x="296332" y="2141538"/>
            <a:ext cx="5906347"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8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
        <p:nvSpPr>
          <p:cNvPr id="164" name="Google Shape;164;p47"/>
          <p:cNvSpPr/>
          <p:nvPr/>
        </p:nvSpPr>
        <p:spPr>
          <a:xfrm>
            <a:off x="0" y="0"/>
            <a:ext cx="1219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5" name="Google Shape;165;p4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81699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66"/>
        <p:cNvGrpSpPr/>
        <p:nvPr/>
      </p:nvGrpSpPr>
      <p:grpSpPr>
        <a:xfrm>
          <a:off x="0" y="0"/>
          <a:ext cx="0" cy="0"/>
          <a:chOff x="0" y="0"/>
          <a:chExt cx="0" cy="0"/>
        </a:xfrm>
      </p:grpSpPr>
      <p:sp>
        <p:nvSpPr>
          <p:cNvPr id="67" name="Google Shape;67;p53"/>
          <p:cNvSpPr txBox="1">
            <a:spLocks noGrp="1"/>
          </p:cNvSpPr>
          <p:nvPr>
            <p:ph type="body" idx="1"/>
          </p:nvPr>
        </p:nvSpPr>
        <p:spPr>
          <a:xfrm>
            <a:off x="4485503" y="0"/>
            <a:ext cx="6957559" cy="685799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48595D"/>
              </a:buClr>
              <a:buSzPts val="2000"/>
              <a:buNone/>
              <a:defRPr sz="2000">
                <a:solidFill>
                  <a:srgbClr val="48595D"/>
                </a:solidFill>
              </a:defRPr>
            </a:lvl1pPr>
            <a:lvl2pPr marL="914400" lvl="1" indent="-355600" algn="l">
              <a:lnSpc>
                <a:spcPct val="90000"/>
              </a:lnSpc>
              <a:spcBef>
                <a:spcPts val="500"/>
              </a:spcBef>
              <a:spcAft>
                <a:spcPts val="0"/>
              </a:spcAft>
              <a:buClr>
                <a:srgbClr val="48595D"/>
              </a:buClr>
              <a:buSzPts val="2000"/>
              <a:buChar char="•"/>
              <a:defRPr sz="2000">
                <a:solidFill>
                  <a:srgbClr val="48595D"/>
                </a:solidFill>
              </a:defRPr>
            </a:lvl2pPr>
            <a:lvl3pPr marL="1371600" lvl="2" indent="-342900" algn="l">
              <a:lnSpc>
                <a:spcPct val="90000"/>
              </a:lnSpc>
              <a:spcBef>
                <a:spcPts val="500"/>
              </a:spcBef>
              <a:spcAft>
                <a:spcPts val="0"/>
              </a:spcAft>
              <a:buClr>
                <a:srgbClr val="48595D"/>
              </a:buClr>
              <a:buSzPts val="1800"/>
              <a:buChar char="•"/>
              <a:defRPr sz="1800">
                <a:solidFill>
                  <a:srgbClr val="48595D"/>
                </a:solidFill>
              </a:defRPr>
            </a:lvl3pPr>
            <a:lvl4pPr marL="1828800" lvl="3" indent="-330200" algn="l">
              <a:lnSpc>
                <a:spcPct val="90000"/>
              </a:lnSpc>
              <a:spcBef>
                <a:spcPts val="500"/>
              </a:spcBef>
              <a:spcAft>
                <a:spcPts val="0"/>
              </a:spcAft>
              <a:buClr>
                <a:srgbClr val="48595D"/>
              </a:buClr>
              <a:buSzPts val="1600"/>
              <a:buChar char="•"/>
              <a:defRPr sz="1600">
                <a:solidFill>
                  <a:srgbClr val="48595D"/>
                </a:solidFill>
              </a:defRPr>
            </a:lvl4pPr>
            <a:lvl5pPr marL="2286000" lvl="4" indent="-330200" algn="l">
              <a:lnSpc>
                <a:spcPct val="90000"/>
              </a:lnSpc>
              <a:spcBef>
                <a:spcPts val="500"/>
              </a:spcBef>
              <a:spcAft>
                <a:spcPts val="0"/>
              </a:spcAft>
              <a:buClr>
                <a:srgbClr val="48595D"/>
              </a:buClr>
              <a:buSzPts val="1600"/>
              <a:buChar char="•"/>
              <a:defRPr sz="16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3"/>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69"/>
        <p:cNvGrpSpPr/>
        <p:nvPr/>
      </p:nvGrpSpPr>
      <p:grpSpPr>
        <a:xfrm>
          <a:off x="0" y="0"/>
          <a:ext cx="0" cy="0"/>
          <a:chOff x="0" y="0"/>
          <a:chExt cx="0" cy="0"/>
        </a:xfrm>
      </p:grpSpPr>
      <p:sp>
        <p:nvSpPr>
          <p:cNvPr id="70" name="Google Shape;70;p54"/>
          <p:cNvSpPr txBox="1">
            <a:spLocks noGrp="1"/>
          </p:cNvSpPr>
          <p:nvPr>
            <p:ph type="body" idx="1"/>
          </p:nvPr>
        </p:nvSpPr>
        <p:spPr>
          <a:xfrm>
            <a:off x="3136392" y="679622"/>
            <a:ext cx="4517136" cy="495505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48595D"/>
              </a:buClr>
              <a:buSzPts val="1200"/>
              <a:buNone/>
              <a:defRPr sz="1200">
                <a:solidFill>
                  <a:srgbClr val="48595D"/>
                </a:solidFill>
              </a:defRPr>
            </a:lvl1pPr>
            <a:lvl2pPr marL="914400" lvl="1" indent="-304800" algn="l">
              <a:lnSpc>
                <a:spcPct val="90000"/>
              </a:lnSpc>
              <a:spcBef>
                <a:spcPts val="500"/>
              </a:spcBef>
              <a:spcAft>
                <a:spcPts val="0"/>
              </a:spcAft>
              <a:buClr>
                <a:srgbClr val="48595D"/>
              </a:buClr>
              <a:buSzPts val="1200"/>
              <a:buChar char="•"/>
              <a:defRPr sz="1200">
                <a:solidFill>
                  <a:srgbClr val="48595D"/>
                </a:solidFill>
              </a:defRPr>
            </a:lvl2pPr>
            <a:lvl3pPr marL="1371600" lvl="2" indent="-304800" algn="l">
              <a:lnSpc>
                <a:spcPct val="90000"/>
              </a:lnSpc>
              <a:spcBef>
                <a:spcPts val="500"/>
              </a:spcBef>
              <a:spcAft>
                <a:spcPts val="0"/>
              </a:spcAft>
              <a:buClr>
                <a:srgbClr val="48595D"/>
              </a:buClr>
              <a:buSzPts val="1200"/>
              <a:buChar char="•"/>
              <a:defRPr sz="1200">
                <a:solidFill>
                  <a:srgbClr val="48595D"/>
                </a:solidFill>
              </a:defRPr>
            </a:lvl3pPr>
            <a:lvl4pPr marL="1828800" lvl="3" indent="-304800" algn="l">
              <a:lnSpc>
                <a:spcPct val="90000"/>
              </a:lnSpc>
              <a:spcBef>
                <a:spcPts val="500"/>
              </a:spcBef>
              <a:spcAft>
                <a:spcPts val="0"/>
              </a:spcAft>
              <a:buClr>
                <a:srgbClr val="48595D"/>
              </a:buClr>
              <a:buSzPts val="1200"/>
              <a:buChar char="•"/>
              <a:defRPr sz="1200">
                <a:solidFill>
                  <a:srgbClr val="48595D"/>
                </a:solidFill>
              </a:defRPr>
            </a:lvl4pPr>
            <a:lvl5pPr marL="2286000" lvl="4" indent="-304800" algn="l">
              <a:lnSpc>
                <a:spcPct val="90000"/>
              </a:lnSpc>
              <a:spcBef>
                <a:spcPts val="500"/>
              </a:spcBef>
              <a:spcAft>
                <a:spcPts val="0"/>
              </a:spcAft>
              <a:buClr>
                <a:srgbClr val="48595D"/>
              </a:buClr>
              <a:buSzPts val="1200"/>
              <a:buChar char="•"/>
              <a:defRPr sz="12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4"/>
          <p:cNvSpPr txBox="1">
            <a:spLocks noGrp="1"/>
          </p:cNvSpPr>
          <p:nvPr>
            <p:ph type="title"/>
          </p:nvPr>
        </p:nvSpPr>
        <p:spPr>
          <a:xfrm>
            <a:off x="466344" y="0"/>
            <a:ext cx="2377440"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4"/>
          <p:cNvSpPr>
            <a:spLocks noGrp="1"/>
          </p:cNvSpPr>
          <p:nvPr>
            <p:ph type="pic" idx="2"/>
          </p:nvPr>
        </p:nvSpPr>
        <p:spPr>
          <a:xfrm>
            <a:off x="7794889" y="1"/>
            <a:ext cx="4141737" cy="685799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3"/>
        <p:cNvGrpSpPr/>
        <p:nvPr/>
      </p:nvGrpSpPr>
      <p:grpSpPr>
        <a:xfrm>
          <a:off x="0" y="0"/>
          <a:ext cx="0" cy="0"/>
          <a:chOff x="0" y="0"/>
          <a:chExt cx="0" cy="0"/>
        </a:xfrm>
      </p:grpSpPr>
      <p:sp>
        <p:nvSpPr>
          <p:cNvPr id="74" name="Google Shape;74;p55"/>
          <p:cNvSpPr>
            <a:spLocks noGrp="1"/>
          </p:cNvSpPr>
          <p:nvPr>
            <p:ph type="pic" idx="2"/>
          </p:nvPr>
        </p:nvSpPr>
        <p:spPr>
          <a:xfrm>
            <a:off x="0" y="0"/>
            <a:ext cx="12192000" cy="50437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55"/>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76" name="Google Shape;76;p55"/>
          <p:cNvSpPr/>
          <p:nvPr/>
        </p:nvSpPr>
        <p:spPr>
          <a:xfrm>
            <a:off x="0" y="5043714"/>
            <a:ext cx="12192000" cy="1814286"/>
          </a:xfrm>
          <a:prstGeom prst="rect">
            <a:avLst/>
          </a:prstGeom>
          <a:solidFill>
            <a:srgbClr val="06B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 name="Google Shape;77;p55"/>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5458F"/>
              </a:buClr>
              <a:buSzPts val="4400"/>
              <a:buNone/>
              <a:defRPr sz="4400" b="1" cap="none">
                <a:solidFill>
                  <a:srgbClr val="15458F"/>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rgbClr val="3E3E3E"/>
              </a:buClr>
              <a:buSzPts val="1800"/>
              <a:buChar char="•"/>
              <a:defRPr sz="1800"/>
            </a:lvl3pPr>
            <a:lvl4pPr marL="1828800" lvl="3" indent="-330200" algn="l">
              <a:lnSpc>
                <a:spcPct val="90000"/>
              </a:lnSpc>
              <a:spcBef>
                <a:spcPts val="500"/>
              </a:spcBef>
              <a:spcAft>
                <a:spcPts val="0"/>
              </a:spcAft>
              <a:buClr>
                <a:srgbClr val="3E3E3E"/>
              </a:buClr>
              <a:buSzPts val="1600"/>
              <a:buChar char="•"/>
              <a:defRPr sz="1600"/>
            </a:lvl4pPr>
            <a:lvl5pPr marL="2286000" lvl="4" indent="-330200" algn="l">
              <a:lnSpc>
                <a:spcPct val="90000"/>
              </a:lnSpc>
              <a:spcBef>
                <a:spcPts val="500"/>
              </a:spcBef>
              <a:spcAft>
                <a:spcPts val="0"/>
              </a:spcAft>
              <a:buClr>
                <a:srgbClr val="3E3E3E"/>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5"/>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800"/>
              <a:buNone/>
              <a:defRPr sz="2800" b="1">
                <a:solidFill>
                  <a:schemeClr val="lt1"/>
                </a:solidFil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800"/>
              <a:buNone/>
              <a:defRPr sz="18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5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p55"/>
          <p:cNvPicPr preferRelativeResize="0"/>
          <p:nvPr/>
        </p:nvPicPr>
        <p:blipFill rotWithShape="1">
          <a:blip r:embed="rId2">
            <a:alphaModFix/>
          </a:blip>
          <a:srcRect/>
          <a:stretch/>
        </p:blipFill>
        <p:spPr>
          <a:xfrm>
            <a:off x="10060999" y="5878557"/>
            <a:ext cx="1872085" cy="70313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81"/>
        <p:cNvGrpSpPr/>
        <p:nvPr/>
      </p:nvGrpSpPr>
      <p:grpSpPr>
        <a:xfrm>
          <a:off x="0" y="0"/>
          <a:ext cx="0" cy="0"/>
          <a:chOff x="0" y="0"/>
          <a:chExt cx="0" cy="0"/>
        </a:xfrm>
      </p:grpSpPr>
      <p:sp>
        <p:nvSpPr>
          <p:cNvPr id="82" name="Google Shape;82;p56"/>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56"/>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6"/>
          <p:cNvSpPr txBox="1">
            <a:spLocks noGrp="1"/>
          </p:cNvSpPr>
          <p:nvPr>
            <p:ph type="body" idx="1"/>
          </p:nvPr>
        </p:nvSpPr>
        <p:spPr>
          <a:xfrm>
            <a:off x="380999" y="2436811"/>
            <a:ext cx="11506199" cy="383698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6"/>
          <p:cNvSpPr txBox="1">
            <a:spLocks noGrp="1"/>
          </p:cNvSpPr>
          <p:nvPr>
            <p:ph type="subTitle" idx="2"/>
          </p:nvPr>
        </p:nvSpPr>
        <p:spPr>
          <a:xfrm>
            <a:off x="380999" y="1796132"/>
            <a:ext cx="11506199" cy="6152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400"/>
              <a:buNone/>
              <a:defRPr sz="2400" b="1" cap="none">
                <a:solidFill>
                  <a:srgbClr val="333333"/>
                </a:solidFill>
                <a:latin typeface="Arial"/>
                <a:ea typeface="Arial"/>
                <a:cs typeface="Arial"/>
                <a:sym typeface="Aria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800"/>
              <a:buNone/>
              <a:defRPr sz="18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6" name="Google Shape;86;p5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16468F"/>
        </a:solidFill>
        <a:effectLst/>
      </p:bgPr>
    </p:bg>
    <p:spTree>
      <p:nvGrpSpPr>
        <p:cNvPr id="1" name="Shape 87"/>
        <p:cNvGrpSpPr/>
        <p:nvPr/>
      </p:nvGrpSpPr>
      <p:grpSpPr>
        <a:xfrm>
          <a:off x="0" y="0"/>
          <a:ext cx="0" cy="0"/>
          <a:chOff x="0" y="0"/>
          <a:chExt cx="0" cy="0"/>
        </a:xfrm>
      </p:grpSpPr>
      <p:sp>
        <p:nvSpPr>
          <p:cNvPr id="88" name="Google Shape;88;p57"/>
          <p:cNvSpPr txBox="1">
            <a:spLocks noGrp="1"/>
          </p:cNvSpPr>
          <p:nvPr>
            <p:ph type="sldNum" idx="12"/>
          </p:nvPr>
        </p:nvSpPr>
        <p:spPr>
          <a:xfrm>
            <a:off x="11650133" y="635635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57"/>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7"/>
          <p:cNvSpPr txBox="1"/>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1"/>
        <p:cNvGrpSpPr/>
        <p:nvPr/>
      </p:nvGrpSpPr>
      <p:grpSpPr>
        <a:xfrm>
          <a:off x="0" y="0"/>
          <a:ext cx="0" cy="0"/>
          <a:chOff x="0" y="0"/>
          <a:chExt cx="0" cy="0"/>
        </a:xfrm>
      </p:grpSpPr>
      <p:sp>
        <p:nvSpPr>
          <p:cNvPr id="92" name="Google Shape;92;p58"/>
          <p:cNvSpPr/>
          <p:nvPr/>
        </p:nvSpPr>
        <p:spPr>
          <a:xfrm>
            <a:off x="609600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 name="Google Shape;93;p58"/>
          <p:cNvSpPr>
            <a:spLocks noGrp="1"/>
          </p:cNvSpPr>
          <p:nvPr>
            <p:ph type="pic" idx="2"/>
          </p:nvPr>
        </p:nvSpPr>
        <p:spPr>
          <a:xfrm>
            <a:off x="6519863" y="398463"/>
            <a:ext cx="5265737" cy="60198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R="0" lvl="1"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R="0" lvl="2"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R="0" lvl="3"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R="0" lvl="4"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4" name="Google Shape;94;p58"/>
          <p:cNvSpPr txBox="1">
            <a:spLocks noGrp="1"/>
          </p:cNvSpPr>
          <p:nvPr>
            <p:ph type="body" idx="1"/>
          </p:nvPr>
        </p:nvSpPr>
        <p:spPr>
          <a:xfrm>
            <a:off x="558800" y="2141538"/>
            <a:ext cx="4978400" cy="1135062"/>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33333"/>
              </a:buClr>
              <a:buSzPts val="4400"/>
              <a:buNone/>
              <a:defRPr sz="4400" b="1" cap="none">
                <a:solidFill>
                  <a:srgbClr val="333333"/>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rgbClr val="3E3E3E"/>
              </a:buClr>
              <a:buSzPts val="1800"/>
              <a:buChar char="•"/>
              <a:defRPr sz="1800"/>
            </a:lvl3pPr>
            <a:lvl4pPr marL="1828800" lvl="3" indent="-330200" algn="l">
              <a:lnSpc>
                <a:spcPct val="90000"/>
              </a:lnSpc>
              <a:spcBef>
                <a:spcPts val="500"/>
              </a:spcBef>
              <a:spcAft>
                <a:spcPts val="0"/>
              </a:spcAft>
              <a:buClr>
                <a:srgbClr val="3E3E3E"/>
              </a:buClr>
              <a:buSzPts val="1600"/>
              <a:buChar char="•"/>
              <a:defRPr sz="1600"/>
            </a:lvl4pPr>
            <a:lvl5pPr marL="2286000" lvl="4" indent="-330200" algn="l">
              <a:lnSpc>
                <a:spcPct val="90000"/>
              </a:lnSpc>
              <a:spcBef>
                <a:spcPts val="500"/>
              </a:spcBef>
              <a:spcAft>
                <a:spcPts val="0"/>
              </a:spcAft>
              <a:buClr>
                <a:srgbClr val="3E3E3E"/>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58"/>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200"/>
              <a:buNone/>
              <a:defRPr sz="2200">
                <a:solidFill>
                  <a:srgbClr val="333333"/>
                </a:solidFill>
                <a:latin typeface="Arial"/>
                <a:ea typeface="Arial"/>
                <a:cs typeface="Arial"/>
                <a:sym typeface="Aria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800"/>
              <a:buNone/>
              <a:defRPr sz="18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5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E3E3E"/>
              </a:buClr>
              <a:buSzPts val="2800"/>
              <a:buFont typeface="Arial"/>
              <a:buChar char="•"/>
              <a:defRPr sz="2800" b="0" i="0" u="none" strike="noStrike" cap="none">
                <a:solidFill>
                  <a:srgbClr val="3E3E3E"/>
                </a:solidFill>
                <a:latin typeface="Arial"/>
                <a:ea typeface="Arial"/>
                <a:cs typeface="Arial"/>
                <a:sym typeface="Arial"/>
              </a:defRPr>
            </a:lvl1pPr>
            <a:lvl2pPr marL="914400" marR="0" lvl="1" indent="-381000" algn="l" rtl="0">
              <a:lnSpc>
                <a:spcPct val="90000"/>
              </a:lnSpc>
              <a:spcBef>
                <a:spcPts val="500"/>
              </a:spcBef>
              <a:spcAft>
                <a:spcPts val="0"/>
              </a:spcAft>
              <a:buClr>
                <a:srgbClr val="3E3E3E"/>
              </a:buClr>
              <a:buSzPts val="2400"/>
              <a:buFont typeface="Arial"/>
              <a:buChar char="•"/>
              <a:defRPr sz="2400" b="0" i="0" u="none" strike="noStrike" cap="none">
                <a:solidFill>
                  <a:srgbClr val="3E3E3E"/>
                </a:solidFill>
                <a:latin typeface="Arial"/>
                <a:ea typeface="Arial"/>
                <a:cs typeface="Arial"/>
                <a:sym typeface="Arial"/>
              </a:defRPr>
            </a:lvl2pPr>
            <a:lvl3pPr marL="1371600" marR="0" lvl="2" indent="-355600" algn="l" rtl="0">
              <a:lnSpc>
                <a:spcPct val="90000"/>
              </a:lnSpc>
              <a:spcBef>
                <a:spcPts val="500"/>
              </a:spcBef>
              <a:spcAft>
                <a:spcPts val="0"/>
              </a:spcAft>
              <a:buClr>
                <a:srgbClr val="3E3E3E"/>
              </a:buClr>
              <a:buSzPts val="2000"/>
              <a:buFont typeface="Arial"/>
              <a:buChar char="•"/>
              <a:defRPr sz="2000" b="0" i="0" u="none" strike="noStrike" cap="none">
                <a:solidFill>
                  <a:srgbClr val="3E3E3E"/>
                </a:solidFill>
                <a:latin typeface="Arial"/>
                <a:ea typeface="Arial"/>
                <a:cs typeface="Arial"/>
                <a:sym typeface="Arial"/>
              </a:defRPr>
            </a:lvl3pPr>
            <a:lvl4pPr marL="1828800" marR="0" lvl="3" indent="-342900"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4pPr>
            <a:lvl5pPr marL="2286000" marR="0" lvl="4" indent="-342900" algn="l" rtl="0">
              <a:lnSpc>
                <a:spcPct val="90000"/>
              </a:lnSpc>
              <a:spcBef>
                <a:spcPts val="500"/>
              </a:spcBef>
              <a:spcAft>
                <a:spcPts val="0"/>
              </a:spcAft>
              <a:buClr>
                <a:srgbClr val="3E3E3E"/>
              </a:buClr>
              <a:buSzPts val="1800"/>
              <a:buFont typeface="Arial"/>
              <a:buChar char="•"/>
              <a:defRPr sz="1800" b="0" i="0" u="none" strike="noStrike" cap="none">
                <a:solidFill>
                  <a:srgbClr val="3E3E3E"/>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E3E3E"/>
              </a:buClr>
              <a:buSzPts val="4400"/>
              <a:buFont typeface="Arial"/>
              <a:buNone/>
              <a:defRPr sz="4400" b="1" i="0" u="none" strike="noStrike" cap="none">
                <a:solidFill>
                  <a:srgbClr val="3E3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91B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91B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91B3"/>
                </a:solidFill>
                <a:latin typeface="Arial"/>
                <a:ea typeface="Arial"/>
                <a:cs typeface="Arial"/>
                <a:sym typeface="Arial"/>
              </a:defRPr>
            </a:lvl1pPr>
            <a:lvl2pPr marL="0" marR="0" lvl="1" indent="0" algn="r" rtl="0">
              <a:spcBef>
                <a:spcPts val="0"/>
              </a:spcBef>
              <a:buNone/>
              <a:defRPr sz="1200" b="0" i="0" u="none" strike="noStrike" cap="none">
                <a:solidFill>
                  <a:srgbClr val="8991B3"/>
                </a:solidFill>
                <a:latin typeface="Arial"/>
                <a:ea typeface="Arial"/>
                <a:cs typeface="Arial"/>
                <a:sym typeface="Arial"/>
              </a:defRPr>
            </a:lvl2pPr>
            <a:lvl3pPr marL="0" marR="0" lvl="2" indent="0" algn="r" rtl="0">
              <a:spcBef>
                <a:spcPts val="0"/>
              </a:spcBef>
              <a:buNone/>
              <a:defRPr sz="1200" b="0" i="0" u="none" strike="noStrike" cap="none">
                <a:solidFill>
                  <a:srgbClr val="8991B3"/>
                </a:solidFill>
                <a:latin typeface="Arial"/>
                <a:ea typeface="Arial"/>
                <a:cs typeface="Arial"/>
                <a:sym typeface="Arial"/>
              </a:defRPr>
            </a:lvl3pPr>
            <a:lvl4pPr marL="0" marR="0" lvl="3" indent="0" algn="r" rtl="0">
              <a:spcBef>
                <a:spcPts val="0"/>
              </a:spcBef>
              <a:buNone/>
              <a:defRPr sz="1200" b="0" i="0" u="none" strike="noStrike" cap="none">
                <a:solidFill>
                  <a:srgbClr val="8991B3"/>
                </a:solidFill>
                <a:latin typeface="Arial"/>
                <a:ea typeface="Arial"/>
                <a:cs typeface="Arial"/>
                <a:sym typeface="Arial"/>
              </a:defRPr>
            </a:lvl4pPr>
            <a:lvl5pPr marL="0" marR="0" lvl="4" indent="0" algn="r" rtl="0">
              <a:spcBef>
                <a:spcPts val="0"/>
              </a:spcBef>
              <a:buNone/>
              <a:defRPr sz="1200" b="0" i="0" u="none" strike="noStrike" cap="none">
                <a:solidFill>
                  <a:srgbClr val="8991B3"/>
                </a:solidFill>
                <a:latin typeface="Arial"/>
                <a:ea typeface="Arial"/>
                <a:cs typeface="Arial"/>
                <a:sym typeface="Arial"/>
              </a:defRPr>
            </a:lvl5pPr>
            <a:lvl6pPr marL="0" marR="0" lvl="5" indent="0" algn="r" rtl="0">
              <a:spcBef>
                <a:spcPts val="0"/>
              </a:spcBef>
              <a:buNone/>
              <a:defRPr sz="1200" b="0" i="0" u="none" strike="noStrike" cap="none">
                <a:solidFill>
                  <a:srgbClr val="8991B3"/>
                </a:solidFill>
                <a:latin typeface="Arial"/>
                <a:ea typeface="Arial"/>
                <a:cs typeface="Arial"/>
                <a:sym typeface="Arial"/>
              </a:defRPr>
            </a:lvl6pPr>
            <a:lvl7pPr marL="0" marR="0" lvl="6" indent="0" algn="r" rtl="0">
              <a:spcBef>
                <a:spcPts val="0"/>
              </a:spcBef>
              <a:buNone/>
              <a:defRPr sz="1200" b="0" i="0" u="none" strike="noStrike" cap="none">
                <a:solidFill>
                  <a:srgbClr val="8991B3"/>
                </a:solidFill>
                <a:latin typeface="Arial"/>
                <a:ea typeface="Arial"/>
                <a:cs typeface="Arial"/>
                <a:sym typeface="Arial"/>
              </a:defRPr>
            </a:lvl7pPr>
            <a:lvl8pPr marL="0" marR="0" lvl="7" indent="0" algn="r" rtl="0">
              <a:spcBef>
                <a:spcPts val="0"/>
              </a:spcBef>
              <a:buNone/>
              <a:defRPr sz="1200" b="0" i="0" u="none" strike="noStrike" cap="none">
                <a:solidFill>
                  <a:srgbClr val="8991B3"/>
                </a:solidFill>
                <a:latin typeface="Arial"/>
                <a:ea typeface="Arial"/>
                <a:cs typeface="Arial"/>
                <a:sym typeface="Arial"/>
              </a:defRPr>
            </a:lvl8pPr>
            <a:lvl9pPr marL="0" marR="0" lvl="8" indent="0" algn="r" rtl="0">
              <a:spcBef>
                <a:spcPts val="0"/>
              </a:spcBef>
              <a:buNone/>
              <a:defRPr sz="1200" b="0" i="0" u="none" strike="noStrike" cap="none">
                <a:solidFill>
                  <a:srgbClr val="8991B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38"/>
          <p:cNvGrpSpPr/>
          <p:nvPr/>
        </p:nvGrpSpPr>
        <p:grpSpPr>
          <a:xfrm>
            <a:off x="6366050" y="6984916"/>
            <a:ext cx="4987750" cy="451900"/>
            <a:chOff x="91018" y="6984916"/>
            <a:chExt cx="4987750" cy="451900"/>
          </a:xfrm>
        </p:grpSpPr>
        <p:grpSp>
          <p:nvGrpSpPr>
            <p:cNvPr id="16" name="Google Shape;16;p38"/>
            <p:cNvGrpSpPr/>
            <p:nvPr/>
          </p:nvGrpSpPr>
          <p:grpSpPr>
            <a:xfrm>
              <a:off x="1383401" y="6984916"/>
              <a:ext cx="3695367" cy="430864"/>
              <a:chOff x="1316510" y="6885708"/>
              <a:chExt cx="3695367" cy="430864"/>
            </a:xfrm>
          </p:grpSpPr>
          <p:sp>
            <p:nvSpPr>
              <p:cNvPr id="17" name="Google Shape;17;p38"/>
              <p:cNvSpPr/>
              <p:nvPr/>
            </p:nvSpPr>
            <p:spPr>
              <a:xfrm>
                <a:off x="1316510" y="6885708"/>
                <a:ext cx="893202" cy="202251"/>
              </a:xfrm>
              <a:prstGeom prst="rect">
                <a:avLst/>
              </a:prstGeom>
              <a:solidFill>
                <a:srgbClr val="17458F"/>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Royal Blue</a:t>
                </a:r>
                <a:br>
                  <a:rPr lang="en-US" sz="7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R23,G69,B143</a:t>
                </a:r>
                <a:endParaRPr sz="700" b="0" i="0" u="none" strike="noStrike" cap="none">
                  <a:solidFill>
                    <a:schemeClr val="lt1"/>
                  </a:solidFill>
                  <a:latin typeface="Arial"/>
                  <a:ea typeface="Arial"/>
                  <a:cs typeface="Arial"/>
                  <a:sym typeface="Arial"/>
                </a:endParaRPr>
              </a:p>
            </p:txBody>
          </p:sp>
          <p:sp>
            <p:nvSpPr>
              <p:cNvPr id="18" name="Google Shape;18;p38"/>
              <p:cNvSpPr/>
              <p:nvPr/>
            </p:nvSpPr>
            <p:spPr>
              <a:xfrm>
                <a:off x="2250565" y="6885708"/>
                <a:ext cx="893202" cy="202251"/>
              </a:xfrm>
              <a:prstGeom prst="rect">
                <a:avLst/>
              </a:prstGeom>
              <a:solidFill>
                <a:srgbClr val="005DA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Azure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R0,G93,B170</a:t>
                </a:r>
                <a:endParaRPr/>
              </a:p>
            </p:txBody>
          </p:sp>
          <p:sp>
            <p:nvSpPr>
              <p:cNvPr id="19" name="Google Shape;19;p38"/>
              <p:cNvSpPr/>
              <p:nvPr/>
            </p:nvSpPr>
            <p:spPr>
              <a:xfrm>
                <a:off x="3184620" y="6885708"/>
                <a:ext cx="893202" cy="202251"/>
              </a:xfrm>
              <a:prstGeom prst="rect">
                <a:avLst/>
              </a:prstGeom>
              <a:solidFill>
                <a:srgbClr val="01B4E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dk1"/>
                    </a:solidFill>
                    <a:latin typeface="Arial"/>
                    <a:ea typeface="Arial"/>
                    <a:cs typeface="Arial"/>
                    <a:sym typeface="Arial"/>
                  </a:rPr>
                  <a:t>Sky Blue </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R1,G180,B231</a:t>
                </a:r>
                <a:endParaRPr/>
              </a:p>
            </p:txBody>
          </p:sp>
          <p:sp>
            <p:nvSpPr>
              <p:cNvPr id="20" name="Google Shape;20;p38"/>
              <p:cNvSpPr/>
              <p:nvPr/>
            </p:nvSpPr>
            <p:spPr>
              <a:xfrm>
                <a:off x="3184620" y="7114320"/>
                <a:ext cx="893202" cy="202251"/>
              </a:xfrm>
              <a:prstGeom prst="rect">
                <a:avLst/>
              </a:prstGeom>
              <a:solidFill>
                <a:srgbClr val="87217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Violet</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R135,G33,B117</a:t>
                </a:r>
                <a:endParaRPr/>
              </a:p>
            </p:txBody>
          </p:sp>
          <p:sp>
            <p:nvSpPr>
              <p:cNvPr id="21" name="Google Shape;21;p38"/>
              <p:cNvSpPr/>
              <p:nvPr/>
            </p:nvSpPr>
            <p:spPr>
              <a:xfrm>
                <a:off x="4118675" y="7114320"/>
                <a:ext cx="893202" cy="202251"/>
              </a:xfrm>
              <a:prstGeom prst="rect">
                <a:avLst/>
              </a:prstGeom>
              <a:solidFill>
                <a:srgbClr val="FF76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Orange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R255,G118,B0</a:t>
                </a:r>
                <a:endParaRPr/>
              </a:p>
            </p:txBody>
          </p:sp>
          <p:sp>
            <p:nvSpPr>
              <p:cNvPr id="22" name="Google Shape;22;p38"/>
              <p:cNvSpPr/>
              <p:nvPr/>
            </p:nvSpPr>
            <p:spPr>
              <a:xfrm>
                <a:off x="4118675" y="6885708"/>
                <a:ext cx="893202" cy="202251"/>
              </a:xfrm>
              <a:prstGeom prst="rect">
                <a:avLst/>
              </a:prstGeom>
              <a:solidFill>
                <a:srgbClr val="F7A81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dk1"/>
                    </a:solidFill>
                    <a:latin typeface="Arial"/>
                    <a:ea typeface="Arial"/>
                    <a:cs typeface="Arial"/>
                    <a:sym typeface="Arial"/>
                  </a:rPr>
                  <a:t>Gold</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R247,G168,B27</a:t>
                </a:r>
                <a:endParaRPr/>
              </a:p>
            </p:txBody>
          </p:sp>
          <p:sp>
            <p:nvSpPr>
              <p:cNvPr id="23" name="Google Shape;23;p38"/>
              <p:cNvSpPr/>
              <p:nvPr/>
            </p:nvSpPr>
            <p:spPr>
              <a:xfrm>
                <a:off x="1316510" y="7114320"/>
                <a:ext cx="893202" cy="202251"/>
              </a:xfrm>
              <a:prstGeom prst="rect">
                <a:avLst/>
              </a:prstGeom>
              <a:solidFill>
                <a:srgbClr val="D91B5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Cranberry</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R217,G27, B92</a:t>
                </a:r>
                <a:endParaRPr/>
              </a:p>
            </p:txBody>
          </p:sp>
          <p:sp>
            <p:nvSpPr>
              <p:cNvPr id="24" name="Google Shape;24;p38"/>
              <p:cNvSpPr/>
              <p:nvPr/>
            </p:nvSpPr>
            <p:spPr>
              <a:xfrm>
                <a:off x="2250565" y="7114320"/>
                <a:ext cx="893202" cy="202251"/>
              </a:xfrm>
              <a:prstGeom prst="rect">
                <a:avLst/>
              </a:prstGeom>
              <a:solidFill>
                <a:srgbClr val="009999"/>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Turquoise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R0,G153,B153</a:t>
                </a:r>
                <a:endParaRPr/>
              </a:p>
            </p:txBody>
          </p:sp>
        </p:grpSp>
        <p:sp>
          <p:nvSpPr>
            <p:cNvPr id="25" name="Google Shape;25;p38"/>
            <p:cNvSpPr txBox="1"/>
            <p:nvPr/>
          </p:nvSpPr>
          <p:spPr>
            <a:xfrm>
              <a:off x="91018" y="6984916"/>
              <a:ext cx="1258357"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i="0" u="none" strike="noStrike" cap="none">
                  <a:solidFill>
                    <a:schemeClr val="dk1"/>
                  </a:solidFill>
                  <a:latin typeface="Arial"/>
                  <a:ea typeface="Arial"/>
                  <a:cs typeface="Arial"/>
                  <a:sym typeface="Arial"/>
                </a:rPr>
                <a:t>Rotary Leadership Colors</a:t>
              </a:r>
              <a:endParaRPr/>
            </a:p>
          </p:txBody>
        </p:sp>
        <p:sp>
          <p:nvSpPr>
            <p:cNvPr id="26" name="Google Shape;26;p38"/>
            <p:cNvSpPr txBox="1"/>
            <p:nvPr/>
          </p:nvSpPr>
          <p:spPr>
            <a:xfrm>
              <a:off x="462185" y="7221372"/>
              <a:ext cx="881652"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i="0" u="none" strike="noStrike" cap="none">
                  <a:solidFill>
                    <a:srgbClr val="3B7BE1"/>
                  </a:solidFill>
                  <a:latin typeface="Arial"/>
                  <a:ea typeface="Arial"/>
                  <a:cs typeface="Arial"/>
                  <a:sym typeface="Arial"/>
                </a:rPr>
                <a:t>Secondary Colors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0" name="Google Shape;14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2" name="Google Shape;14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3" name="Google Shape;14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44" name="Google Shape;144;p44"/>
          <p:cNvGrpSpPr/>
          <p:nvPr/>
        </p:nvGrpSpPr>
        <p:grpSpPr>
          <a:xfrm>
            <a:off x="6366050" y="6984916"/>
            <a:ext cx="4987750" cy="451900"/>
            <a:chOff x="91018" y="6984916"/>
            <a:chExt cx="4987750" cy="451900"/>
          </a:xfrm>
        </p:grpSpPr>
        <p:grpSp>
          <p:nvGrpSpPr>
            <p:cNvPr id="145" name="Google Shape;145;p44"/>
            <p:cNvGrpSpPr/>
            <p:nvPr/>
          </p:nvGrpSpPr>
          <p:grpSpPr>
            <a:xfrm>
              <a:off x="1383401" y="6984916"/>
              <a:ext cx="3695367" cy="430864"/>
              <a:chOff x="1316510" y="6885708"/>
              <a:chExt cx="3695367" cy="430864"/>
            </a:xfrm>
          </p:grpSpPr>
          <p:sp>
            <p:nvSpPr>
              <p:cNvPr id="146" name="Google Shape;146;p44"/>
              <p:cNvSpPr/>
              <p:nvPr/>
            </p:nvSpPr>
            <p:spPr>
              <a:xfrm>
                <a:off x="1316510" y="6885708"/>
                <a:ext cx="893202" cy="202251"/>
              </a:xfrm>
              <a:prstGeom prst="rect">
                <a:avLst/>
              </a:prstGeom>
              <a:solidFill>
                <a:srgbClr val="17458F"/>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700">
                    <a:solidFill>
                      <a:schemeClr val="lt1"/>
                    </a:solidFill>
                    <a:latin typeface="Arial"/>
                    <a:ea typeface="Arial"/>
                    <a:cs typeface="Arial"/>
                    <a:sym typeface="Arial"/>
                  </a:rPr>
                  <a:t>Royal Blue</a:t>
                </a:r>
                <a:br>
                  <a:rPr lang="en-US" sz="700">
                    <a:solidFill>
                      <a:schemeClr val="lt1"/>
                    </a:solidFill>
                    <a:latin typeface="Arial"/>
                    <a:ea typeface="Arial"/>
                    <a:cs typeface="Arial"/>
                    <a:sym typeface="Arial"/>
                  </a:rPr>
                </a:br>
                <a:r>
                  <a:rPr lang="en-US" sz="600">
                    <a:solidFill>
                      <a:schemeClr val="lt1"/>
                    </a:solidFill>
                    <a:latin typeface="Arial"/>
                    <a:ea typeface="Arial"/>
                    <a:cs typeface="Arial"/>
                    <a:sym typeface="Arial"/>
                  </a:rPr>
                  <a:t>R23,G69,B143</a:t>
                </a:r>
                <a:endParaRPr sz="700">
                  <a:solidFill>
                    <a:schemeClr val="lt1"/>
                  </a:solidFill>
                  <a:latin typeface="Arial"/>
                  <a:ea typeface="Arial"/>
                  <a:cs typeface="Arial"/>
                  <a:sym typeface="Arial"/>
                </a:endParaRPr>
              </a:p>
            </p:txBody>
          </p:sp>
          <p:sp>
            <p:nvSpPr>
              <p:cNvPr id="147" name="Google Shape;147;p44"/>
              <p:cNvSpPr/>
              <p:nvPr/>
            </p:nvSpPr>
            <p:spPr>
              <a:xfrm>
                <a:off x="2250565" y="6885708"/>
                <a:ext cx="893202" cy="202251"/>
              </a:xfrm>
              <a:prstGeom prst="rect">
                <a:avLst/>
              </a:prstGeom>
              <a:solidFill>
                <a:srgbClr val="005DA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a:solidFill>
                      <a:schemeClr val="lt1"/>
                    </a:solidFill>
                    <a:latin typeface="Arial"/>
                    <a:ea typeface="Arial"/>
                    <a:cs typeface="Arial"/>
                    <a:sym typeface="Arial"/>
                  </a:rPr>
                  <a:t>Azure</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R0,G93,B170</a:t>
                </a:r>
                <a:endParaRPr/>
              </a:p>
            </p:txBody>
          </p:sp>
          <p:sp>
            <p:nvSpPr>
              <p:cNvPr id="148" name="Google Shape;148;p44"/>
              <p:cNvSpPr/>
              <p:nvPr/>
            </p:nvSpPr>
            <p:spPr>
              <a:xfrm>
                <a:off x="3184620" y="6885708"/>
                <a:ext cx="893202" cy="202251"/>
              </a:xfrm>
              <a:prstGeom prst="rect">
                <a:avLst/>
              </a:prstGeom>
              <a:solidFill>
                <a:srgbClr val="01B4E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Sky Blue </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R1,G180,B231</a:t>
                </a:r>
                <a:endParaRPr/>
              </a:p>
            </p:txBody>
          </p:sp>
          <p:sp>
            <p:nvSpPr>
              <p:cNvPr id="149" name="Google Shape;149;p44"/>
              <p:cNvSpPr/>
              <p:nvPr/>
            </p:nvSpPr>
            <p:spPr>
              <a:xfrm>
                <a:off x="3184620" y="7114320"/>
                <a:ext cx="893202" cy="202251"/>
              </a:xfrm>
              <a:prstGeom prst="rect">
                <a:avLst/>
              </a:prstGeom>
              <a:solidFill>
                <a:srgbClr val="87217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a:solidFill>
                      <a:schemeClr val="lt1"/>
                    </a:solidFill>
                    <a:latin typeface="Arial"/>
                    <a:ea typeface="Arial"/>
                    <a:cs typeface="Arial"/>
                    <a:sym typeface="Arial"/>
                  </a:rPr>
                  <a:t>Violet</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R135,G33,B117</a:t>
                </a:r>
                <a:endParaRPr/>
              </a:p>
            </p:txBody>
          </p:sp>
          <p:sp>
            <p:nvSpPr>
              <p:cNvPr id="150" name="Google Shape;150;p44"/>
              <p:cNvSpPr/>
              <p:nvPr/>
            </p:nvSpPr>
            <p:spPr>
              <a:xfrm>
                <a:off x="4118675" y="7114320"/>
                <a:ext cx="893202" cy="202251"/>
              </a:xfrm>
              <a:prstGeom prst="rect">
                <a:avLst/>
              </a:prstGeom>
              <a:solidFill>
                <a:srgbClr val="FF76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a:solidFill>
                      <a:schemeClr val="lt1"/>
                    </a:solidFill>
                    <a:latin typeface="Arial"/>
                    <a:ea typeface="Arial"/>
                    <a:cs typeface="Arial"/>
                    <a:sym typeface="Arial"/>
                  </a:rPr>
                  <a:t>Orange</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R255,G118,B0</a:t>
                </a:r>
                <a:endParaRPr/>
              </a:p>
            </p:txBody>
          </p:sp>
          <p:sp>
            <p:nvSpPr>
              <p:cNvPr id="151" name="Google Shape;151;p44"/>
              <p:cNvSpPr/>
              <p:nvPr/>
            </p:nvSpPr>
            <p:spPr>
              <a:xfrm>
                <a:off x="4118675" y="6885708"/>
                <a:ext cx="893202" cy="202251"/>
              </a:xfrm>
              <a:prstGeom prst="rect">
                <a:avLst/>
              </a:prstGeom>
              <a:solidFill>
                <a:srgbClr val="F7A81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a:solidFill>
                      <a:schemeClr val="dk1"/>
                    </a:solidFill>
                    <a:latin typeface="Arial"/>
                    <a:ea typeface="Arial"/>
                    <a:cs typeface="Arial"/>
                    <a:sym typeface="Arial"/>
                  </a:rPr>
                  <a:t>Gold</a:t>
                </a:r>
                <a:br>
                  <a:rPr lang="en-US" sz="600">
                    <a:solidFill>
                      <a:schemeClr val="dk1"/>
                    </a:solidFill>
                    <a:latin typeface="Arial"/>
                    <a:ea typeface="Arial"/>
                    <a:cs typeface="Arial"/>
                    <a:sym typeface="Arial"/>
                  </a:rPr>
                </a:br>
                <a:r>
                  <a:rPr lang="en-US" sz="600">
                    <a:solidFill>
                      <a:schemeClr val="dk1"/>
                    </a:solidFill>
                    <a:latin typeface="Arial"/>
                    <a:ea typeface="Arial"/>
                    <a:cs typeface="Arial"/>
                    <a:sym typeface="Arial"/>
                  </a:rPr>
                  <a:t>R247,G168,B27</a:t>
                </a:r>
                <a:endParaRPr/>
              </a:p>
            </p:txBody>
          </p:sp>
          <p:sp>
            <p:nvSpPr>
              <p:cNvPr id="152" name="Google Shape;152;p44"/>
              <p:cNvSpPr/>
              <p:nvPr/>
            </p:nvSpPr>
            <p:spPr>
              <a:xfrm>
                <a:off x="1316510" y="7114320"/>
                <a:ext cx="893202" cy="202251"/>
              </a:xfrm>
              <a:prstGeom prst="rect">
                <a:avLst/>
              </a:prstGeom>
              <a:solidFill>
                <a:srgbClr val="D91B5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a:solidFill>
                      <a:schemeClr val="lt1"/>
                    </a:solidFill>
                    <a:latin typeface="Arial"/>
                    <a:ea typeface="Arial"/>
                    <a:cs typeface="Arial"/>
                    <a:sym typeface="Arial"/>
                  </a:rPr>
                  <a:t>Cranberry</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R217,G27, B92</a:t>
                </a:r>
                <a:endParaRPr/>
              </a:p>
            </p:txBody>
          </p:sp>
          <p:sp>
            <p:nvSpPr>
              <p:cNvPr id="153" name="Google Shape;153;p44"/>
              <p:cNvSpPr/>
              <p:nvPr/>
            </p:nvSpPr>
            <p:spPr>
              <a:xfrm>
                <a:off x="2250565" y="7114320"/>
                <a:ext cx="893202" cy="202251"/>
              </a:xfrm>
              <a:prstGeom prst="rect">
                <a:avLst/>
              </a:prstGeom>
              <a:solidFill>
                <a:srgbClr val="009999"/>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a:solidFill>
                      <a:schemeClr val="lt1"/>
                    </a:solidFill>
                    <a:latin typeface="Arial"/>
                    <a:ea typeface="Arial"/>
                    <a:cs typeface="Arial"/>
                    <a:sym typeface="Arial"/>
                  </a:rPr>
                  <a:t>Turquoise</a:t>
                </a:r>
                <a:br>
                  <a:rPr lang="en-US" sz="600">
                    <a:solidFill>
                      <a:schemeClr val="lt1"/>
                    </a:solidFill>
                    <a:latin typeface="Arial"/>
                    <a:ea typeface="Arial"/>
                    <a:cs typeface="Arial"/>
                    <a:sym typeface="Arial"/>
                  </a:rPr>
                </a:br>
                <a:r>
                  <a:rPr lang="en-US" sz="600">
                    <a:solidFill>
                      <a:schemeClr val="lt1"/>
                    </a:solidFill>
                    <a:latin typeface="Arial"/>
                    <a:ea typeface="Arial"/>
                    <a:cs typeface="Arial"/>
                    <a:sym typeface="Arial"/>
                  </a:rPr>
                  <a:t>R0,G153,B153</a:t>
                </a:r>
                <a:endParaRPr/>
              </a:p>
            </p:txBody>
          </p:sp>
        </p:grpSp>
        <p:sp>
          <p:nvSpPr>
            <p:cNvPr id="154" name="Google Shape;154;p44"/>
            <p:cNvSpPr txBox="1"/>
            <p:nvPr/>
          </p:nvSpPr>
          <p:spPr>
            <a:xfrm>
              <a:off x="91018" y="6984916"/>
              <a:ext cx="1258357"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a:solidFill>
                    <a:schemeClr val="dk1"/>
                  </a:solidFill>
                  <a:latin typeface="Arial"/>
                  <a:ea typeface="Arial"/>
                  <a:cs typeface="Arial"/>
                  <a:sym typeface="Arial"/>
                </a:rPr>
                <a:t>Rotary Leadership Colors</a:t>
              </a:r>
              <a:endParaRPr/>
            </a:p>
          </p:txBody>
        </p:sp>
        <p:sp>
          <p:nvSpPr>
            <p:cNvPr id="155" name="Google Shape;155;p44"/>
            <p:cNvSpPr txBox="1"/>
            <p:nvPr/>
          </p:nvSpPr>
          <p:spPr>
            <a:xfrm>
              <a:off x="462185" y="7221372"/>
              <a:ext cx="881652"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a:solidFill>
                    <a:srgbClr val="595959"/>
                  </a:solidFill>
                  <a:latin typeface="Arial"/>
                  <a:ea typeface="Arial"/>
                  <a:cs typeface="Arial"/>
                  <a:sym typeface="Arial"/>
                </a:rPr>
                <a:t>Secondary Colors</a:t>
              </a:r>
              <a:endParaRPr/>
            </a:p>
          </p:txBody>
        </p:sp>
      </p:gr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a:t>
            </a:fld>
            <a:endParaRPr sz="1200" b="0" i="0" u="none" strike="noStrike" cap="none">
              <a:solidFill>
                <a:srgbClr val="FFFFFF"/>
              </a:solidFill>
              <a:latin typeface="Arial"/>
              <a:ea typeface="Arial"/>
              <a:cs typeface="Arial"/>
              <a:sym typeface="Arial"/>
            </a:endParaRPr>
          </a:p>
        </p:txBody>
      </p:sp>
      <p:sp>
        <p:nvSpPr>
          <p:cNvPr id="353" name="Google Shape;353;p9"/>
          <p:cNvSpPr txBox="1"/>
          <p:nvPr/>
        </p:nvSpPr>
        <p:spPr>
          <a:xfrm>
            <a:off x="0" y="5379"/>
            <a:ext cx="12192000" cy="6887664"/>
          </a:xfrm>
          <a:prstGeom prst="rect">
            <a:avLst/>
          </a:prstGeom>
          <a:solidFill>
            <a:srgbClr val="F7A81B"/>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2800"/>
              <a:buFont typeface="Arial"/>
              <a:buNone/>
            </a:pPr>
            <a:endParaRPr dirty="0"/>
          </a:p>
        </p:txBody>
      </p:sp>
      <p:sp>
        <p:nvSpPr>
          <p:cNvPr id="354" name="Google Shape;354;p9"/>
          <p:cNvSpPr txBox="1"/>
          <p:nvPr/>
        </p:nvSpPr>
        <p:spPr>
          <a:xfrm>
            <a:off x="582976" y="2726326"/>
            <a:ext cx="808285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5400"/>
              <a:buFont typeface="Arial"/>
              <a:buNone/>
            </a:pPr>
            <a:r>
              <a:rPr lang="en-US" sz="5400" b="1" i="0" u="none" strike="noStrike" cap="none" dirty="0">
                <a:solidFill>
                  <a:srgbClr val="FFFFFF"/>
                </a:solidFill>
                <a:latin typeface="Arial"/>
                <a:ea typeface="Arial"/>
                <a:cs typeface="Arial"/>
                <a:sym typeface="Arial"/>
              </a:rPr>
              <a:t>GROW ROTARY</a:t>
            </a:r>
            <a:endParaRPr dirty="0"/>
          </a:p>
        </p:txBody>
      </p:sp>
      <p:grpSp>
        <p:nvGrpSpPr>
          <p:cNvPr id="355" name="Google Shape;355;p9"/>
          <p:cNvGrpSpPr/>
          <p:nvPr/>
        </p:nvGrpSpPr>
        <p:grpSpPr>
          <a:xfrm>
            <a:off x="6241125" y="1078362"/>
            <a:ext cx="4905526" cy="4545565"/>
            <a:chOff x="1015181" y="240510"/>
            <a:chExt cx="4905526" cy="4545565"/>
          </a:xfrm>
        </p:grpSpPr>
        <p:sp>
          <p:nvSpPr>
            <p:cNvPr id="356" name="Google Shape;356;p9"/>
            <p:cNvSpPr/>
            <p:nvPr/>
          </p:nvSpPr>
          <p:spPr>
            <a:xfrm>
              <a:off x="1942439" y="240510"/>
              <a:ext cx="2860204" cy="2860204"/>
            </a:xfrm>
            <a:prstGeom prst="ellipse">
              <a:avLst/>
            </a:prstGeom>
            <a:solidFill>
              <a:srgbClr val="DA1A5A">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txBox="1"/>
            <p:nvPr/>
          </p:nvSpPr>
          <p:spPr>
            <a:xfrm>
              <a:off x="2323799" y="893308"/>
              <a:ext cx="2097483" cy="12870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1" dirty="0">
                  <a:solidFill>
                    <a:schemeClr val="lt1"/>
                  </a:solidFill>
                  <a:latin typeface="Arial"/>
                  <a:ea typeface="Arial"/>
                  <a:cs typeface="Arial"/>
                  <a:sym typeface="Arial"/>
                </a:rPr>
                <a:t>3.</a:t>
              </a:r>
              <a:br>
                <a:rPr lang="en-US" sz="2100" b="1" dirty="0">
                  <a:solidFill>
                    <a:schemeClr val="lt1"/>
                  </a:solidFill>
                  <a:latin typeface="Arial"/>
                  <a:ea typeface="Arial"/>
                  <a:cs typeface="Arial"/>
                  <a:sym typeface="Arial"/>
                </a:rPr>
              </a:br>
              <a:r>
                <a:rPr lang="en-US" sz="2100" b="1" dirty="0">
                  <a:solidFill>
                    <a:schemeClr val="lt1"/>
                  </a:solidFill>
                  <a:latin typeface="Arial"/>
                  <a:ea typeface="Arial"/>
                  <a:cs typeface="Arial"/>
                  <a:sym typeface="Arial"/>
                </a:rPr>
                <a:t>DEVELOP</a:t>
              </a:r>
            </a:p>
            <a:p>
              <a:pPr marL="0" marR="0" lvl="0" indent="0" algn="ctr" rtl="0">
                <a:lnSpc>
                  <a:spcPct val="90000"/>
                </a:lnSpc>
                <a:spcBef>
                  <a:spcPts val="0"/>
                </a:spcBef>
                <a:spcAft>
                  <a:spcPts val="0"/>
                </a:spcAft>
                <a:buClr>
                  <a:schemeClr val="lt1"/>
                </a:buClr>
                <a:buSzPts val="2100"/>
                <a:buFont typeface="Arial"/>
                <a:buNone/>
              </a:pPr>
              <a:r>
                <a:rPr lang="en-US" sz="2100" b="1" dirty="0">
                  <a:solidFill>
                    <a:schemeClr val="lt1"/>
                  </a:solidFill>
                  <a:latin typeface="Arial"/>
                  <a:ea typeface="Arial"/>
                  <a:cs typeface="Arial"/>
                  <a:sym typeface="Arial"/>
                </a:rPr>
                <a:t>NEW CLUBS</a:t>
              </a:r>
              <a:endParaRPr dirty="0"/>
            </a:p>
          </p:txBody>
        </p:sp>
        <p:sp>
          <p:nvSpPr>
            <p:cNvPr id="358" name="Google Shape;358;p9"/>
            <p:cNvSpPr/>
            <p:nvPr/>
          </p:nvSpPr>
          <p:spPr>
            <a:xfrm>
              <a:off x="2894554" y="1925871"/>
              <a:ext cx="3026153" cy="2860204"/>
            </a:xfrm>
            <a:prstGeom prst="ellipse">
              <a:avLst/>
            </a:prstGeom>
            <a:solidFill>
              <a:srgbClr val="872175">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txBox="1"/>
            <p:nvPr/>
          </p:nvSpPr>
          <p:spPr>
            <a:xfrm>
              <a:off x="3628642" y="2539355"/>
              <a:ext cx="1935121" cy="15731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1" dirty="0">
                  <a:solidFill>
                    <a:schemeClr val="lt1"/>
                  </a:solidFill>
                  <a:latin typeface="Arial"/>
                  <a:ea typeface="Arial"/>
                  <a:cs typeface="Arial"/>
                  <a:sym typeface="Arial"/>
                </a:rPr>
                <a:t>1.</a:t>
              </a:r>
            </a:p>
            <a:p>
              <a:pPr marL="0" marR="0" lvl="0" indent="0" algn="ctr" rtl="0">
                <a:lnSpc>
                  <a:spcPct val="90000"/>
                </a:lnSpc>
                <a:spcBef>
                  <a:spcPts val="0"/>
                </a:spcBef>
                <a:spcAft>
                  <a:spcPts val="0"/>
                </a:spcAft>
                <a:buClr>
                  <a:schemeClr val="lt1"/>
                </a:buClr>
                <a:buSzPts val="2200"/>
                <a:buFont typeface="Arial"/>
                <a:buNone/>
              </a:pPr>
              <a:r>
                <a:rPr lang="en-US" sz="2100" b="1" dirty="0">
                  <a:solidFill>
                    <a:schemeClr val="lt1"/>
                  </a:solidFill>
                  <a:latin typeface="Arial"/>
                  <a:ea typeface="Arial"/>
                  <a:cs typeface="Arial"/>
                  <a:sym typeface="Arial"/>
                </a:rPr>
                <a:t>ATTRACT</a:t>
              </a:r>
              <a:br>
                <a:rPr lang="en-US" sz="2200" b="1" dirty="0">
                  <a:solidFill>
                    <a:schemeClr val="lt1"/>
                  </a:solidFill>
                  <a:latin typeface="Arial"/>
                  <a:ea typeface="Arial"/>
                  <a:cs typeface="Arial"/>
                  <a:sym typeface="Arial"/>
                </a:rPr>
              </a:br>
              <a:r>
                <a:rPr lang="en-US" sz="2200" b="1" dirty="0">
                  <a:solidFill>
                    <a:schemeClr val="lt1"/>
                  </a:solidFill>
                  <a:latin typeface="Arial"/>
                  <a:ea typeface="Arial"/>
                  <a:cs typeface="Arial"/>
                  <a:sym typeface="Arial"/>
                </a:rPr>
                <a:t>MEMBERS</a:t>
              </a:r>
              <a:endParaRPr dirty="0"/>
            </a:p>
          </p:txBody>
        </p:sp>
        <p:sp>
          <p:nvSpPr>
            <p:cNvPr id="360" name="Google Shape;360;p9"/>
            <p:cNvSpPr/>
            <p:nvPr/>
          </p:nvSpPr>
          <p:spPr>
            <a:xfrm>
              <a:off x="1015181" y="1925871"/>
              <a:ext cx="2860204" cy="2860203"/>
            </a:xfrm>
            <a:prstGeom prst="ellipse">
              <a:avLst/>
            </a:prstGeom>
            <a:solidFill>
              <a:srgbClr val="00B4E6">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txBox="1"/>
            <p:nvPr/>
          </p:nvSpPr>
          <p:spPr>
            <a:xfrm>
              <a:off x="1396543" y="2589388"/>
              <a:ext cx="1661344" cy="147304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1" dirty="0">
                  <a:solidFill>
                    <a:schemeClr val="lt1"/>
                  </a:solidFill>
                </a:rPr>
                <a:t>2.</a:t>
              </a:r>
              <a:br>
                <a:rPr lang="en-US" sz="2100" b="1" dirty="0">
                  <a:solidFill>
                    <a:schemeClr val="lt1"/>
                  </a:solidFill>
                </a:rPr>
              </a:br>
              <a:r>
                <a:rPr lang="en-US" sz="2100" b="1" dirty="0">
                  <a:solidFill>
                    <a:schemeClr val="lt1"/>
                  </a:solidFill>
                </a:rPr>
                <a:t>RETAIN</a:t>
              </a:r>
            </a:p>
            <a:p>
              <a:pPr marL="0" marR="0" lvl="0" indent="0" algn="ctr" rtl="0">
                <a:lnSpc>
                  <a:spcPct val="90000"/>
                </a:lnSpc>
                <a:spcBef>
                  <a:spcPts val="0"/>
                </a:spcBef>
                <a:spcAft>
                  <a:spcPts val="0"/>
                </a:spcAft>
                <a:buClr>
                  <a:schemeClr val="lt1"/>
                </a:buClr>
                <a:buSzPts val="2100"/>
                <a:buFont typeface="Arial"/>
                <a:buNone/>
              </a:pPr>
              <a:r>
                <a:rPr lang="en-US" sz="2100" b="1" dirty="0">
                  <a:solidFill>
                    <a:schemeClr val="lt1"/>
                  </a:solidFill>
                </a:rPr>
                <a:t>MEMBERS</a:t>
              </a:r>
              <a:endParaRPr dirty="0"/>
            </a:p>
          </p:txBody>
        </p:sp>
      </p:grpSp>
      <p:sp>
        <p:nvSpPr>
          <p:cNvPr id="2" name="TextBox 1">
            <a:extLst>
              <a:ext uri="{FF2B5EF4-FFF2-40B4-BE49-F238E27FC236}">
                <a16:creationId xmlns:a16="http://schemas.microsoft.com/office/drawing/2014/main" id="{712BF4CF-DC55-4F4B-8AFB-10ED40EC5AAB}"/>
              </a:ext>
            </a:extLst>
          </p:cNvPr>
          <p:cNvSpPr txBox="1"/>
          <p:nvPr/>
        </p:nvSpPr>
        <p:spPr>
          <a:xfrm>
            <a:off x="1053737" y="3762103"/>
            <a:ext cx="4345577" cy="1384995"/>
          </a:xfrm>
          <a:prstGeom prst="rect">
            <a:avLst/>
          </a:prstGeom>
          <a:noFill/>
        </p:spPr>
        <p:txBody>
          <a:bodyPr wrap="square" rtlCol="0">
            <a:spAutoFit/>
          </a:bodyPr>
          <a:lstStyle/>
          <a:p>
            <a:pPr algn="ctr"/>
            <a:r>
              <a:rPr lang="en-US" sz="2800" b="1" dirty="0">
                <a:solidFill>
                  <a:schemeClr val="bg1"/>
                </a:solidFill>
              </a:rPr>
              <a:t>NEW CLUB CREATION</a:t>
            </a:r>
          </a:p>
          <a:p>
            <a:pPr algn="ctr"/>
            <a:r>
              <a:rPr lang="en-US" sz="2800" dirty="0">
                <a:solidFill>
                  <a:schemeClr val="bg1"/>
                </a:solidFill>
              </a:rPr>
              <a:t>Date</a:t>
            </a:r>
          </a:p>
          <a:p>
            <a:pPr algn="ctr"/>
            <a:r>
              <a:rPr lang="en-US" sz="2800" dirty="0">
                <a:solidFill>
                  <a:schemeClr val="bg1"/>
                </a:solidFill>
              </a:rPr>
              <a:t>Audience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Shape 416"/>
        <p:cNvGrpSpPr/>
        <p:nvPr/>
      </p:nvGrpSpPr>
      <p:grpSpPr>
        <a:xfrm>
          <a:off x="0" y="0"/>
          <a:ext cx="0" cy="0"/>
          <a:chOff x="0" y="0"/>
          <a:chExt cx="0" cy="0"/>
        </a:xfrm>
      </p:grpSpPr>
      <p:sp>
        <p:nvSpPr>
          <p:cNvPr id="417" name="Google Shape;417;p1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t>10</a:t>
            </a:fld>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8" name="Google Shape;418;p16"/>
          <p:cNvSpPr txBox="1"/>
          <p:nvPr/>
        </p:nvSpPr>
        <p:spPr>
          <a:xfrm>
            <a:off x="228297" y="443840"/>
            <a:ext cx="7675626" cy="113411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7200"/>
              <a:buFont typeface="Arial"/>
              <a:buNone/>
              <a:tabLst/>
              <a:defRPr/>
            </a:pPr>
            <a:r>
              <a:rPr kumimoji="0" lang="en-US" sz="7200" b="1" i="0" u="none" strike="noStrike" kern="0" cap="none" spc="0" normalizeH="0" baseline="0" noProof="0">
                <a:ln>
                  <a:noFill/>
                </a:ln>
                <a:solidFill>
                  <a:srgbClr val="FFFFFF"/>
                </a:solidFill>
                <a:effectLst/>
                <a:uLnTx/>
                <a:uFillTx/>
                <a:latin typeface="Arial"/>
                <a:ea typeface="Arial"/>
                <a:cs typeface="Arial"/>
                <a:sym typeface="Arial"/>
              </a:rPr>
              <a:t>ALUMNI-BASED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6"/>
          <p:cNvSpPr/>
          <p:nvPr/>
        </p:nvSpPr>
        <p:spPr>
          <a:xfrm>
            <a:off x="734443" y="1497268"/>
            <a:ext cx="9690971" cy="44627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3600"/>
              <a:buFont typeface="Arial Narrow"/>
              <a:buNone/>
              <a:tabLst/>
              <a:defRPr/>
            </a:pPr>
            <a:r>
              <a:rPr kumimoji="0" lang="en-US" sz="3600" b="0" i="0" u="sng" strike="noStrike" kern="0" cap="none" spc="0" normalizeH="0" baseline="0" noProof="0" dirty="0">
                <a:ln>
                  <a:noFill/>
                </a:ln>
                <a:solidFill>
                  <a:srgbClr val="FFFFFF"/>
                </a:solidFill>
                <a:effectLst/>
                <a:uLnTx/>
                <a:uFillTx/>
                <a:latin typeface="Arial Narrow"/>
                <a:ea typeface="Arial Narrow"/>
                <a:cs typeface="Arial Narrow"/>
                <a:sym typeface="Arial Narrow"/>
              </a:rPr>
              <a:t>For</a:t>
            </a:r>
            <a:r>
              <a:rPr kumimoji="0" lang="en-US" sz="36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3200"/>
              <a:buFont typeface="Arial Narrow"/>
              <a:buNone/>
              <a:tabLst/>
              <a:defRPr/>
            </a:pPr>
            <a:r>
              <a:rPr kumimoji="0" lang="en-US" sz="32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 Former Rotary Global Friendship Exchange Participants, 		Peace Fellows, </a:t>
            </a:r>
            <a:r>
              <a:rPr kumimoji="0" lang="en-US" sz="3200" b="0" i="0" u="none" strike="noStrike" kern="0" cap="none" spc="0" normalizeH="0" baseline="0" noProof="0" dirty="0" err="1">
                <a:ln>
                  <a:noFill/>
                </a:ln>
                <a:solidFill>
                  <a:srgbClr val="FFFFFF"/>
                </a:solidFill>
                <a:effectLst/>
                <a:uLnTx/>
                <a:uFillTx/>
                <a:latin typeface="Arial Narrow"/>
                <a:ea typeface="Arial Narrow"/>
                <a:cs typeface="Arial Narrow"/>
                <a:sym typeface="Arial Narrow"/>
              </a:rPr>
              <a:t>Rotaractors</a:t>
            </a:r>
            <a:r>
              <a:rPr kumimoji="0" lang="en-US" sz="32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a:t>
            </a:r>
            <a:r>
              <a:rPr kumimoji="0" lang="en-US" sz="3200" b="0" i="0" u="none" strike="noStrike" kern="0" cap="none" spc="0" normalizeH="0" baseline="0" noProof="0" dirty="0" err="1">
                <a:ln>
                  <a:noFill/>
                </a:ln>
                <a:solidFill>
                  <a:srgbClr val="FFFFFF"/>
                </a:solidFill>
                <a:effectLst/>
                <a:uLnTx/>
                <a:uFillTx/>
                <a:latin typeface="Arial Narrow"/>
                <a:ea typeface="Arial Narrow"/>
                <a:cs typeface="Arial Narrow"/>
                <a:sym typeface="Arial Narrow"/>
              </a:rPr>
              <a:t>Rotex</a:t>
            </a:r>
            <a:r>
              <a:rPr kumimoji="0" lang="en-US" sz="32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&amp; Rotary 			Program Participants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3200"/>
              <a:buFont typeface="Arial Narrow"/>
              <a:buNone/>
              <a:tabLst/>
              <a:defRPr/>
            </a:pPr>
            <a:r>
              <a:rPr kumimoji="0" lang="en-US" sz="32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 Rotary Youth Leadership Awards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3200"/>
              <a:buFont typeface="Arial Narrow"/>
              <a:buNone/>
              <a:tabLst/>
              <a:defRPr/>
            </a:pPr>
            <a:r>
              <a:rPr kumimoji="0" lang="en-US" sz="32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 Rotary Youth Exchange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3200"/>
              <a:buFont typeface="Arial Narrow"/>
              <a:buNone/>
              <a:tabLst/>
              <a:defRPr/>
            </a:pPr>
            <a:r>
              <a:rPr kumimoji="0" lang="en-US" sz="32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 Rotary Scholars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3200"/>
              <a:buFont typeface="Arial Narrow"/>
              <a:buNone/>
              <a:tabLst/>
              <a:defRPr/>
            </a:pPr>
            <a:r>
              <a:rPr kumimoji="0" lang="en-US" sz="32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 Rotary Community Corps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dirty="0">
              <a:ln>
                <a:noFill/>
              </a:ln>
              <a:solidFill>
                <a:srgbClr val="FFFFFF"/>
              </a:solidFill>
              <a:effectLst/>
              <a:uLnTx/>
              <a:uFillTx/>
              <a:latin typeface="Arial Narrow"/>
              <a:ea typeface="Arial Narrow"/>
              <a:cs typeface="Arial Narrow"/>
              <a:sym typeface="Arial Narrow"/>
            </a:endParaRPr>
          </a:p>
        </p:txBody>
      </p:sp>
      <p:pic>
        <p:nvPicPr>
          <p:cNvPr id="420" name="Google Shape;420;p16" descr="Alumni, board, graduate, mortar, school icon - Download on Iconfinder"/>
          <p:cNvPicPr preferRelativeResize="0"/>
          <p:nvPr/>
        </p:nvPicPr>
        <p:blipFill rotWithShape="1">
          <a:blip r:embed="rId3">
            <a:alphaModFix/>
          </a:blip>
          <a:srcRect/>
          <a:stretch/>
        </p:blipFill>
        <p:spPr>
          <a:xfrm>
            <a:off x="8683852" y="3649134"/>
            <a:ext cx="3262566" cy="3262567"/>
          </a:xfrm>
          <a:prstGeom prst="rect">
            <a:avLst/>
          </a:prstGeom>
          <a:noFill/>
          <a:ln>
            <a:noFill/>
          </a:ln>
        </p:spPr>
      </p:pic>
    </p:spTree>
    <p:extLst>
      <p:ext uri="{BB962C8B-B14F-4D97-AF65-F5344CB8AC3E}">
        <p14:creationId xmlns:p14="http://schemas.microsoft.com/office/powerpoint/2010/main" val="203493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17" descr="May be an image of text that says 'RC Globalhorizons'"/>
          <p:cNvPicPr preferRelativeResize="0"/>
          <p:nvPr/>
        </p:nvPicPr>
        <p:blipFill rotWithShape="1">
          <a:blip r:embed="rId3">
            <a:alphaModFix/>
          </a:blip>
          <a:srcRect b="10671"/>
          <a:stretch/>
        </p:blipFill>
        <p:spPr>
          <a:xfrm>
            <a:off x="0" y="1768960"/>
            <a:ext cx="12192000" cy="5002978"/>
          </a:xfrm>
          <a:prstGeom prst="rect">
            <a:avLst/>
          </a:prstGeom>
          <a:noFill/>
          <a:ln>
            <a:noFill/>
          </a:ln>
        </p:spPr>
      </p:pic>
      <p:sp>
        <p:nvSpPr>
          <p:cNvPr id="427" name="Google Shape;427;p17"/>
          <p:cNvSpPr txBox="1"/>
          <p:nvPr/>
        </p:nvSpPr>
        <p:spPr>
          <a:xfrm>
            <a:off x="4749073" y="3631512"/>
            <a:ext cx="7356567" cy="12778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br>
              <a:rPr lang="en-US" sz="3600" b="1" dirty="0">
                <a:solidFill>
                  <a:srgbClr val="16468F"/>
                </a:solidFill>
                <a:latin typeface="Arial"/>
                <a:ea typeface="Arial"/>
                <a:cs typeface="Arial"/>
                <a:sym typeface="Arial"/>
              </a:rPr>
            </a:br>
            <a:r>
              <a:rPr lang="en-US" sz="3600" b="1" i="1" dirty="0">
                <a:solidFill>
                  <a:srgbClr val="16468F"/>
                </a:solidFill>
                <a:latin typeface="Arial"/>
                <a:ea typeface="Arial"/>
                <a:cs typeface="Arial"/>
                <a:sym typeface="Arial"/>
              </a:rPr>
              <a:t>Rotary eClub of Global Travelers</a:t>
            </a:r>
            <a:endParaRPr dirty="0"/>
          </a:p>
        </p:txBody>
      </p:sp>
      <p:sp>
        <p:nvSpPr>
          <p:cNvPr id="428" name="Google Shape;428;p17"/>
          <p:cNvSpPr txBox="1"/>
          <p:nvPr/>
        </p:nvSpPr>
        <p:spPr>
          <a:xfrm>
            <a:off x="419100" y="229968"/>
            <a:ext cx="11506200" cy="949734"/>
          </a:xfrm>
          <a:prstGeom prst="rect">
            <a:avLst/>
          </a:prstGeom>
          <a:noFill/>
          <a:ln>
            <a:noFill/>
          </a:ln>
        </p:spPr>
        <p:txBody>
          <a:bodyPr spcFirstLastPara="1" wrap="square" lIns="91425" tIns="0" rIns="91425" bIns="91425" anchor="b"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1" cap="none" dirty="0">
                <a:solidFill>
                  <a:schemeClr val="lt1"/>
                </a:solidFill>
                <a:latin typeface="Arial"/>
                <a:ea typeface="Arial"/>
                <a:cs typeface="Arial"/>
                <a:sym typeface="Arial"/>
              </a:rPr>
              <a:t>FORMING AN ALUMNI CLUB</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8"/>
          <p:cNvSpPr/>
          <p:nvPr/>
        </p:nvSpPr>
        <p:spPr>
          <a:xfrm>
            <a:off x="0" y="0"/>
            <a:ext cx="12192000" cy="6858000"/>
          </a:xfrm>
          <a:prstGeom prst="rect">
            <a:avLst/>
          </a:prstGeom>
          <a:solidFill>
            <a:srgbClr val="F7A8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5" name="Google Shape;435;p18"/>
          <p:cNvSpPr txBox="1"/>
          <p:nvPr/>
        </p:nvSpPr>
        <p:spPr>
          <a:xfrm>
            <a:off x="212942" y="200416"/>
            <a:ext cx="10108505"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7200"/>
              <a:buFont typeface="Arial"/>
              <a:buNone/>
              <a:tabLst/>
              <a:defRPr/>
            </a:pPr>
            <a:r>
              <a:rPr kumimoji="0" lang="en-US" sz="7200" b="1" i="0" u="none" strike="noStrike" kern="0" cap="none" spc="0" normalizeH="0" baseline="0" noProof="0">
                <a:ln>
                  <a:noFill/>
                </a:ln>
                <a:solidFill>
                  <a:srgbClr val="FFFFFF"/>
                </a:solidFill>
                <a:effectLst/>
                <a:uLnTx/>
                <a:uFillTx/>
                <a:latin typeface="Arial"/>
                <a:ea typeface="Arial"/>
                <a:cs typeface="Arial"/>
                <a:sym typeface="Arial"/>
              </a:rPr>
              <a:t>INTEREST-BASED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8"/>
          <p:cNvSpPr/>
          <p:nvPr/>
        </p:nvSpPr>
        <p:spPr>
          <a:xfrm>
            <a:off x="490603" y="1669558"/>
            <a:ext cx="10166960" cy="3323987"/>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Difference</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Focuses on a particular interest or hobby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For</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Those who want to enjoy Rotary in a specific way or focus on shared interest/activity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Activities</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Projects aligned with interest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Fueled</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By members’ passions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37" name="Google Shape;437;p18" descr="Photo camera - Free technology icons"/>
          <p:cNvPicPr preferRelativeResize="0"/>
          <p:nvPr/>
        </p:nvPicPr>
        <p:blipFill rotWithShape="1">
          <a:blip r:embed="rId3">
            <a:alphaModFix/>
          </a:blip>
          <a:srcRect/>
          <a:stretch/>
        </p:blipFill>
        <p:spPr>
          <a:xfrm>
            <a:off x="9098071" y="3770168"/>
            <a:ext cx="2446751" cy="2446753"/>
          </a:xfrm>
          <a:prstGeom prst="rect">
            <a:avLst/>
          </a:prstGeom>
          <a:noFill/>
          <a:ln>
            <a:noFill/>
          </a:ln>
        </p:spPr>
      </p:pic>
    </p:spTree>
    <p:extLst>
      <p:ext uri="{BB962C8B-B14F-4D97-AF65-F5344CB8AC3E}">
        <p14:creationId xmlns:p14="http://schemas.microsoft.com/office/powerpoint/2010/main" val="396558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442"/>
        <p:cNvGrpSpPr/>
        <p:nvPr/>
      </p:nvGrpSpPr>
      <p:grpSpPr>
        <a:xfrm>
          <a:off x="0" y="0"/>
          <a:ext cx="0" cy="0"/>
          <a:chOff x="0" y="0"/>
          <a:chExt cx="0" cy="0"/>
        </a:xfrm>
      </p:grpSpPr>
      <p:pic>
        <p:nvPicPr>
          <p:cNvPr id="443" name="Google Shape;443;p19" descr="Cutest Koala Compilation Ever"/>
          <p:cNvPicPr preferRelativeResize="0"/>
          <p:nvPr/>
        </p:nvPicPr>
        <p:blipFill rotWithShape="1">
          <a:blip r:embed="rId3">
            <a:alphaModFix/>
          </a:blip>
          <a:srcRect/>
          <a:stretch/>
        </p:blipFill>
        <p:spPr>
          <a:xfrm>
            <a:off x="0" y="1529579"/>
            <a:ext cx="12221616" cy="6367462"/>
          </a:xfrm>
          <a:prstGeom prst="rect">
            <a:avLst/>
          </a:prstGeom>
          <a:noFill/>
          <a:ln>
            <a:noFill/>
          </a:ln>
        </p:spPr>
      </p:pic>
      <p:sp>
        <p:nvSpPr>
          <p:cNvPr id="444" name="Google Shape;444;p19"/>
          <p:cNvSpPr txBox="1"/>
          <p:nvPr/>
        </p:nvSpPr>
        <p:spPr>
          <a:xfrm>
            <a:off x="423822" y="1705809"/>
            <a:ext cx="11373971" cy="123482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3600" b="1">
                <a:solidFill>
                  <a:srgbClr val="16468F"/>
                </a:solidFill>
                <a:latin typeface="Arial"/>
                <a:ea typeface="Arial"/>
                <a:cs typeface="Arial"/>
                <a:sym typeface="Arial"/>
              </a:rPr>
              <a:t>Australia - </a:t>
            </a:r>
            <a:r>
              <a:rPr lang="en-US" sz="3600" b="1" i="1">
                <a:solidFill>
                  <a:srgbClr val="16468F"/>
                </a:solidFill>
                <a:latin typeface="Arial"/>
                <a:ea typeface="Arial"/>
                <a:cs typeface="Arial"/>
                <a:sym typeface="Arial"/>
              </a:rPr>
              <a:t>Rotary Club </a:t>
            </a:r>
            <a:endParaRPr/>
          </a:p>
          <a:p>
            <a:pPr marL="0" marR="0" lvl="0" indent="0" algn="l" rtl="0">
              <a:lnSpc>
                <a:spcPct val="107000"/>
              </a:lnSpc>
              <a:spcBef>
                <a:spcPts val="0"/>
              </a:spcBef>
              <a:spcAft>
                <a:spcPts val="0"/>
              </a:spcAft>
              <a:buNone/>
            </a:pPr>
            <a:r>
              <a:rPr lang="en-US" sz="3600" b="1" i="1">
                <a:solidFill>
                  <a:srgbClr val="16468F"/>
                </a:solidFill>
                <a:latin typeface="Arial"/>
                <a:ea typeface="Arial"/>
                <a:cs typeface="Arial"/>
                <a:sym typeface="Arial"/>
              </a:rPr>
              <a:t>of Koala Lovers</a:t>
            </a:r>
            <a:endParaRPr/>
          </a:p>
        </p:txBody>
      </p:sp>
      <p:sp>
        <p:nvSpPr>
          <p:cNvPr id="445" name="Google Shape;445;p19"/>
          <p:cNvSpPr txBox="1"/>
          <p:nvPr/>
        </p:nvSpPr>
        <p:spPr>
          <a:xfrm>
            <a:off x="419100" y="229968"/>
            <a:ext cx="11506200" cy="949734"/>
          </a:xfrm>
          <a:prstGeom prst="rect">
            <a:avLst/>
          </a:prstGeom>
          <a:noFill/>
          <a:ln>
            <a:noFill/>
          </a:ln>
        </p:spPr>
        <p:txBody>
          <a:bodyPr spcFirstLastPara="1" wrap="square" lIns="91425" tIns="0" rIns="91425" bIns="91425" anchor="b"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1" cap="none">
                <a:solidFill>
                  <a:schemeClr val="lt1"/>
                </a:solidFill>
                <a:latin typeface="Arial"/>
                <a:ea typeface="Arial"/>
                <a:cs typeface="Arial"/>
                <a:sym typeface="Arial"/>
              </a:rPr>
              <a:t>FORMING AN INTEREST BASED CLUB</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4" name="Google Shape;444;p19"/>
          <p:cNvSpPr txBox="1"/>
          <p:nvPr/>
        </p:nvSpPr>
        <p:spPr>
          <a:xfrm>
            <a:off x="423822" y="1705809"/>
            <a:ext cx="11373971" cy="12778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3600" b="1" dirty="0">
                <a:solidFill>
                  <a:srgbClr val="16468F"/>
                </a:solidFill>
                <a:latin typeface="Arial"/>
                <a:ea typeface="Arial"/>
                <a:cs typeface="Arial"/>
                <a:sym typeface="Arial"/>
              </a:rPr>
              <a:t>DXXXX - </a:t>
            </a:r>
            <a:r>
              <a:rPr lang="en-US" sz="3600" b="1" i="1" dirty="0">
                <a:solidFill>
                  <a:srgbClr val="16468F"/>
                </a:solidFill>
                <a:latin typeface="Arial"/>
                <a:ea typeface="Arial"/>
                <a:cs typeface="Arial"/>
                <a:sym typeface="Arial"/>
              </a:rPr>
              <a:t>Rotary Club </a:t>
            </a:r>
            <a:endParaRPr lang="en-US" dirty="0"/>
          </a:p>
          <a:p>
            <a:pPr marL="0" marR="0" lvl="0" indent="0" algn="l" rtl="0">
              <a:lnSpc>
                <a:spcPct val="107000"/>
              </a:lnSpc>
              <a:spcBef>
                <a:spcPts val="0"/>
              </a:spcBef>
              <a:spcAft>
                <a:spcPts val="0"/>
              </a:spcAft>
              <a:buNone/>
            </a:pPr>
            <a:r>
              <a:rPr lang="en-US" sz="3600" b="1" i="1" dirty="0">
                <a:solidFill>
                  <a:srgbClr val="16468F"/>
                </a:solidFill>
                <a:latin typeface="Arial"/>
                <a:ea typeface="Arial"/>
                <a:cs typeface="Arial"/>
                <a:sym typeface="Arial"/>
              </a:rPr>
              <a:t>of NFL Team Fans</a:t>
            </a:r>
            <a:endParaRPr lang="en-US" dirty="0"/>
          </a:p>
        </p:txBody>
      </p:sp>
      <p:sp>
        <p:nvSpPr>
          <p:cNvPr id="445" name="Google Shape;445;p19"/>
          <p:cNvSpPr txBox="1"/>
          <p:nvPr/>
        </p:nvSpPr>
        <p:spPr>
          <a:xfrm>
            <a:off x="419100" y="229968"/>
            <a:ext cx="11506200" cy="949734"/>
          </a:xfrm>
          <a:prstGeom prst="rect">
            <a:avLst/>
          </a:prstGeom>
          <a:noFill/>
          <a:ln>
            <a:noFill/>
          </a:ln>
        </p:spPr>
        <p:txBody>
          <a:bodyPr spcFirstLastPara="1" wrap="square" lIns="91425" tIns="0" rIns="91425" bIns="91425" anchor="b"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1" cap="none" dirty="0">
                <a:solidFill>
                  <a:schemeClr val="lt1"/>
                </a:solidFill>
                <a:latin typeface="Arial"/>
                <a:ea typeface="Arial"/>
                <a:cs typeface="Arial"/>
                <a:sym typeface="Arial"/>
              </a:rPr>
              <a:t>FORMING AN INTEREST BASED CLUB</a:t>
            </a:r>
            <a:endParaRPr lang="en-US" dirty="0"/>
          </a:p>
        </p:txBody>
      </p:sp>
      <p:pic>
        <p:nvPicPr>
          <p:cNvPr id="3" name="Picture 2" descr="Logo&#10;&#10;Description automatically generated">
            <a:extLst>
              <a:ext uri="{FF2B5EF4-FFF2-40B4-BE49-F238E27FC236}">
                <a16:creationId xmlns:a16="http://schemas.microsoft.com/office/drawing/2014/main" id="{D7A1D186-0FAB-4E3E-BDBB-48C67C516085}"/>
              </a:ext>
            </a:extLst>
          </p:cNvPr>
          <p:cNvPicPr>
            <a:picLocks noChangeAspect="1"/>
          </p:cNvPicPr>
          <p:nvPr/>
        </p:nvPicPr>
        <p:blipFill>
          <a:blip r:embed="rId3"/>
          <a:stretch>
            <a:fillRect/>
          </a:stretch>
        </p:blipFill>
        <p:spPr>
          <a:xfrm>
            <a:off x="6913418" y="1705809"/>
            <a:ext cx="3946586" cy="4257529"/>
          </a:xfrm>
          <a:prstGeom prst="rect">
            <a:avLst/>
          </a:prstGeom>
        </p:spPr>
      </p:pic>
      <p:sp>
        <p:nvSpPr>
          <p:cNvPr id="9" name="Google Shape;444;p19">
            <a:extLst>
              <a:ext uri="{FF2B5EF4-FFF2-40B4-BE49-F238E27FC236}">
                <a16:creationId xmlns:a16="http://schemas.microsoft.com/office/drawing/2014/main" id="{0FEEF911-3F6E-4F48-9D82-03D8AD132515}"/>
              </a:ext>
            </a:extLst>
          </p:cNvPr>
          <p:cNvSpPr txBox="1"/>
          <p:nvPr/>
        </p:nvSpPr>
        <p:spPr>
          <a:xfrm>
            <a:off x="423822" y="2997610"/>
            <a:ext cx="11373971" cy="1870665"/>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7000"/>
              </a:lnSpc>
              <a:spcBef>
                <a:spcPts val="0"/>
              </a:spcBef>
              <a:spcAft>
                <a:spcPts val="0"/>
              </a:spcAft>
              <a:buFont typeface="Arial" panose="020B0604020202020204" pitchFamily="34" charset="0"/>
              <a:buChar char="•"/>
            </a:pPr>
            <a:r>
              <a:rPr lang="en-US" sz="3600" b="1" dirty="0">
                <a:solidFill>
                  <a:srgbClr val="16468F"/>
                </a:solidFill>
                <a:latin typeface="Arial"/>
                <a:ea typeface="Arial"/>
                <a:cs typeface="Arial"/>
                <a:sym typeface="Arial"/>
              </a:rPr>
              <a:t>Food drives?</a:t>
            </a:r>
          </a:p>
          <a:p>
            <a:pPr marL="571500" marR="0" lvl="0" indent="-571500" algn="l" rtl="0">
              <a:lnSpc>
                <a:spcPct val="107000"/>
              </a:lnSpc>
              <a:spcBef>
                <a:spcPts val="0"/>
              </a:spcBef>
              <a:spcAft>
                <a:spcPts val="0"/>
              </a:spcAft>
              <a:buFont typeface="Arial" panose="020B0604020202020204" pitchFamily="34" charset="0"/>
              <a:buChar char="•"/>
            </a:pPr>
            <a:r>
              <a:rPr lang="en-US" sz="3600" b="1" dirty="0">
                <a:solidFill>
                  <a:srgbClr val="16468F"/>
                </a:solidFill>
              </a:rPr>
              <a:t>Vocational Training?</a:t>
            </a:r>
          </a:p>
          <a:p>
            <a:pPr marL="571500" marR="0" lvl="0" indent="-571500" algn="l" rtl="0">
              <a:lnSpc>
                <a:spcPct val="107000"/>
              </a:lnSpc>
              <a:spcBef>
                <a:spcPts val="0"/>
              </a:spcBef>
              <a:spcAft>
                <a:spcPts val="0"/>
              </a:spcAft>
              <a:buFont typeface="Arial" panose="020B0604020202020204" pitchFamily="34" charset="0"/>
              <a:buChar char="•"/>
            </a:pPr>
            <a:r>
              <a:rPr lang="en-US" sz="3600" b="1" dirty="0">
                <a:solidFill>
                  <a:srgbClr val="16468F"/>
                </a:solidFill>
              </a:rPr>
              <a:t>Environment?</a:t>
            </a:r>
          </a:p>
        </p:txBody>
      </p:sp>
    </p:spTree>
    <p:extLst>
      <p:ext uri="{BB962C8B-B14F-4D97-AF65-F5344CB8AC3E}">
        <p14:creationId xmlns:p14="http://schemas.microsoft.com/office/powerpoint/2010/main" val="40905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B4E7"/>
        </a:solidFill>
        <a:effectLst/>
      </p:bgPr>
    </p:bg>
    <p:spTree>
      <p:nvGrpSpPr>
        <p:cNvPr id="1" name="Shape 449"/>
        <p:cNvGrpSpPr/>
        <p:nvPr/>
      </p:nvGrpSpPr>
      <p:grpSpPr>
        <a:xfrm>
          <a:off x="0" y="0"/>
          <a:ext cx="0" cy="0"/>
          <a:chOff x="0" y="0"/>
          <a:chExt cx="0" cy="0"/>
        </a:xfrm>
      </p:grpSpPr>
      <p:sp>
        <p:nvSpPr>
          <p:cNvPr id="450" name="Google Shape;450;p20"/>
          <p:cNvSpPr/>
          <p:nvPr/>
        </p:nvSpPr>
        <p:spPr>
          <a:xfrm>
            <a:off x="299688" y="250613"/>
            <a:ext cx="7656648"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7200"/>
              <a:buFont typeface="Arial"/>
              <a:buNone/>
              <a:tabLst/>
              <a:defRPr/>
            </a:pPr>
            <a:r>
              <a:rPr kumimoji="0" lang="en-US" sz="7200" b="1" i="0" u="none" strike="noStrike" kern="0" cap="none" spc="0" normalizeH="0" baseline="0" noProof="0">
                <a:ln>
                  <a:noFill/>
                </a:ln>
                <a:solidFill>
                  <a:srgbClr val="FFFFFF"/>
                </a:solidFill>
                <a:effectLst/>
                <a:uLnTx/>
                <a:uFillTx/>
                <a:latin typeface="Arial"/>
                <a:ea typeface="Arial"/>
                <a:cs typeface="Arial"/>
                <a:sym typeface="Arial"/>
              </a:rPr>
              <a:t>INTERNATIONAL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599224" y="1412842"/>
            <a:ext cx="9471702" cy="4031873"/>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For</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1" indent="0" algn="l" defTabSz="914400" rtl="0" eaLnBrk="1" fontAlgn="auto" latinLnBrk="0" hangingPunct="1">
              <a:lnSpc>
                <a:spcPct val="100000"/>
              </a:lnSpc>
              <a:spcBef>
                <a:spcPts val="1200"/>
              </a:spcBef>
              <a:spcAft>
                <a:spcPts val="0"/>
              </a:spcAft>
              <a:buClr>
                <a:srgbClr val="FFFFFF"/>
              </a:buClr>
              <a:buSzPts val="3600"/>
              <a:buFont typeface="Arial Narrow"/>
              <a:buNone/>
              <a:tabLst/>
              <a:defRPr/>
            </a:pP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Expats &amp; those who want international experiences</a:t>
            </a:r>
            <a:b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b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Those who speak a common language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Members</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From all over the world/meet online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Focus</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International service, activities &amp; connection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Opportunity</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Learn about other cultures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52" name="Google Shape;452;p20" descr="International Icons - Download Free Vector Icons | Noun Project"/>
          <p:cNvPicPr preferRelativeResize="0"/>
          <p:nvPr/>
        </p:nvPicPr>
        <p:blipFill rotWithShape="1">
          <a:blip r:embed="rId3">
            <a:alphaModFix/>
          </a:blip>
          <a:srcRect/>
          <a:stretch/>
        </p:blipFill>
        <p:spPr>
          <a:xfrm>
            <a:off x="9687776" y="4492215"/>
            <a:ext cx="1905000" cy="1905000"/>
          </a:xfrm>
          <a:prstGeom prst="rect">
            <a:avLst/>
          </a:prstGeom>
          <a:noFill/>
          <a:ln>
            <a:noFill/>
          </a:ln>
        </p:spPr>
      </p:pic>
    </p:spTree>
    <p:extLst>
      <p:ext uri="{BB962C8B-B14F-4D97-AF65-F5344CB8AC3E}">
        <p14:creationId xmlns:p14="http://schemas.microsoft.com/office/powerpoint/2010/main" val="163692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BBE10B-9FD2-4D12-94F8-9522B25C55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8" name="Title 1">
            <a:extLst>
              <a:ext uri="{FF2B5EF4-FFF2-40B4-BE49-F238E27FC236}">
                <a16:creationId xmlns:a16="http://schemas.microsoft.com/office/drawing/2014/main" id="{74DDA3EA-4805-4715-AD56-A54CADD4DAD9}"/>
              </a:ext>
            </a:extLst>
          </p:cNvPr>
          <p:cNvSpPr txBox="1">
            <a:spLocks/>
          </p:cNvSpPr>
          <p:nvPr/>
        </p:nvSpPr>
        <p:spPr>
          <a:xfrm>
            <a:off x="419100" y="259885"/>
            <a:ext cx="11506200" cy="949734"/>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 typeface="Arial"/>
              <a:buNone/>
              <a:tabLst/>
              <a:defRPr/>
            </a:pPr>
            <a:r>
              <a:rPr kumimoji="0" lang="en-US" sz="4400" b="1" i="0" u="none" strike="noStrike" kern="1200" cap="all" spc="0" normalizeH="0" baseline="0" noProof="0" dirty="0">
                <a:ln>
                  <a:noFill/>
                </a:ln>
                <a:solidFill>
                  <a:srgbClr val="FFFFFF"/>
                </a:solidFill>
                <a:effectLst/>
                <a:uLnTx/>
                <a:uFillTx/>
                <a:latin typeface="Arial Narrow" panose="020B0606020202030204" pitchFamily="34" charset="0"/>
                <a:ea typeface="+mj-ea"/>
                <a:cs typeface="+mj-cs"/>
                <a:sym typeface="Arial"/>
              </a:rPr>
              <a:t>LESSONS </a:t>
            </a:r>
            <a:r>
              <a:rPr kumimoji="0" lang="en-US" sz="4400" b="1" i="0" u="none" strike="noStrike" kern="1200" cap="all" spc="0" normalizeH="0" baseline="0" noProof="0" dirty="0" err="1">
                <a:ln>
                  <a:noFill/>
                </a:ln>
                <a:solidFill>
                  <a:srgbClr val="FFFFFF"/>
                </a:solidFill>
                <a:effectLst/>
                <a:uLnTx/>
                <a:uFillTx/>
                <a:latin typeface="Arial Narrow" panose="020B0606020202030204" pitchFamily="34" charset="0"/>
                <a:ea typeface="+mj-ea"/>
                <a:cs typeface="+mj-cs"/>
                <a:sym typeface="Arial"/>
              </a:rPr>
              <a:t>LEARNed</a:t>
            </a:r>
            <a:endParaRPr kumimoji="0" lang="en-US" sz="4400" b="1" i="0" u="none" strike="noStrike" kern="1200" cap="all" spc="0" normalizeH="0" baseline="0" noProof="0" dirty="0">
              <a:ln>
                <a:noFill/>
              </a:ln>
              <a:solidFill>
                <a:srgbClr val="FFFFFF"/>
              </a:solidFill>
              <a:effectLst/>
              <a:uLnTx/>
              <a:uFillTx/>
              <a:latin typeface="Arial Narrow" panose="020B0606020202030204" pitchFamily="34" charset="0"/>
              <a:ea typeface="+mj-ea"/>
              <a:cs typeface="+mj-cs"/>
              <a:sym typeface="Arial"/>
            </a:endParaRPr>
          </a:p>
        </p:txBody>
      </p:sp>
      <p:sp>
        <p:nvSpPr>
          <p:cNvPr id="14" name="TextBox 13">
            <a:extLst>
              <a:ext uri="{FF2B5EF4-FFF2-40B4-BE49-F238E27FC236}">
                <a16:creationId xmlns:a16="http://schemas.microsoft.com/office/drawing/2014/main" id="{F5278470-9D90-43AD-A331-5D227ABAAA14}"/>
              </a:ext>
            </a:extLst>
          </p:cNvPr>
          <p:cNvSpPr txBox="1"/>
          <p:nvPr/>
        </p:nvSpPr>
        <p:spPr>
          <a:xfrm>
            <a:off x="419100" y="1724663"/>
            <a:ext cx="95522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all" spc="0" normalizeH="0" baseline="0" noProof="0" dirty="0">
                <a:ln>
                  <a:noFill/>
                </a:ln>
                <a:solidFill>
                  <a:srgbClr val="00B4E7"/>
                </a:solidFill>
                <a:effectLst/>
                <a:uLnTx/>
                <a:uFillTx/>
                <a:latin typeface="Arial" panose="020B0604020202020204" pitchFamily="34" charset="0"/>
                <a:cs typeface="Arial" panose="020B0604020202020204" pitchFamily="34" charset="0"/>
                <a:sym typeface="Arial"/>
              </a:rPr>
              <a:t>Examples of Clubs Started &amp;</a:t>
            </a:r>
            <a:br>
              <a:rPr kumimoji="0" lang="en-US" sz="3600" b="1" i="0" u="none" strike="noStrike" kern="0" cap="all" spc="0" normalizeH="0" baseline="0" noProof="0" dirty="0">
                <a:ln>
                  <a:noFill/>
                </a:ln>
                <a:solidFill>
                  <a:srgbClr val="00B4E7"/>
                </a:solidFill>
                <a:effectLst/>
                <a:uLnTx/>
                <a:uFillTx/>
                <a:latin typeface="Arial" panose="020B0604020202020204" pitchFamily="34" charset="0"/>
                <a:cs typeface="Arial" panose="020B0604020202020204" pitchFamily="34" charset="0"/>
                <a:sym typeface="Arial"/>
              </a:rPr>
            </a:br>
            <a:r>
              <a:rPr kumimoji="0" lang="en-US" sz="3600" b="1" i="0" u="none" strike="noStrike" kern="0" cap="all" spc="0" normalizeH="0" baseline="0" noProof="0" dirty="0">
                <a:ln>
                  <a:noFill/>
                </a:ln>
                <a:solidFill>
                  <a:srgbClr val="00B4E7"/>
                </a:solidFill>
                <a:effectLst/>
                <a:uLnTx/>
                <a:uFillTx/>
                <a:latin typeface="Arial" panose="020B0604020202020204" pitchFamily="34" charset="0"/>
                <a:cs typeface="Arial" panose="020B0604020202020204" pitchFamily="34" charset="0"/>
                <a:sym typeface="Arial"/>
              </a:rPr>
              <a:t>One  Lesson Learned from each</a:t>
            </a:r>
          </a:p>
        </p:txBody>
      </p:sp>
      <p:sp>
        <p:nvSpPr>
          <p:cNvPr id="15" name="TextBox 14">
            <a:extLst>
              <a:ext uri="{FF2B5EF4-FFF2-40B4-BE49-F238E27FC236}">
                <a16:creationId xmlns:a16="http://schemas.microsoft.com/office/drawing/2014/main" id="{AEC41E3A-BC7F-48FB-9E9C-8DF2AEFB3613}"/>
              </a:ext>
            </a:extLst>
          </p:cNvPr>
          <p:cNvSpPr txBox="1"/>
          <p:nvPr/>
        </p:nvSpPr>
        <p:spPr>
          <a:xfrm>
            <a:off x="537882" y="3228246"/>
            <a:ext cx="10130118" cy="276998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
                <a:srgbClr val="000000"/>
              </a:buClr>
              <a:buSzTx/>
              <a:buFont typeface="+mj-lt"/>
              <a:buAutoNum type="arabicPeriod"/>
              <a:tabLst/>
              <a:defRPr/>
            </a:pPr>
            <a:r>
              <a:rPr kumimoji="0" lang="en-US" sz="3600" b="0" i="0" u="none" strike="noStrike" kern="0" cap="none" spc="0" normalizeH="0" baseline="0" noProof="0" dirty="0">
                <a:ln>
                  <a:noFill/>
                </a:ln>
                <a:solidFill>
                  <a:srgbClr val="16468F"/>
                </a:solidFill>
                <a:effectLst/>
                <a:uLnTx/>
                <a:uFillTx/>
                <a:latin typeface="Arial"/>
                <a:ea typeface="Calibri" panose="020F0502020204030204" pitchFamily="34" charset="0"/>
                <a:cs typeface="Times New Roman" panose="02020603050405020304" pitchFamily="18" charset="0"/>
                <a:sym typeface="Arial"/>
              </a:rPr>
              <a:t> </a:t>
            </a:r>
            <a:r>
              <a:rPr kumimoji="0" lang="en-US" sz="3600" b="0" i="1" u="none" strike="noStrike" kern="0" cap="none" spc="0" normalizeH="0" baseline="0" noProof="0" dirty="0">
                <a:ln>
                  <a:noFill/>
                </a:ln>
                <a:solidFill>
                  <a:srgbClr val="16468F"/>
                </a:solidFill>
                <a:effectLst/>
                <a:uLnTx/>
                <a:uFillTx/>
                <a:latin typeface="Arial"/>
                <a:ea typeface="Calibri" panose="020F0502020204030204" pitchFamily="34" charset="0"/>
                <a:cs typeface="Times New Roman" panose="02020603050405020304" pitchFamily="18" charset="0"/>
                <a:sym typeface="Arial"/>
              </a:rPr>
              <a:t>Duluth &amp; Twin Cities Eco Club</a:t>
            </a:r>
            <a:endParaRPr kumimoji="0" lang="en-US" sz="3600" b="0" i="1" u="none" strike="noStrike" kern="0" cap="none" spc="0" normalizeH="0" baseline="0" noProof="0" dirty="0">
              <a:ln>
                <a:noFill/>
              </a:ln>
              <a:solidFill>
                <a:srgbClr val="FFFFFF">
                  <a:lumMod val="50000"/>
                </a:srgbClr>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600"/>
              </a:spcBef>
              <a:spcAft>
                <a:spcPts val="600"/>
              </a:spcAft>
              <a:buClr>
                <a:srgbClr val="000000"/>
              </a:buClr>
              <a:buSzTx/>
              <a:buFont typeface="+mj-lt"/>
              <a:buAutoNum type="arabicPeriod"/>
              <a:tabLst/>
              <a:defRPr/>
            </a:pPr>
            <a:r>
              <a:rPr kumimoji="0" lang="en-US" sz="3600" b="0" i="0" u="none" strike="noStrike" kern="0" cap="none" spc="0" normalizeH="0" baseline="0" noProof="0" dirty="0">
                <a:ln>
                  <a:noFill/>
                </a:ln>
                <a:solidFill>
                  <a:srgbClr val="16468F"/>
                </a:solidFill>
                <a:effectLst/>
                <a:uLnTx/>
                <a:uFillTx/>
                <a:latin typeface="Arial"/>
                <a:ea typeface="Calibri" panose="020F0502020204030204" pitchFamily="34" charset="0"/>
                <a:cs typeface="Times New Roman" panose="02020603050405020304" pitchFamily="18" charset="0"/>
                <a:sym typeface="Arial"/>
              </a:rPr>
              <a:t> </a:t>
            </a:r>
            <a:r>
              <a:rPr kumimoji="0" lang="en-US" sz="3600" b="0" i="1" u="none" strike="noStrike" kern="0" cap="none" spc="0" normalizeH="0" baseline="0" noProof="0" dirty="0">
                <a:ln>
                  <a:noFill/>
                </a:ln>
                <a:solidFill>
                  <a:srgbClr val="16468F"/>
                </a:solidFill>
                <a:effectLst/>
                <a:uLnTx/>
                <a:uFillTx/>
                <a:latin typeface="Arial"/>
                <a:ea typeface="Calibri" panose="020F0502020204030204" pitchFamily="34" charset="0"/>
                <a:cs typeface="Times New Roman" panose="02020603050405020304" pitchFamily="18" charset="0"/>
                <a:sym typeface="Arial"/>
              </a:rPr>
              <a:t>Rotary Club of Minnesota Veterans</a:t>
            </a:r>
          </a:p>
          <a:p>
            <a:pPr marL="342900" marR="0" lvl="0" indent="-342900" algn="l" defTabSz="914400" rtl="0" eaLnBrk="1" fontAlgn="auto" latinLnBrk="0" hangingPunct="1">
              <a:lnSpc>
                <a:spcPct val="100000"/>
              </a:lnSpc>
              <a:spcBef>
                <a:spcPts val="600"/>
              </a:spcBef>
              <a:spcAft>
                <a:spcPts val="600"/>
              </a:spcAft>
              <a:buClr>
                <a:srgbClr val="000000"/>
              </a:buClr>
              <a:buSzTx/>
              <a:buFont typeface="+mj-lt"/>
              <a:buAutoNum type="arabicPeriod"/>
              <a:tabLst/>
              <a:defRPr/>
            </a:pPr>
            <a:r>
              <a:rPr kumimoji="0" lang="en-US" sz="3600" b="0" i="0" u="none" strike="noStrike" kern="0" cap="none" spc="0" normalizeH="0" baseline="0" noProof="0" dirty="0">
                <a:ln>
                  <a:noFill/>
                </a:ln>
                <a:solidFill>
                  <a:srgbClr val="16468F"/>
                </a:solidFill>
                <a:effectLst/>
                <a:uLnTx/>
                <a:uFillTx/>
                <a:latin typeface="Arial"/>
                <a:ea typeface="Calibri" panose="020F0502020204030204" pitchFamily="34" charset="0"/>
                <a:cs typeface="Times New Roman" panose="02020603050405020304" pitchFamily="18" charset="0"/>
                <a:sym typeface="Arial"/>
              </a:rPr>
              <a:t> </a:t>
            </a:r>
            <a:r>
              <a:rPr kumimoji="0" lang="en-US" sz="3600" b="0" i="1" u="none" strike="noStrike" kern="0" cap="none" spc="0" normalizeH="0" baseline="0" noProof="0" dirty="0">
                <a:ln>
                  <a:noFill/>
                </a:ln>
                <a:solidFill>
                  <a:srgbClr val="16468F"/>
                </a:solidFill>
                <a:effectLst/>
                <a:uLnTx/>
                <a:uFillTx/>
                <a:latin typeface="Arial"/>
                <a:ea typeface="Calibri" panose="020F0502020204030204" pitchFamily="34" charset="0"/>
                <a:cs typeface="Times New Roman" panose="02020603050405020304" pitchFamily="18" charset="0"/>
                <a:sym typeface="Arial"/>
              </a:rPr>
              <a:t>Rotary Club to End Human Trafficking</a:t>
            </a:r>
            <a:endParaRPr kumimoji="0" lang="en-US" sz="3600" b="0" i="1" u="none" strike="noStrike" kern="0" cap="none" spc="0" normalizeH="0" baseline="0" noProof="0" dirty="0">
              <a:ln>
                <a:noFill/>
              </a:ln>
              <a:solidFill>
                <a:srgbClr val="FFFFFF">
                  <a:lumMod val="50000"/>
                </a:srgbClr>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600"/>
              </a:spcBef>
              <a:spcAft>
                <a:spcPts val="600"/>
              </a:spcAft>
              <a:buClr>
                <a:srgbClr val="000000"/>
              </a:buClr>
              <a:buSzTx/>
              <a:buFont typeface="+mj-lt"/>
              <a:buAutoNum type="arabicPeriod"/>
              <a:tabLst/>
              <a:defRPr/>
            </a:pPr>
            <a:r>
              <a:rPr kumimoji="0" lang="en-US" sz="3600" b="0" i="0" u="none" strike="noStrike" kern="0" cap="none" spc="0" normalizeH="0" baseline="0" noProof="0" dirty="0">
                <a:ln>
                  <a:noFill/>
                </a:ln>
                <a:solidFill>
                  <a:srgbClr val="16468F"/>
                </a:solidFill>
                <a:effectLst/>
                <a:uLnTx/>
                <a:uFillTx/>
                <a:latin typeface="Arial"/>
                <a:cs typeface="Times New Roman" panose="02020603050405020304" pitchFamily="18" charset="0"/>
                <a:sym typeface="Arial"/>
              </a:rPr>
              <a:t> </a:t>
            </a:r>
            <a:r>
              <a:rPr kumimoji="0" lang="en-US" sz="3600" b="0" i="1" u="none" strike="noStrike" kern="0" cap="none" spc="0" normalizeH="0" baseline="0" noProof="0" dirty="0">
                <a:ln>
                  <a:noFill/>
                </a:ln>
                <a:solidFill>
                  <a:srgbClr val="16468F"/>
                </a:solidFill>
                <a:effectLst/>
                <a:uLnTx/>
                <a:uFillTx/>
                <a:latin typeface="Arial"/>
                <a:cs typeface="Times New Roman" panose="02020603050405020304" pitchFamily="18" charset="0"/>
                <a:sym typeface="Arial"/>
              </a:rPr>
              <a:t>Rotary Club of Network to Empower Women</a:t>
            </a:r>
          </a:p>
        </p:txBody>
      </p:sp>
      <p:sp>
        <p:nvSpPr>
          <p:cNvPr id="16" name="Rectangle 15">
            <a:extLst>
              <a:ext uri="{FF2B5EF4-FFF2-40B4-BE49-F238E27FC236}">
                <a16:creationId xmlns:a16="http://schemas.microsoft.com/office/drawing/2014/main" id="{267E9689-65F5-4A7C-A0F1-DF68ECDD9A62}"/>
              </a:ext>
            </a:extLst>
          </p:cNvPr>
          <p:cNvSpPr/>
          <p:nvPr/>
        </p:nvSpPr>
        <p:spPr>
          <a:xfrm>
            <a:off x="537882" y="2899892"/>
            <a:ext cx="10260106" cy="50201"/>
          </a:xfrm>
          <a:prstGeom prst="rect">
            <a:avLst/>
          </a:prstGeom>
          <a:solidFill>
            <a:srgbClr val="00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B4E7"/>
              </a:solidFill>
              <a:effectLst/>
              <a:uLnTx/>
              <a:uFillTx/>
              <a:latin typeface="Arial"/>
              <a:ea typeface="+mn-ea"/>
              <a:cs typeface="+mn-cs"/>
              <a:sym typeface="Arial"/>
            </a:endParaRPr>
          </a:p>
        </p:txBody>
      </p:sp>
      <p:pic>
        <p:nvPicPr>
          <p:cNvPr id="17" name="Picture 16">
            <a:extLst>
              <a:ext uri="{FF2B5EF4-FFF2-40B4-BE49-F238E27FC236}">
                <a16:creationId xmlns:a16="http://schemas.microsoft.com/office/drawing/2014/main" id="{5D17737A-C5E1-4169-A321-8B0D0F68A692}"/>
              </a:ext>
            </a:extLst>
          </p:cNvPr>
          <p:cNvPicPr>
            <a:picLocks noChangeAspect="1"/>
          </p:cNvPicPr>
          <p:nvPr/>
        </p:nvPicPr>
        <p:blipFill>
          <a:blip r:embed="rId3"/>
          <a:stretch>
            <a:fillRect/>
          </a:stretch>
        </p:blipFill>
        <p:spPr>
          <a:xfrm>
            <a:off x="10394950" y="6023336"/>
            <a:ext cx="1530350" cy="574779"/>
          </a:xfrm>
          <a:prstGeom prst="rect">
            <a:avLst/>
          </a:prstGeom>
        </p:spPr>
      </p:pic>
    </p:spTree>
    <p:extLst>
      <p:ext uri="{BB962C8B-B14F-4D97-AF65-F5344CB8AC3E}">
        <p14:creationId xmlns:p14="http://schemas.microsoft.com/office/powerpoint/2010/main" val="62091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75AC3-488F-8B48-9B45-C9DE6CAA9F9F}"/>
              </a:ext>
            </a:extLst>
          </p:cNvPr>
          <p:cNvSpPr txBox="1"/>
          <p:nvPr/>
        </p:nvSpPr>
        <p:spPr>
          <a:xfrm>
            <a:off x="8845420" y="-1623527"/>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E9415B11-1B0C-4D2D-B12B-7E0B545DE534}"/>
              </a:ext>
            </a:extLst>
          </p:cNvPr>
          <p:cNvPicPr>
            <a:picLocks noChangeAspect="1"/>
          </p:cNvPicPr>
          <p:nvPr/>
        </p:nvPicPr>
        <p:blipFill>
          <a:blip r:embed="rId3"/>
          <a:stretch>
            <a:fillRect/>
          </a:stretch>
        </p:blipFill>
        <p:spPr>
          <a:xfrm>
            <a:off x="0" y="15240"/>
            <a:ext cx="12192000" cy="6827520"/>
          </a:xfrm>
          <a:prstGeom prst="rect">
            <a:avLst/>
          </a:prstGeom>
        </p:spPr>
      </p:pic>
    </p:spTree>
    <p:extLst>
      <p:ext uri="{BB962C8B-B14F-4D97-AF65-F5344CB8AC3E}">
        <p14:creationId xmlns:p14="http://schemas.microsoft.com/office/powerpoint/2010/main" val="12345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75AC3-488F-8B48-9B45-C9DE6CAA9F9F}"/>
              </a:ext>
            </a:extLst>
          </p:cNvPr>
          <p:cNvSpPr txBox="1"/>
          <p:nvPr/>
        </p:nvSpPr>
        <p:spPr>
          <a:xfrm>
            <a:off x="8845420" y="-1623527"/>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2B0FD8DE-D576-4C5D-A3DD-94A0455560A1}"/>
              </a:ext>
            </a:extLst>
          </p:cNvPr>
          <p:cNvPicPr>
            <a:picLocks noChangeAspect="1"/>
          </p:cNvPicPr>
          <p:nvPr/>
        </p:nvPicPr>
        <p:blipFill>
          <a:blip r:embed="rId3"/>
          <a:stretch>
            <a:fillRect/>
          </a:stretch>
        </p:blipFill>
        <p:spPr>
          <a:xfrm>
            <a:off x="9525" y="4762"/>
            <a:ext cx="12172950" cy="6848475"/>
          </a:xfrm>
          <a:prstGeom prst="rect">
            <a:avLst/>
          </a:prstGeom>
        </p:spPr>
      </p:pic>
    </p:spTree>
    <p:extLst>
      <p:ext uri="{BB962C8B-B14F-4D97-AF65-F5344CB8AC3E}">
        <p14:creationId xmlns:p14="http://schemas.microsoft.com/office/powerpoint/2010/main" val="57829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75AC3-488F-8B48-9B45-C9DE6CAA9F9F}"/>
              </a:ext>
            </a:extLst>
          </p:cNvPr>
          <p:cNvSpPr txBox="1"/>
          <p:nvPr/>
        </p:nvSpPr>
        <p:spPr>
          <a:xfrm>
            <a:off x="8845420" y="-1623527"/>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8A1B7F25-0135-460C-A54B-8F136FDB25C0}"/>
              </a:ext>
            </a:extLst>
          </p:cNvPr>
          <p:cNvPicPr>
            <a:picLocks noChangeAspect="1"/>
          </p:cNvPicPr>
          <p:nvPr/>
        </p:nvPicPr>
        <p:blipFill>
          <a:blip r:embed="rId3"/>
          <a:stretch>
            <a:fillRect/>
          </a:stretch>
        </p:blipFill>
        <p:spPr>
          <a:xfrm>
            <a:off x="0" y="-1"/>
            <a:ext cx="12192000" cy="7029450"/>
          </a:xfrm>
          <a:prstGeom prst="rect">
            <a:avLst/>
          </a:prstGeom>
        </p:spPr>
      </p:pic>
    </p:spTree>
    <p:extLst>
      <p:ext uri="{BB962C8B-B14F-4D97-AF65-F5344CB8AC3E}">
        <p14:creationId xmlns:p14="http://schemas.microsoft.com/office/powerpoint/2010/main" val="14030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CFEFC65-D864-4B97-9DF6-9101026DDE1E}"/>
              </a:ext>
            </a:extLst>
          </p:cNvPr>
          <p:cNvSpPr txBox="1">
            <a:spLocks/>
          </p:cNvSpPr>
          <p:nvPr/>
        </p:nvSpPr>
        <p:spPr>
          <a:xfrm>
            <a:off x="296333" y="593866"/>
            <a:ext cx="8654627" cy="635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cap="all" dirty="0">
                <a:solidFill>
                  <a:srgbClr val="FFC000"/>
                </a:solidFill>
                <a:latin typeface="Arial"/>
                <a:cs typeface="Arial"/>
              </a:rPr>
              <a:t>We are not poaching!</a:t>
            </a:r>
          </a:p>
        </p:txBody>
      </p:sp>
      <p:sp>
        <p:nvSpPr>
          <p:cNvPr id="8" name="Subtitle 3">
            <a:extLst>
              <a:ext uri="{FF2B5EF4-FFF2-40B4-BE49-F238E27FC236}">
                <a16:creationId xmlns:a16="http://schemas.microsoft.com/office/drawing/2014/main" id="{2433F9CE-1527-4E6D-A538-E7F2AAC7F441}"/>
              </a:ext>
            </a:extLst>
          </p:cNvPr>
          <p:cNvSpPr txBox="1">
            <a:spLocks/>
          </p:cNvSpPr>
          <p:nvPr/>
        </p:nvSpPr>
        <p:spPr>
          <a:xfrm>
            <a:off x="296333" y="1338932"/>
            <a:ext cx="5837767"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1B4E7"/>
                </a:solidFill>
              </a:rPr>
              <a:t>Myth debunked!</a:t>
            </a:r>
          </a:p>
        </p:txBody>
      </p:sp>
      <p:sp>
        <p:nvSpPr>
          <p:cNvPr id="9" name="TextBox 8">
            <a:extLst>
              <a:ext uri="{FF2B5EF4-FFF2-40B4-BE49-F238E27FC236}">
                <a16:creationId xmlns:a16="http://schemas.microsoft.com/office/drawing/2014/main" id="{1AFE98F7-80F1-44D0-945B-F860B11961FA}"/>
              </a:ext>
            </a:extLst>
          </p:cNvPr>
          <p:cNvSpPr txBox="1"/>
          <p:nvPr/>
        </p:nvSpPr>
        <p:spPr>
          <a:xfrm>
            <a:off x="763973" y="2422657"/>
            <a:ext cx="6014197" cy="2554545"/>
          </a:xfrm>
          <a:prstGeom prst="rect">
            <a:avLst/>
          </a:prstGeom>
          <a:noFill/>
        </p:spPr>
        <p:txBody>
          <a:bodyPr wrap="square">
            <a:spAutoFit/>
          </a:bodyPr>
          <a:lstStyle/>
          <a:p>
            <a:pPr>
              <a:defRPr/>
            </a:pPr>
            <a:r>
              <a:rPr lang="en-US" sz="3200" b="1" i="1" dirty="0">
                <a:solidFill>
                  <a:schemeClr val="bg1"/>
                </a:solidFill>
              </a:rPr>
              <a:t>An analysis of all new clubs formed in the last five years found that </a:t>
            </a:r>
            <a:r>
              <a:rPr lang="en-US" sz="3200" b="1" i="1" dirty="0">
                <a:solidFill>
                  <a:srgbClr val="FFC000"/>
                </a:solidFill>
              </a:rPr>
              <a:t>88% of charter members were actually new to Rotary! </a:t>
            </a:r>
            <a:endParaRPr lang="en-US" sz="1200" b="1" i="1" dirty="0"/>
          </a:p>
        </p:txBody>
      </p:sp>
      <p:sp>
        <p:nvSpPr>
          <p:cNvPr id="3" name="Rectangle 2">
            <a:extLst>
              <a:ext uri="{FF2B5EF4-FFF2-40B4-BE49-F238E27FC236}">
                <a16:creationId xmlns:a16="http://schemas.microsoft.com/office/drawing/2014/main" id="{1E97AAB1-5E6D-674C-BE30-0F1A6A19BE72}"/>
              </a:ext>
            </a:extLst>
          </p:cNvPr>
          <p:cNvSpPr/>
          <p:nvPr/>
        </p:nvSpPr>
        <p:spPr>
          <a:xfrm>
            <a:off x="241300" y="5442868"/>
            <a:ext cx="6096000" cy="646331"/>
          </a:xfrm>
          <a:prstGeom prst="rect">
            <a:avLst/>
          </a:prstGeom>
        </p:spPr>
        <p:txBody>
          <a:bodyPr>
            <a:spAutoFit/>
          </a:bodyPr>
          <a:lstStyle/>
          <a:p>
            <a:pPr algn="r">
              <a:defRPr/>
            </a:pPr>
            <a:r>
              <a:rPr lang="en-US" i="1" dirty="0">
                <a:solidFill>
                  <a:schemeClr val="bg1"/>
                </a:solidFill>
                <a:latin typeface="Arial Narrow" panose="020B0606020202030204" pitchFamily="34" charset="0"/>
              </a:rPr>
              <a:t>Brian King, RI Director of </a:t>
            </a:r>
            <a:br>
              <a:rPr lang="en-US" i="1" dirty="0">
                <a:solidFill>
                  <a:schemeClr val="bg1"/>
                </a:solidFill>
                <a:latin typeface="Arial Narrow" panose="020B0606020202030204" pitchFamily="34" charset="0"/>
              </a:rPr>
            </a:br>
            <a:r>
              <a:rPr lang="en-US" i="1" dirty="0">
                <a:solidFill>
                  <a:schemeClr val="bg1"/>
                </a:solidFill>
                <a:latin typeface="Arial Narrow" panose="020B0606020202030204" pitchFamily="34" charset="0"/>
              </a:rPr>
              <a:t>Membership Development </a:t>
            </a:r>
          </a:p>
        </p:txBody>
      </p:sp>
      <p:sp>
        <p:nvSpPr>
          <p:cNvPr id="4" name="Oval 3">
            <a:extLst>
              <a:ext uri="{FF2B5EF4-FFF2-40B4-BE49-F238E27FC236}">
                <a16:creationId xmlns:a16="http://schemas.microsoft.com/office/drawing/2014/main" id="{6C7F3AAC-1257-1846-B0A7-5E1AA8F003A1}"/>
              </a:ext>
            </a:extLst>
          </p:cNvPr>
          <p:cNvSpPr/>
          <p:nvPr/>
        </p:nvSpPr>
        <p:spPr>
          <a:xfrm>
            <a:off x="6860902" y="1745353"/>
            <a:ext cx="4180115" cy="4180115"/>
          </a:xfrm>
          <a:prstGeom prst="ellipse">
            <a:avLst/>
          </a:prstGeom>
          <a:solidFill>
            <a:srgbClr val="F7A8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E20967BA-99E7-504A-B165-31112E9E5B55}"/>
              </a:ext>
            </a:extLst>
          </p:cNvPr>
          <p:cNvSpPr txBox="1">
            <a:spLocks/>
          </p:cNvSpPr>
          <p:nvPr/>
        </p:nvSpPr>
        <p:spPr>
          <a:xfrm>
            <a:off x="7368753" y="2777366"/>
            <a:ext cx="3164412" cy="211606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chemeClr val="bg1"/>
                </a:solidFill>
                <a:latin typeface="Arial" panose="020B0604020202020204" pitchFamily="34" charset="0"/>
                <a:ea typeface="+mj-ea"/>
                <a:cs typeface="Arial" panose="020B0604020202020204" pitchFamily="34" charset="0"/>
              </a:rPr>
              <a:t>88%</a:t>
            </a:r>
          </a:p>
          <a:p>
            <a:pPr marL="0" indent="0" algn="ctr">
              <a:buNone/>
            </a:pPr>
            <a:r>
              <a:rPr lang="en-US" sz="3500" dirty="0">
                <a:solidFill>
                  <a:schemeClr val="bg1"/>
                </a:solidFill>
                <a:latin typeface="Arial Narrow" panose="020B0606020202030204" pitchFamily="34" charset="0"/>
                <a:ea typeface="+mj-ea"/>
                <a:cs typeface="+mj-cs"/>
              </a:rPr>
              <a:t>of Charter Members are </a:t>
            </a:r>
            <a:r>
              <a:rPr lang="en-US" sz="3500" b="1" u="sng" dirty="0">
                <a:solidFill>
                  <a:schemeClr val="bg1"/>
                </a:solidFill>
                <a:latin typeface="Arial Narrow" panose="020B0606020202030204" pitchFamily="34" charset="0"/>
                <a:ea typeface="+mj-ea"/>
                <a:cs typeface="+mj-cs"/>
              </a:rPr>
              <a:t>new</a:t>
            </a:r>
            <a:r>
              <a:rPr lang="en-US" sz="3500" dirty="0">
                <a:solidFill>
                  <a:schemeClr val="bg1"/>
                </a:solidFill>
                <a:latin typeface="Arial Narrow" panose="020B0606020202030204" pitchFamily="34" charset="0"/>
                <a:ea typeface="+mj-ea"/>
                <a:cs typeface="+mj-cs"/>
              </a:rPr>
              <a:t> to Rotary</a:t>
            </a:r>
            <a:endParaRPr lang="en-US" sz="3500" b="1" dirty="0">
              <a:solidFill>
                <a:schemeClr val="bg1"/>
              </a:solidFill>
              <a:latin typeface="Arial Narrow" panose="020B0606020202030204" pitchFamily="34" charset="0"/>
              <a:ea typeface="+mj-ea"/>
              <a:cs typeface="+mj-cs"/>
            </a:endParaRPr>
          </a:p>
        </p:txBody>
      </p:sp>
    </p:spTree>
    <p:extLst>
      <p:ext uri="{BB962C8B-B14F-4D97-AF65-F5344CB8AC3E}">
        <p14:creationId xmlns:p14="http://schemas.microsoft.com/office/powerpoint/2010/main" val="70502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75AC3-488F-8B48-9B45-C9DE6CAA9F9F}"/>
              </a:ext>
            </a:extLst>
          </p:cNvPr>
          <p:cNvSpPr txBox="1"/>
          <p:nvPr/>
        </p:nvSpPr>
        <p:spPr>
          <a:xfrm>
            <a:off x="8845420" y="-1623527"/>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A7521702-4CF0-469F-97B0-511B2B1F1991}"/>
              </a:ext>
            </a:extLst>
          </p:cNvPr>
          <p:cNvPicPr>
            <a:picLocks noChangeAspect="1"/>
          </p:cNvPicPr>
          <p:nvPr/>
        </p:nvPicPr>
        <p:blipFill>
          <a:blip r:embed="rId3"/>
          <a:stretch>
            <a:fillRect/>
          </a:stretch>
        </p:blipFill>
        <p:spPr>
          <a:xfrm>
            <a:off x="-56462" y="0"/>
            <a:ext cx="12312824" cy="7343480"/>
          </a:xfrm>
          <a:prstGeom prst="rect">
            <a:avLst/>
          </a:prstGeom>
        </p:spPr>
      </p:pic>
    </p:spTree>
    <p:extLst>
      <p:ext uri="{BB962C8B-B14F-4D97-AF65-F5344CB8AC3E}">
        <p14:creationId xmlns:p14="http://schemas.microsoft.com/office/powerpoint/2010/main" val="150415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7"/>
          <p:cNvSpPr/>
          <p:nvPr/>
        </p:nvSpPr>
        <p:spPr>
          <a:xfrm>
            <a:off x="-44490" y="0"/>
            <a:ext cx="12236489" cy="4264684"/>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09" name="Google Shape;609;p37"/>
          <p:cNvSpPr txBox="1"/>
          <p:nvPr/>
        </p:nvSpPr>
        <p:spPr>
          <a:xfrm>
            <a:off x="3604334" y="701201"/>
            <a:ext cx="696897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u="sng" dirty="0">
                <a:solidFill>
                  <a:srgbClr val="17458F"/>
                </a:solidFill>
                <a:latin typeface="Arial"/>
                <a:ea typeface="Arial"/>
                <a:cs typeface="Arial"/>
                <a:sym typeface="Arial"/>
              </a:rPr>
              <a:t>FOR HELP CONTACT:</a:t>
            </a:r>
            <a:endParaRPr sz="3600" dirty="0"/>
          </a:p>
          <a:p>
            <a:pPr marL="0" marR="0" lvl="0" indent="0" algn="l" rtl="0">
              <a:lnSpc>
                <a:spcPct val="100000"/>
              </a:lnSpc>
              <a:spcBef>
                <a:spcPts val="0"/>
              </a:spcBef>
              <a:spcAft>
                <a:spcPts val="0"/>
              </a:spcAft>
              <a:buNone/>
            </a:pPr>
            <a:r>
              <a:rPr lang="en-US" sz="3600" b="1" u="sng" dirty="0">
                <a:solidFill>
                  <a:srgbClr val="17458F"/>
                </a:solidFill>
                <a:latin typeface="Arial"/>
                <a:ea typeface="Arial"/>
                <a:cs typeface="Arial"/>
                <a:sym typeface="Arial"/>
              </a:rPr>
              <a:t>  </a:t>
            </a:r>
            <a:endParaRPr sz="3600" dirty="0"/>
          </a:p>
          <a:p>
            <a:pPr marL="0" marR="0" lvl="0" indent="0" algn="l" rtl="0">
              <a:lnSpc>
                <a:spcPct val="100000"/>
              </a:lnSpc>
              <a:spcBef>
                <a:spcPts val="0"/>
              </a:spcBef>
              <a:spcAft>
                <a:spcPts val="0"/>
              </a:spcAft>
              <a:buNone/>
            </a:pPr>
            <a:r>
              <a:rPr lang="en-US" sz="3600" dirty="0">
                <a:solidFill>
                  <a:srgbClr val="17458F"/>
                </a:solidFill>
                <a:latin typeface="Arial"/>
                <a:ea typeface="Arial"/>
                <a:cs typeface="Arial"/>
                <a:sym typeface="Arial"/>
              </a:rPr>
              <a:t>List your District New Club Champion contact info here</a:t>
            </a:r>
            <a:endParaRPr sz="3600" dirty="0"/>
          </a:p>
        </p:txBody>
      </p:sp>
      <p:pic>
        <p:nvPicPr>
          <p:cNvPr id="613" name="Google Shape;613;p37"/>
          <p:cNvPicPr preferRelativeResize="0"/>
          <p:nvPr/>
        </p:nvPicPr>
        <p:blipFill rotWithShape="1">
          <a:blip r:embed="rId3">
            <a:alphaModFix/>
          </a:blip>
          <a:srcRect/>
          <a:stretch/>
        </p:blipFill>
        <p:spPr>
          <a:xfrm>
            <a:off x="5362082" y="4414587"/>
            <a:ext cx="1467831" cy="551298"/>
          </a:xfrm>
          <a:prstGeom prst="rect">
            <a:avLst/>
          </a:prstGeom>
          <a:noFill/>
          <a:ln>
            <a:noFill/>
          </a:ln>
        </p:spPr>
      </p:pic>
      <p:sp>
        <p:nvSpPr>
          <p:cNvPr id="8" name="Google Shape;274;p1">
            <a:extLst>
              <a:ext uri="{FF2B5EF4-FFF2-40B4-BE49-F238E27FC236}">
                <a16:creationId xmlns:a16="http://schemas.microsoft.com/office/drawing/2014/main" id="{05E82BC5-3366-4A68-A6A7-717780CC83B4}"/>
              </a:ext>
            </a:extLst>
          </p:cNvPr>
          <p:cNvSpPr txBox="1"/>
          <p:nvPr/>
        </p:nvSpPr>
        <p:spPr>
          <a:xfrm>
            <a:off x="2174072" y="5115788"/>
            <a:ext cx="7843849" cy="954067"/>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lt1"/>
                </a:solidFill>
                <a:latin typeface="Arial Narrow"/>
                <a:sym typeface="Arial Narrow"/>
              </a:rPr>
              <a:t>Event/Audience</a:t>
            </a:r>
            <a:endParaRPr lang="en-US" sz="2800" b="1" dirty="0">
              <a:solidFill>
                <a:schemeClr val="lt1"/>
              </a:solidFill>
              <a:latin typeface="Arial Narrow"/>
            </a:endParaRPr>
          </a:p>
          <a:p>
            <a:pPr marL="0" marR="0" lvl="0" indent="0" algn="ctr" rtl="0">
              <a:spcBef>
                <a:spcPts val="0"/>
              </a:spcBef>
              <a:spcAft>
                <a:spcPts val="0"/>
              </a:spcAft>
              <a:buNone/>
            </a:pPr>
            <a:r>
              <a:rPr lang="en-US" sz="2800" b="1" cap="all" dirty="0">
                <a:solidFill>
                  <a:srgbClr val="FFC000"/>
                </a:solidFill>
                <a:latin typeface="Arial Narrow"/>
                <a:sym typeface="Arial Narrow"/>
              </a:rPr>
              <a:t>New Club Creation</a:t>
            </a:r>
            <a:endParaRPr sz="2800" b="1" cap="all" dirty="0">
              <a:solidFill>
                <a:srgbClr val="FFC000"/>
              </a:solidFill>
              <a:latin typeface="Arial Narrow"/>
            </a:endParaRPr>
          </a:p>
        </p:txBody>
      </p:sp>
      <p:sp>
        <p:nvSpPr>
          <p:cNvPr id="9" name="Google Shape;275;p1">
            <a:extLst>
              <a:ext uri="{FF2B5EF4-FFF2-40B4-BE49-F238E27FC236}">
                <a16:creationId xmlns:a16="http://schemas.microsoft.com/office/drawing/2014/main" id="{7148C968-8F86-48BF-9FDD-AE6F7D5742D8}"/>
              </a:ext>
            </a:extLst>
          </p:cNvPr>
          <p:cNvSpPr txBox="1"/>
          <p:nvPr/>
        </p:nvSpPr>
        <p:spPr>
          <a:xfrm>
            <a:off x="2151829" y="6219758"/>
            <a:ext cx="784384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Arial Narrow"/>
                <a:sym typeface="Arial Narrow"/>
              </a:rPr>
              <a:t>Date</a:t>
            </a:r>
            <a:endParaRPr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8;p6">
            <a:extLst>
              <a:ext uri="{FF2B5EF4-FFF2-40B4-BE49-F238E27FC236}">
                <a16:creationId xmlns:a16="http://schemas.microsoft.com/office/drawing/2014/main" id="{CD1EDCE6-B51D-4B2B-B29D-FD1A0C908DE9}"/>
              </a:ext>
            </a:extLst>
          </p:cNvPr>
          <p:cNvSpPr txBox="1">
            <a:spLocks/>
          </p:cNvSpPr>
          <p:nvPr/>
        </p:nvSpPr>
        <p:spPr>
          <a:xfrm>
            <a:off x="201920" y="629852"/>
            <a:ext cx="10972800" cy="7306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5000"/>
              </a:lnSpc>
              <a:buClr>
                <a:srgbClr val="FFC000"/>
              </a:buClr>
              <a:buSzPts val="4680"/>
            </a:pPr>
            <a:r>
              <a:rPr lang="en-US" sz="5400" b="1" dirty="0">
                <a:solidFill>
                  <a:srgbClr val="FFC000"/>
                </a:solidFill>
              </a:rPr>
              <a:t>CLUB FLEXIBILITY –</a:t>
            </a:r>
          </a:p>
          <a:p>
            <a:pPr>
              <a:lnSpc>
                <a:spcPct val="85000"/>
              </a:lnSpc>
              <a:buClr>
                <a:srgbClr val="FFC000"/>
              </a:buClr>
              <a:buSzPts val="4680"/>
            </a:pPr>
            <a:r>
              <a:rPr lang="en-US" sz="5400" b="1" dirty="0">
                <a:solidFill>
                  <a:srgbClr val="FFC000"/>
                </a:solidFill>
              </a:rPr>
              <a:t>TRY SOMETHING NEW!</a:t>
            </a:r>
            <a:endParaRPr lang="en-US" sz="5400" dirty="0">
              <a:solidFill>
                <a:srgbClr val="FFC000"/>
              </a:solidFill>
            </a:endParaRPr>
          </a:p>
        </p:txBody>
      </p:sp>
      <p:pic>
        <p:nvPicPr>
          <p:cNvPr id="4" name="Picture 3">
            <a:extLst>
              <a:ext uri="{FF2B5EF4-FFF2-40B4-BE49-F238E27FC236}">
                <a16:creationId xmlns:a16="http://schemas.microsoft.com/office/drawing/2014/main" id="{B05B04CB-7970-4362-8720-5FFDAEC2CCA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76804" y="2017283"/>
            <a:ext cx="1830904" cy="1984829"/>
          </a:xfrm>
          <a:prstGeom prst="rect">
            <a:avLst/>
          </a:prstGeom>
        </p:spPr>
      </p:pic>
      <p:pic>
        <p:nvPicPr>
          <p:cNvPr id="5" name="Picture 4" descr="satellite icon">
            <a:extLst>
              <a:ext uri="{FF2B5EF4-FFF2-40B4-BE49-F238E27FC236}">
                <a16:creationId xmlns:a16="http://schemas.microsoft.com/office/drawing/2014/main" id="{FBBF46E7-26D6-4704-90E4-90A6868E442D}"/>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654457" y="4315632"/>
            <a:ext cx="1920591" cy="19205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Online Meeting Icons - Download Free Vector Icons | Noun Project">
            <a:extLst>
              <a:ext uri="{FF2B5EF4-FFF2-40B4-BE49-F238E27FC236}">
                <a16:creationId xmlns:a16="http://schemas.microsoft.com/office/drawing/2014/main" id="{4FD6336A-B155-4269-9620-720FD1690DC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8869020" y="193594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A63FBB-441A-4A42-80A5-F05F53B03D96}"/>
              </a:ext>
            </a:extLst>
          </p:cNvPr>
          <p:cNvSpPr txBox="1"/>
          <p:nvPr/>
        </p:nvSpPr>
        <p:spPr>
          <a:xfrm>
            <a:off x="9079463" y="3915522"/>
            <a:ext cx="1484113" cy="400110"/>
          </a:xfrm>
          <a:prstGeom prst="rect">
            <a:avLst/>
          </a:prstGeom>
          <a:noFill/>
        </p:spPr>
        <p:txBody>
          <a:bodyPr wrap="square" rtlCol="0">
            <a:spAutoFit/>
          </a:bodyPr>
          <a:lstStyle/>
          <a:p>
            <a:r>
              <a:rPr lang="en-US" sz="2000" dirty="0">
                <a:solidFill>
                  <a:schemeClr val="bg1"/>
                </a:solidFill>
              </a:rPr>
              <a:t>DELIVERY</a:t>
            </a:r>
          </a:p>
        </p:txBody>
      </p:sp>
      <p:sp>
        <p:nvSpPr>
          <p:cNvPr id="8" name="TextBox 7">
            <a:extLst>
              <a:ext uri="{FF2B5EF4-FFF2-40B4-BE49-F238E27FC236}">
                <a16:creationId xmlns:a16="http://schemas.microsoft.com/office/drawing/2014/main" id="{BB3585FC-1CA5-416C-B925-0EFEDFEC38E2}"/>
              </a:ext>
            </a:extLst>
          </p:cNvPr>
          <p:cNvSpPr txBox="1"/>
          <p:nvPr/>
        </p:nvSpPr>
        <p:spPr>
          <a:xfrm>
            <a:off x="4986188" y="3910903"/>
            <a:ext cx="1268978" cy="400110"/>
          </a:xfrm>
          <a:prstGeom prst="rect">
            <a:avLst/>
          </a:prstGeom>
          <a:noFill/>
        </p:spPr>
        <p:txBody>
          <a:bodyPr wrap="square" rtlCol="0">
            <a:spAutoFit/>
          </a:bodyPr>
          <a:lstStyle/>
          <a:p>
            <a:r>
              <a:rPr lang="en-US" sz="2000" dirty="0">
                <a:solidFill>
                  <a:schemeClr val="bg1"/>
                </a:solidFill>
              </a:rPr>
              <a:t>FORMAT</a:t>
            </a:r>
          </a:p>
        </p:txBody>
      </p:sp>
      <p:sp>
        <p:nvSpPr>
          <p:cNvPr id="9" name="TextBox 8">
            <a:extLst>
              <a:ext uri="{FF2B5EF4-FFF2-40B4-BE49-F238E27FC236}">
                <a16:creationId xmlns:a16="http://schemas.microsoft.com/office/drawing/2014/main" id="{8D10B1EB-007C-4A63-9A5B-7759DEE11B34}"/>
              </a:ext>
            </a:extLst>
          </p:cNvPr>
          <p:cNvSpPr txBox="1"/>
          <p:nvPr/>
        </p:nvSpPr>
        <p:spPr>
          <a:xfrm>
            <a:off x="2654457" y="6236223"/>
            <a:ext cx="2525485" cy="400110"/>
          </a:xfrm>
          <a:prstGeom prst="rect">
            <a:avLst/>
          </a:prstGeom>
          <a:noFill/>
        </p:spPr>
        <p:txBody>
          <a:bodyPr wrap="square" rtlCol="0">
            <a:spAutoFit/>
          </a:bodyPr>
          <a:lstStyle/>
          <a:p>
            <a:r>
              <a:rPr lang="en-US" sz="2000" dirty="0">
                <a:solidFill>
                  <a:schemeClr val="bg1"/>
                </a:solidFill>
              </a:rPr>
              <a:t>CLUB MODELS</a:t>
            </a:r>
          </a:p>
        </p:txBody>
      </p:sp>
      <p:sp>
        <p:nvSpPr>
          <p:cNvPr id="10" name="TextBox 9">
            <a:extLst>
              <a:ext uri="{FF2B5EF4-FFF2-40B4-BE49-F238E27FC236}">
                <a16:creationId xmlns:a16="http://schemas.microsoft.com/office/drawing/2014/main" id="{4D826CAC-4906-4896-A440-9BC1143A7220}"/>
              </a:ext>
            </a:extLst>
          </p:cNvPr>
          <p:cNvSpPr txBox="1"/>
          <p:nvPr/>
        </p:nvSpPr>
        <p:spPr>
          <a:xfrm>
            <a:off x="6249481" y="6236223"/>
            <a:ext cx="3002785" cy="400110"/>
          </a:xfrm>
          <a:prstGeom prst="rect">
            <a:avLst/>
          </a:prstGeom>
          <a:noFill/>
        </p:spPr>
        <p:txBody>
          <a:bodyPr wrap="square" rtlCol="0">
            <a:spAutoFit/>
          </a:bodyPr>
          <a:lstStyle/>
          <a:p>
            <a:r>
              <a:rPr lang="en-US" sz="2000" dirty="0">
                <a:solidFill>
                  <a:schemeClr val="bg1"/>
                </a:solidFill>
              </a:rPr>
              <a:t>MEMBERSHIP TYPES</a:t>
            </a:r>
          </a:p>
        </p:txBody>
      </p:sp>
      <p:sp>
        <p:nvSpPr>
          <p:cNvPr id="11" name="TextBox 10">
            <a:extLst>
              <a:ext uri="{FF2B5EF4-FFF2-40B4-BE49-F238E27FC236}">
                <a16:creationId xmlns:a16="http://schemas.microsoft.com/office/drawing/2014/main" id="{928D0E75-026A-4855-B71E-53E69F7E0849}"/>
              </a:ext>
            </a:extLst>
          </p:cNvPr>
          <p:cNvSpPr txBox="1"/>
          <p:nvPr/>
        </p:nvSpPr>
        <p:spPr>
          <a:xfrm>
            <a:off x="812542" y="4012180"/>
            <a:ext cx="1959428" cy="400110"/>
          </a:xfrm>
          <a:prstGeom prst="rect">
            <a:avLst/>
          </a:prstGeom>
          <a:noFill/>
        </p:spPr>
        <p:txBody>
          <a:bodyPr wrap="square" rtlCol="0">
            <a:spAutoFit/>
          </a:bodyPr>
          <a:lstStyle/>
          <a:p>
            <a:r>
              <a:rPr lang="en-US" sz="2000" dirty="0">
                <a:solidFill>
                  <a:schemeClr val="bg1"/>
                </a:solidFill>
              </a:rPr>
              <a:t>TIME &amp; PLACE</a:t>
            </a:r>
          </a:p>
        </p:txBody>
      </p:sp>
      <p:pic>
        <p:nvPicPr>
          <p:cNvPr id="12" name="Picture 14" descr="Attendance And Holiday Svg Png Icon Free Download (#370683) -  OnlineWebFonts.COM">
            <a:extLst>
              <a:ext uri="{FF2B5EF4-FFF2-40B4-BE49-F238E27FC236}">
                <a16:creationId xmlns:a16="http://schemas.microsoft.com/office/drawing/2014/main" id="{126B3496-841C-4083-97C4-679ABA2C54E5}"/>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4740662" y="1918364"/>
            <a:ext cx="1760031" cy="18117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Business hierarchy, business people, connected people, online community,  team icon - Download on Iconfinder">
            <a:extLst>
              <a:ext uri="{FF2B5EF4-FFF2-40B4-BE49-F238E27FC236}">
                <a16:creationId xmlns:a16="http://schemas.microsoft.com/office/drawing/2014/main" id="{F3F9C749-81B1-41C3-84B4-2E2FBCBAB29F}"/>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6658106" y="4212235"/>
            <a:ext cx="1917695" cy="191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1"/>
          <p:cNvSpPr/>
          <p:nvPr/>
        </p:nvSpPr>
        <p:spPr>
          <a:xfrm>
            <a:off x="1279676" y="1611085"/>
            <a:ext cx="4005943" cy="4009965"/>
          </a:xfrm>
          <a:prstGeom prst="ellipse">
            <a:avLst/>
          </a:prstGeom>
          <a:solidFill>
            <a:schemeClr val="accent4"/>
          </a:solidFill>
          <a:ln>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6" name="Google Shape;376;p11"/>
          <p:cNvSpPr txBox="1">
            <a:spLocks noGrp="1"/>
          </p:cNvSpPr>
          <p:nvPr>
            <p:ph type="body" idx="2"/>
          </p:nvPr>
        </p:nvSpPr>
        <p:spPr>
          <a:xfrm>
            <a:off x="793447" y="3616067"/>
            <a:ext cx="4978400" cy="11350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200"/>
              <a:buNone/>
            </a:pPr>
            <a:r>
              <a:rPr lang="en-US" sz="4200" dirty="0"/>
              <a:t>ROTARY </a:t>
            </a:r>
            <a:endParaRPr dirty="0"/>
          </a:p>
          <a:p>
            <a:pPr marL="0" lvl="0" indent="0" algn="ctr" rtl="0">
              <a:lnSpc>
                <a:spcPct val="90000"/>
              </a:lnSpc>
              <a:spcBef>
                <a:spcPts val="1000"/>
              </a:spcBef>
              <a:spcAft>
                <a:spcPts val="0"/>
              </a:spcAft>
              <a:buClr>
                <a:schemeClr val="lt1"/>
              </a:buClr>
              <a:buSzPts val="4200"/>
              <a:buNone/>
            </a:pPr>
            <a:r>
              <a:rPr lang="en-US" sz="4200" dirty="0"/>
              <a:t>CLUB</a:t>
            </a:r>
            <a:endParaRPr dirty="0"/>
          </a:p>
          <a:p>
            <a:pPr marL="0" lvl="0" indent="0" algn="ctr" rtl="0">
              <a:lnSpc>
                <a:spcPct val="90000"/>
              </a:lnSpc>
              <a:spcBef>
                <a:spcPts val="1000"/>
              </a:spcBef>
              <a:spcAft>
                <a:spcPts val="0"/>
              </a:spcAft>
              <a:buClr>
                <a:schemeClr val="lt1"/>
              </a:buClr>
              <a:buSzPts val="4200"/>
              <a:buNone/>
            </a:pPr>
            <a:r>
              <a:rPr lang="en-US" sz="4200" dirty="0"/>
              <a:t>TYPES</a:t>
            </a:r>
            <a:endParaRPr dirty="0"/>
          </a:p>
        </p:txBody>
      </p:sp>
      <p:sp>
        <p:nvSpPr>
          <p:cNvPr id="377" name="Google Shape;377;p11"/>
          <p:cNvSpPr/>
          <p:nvPr/>
        </p:nvSpPr>
        <p:spPr>
          <a:xfrm>
            <a:off x="7491357" y="2338794"/>
            <a:ext cx="3690433" cy="25545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Rotary Club</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Rotaract Club </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Satellite Club</a:t>
            </a:r>
            <a:endParaRPr/>
          </a:p>
          <a:p>
            <a:pPr marL="0" marR="0" lvl="0" indent="0" algn="ctr" rtl="0">
              <a:lnSpc>
                <a:spcPct val="100000"/>
              </a:lnSpc>
              <a:spcBef>
                <a:spcPts val="0"/>
              </a:spcBef>
              <a:spcAft>
                <a:spcPts val="0"/>
              </a:spcAft>
              <a:buClr>
                <a:schemeClr val="dk1"/>
              </a:buClr>
              <a:buSzPts val="4000"/>
              <a:buFont typeface="Arial"/>
              <a:buNone/>
            </a:pPr>
            <a:endParaRPr sz="40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0"/>
          <p:cNvSpPr/>
          <p:nvPr/>
        </p:nvSpPr>
        <p:spPr>
          <a:xfrm>
            <a:off x="1277933" y="1498883"/>
            <a:ext cx="4005943" cy="4009965"/>
          </a:xfrm>
          <a:prstGeom prst="ellipse">
            <a:avLst/>
          </a:prstGeom>
          <a:solidFill>
            <a:srgbClr val="872375"/>
          </a:solidFill>
          <a:ln>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8" name="Google Shape;368;p10"/>
          <p:cNvSpPr txBox="1">
            <a:spLocks noGrp="1"/>
          </p:cNvSpPr>
          <p:nvPr>
            <p:ph type="body" idx="2"/>
          </p:nvPr>
        </p:nvSpPr>
        <p:spPr>
          <a:xfrm>
            <a:off x="791704" y="2789249"/>
            <a:ext cx="4978400" cy="11350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None/>
            </a:pPr>
            <a:r>
              <a:rPr lang="en-US" sz="3600" dirty="0"/>
              <a:t>NEW CLUB</a:t>
            </a:r>
            <a:endParaRPr dirty="0"/>
          </a:p>
          <a:p>
            <a:pPr marL="0" lvl="0" indent="0" algn="ctr" rtl="0">
              <a:lnSpc>
                <a:spcPct val="90000"/>
              </a:lnSpc>
              <a:spcBef>
                <a:spcPts val="1000"/>
              </a:spcBef>
              <a:spcAft>
                <a:spcPts val="0"/>
              </a:spcAft>
              <a:buClr>
                <a:schemeClr val="lt1"/>
              </a:buClr>
              <a:buSzPts val="3600"/>
              <a:buNone/>
            </a:pPr>
            <a:r>
              <a:rPr lang="en-US" sz="3600" dirty="0"/>
              <a:t>DEVELOPMENT</a:t>
            </a:r>
            <a:endParaRPr dirty="0"/>
          </a:p>
        </p:txBody>
      </p:sp>
      <p:sp>
        <p:nvSpPr>
          <p:cNvPr id="369" name="Google Shape;369;p10"/>
          <p:cNvSpPr/>
          <p:nvPr/>
        </p:nvSpPr>
        <p:spPr>
          <a:xfrm>
            <a:off x="7334208" y="2418061"/>
            <a:ext cx="4076757" cy="1877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DIFFERENT </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CLUB MODELS</a:t>
            </a:r>
            <a:endParaRPr/>
          </a:p>
          <a:p>
            <a:pPr marL="0" marR="0" lvl="0" indent="0" algn="ctr" rtl="0">
              <a:lnSpc>
                <a:spcPct val="100000"/>
              </a:lnSpc>
              <a:spcBef>
                <a:spcPts val="0"/>
              </a:spcBef>
              <a:spcAft>
                <a:spcPts val="0"/>
              </a:spcAft>
              <a:buClr>
                <a:srgbClr val="000000"/>
              </a:buClr>
              <a:buSzPts val="3600"/>
              <a:buFont typeface="Arial Narrow"/>
              <a:buNone/>
            </a:pPr>
            <a:r>
              <a:rPr lang="en-US" sz="3600" b="0" i="0" u="none" strike="noStrike" cap="none">
                <a:solidFill>
                  <a:srgbClr val="000000"/>
                </a:solidFill>
                <a:latin typeface="Arial Narrow"/>
                <a:ea typeface="Arial Narrow"/>
                <a:cs typeface="Arial Narrow"/>
                <a:sym typeface="Arial Narrow"/>
              </a:rPr>
              <a:t>to meet member needs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2"/>
          <p:cNvSpPr/>
          <p:nvPr/>
        </p:nvSpPr>
        <p:spPr>
          <a:xfrm>
            <a:off x="1279676" y="1611085"/>
            <a:ext cx="4005943" cy="4009965"/>
          </a:xfrm>
          <a:prstGeom prst="ellipse">
            <a:avLst/>
          </a:prstGeom>
          <a:solidFill>
            <a:schemeClr val="accent4"/>
          </a:solidFill>
          <a:ln>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4" name="Google Shape;384;p12"/>
          <p:cNvSpPr txBox="1">
            <a:spLocks noGrp="1"/>
          </p:cNvSpPr>
          <p:nvPr>
            <p:ph type="body" idx="2"/>
          </p:nvPr>
        </p:nvSpPr>
        <p:spPr>
          <a:xfrm>
            <a:off x="793447" y="3616067"/>
            <a:ext cx="4978400" cy="11350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200"/>
              <a:buNone/>
            </a:pPr>
            <a:r>
              <a:rPr lang="en-US" sz="4200"/>
              <a:t>ROTARY </a:t>
            </a:r>
            <a:endParaRPr/>
          </a:p>
          <a:p>
            <a:pPr marL="0" lvl="0" indent="0" algn="ctr" rtl="0">
              <a:lnSpc>
                <a:spcPct val="90000"/>
              </a:lnSpc>
              <a:spcBef>
                <a:spcPts val="1000"/>
              </a:spcBef>
              <a:spcAft>
                <a:spcPts val="0"/>
              </a:spcAft>
              <a:buClr>
                <a:schemeClr val="lt1"/>
              </a:buClr>
              <a:buSzPts val="4200"/>
              <a:buNone/>
            </a:pPr>
            <a:r>
              <a:rPr lang="en-US" sz="4200"/>
              <a:t>CLUB</a:t>
            </a:r>
            <a:endParaRPr/>
          </a:p>
          <a:p>
            <a:pPr marL="0" lvl="0" indent="0" algn="ctr" rtl="0">
              <a:lnSpc>
                <a:spcPct val="90000"/>
              </a:lnSpc>
              <a:spcBef>
                <a:spcPts val="1000"/>
              </a:spcBef>
              <a:spcAft>
                <a:spcPts val="0"/>
              </a:spcAft>
              <a:buClr>
                <a:schemeClr val="lt1"/>
              </a:buClr>
              <a:buSzPts val="4200"/>
              <a:buNone/>
            </a:pPr>
            <a:r>
              <a:rPr lang="en-US" sz="4200"/>
              <a:t>MODELS</a:t>
            </a:r>
            <a:endParaRPr/>
          </a:p>
        </p:txBody>
      </p:sp>
      <p:sp>
        <p:nvSpPr>
          <p:cNvPr id="385" name="Google Shape;385;p12"/>
          <p:cNvSpPr/>
          <p:nvPr/>
        </p:nvSpPr>
        <p:spPr>
          <a:xfrm>
            <a:off x="7515612" y="1374290"/>
            <a:ext cx="3692036" cy="50167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Traditional</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Passport</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Corporate</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Cause-based</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Alumni-based</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Interest-based</a:t>
            </a:r>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International</a:t>
            </a:r>
            <a:endParaRPr/>
          </a:p>
          <a:p>
            <a:pPr marL="0" marR="0" lvl="0" indent="0" algn="ctr" rtl="0">
              <a:lnSpc>
                <a:spcPct val="100000"/>
              </a:lnSpc>
              <a:spcBef>
                <a:spcPts val="0"/>
              </a:spcBef>
              <a:spcAft>
                <a:spcPts val="0"/>
              </a:spcAft>
              <a:buClr>
                <a:schemeClr val="dk1"/>
              </a:buClr>
              <a:buSzPts val="4000"/>
              <a:buFont typeface="Arial"/>
              <a:buNone/>
            </a:pPr>
            <a:endParaRPr sz="40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Shape 390"/>
        <p:cNvGrpSpPr/>
        <p:nvPr/>
      </p:nvGrpSpPr>
      <p:grpSpPr>
        <a:xfrm>
          <a:off x="0" y="0"/>
          <a:ext cx="0" cy="0"/>
          <a:chOff x="0" y="0"/>
          <a:chExt cx="0" cy="0"/>
        </a:xfrm>
      </p:grpSpPr>
      <p:sp>
        <p:nvSpPr>
          <p:cNvPr id="391" name="Google Shape;391;p13"/>
          <p:cNvSpPr/>
          <p:nvPr/>
        </p:nvSpPr>
        <p:spPr>
          <a:xfrm>
            <a:off x="0" y="0"/>
            <a:ext cx="12192000" cy="6858000"/>
          </a:xfrm>
          <a:prstGeom prst="rect">
            <a:avLst/>
          </a:prstGeom>
          <a:solidFill>
            <a:srgbClr val="F7A8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92" name="Google Shape;392;p13"/>
          <p:cNvSpPr txBox="1"/>
          <p:nvPr/>
        </p:nvSpPr>
        <p:spPr>
          <a:xfrm>
            <a:off x="212942" y="200416"/>
            <a:ext cx="6839211"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7200"/>
              <a:buFont typeface="Arial"/>
              <a:buNone/>
              <a:tabLst/>
              <a:defRPr/>
            </a:pPr>
            <a:r>
              <a:rPr kumimoji="0" lang="en-US" sz="7200" b="1" i="0" u="none" strike="noStrike" kern="0" cap="none" spc="0" normalizeH="0" baseline="0" noProof="0">
                <a:ln>
                  <a:noFill/>
                </a:ln>
                <a:solidFill>
                  <a:srgbClr val="FFFFFF"/>
                </a:solidFill>
                <a:effectLst/>
                <a:uLnTx/>
                <a:uFillTx/>
                <a:latin typeface="Arial"/>
                <a:ea typeface="Arial"/>
                <a:cs typeface="Arial"/>
                <a:sym typeface="Arial"/>
              </a:rPr>
              <a:t>PASSPORT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93" name="Google Shape;393;p13" descr="Image result for passport icon"/>
          <p:cNvPicPr preferRelativeResize="0"/>
          <p:nvPr/>
        </p:nvPicPr>
        <p:blipFill rotWithShape="1">
          <a:blip r:embed="rId3">
            <a:alphaModFix/>
          </a:blip>
          <a:srcRect/>
          <a:stretch/>
        </p:blipFill>
        <p:spPr>
          <a:xfrm>
            <a:off x="9144000" y="3429000"/>
            <a:ext cx="3048000" cy="3048000"/>
          </a:xfrm>
          <a:prstGeom prst="rect">
            <a:avLst/>
          </a:prstGeom>
          <a:noFill/>
          <a:ln>
            <a:noFill/>
          </a:ln>
        </p:spPr>
      </p:pic>
      <p:sp>
        <p:nvSpPr>
          <p:cNvPr id="394" name="Google Shape;394;p13"/>
          <p:cNvSpPr/>
          <p:nvPr/>
        </p:nvSpPr>
        <p:spPr>
          <a:xfrm>
            <a:off x="354903" y="1601161"/>
            <a:ext cx="9396904" cy="3724096"/>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FFFF"/>
              </a:buClr>
              <a:buSzPts val="3600"/>
              <a:buFont typeface="Arial"/>
              <a:buChar char="•"/>
              <a:tabLst/>
              <a:defRPr/>
            </a:pPr>
            <a:r>
              <a:rPr kumimoji="0" lang="en-US" sz="3600" b="0" i="0" u="sng" strike="noStrike" kern="0" cap="none" spc="0" normalizeH="0" baseline="0" noProof="0" dirty="0">
                <a:ln>
                  <a:noFill/>
                </a:ln>
                <a:solidFill>
                  <a:srgbClr val="FFFFFF"/>
                </a:solidFill>
                <a:effectLst/>
                <a:uLnTx/>
                <a:uFillTx/>
                <a:latin typeface="Arial Narrow"/>
                <a:ea typeface="Arial Narrow"/>
                <a:cs typeface="Arial Narrow"/>
                <a:sym typeface="Arial Narrow"/>
              </a:rPr>
              <a:t>Difference</a:t>
            </a:r>
            <a:r>
              <a:rPr kumimoji="0" lang="en-US" sz="36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Engagement with other clubs’ meetings, 	projects &amp; fundraisers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dirty="0">
                <a:ln>
                  <a:noFill/>
                </a:ln>
                <a:solidFill>
                  <a:srgbClr val="FFFFFF"/>
                </a:solidFill>
                <a:effectLst/>
                <a:uLnTx/>
                <a:uFillTx/>
                <a:latin typeface="Arial Narrow"/>
                <a:ea typeface="Arial Narrow"/>
                <a:cs typeface="Arial Narrow"/>
                <a:sym typeface="Arial Narrow"/>
              </a:rPr>
              <a:t>Strengths</a:t>
            </a:r>
            <a:r>
              <a:rPr kumimoji="0" lang="en-US" sz="36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Flexibility, variety, affordability &amp; building 	connections across the district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dirty="0">
                <a:ln>
                  <a:noFill/>
                </a:ln>
                <a:solidFill>
                  <a:srgbClr val="FFFFFF"/>
                </a:solidFill>
                <a:effectLst/>
                <a:uLnTx/>
                <a:uFillTx/>
                <a:latin typeface="Arial Narrow"/>
                <a:ea typeface="Arial Narrow"/>
                <a:cs typeface="Arial Narrow"/>
                <a:sym typeface="Arial Narrow"/>
              </a:rPr>
              <a:t>For</a:t>
            </a:r>
            <a:r>
              <a:rPr kumimoji="0" lang="en-US" sz="36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Frequent travelers &amp; those who enjoy a variety 	of club experiences</a:t>
            </a:r>
            <a:endParaRPr kumimoji="0" sz="3600" b="0" i="0" u="none" strike="noStrike" kern="0" cap="none" spc="0" normalizeH="0" baseline="0" noProof="0" dirty="0">
              <a:ln>
                <a:noFill/>
              </a:ln>
              <a:solidFill>
                <a:srgbClr val="3A3838"/>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273860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4"/>
          <p:cNvSpPr txBox="1"/>
          <p:nvPr/>
        </p:nvSpPr>
        <p:spPr>
          <a:xfrm>
            <a:off x="228297" y="443840"/>
            <a:ext cx="7675626" cy="113411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7200"/>
              <a:buFont typeface="Arial"/>
              <a:buNone/>
              <a:tabLst/>
              <a:defRPr/>
            </a:pPr>
            <a:r>
              <a:rPr kumimoji="0" lang="en-US" sz="7200" b="1" i="0" u="none" strike="noStrike" kern="0" cap="none" spc="0" normalizeH="0" baseline="0" noProof="0">
                <a:ln>
                  <a:noFill/>
                </a:ln>
                <a:solidFill>
                  <a:srgbClr val="FFFFFF"/>
                </a:solidFill>
                <a:effectLst/>
                <a:uLnTx/>
                <a:uFillTx/>
                <a:latin typeface="Arial"/>
                <a:ea typeface="Arial"/>
                <a:cs typeface="Arial"/>
                <a:sym typeface="Arial"/>
              </a:rPr>
              <a:t>CORPORATE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4"/>
          <p:cNvSpPr/>
          <p:nvPr/>
        </p:nvSpPr>
        <p:spPr>
          <a:xfrm>
            <a:off x="517742" y="1577950"/>
            <a:ext cx="8997397" cy="4585871"/>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Difference</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Most members work for same 	employer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For</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Employees of an organization who want to 	give back to their community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a:ln>
                  <a:noFill/>
                </a:ln>
                <a:solidFill>
                  <a:srgbClr val="FFFFFF"/>
                </a:solidFill>
                <a:effectLst/>
                <a:uLnTx/>
                <a:uFillTx/>
                <a:latin typeface="Arial Narrow"/>
                <a:ea typeface="Arial Narrow"/>
                <a:cs typeface="Arial Narrow"/>
                <a:sym typeface="Arial Narrow"/>
              </a:rPr>
              <a:t>Limitations</a:t>
            </a: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028700" marR="0" lvl="1" indent="-571500" algn="l" defTabSz="914400" rtl="0" eaLnBrk="1" fontAlgn="auto" latinLnBrk="0" hangingPunct="1">
              <a:lnSpc>
                <a:spcPct val="100000"/>
              </a:lnSpc>
              <a:spcBef>
                <a:spcPts val="1200"/>
              </a:spcBef>
              <a:spcAft>
                <a:spcPts val="0"/>
              </a:spcAft>
              <a:buClr>
                <a:srgbClr val="FFFFFF"/>
              </a:buClr>
              <a:buSzPts val="3600"/>
              <a:buFont typeface="Noto Sans Symbols"/>
              <a:buChar char="❖"/>
              <a:tabLst/>
              <a:defRPr/>
            </a:pP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Consider company’s in-person meeting rules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028700" marR="0" lvl="1" indent="-571500" algn="l" defTabSz="914400" rtl="0" eaLnBrk="1" fontAlgn="auto" latinLnBrk="0" hangingPunct="1">
              <a:lnSpc>
                <a:spcPct val="100000"/>
              </a:lnSpc>
              <a:spcBef>
                <a:spcPts val="1200"/>
              </a:spcBef>
              <a:spcAft>
                <a:spcPts val="0"/>
              </a:spcAft>
              <a:buClr>
                <a:srgbClr val="FFFFFF"/>
              </a:buClr>
              <a:buSzPts val="3600"/>
              <a:buFont typeface="Noto Sans Symbols"/>
              <a:buChar char="❖"/>
              <a:tabLst/>
              <a:defRPr/>
            </a:pPr>
            <a:r>
              <a:rPr kumimoji="0" lang="en-US" sz="3600" b="0" i="0" u="none" strike="noStrike" kern="0" cap="none" spc="0" normalizeH="0" baseline="0" noProof="0">
                <a:ln>
                  <a:noFill/>
                </a:ln>
                <a:solidFill>
                  <a:srgbClr val="FFFFFF"/>
                </a:solidFill>
                <a:effectLst/>
                <a:uLnTx/>
                <a:uFillTx/>
                <a:latin typeface="Arial Narrow"/>
                <a:ea typeface="Arial Narrow"/>
                <a:cs typeface="Arial Narrow"/>
                <a:sym typeface="Arial Narrow"/>
              </a:rPr>
              <a:t>Club name cannot include company’s name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02" name="Google Shape;402;p14" descr="Corporate Icons - Download Free Vector Icons | Noun Project"/>
          <p:cNvPicPr preferRelativeResize="0"/>
          <p:nvPr/>
        </p:nvPicPr>
        <p:blipFill rotWithShape="1">
          <a:blip r:embed="rId3">
            <a:alphaModFix/>
          </a:blip>
          <a:srcRect/>
          <a:stretch/>
        </p:blipFill>
        <p:spPr>
          <a:xfrm>
            <a:off x="9349680" y="443840"/>
            <a:ext cx="2324578" cy="2324578"/>
          </a:xfrm>
          <a:prstGeom prst="rect">
            <a:avLst/>
          </a:prstGeom>
          <a:noFill/>
          <a:ln>
            <a:noFill/>
          </a:ln>
        </p:spPr>
      </p:pic>
    </p:spTree>
    <p:extLst>
      <p:ext uri="{BB962C8B-B14F-4D97-AF65-F5344CB8AC3E}">
        <p14:creationId xmlns:p14="http://schemas.microsoft.com/office/powerpoint/2010/main" val="277689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872175"/>
        </a:solidFill>
        <a:effectLst/>
      </p:bgPr>
    </p:bg>
    <p:spTree>
      <p:nvGrpSpPr>
        <p:cNvPr id="1" name="Shape 407"/>
        <p:cNvGrpSpPr/>
        <p:nvPr/>
      </p:nvGrpSpPr>
      <p:grpSpPr>
        <a:xfrm>
          <a:off x="0" y="0"/>
          <a:ext cx="0" cy="0"/>
          <a:chOff x="0" y="0"/>
          <a:chExt cx="0" cy="0"/>
        </a:xfrm>
      </p:grpSpPr>
      <p:sp>
        <p:nvSpPr>
          <p:cNvPr id="408" name="Google Shape;408;p1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t>9</a:t>
            </a:fld>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09" name="Google Shape;409;p15"/>
          <p:cNvSpPr txBox="1"/>
          <p:nvPr/>
        </p:nvSpPr>
        <p:spPr>
          <a:xfrm>
            <a:off x="228297" y="443840"/>
            <a:ext cx="7675626" cy="1134110"/>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7200"/>
              <a:buFont typeface="Arial"/>
              <a:buNone/>
              <a:tabLst/>
              <a:defRPr/>
            </a:pPr>
            <a:r>
              <a:rPr kumimoji="0" lang="en-US" sz="7200" b="1" i="0" u="none" strike="noStrike" kern="0" cap="none" spc="0" normalizeH="0" baseline="0" noProof="0">
                <a:ln>
                  <a:noFill/>
                </a:ln>
                <a:solidFill>
                  <a:srgbClr val="FFFFFF"/>
                </a:solidFill>
                <a:effectLst/>
                <a:uLnTx/>
                <a:uFillTx/>
                <a:latin typeface="Arial"/>
                <a:ea typeface="Arial"/>
                <a:cs typeface="Arial"/>
                <a:sym typeface="Arial"/>
              </a:rPr>
              <a:t>CAUSE-BASED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5"/>
          <p:cNvSpPr/>
          <p:nvPr/>
        </p:nvSpPr>
        <p:spPr>
          <a:xfrm>
            <a:off x="643002" y="1766169"/>
            <a:ext cx="9690971" cy="387798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FFFF"/>
              </a:buClr>
              <a:buSzPts val="3600"/>
              <a:buFont typeface="Arial"/>
              <a:buChar char="•"/>
              <a:tabLst/>
              <a:defRPr/>
            </a:pPr>
            <a:r>
              <a:rPr kumimoji="0" lang="en-US" sz="3600" b="0" i="0" u="sng" strike="noStrike" kern="0" cap="none" spc="0" normalizeH="0" baseline="0" noProof="0" dirty="0">
                <a:ln>
                  <a:noFill/>
                </a:ln>
                <a:solidFill>
                  <a:srgbClr val="FFFFFF"/>
                </a:solidFill>
                <a:effectLst/>
                <a:uLnTx/>
                <a:uFillTx/>
                <a:latin typeface="Arial Narrow"/>
                <a:ea typeface="Arial Narrow"/>
                <a:cs typeface="Arial Narrow"/>
                <a:sym typeface="Arial Narrow"/>
              </a:rPr>
              <a:t>Difference</a:t>
            </a:r>
            <a:r>
              <a:rPr kumimoji="0" lang="en-US" sz="36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Focuses on a particular cause/issue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dirty="0">
                <a:ln>
                  <a:noFill/>
                </a:ln>
                <a:solidFill>
                  <a:srgbClr val="FFFFFF"/>
                </a:solidFill>
                <a:effectLst/>
                <a:uLnTx/>
                <a:uFillTx/>
                <a:latin typeface="Arial Narrow"/>
                <a:ea typeface="Arial Narrow"/>
                <a:cs typeface="Arial Narrow"/>
                <a:sym typeface="Arial Narrow"/>
              </a:rPr>
              <a:t>For</a:t>
            </a:r>
            <a:r>
              <a:rPr kumimoji="0" lang="en-US" sz="36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People who want to connect with others while 	focusing on a particular issue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dirty="0">
                <a:ln>
                  <a:noFill/>
                </a:ln>
                <a:solidFill>
                  <a:srgbClr val="FFFFFF"/>
                </a:solidFill>
                <a:effectLst/>
                <a:uLnTx/>
                <a:uFillTx/>
                <a:latin typeface="Arial Narrow"/>
                <a:ea typeface="Arial Narrow"/>
                <a:cs typeface="Arial Narrow"/>
                <a:sym typeface="Arial Narrow"/>
              </a:rPr>
              <a:t>Activities</a:t>
            </a:r>
            <a:r>
              <a:rPr kumimoji="0" lang="en-US" sz="36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Service projects &amp; speakers are related to 	cause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FFFF"/>
              </a:buClr>
              <a:buSzPts val="3600"/>
              <a:buFont typeface="Arial"/>
              <a:buChar char="•"/>
              <a:tabLst/>
              <a:defRPr/>
            </a:pPr>
            <a:r>
              <a:rPr kumimoji="0" lang="en-US" sz="3600" b="0" i="0" u="sng" strike="noStrike" kern="0" cap="none" spc="0" normalizeH="0" baseline="0" noProof="0" dirty="0">
                <a:ln>
                  <a:noFill/>
                </a:ln>
                <a:solidFill>
                  <a:srgbClr val="FFFFFF"/>
                </a:solidFill>
                <a:effectLst/>
                <a:uLnTx/>
                <a:uFillTx/>
                <a:latin typeface="Arial Narrow"/>
                <a:ea typeface="Arial Narrow"/>
                <a:cs typeface="Arial Narrow"/>
                <a:sym typeface="Arial Narrow"/>
              </a:rPr>
              <a:t>Fueled</a:t>
            </a:r>
            <a:r>
              <a:rPr kumimoji="0" lang="en-US" sz="3600" b="0" i="0" u="none" strike="noStrike" kern="0" cap="none" spc="0" normalizeH="0" baseline="0" noProof="0" dirty="0">
                <a:ln>
                  <a:noFill/>
                </a:ln>
                <a:solidFill>
                  <a:srgbClr val="FFFFFF"/>
                </a:solidFill>
                <a:effectLst/>
                <a:uLnTx/>
                <a:uFillTx/>
                <a:latin typeface="Arial Narrow"/>
                <a:ea typeface="Arial Narrow"/>
                <a:cs typeface="Arial Narrow"/>
                <a:sym typeface="Arial Narrow"/>
              </a:rPr>
              <a:t>:  By members’ passions &amp; community’s needs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11" name="Google Shape;411;p15" descr="Cause Icons - Download Free Vector Icons | Noun Project"/>
          <p:cNvPicPr preferRelativeResize="0"/>
          <p:nvPr/>
        </p:nvPicPr>
        <p:blipFill rotWithShape="1">
          <a:blip r:embed="rId3">
            <a:alphaModFix/>
          </a:blip>
          <a:srcRect/>
          <a:stretch/>
        </p:blipFill>
        <p:spPr>
          <a:xfrm>
            <a:off x="9562622" y="480695"/>
            <a:ext cx="2024510" cy="2024510"/>
          </a:xfrm>
          <a:prstGeom prst="rect">
            <a:avLst/>
          </a:prstGeom>
          <a:noFill/>
          <a:ln>
            <a:noFill/>
          </a:ln>
        </p:spPr>
      </p:pic>
    </p:spTree>
    <p:extLst>
      <p:ext uri="{BB962C8B-B14F-4D97-AF65-F5344CB8AC3E}">
        <p14:creationId xmlns:p14="http://schemas.microsoft.com/office/powerpoint/2010/main" val="1058550793"/>
      </p:ext>
    </p:extLst>
  </p:cSld>
  <p:clrMapOvr>
    <a:masterClrMapping/>
  </p:clrMapOvr>
</p:sld>
</file>

<file path=ppt/theme/theme1.xml><?xml version="1.0" encoding="utf-8"?>
<a:theme xmlns:a="http://schemas.openxmlformats.org/drawingml/2006/main" name="Office Theme">
  <a:themeElements>
    <a:clrScheme name="Rotary ">
      <a:dk1>
        <a:srgbClr val="17448E"/>
      </a:dk1>
      <a:lt1>
        <a:srgbClr val="FFFFFF"/>
      </a:lt1>
      <a:dk2>
        <a:srgbClr val="17448E"/>
      </a:dk2>
      <a:lt2>
        <a:srgbClr val="F8F8F8"/>
      </a:lt2>
      <a:accent1>
        <a:srgbClr val="1AB3E6"/>
      </a:accent1>
      <a:accent2>
        <a:srgbClr val="F7A81A"/>
      </a:accent2>
      <a:accent3>
        <a:srgbClr val="D81B5B"/>
      </a:accent3>
      <a:accent4>
        <a:srgbClr val="139898"/>
      </a:accent4>
      <a:accent5>
        <a:srgbClr val="862074"/>
      </a:accent5>
      <a:accent6>
        <a:srgbClr val="FC7600"/>
      </a:accent6>
      <a:hlink>
        <a:srgbClr val="1AB3E6"/>
      </a:hlink>
      <a:folHlink>
        <a:srgbClr val="0A5C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1812</Words>
  <Application>Microsoft Office PowerPoint</Application>
  <PresentationFormat>Widescreen</PresentationFormat>
  <Paragraphs>180</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Calibri</vt:lpstr>
      <vt:lpstr>Arial Narrow</vt:lpstr>
      <vt:lpstr>Noto Sans Symbols</vt:lpstr>
      <vt:lpstr>Arial</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 Bennett</dc:creator>
  <cp:lastModifiedBy>Mark Shockey</cp:lastModifiedBy>
  <cp:revision>92</cp:revision>
  <cp:lastPrinted>2021-04-24T03:26:32Z</cp:lastPrinted>
  <dcterms:created xsi:type="dcterms:W3CDTF">2020-09-02T05:00:57Z</dcterms:created>
  <dcterms:modified xsi:type="dcterms:W3CDTF">2021-05-04T03:29:13Z</dcterms:modified>
</cp:coreProperties>
</file>