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4" r:id="rId2"/>
    <p:sldId id="268" r:id="rId3"/>
    <p:sldId id="291" r:id="rId4"/>
    <p:sldId id="269" r:id="rId5"/>
    <p:sldId id="278" r:id="rId6"/>
    <p:sldId id="285" r:id="rId7"/>
    <p:sldId id="284" r:id="rId8"/>
    <p:sldId id="283" r:id="rId9"/>
    <p:sldId id="289" r:id="rId10"/>
    <p:sldId id="287" r:id="rId11"/>
    <p:sldId id="290" r:id="rId12"/>
    <p:sldId id="288" r:id="rId13"/>
    <p:sldId id="292" r:id="rId14"/>
    <p:sldId id="279" r:id="rId15"/>
    <p:sldId id="271" r:id="rId16"/>
    <p:sldId id="272" r:id="rId17"/>
    <p:sldId id="274" r:id="rId18"/>
    <p:sldId id="273" r:id="rId19"/>
    <p:sldId id="281" r:id="rId20"/>
    <p:sldId id="275" r:id="rId21"/>
    <p:sldId id="280" r:id="rId22"/>
    <p:sldId id="277" r:id="rId23"/>
    <p:sldId id="276" r:id="rId24"/>
    <p:sldId id="260" r:id="rId25"/>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64" y="-8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BEEFF-E7CC-4927-99D5-AB4B100984E1}"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US"/>
        </a:p>
      </dgm:t>
    </dgm:pt>
    <dgm:pt modelId="{BD349EE0-2111-4449-85C2-0C406B5B746B}">
      <dgm:prSet phldrT="[Text]" custT="1"/>
      <dgm:spPr>
        <a:solidFill>
          <a:schemeClr val="accent5">
            <a:lumMod val="40000"/>
            <a:lumOff val="60000"/>
          </a:schemeClr>
        </a:solidFill>
      </dgm:spPr>
      <dgm:t>
        <a:bodyPr/>
        <a:lstStyle/>
        <a:p>
          <a:r>
            <a:rPr lang="en-US" sz="2000" b="1" dirty="0" smtClean="0">
              <a:solidFill>
                <a:schemeClr val="tx1">
                  <a:lumMod val="50000"/>
                </a:schemeClr>
              </a:solidFill>
              <a:latin typeface="Arial Narrow" panose="020B0606020202030204" pitchFamily="34" charset="0"/>
            </a:rPr>
            <a:t>Support &amp; Strengthen Clubs</a:t>
          </a:r>
          <a:endParaRPr lang="en-US" sz="2000" b="1" dirty="0">
            <a:solidFill>
              <a:schemeClr val="tx1">
                <a:lumMod val="50000"/>
              </a:schemeClr>
            </a:solidFill>
            <a:latin typeface="Arial Narrow" panose="020B0606020202030204" pitchFamily="34" charset="0"/>
          </a:endParaRPr>
        </a:p>
      </dgm:t>
    </dgm:pt>
    <dgm:pt modelId="{008F263C-6709-4B61-9CEF-4D56951AD9D7}" type="parTrans" cxnId="{E47C9000-A1DF-4A6A-9450-2AD1AB86C605}">
      <dgm:prSet/>
      <dgm:spPr/>
      <dgm:t>
        <a:bodyPr/>
        <a:lstStyle/>
        <a:p>
          <a:endParaRPr lang="en-US"/>
        </a:p>
      </dgm:t>
    </dgm:pt>
    <dgm:pt modelId="{B7C686AC-F857-4D5E-AE6D-568B4E78D87A}" type="sibTrans" cxnId="{E47C9000-A1DF-4A6A-9450-2AD1AB86C605}">
      <dgm:prSet/>
      <dgm:spPr>
        <a:solidFill>
          <a:schemeClr val="tx1"/>
        </a:solidFill>
      </dgm:spPr>
      <dgm:t>
        <a:bodyPr/>
        <a:lstStyle/>
        <a:p>
          <a:endParaRPr lang="en-US" dirty="0">
            <a:solidFill>
              <a:schemeClr val="tx1"/>
            </a:solidFill>
          </a:endParaRPr>
        </a:p>
      </dgm:t>
    </dgm:pt>
    <dgm:pt modelId="{6CC0B561-6216-47EF-84B8-69B072979A27}">
      <dgm:prSet phldrT="[Text]" custT="1"/>
      <dgm:spPr>
        <a:solidFill>
          <a:srgbClr val="FFC000"/>
        </a:solidFill>
      </dgm:spPr>
      <dgm:t>
        <a:bodyPr/>
        <a:lstStyle/>
        <a:p>
          <a:r>
            <a:rPr lang="en-US" sz="2000" b="1" dirty="0" smtClean="0">
              <a:solidFill>
                <a:schemeClr val="tx1">
                  <a:lumMod val="50000"/>
                </a:schemeClr>
              </a:solidFill>
              <a:latin typeface="Arial Narrow" panose="020B0606020202030204" pitchFamily="34" charset="0"/>
            </a:rPr>
            <a:t>Public Image &amp; Awareness</a:t>
          </a:r>
          <a:endParaRPr lang="en-US" sz="2000" b="1" dirty="0">
            <a:solidFill>
              <a:schemeClr val="tx1">
                <a:lumMod val="50000"/>
              </a:schemeClr>
            </a:solidFill>
            <a:latin typeface="Arial Narrow" panose="020B0606020202030204" pitchFamily="34" charset="0"/>
          </a:endParaRPr>
        </a:p>
      </dgm:t>
    </dgm:pt>
    <dgm:pt modelId="{E3092C56-85AB-44F6-8F4F-BC3D4267D321}" type="parTrans" cxnId="{5DB16093-6537-415F-939A-191526670239}">
      <dgm:prSet/>
      <dgm:spPr/>
      <dgm:t>
        <a:bodyPr/>
        <a:lstStyle/>
        <a:p>
          <a:endParaRPr lang="en-US"/>
        </a:p>
      </dgm:t>
    </dgm:pt>
    <dgm:pt modelId="{97E9D299-A2E7-4158-A012-442549FB4EEA}" type="sibTrans" cxnId="{5DB16093-6537-415F-939A-191526670239}">
      <dgm:prSet/>
      <dgm:spPr>
        <a:solidFill>
          <a:schemeClr val="tx1"/>
        </a:solidFill>
      </dgm:spPr>
      <dgm:t>
        <a:bodyPr/>
        <a:lstStyle/>
        <a:p>
          <a:endParaRPr lang="en-US" dirty="0">
            <a:solidFill>
              <a:schemeClr val="tx1"/>
            </a:solidFill>
          </a:endParaRPr>
        </a:p>
      </dgm:t>
    </dgm:pt>
    <dgm:pt modelId="{0D427299-C988-4BC5-8B81-7D8ECF0D7F3B}">
      <dgm:prSet phldrT="[Text]" custT="1"/>
      <dgm:spPr>
        <a:solidFill>
          <a:schemeClr val="tx2">
            <a:lumMod val="40000"/>
            <a:lumOff val="60000"/>
          </a:schemeClr>
        </a:solidFill>
      </dgm:spPr>
      <dgm:t>
        <a:bodyPr/>
        <a:lstStyle/>
        <a:p>
          <a:r>
            <a:rPr lang="en-US" sz="2000" b="1" dirty="0" smtClean="0">
              <a:solidFill>
                <a:schemeClr val="tx1">
                  <a:lumMod val="50000"/>
                </a:schemeClr>
              </a:solidFill>
              <a:latin typeface="Arial Narrow" panose="020B0606020202030204" pitchFamily="34" charset="0"/>
            </a:rPr>
            <a:t>Humanitarian Service</a:t>
          </a:r>
          <a:endParaRPr lang="en-US" sz="2000" b="1" dirty="0">
            <a:solidFill>
              <a:schemeClr val="tx1">
                <a:lumMod val="50000"/>
              </a:schemeClr>
            </a:solidFill>
            <a:latin typeface="Arial Narrow" panose="020B0606020202030204" pitchFamily="34" charset="0"/>
          </a:endParaRPr>
        </a:p>
      </dgm:t>
    </dgm:pt>
    <dgm:pt modelId="{DB49A7CA-8E9A-402A-B2DA-E9A3ADF70D5B}" type="parTrans" cxnId="{B603AEFB-F24F-44BC-BC60-EB31D65F0044}">
      <dgm:prSet/>
      <dgm:spPr/>
      <dgm:t>
        <a:bodyPr/>
        <a:lstStyle/>
        <a:p>
          <a:endParaRPr lang="en-US"/>
        </a:p>
      </dgm:t>
    </dgm:pt>
    <dgm:pt modelId="{6A582C5A-D010-4524-84AC-297DB7A3B8F8}" type="sibTrans" cxnId="{B603AEFB-F24F-44BC-BC60-EB31D65F0044}">
      <dgm:prSet/>
      <dgm:spPr>
        <a:solidFill>
          <a:schemeClr val="tx1"/>
        </a:solidFill>
      </dgm:spPr>
      <dgm:t>
        <a:bodyPr/>
        <a:lstStyle/>
        <a:p>
          <a:endParaRPr lang="en-US" dirty="0"/>
        </a:p>
      </dgm:t>
    </dgm:pt>
    <dgm:pt modelId="{947C816A-173A-4131-A4A2-D64349449EE3}" type="pres">
      <dgm:prSet presAssocID="{BEBBEEFF-E7CC-4927-99D5-AB4B100984E1}" presName="Name0" presStyleCnt="0">
        <dgm:presLayoutVars>
          <dgm:dir/>
          <dgm:resizeHandles val="exact"/>
        </dgm:presLayoutVars>
      </dgm:prSet>
      <dgm:spPr/>
      <dgm:t>
        <a:bodyPr/>
        <a:lstStyle/>
        <a:p>
          <a:endParaRPr lang="en-US"/>
        </a:p>
      </dgm:t>
    </dgm:pt>
    <dgm:pt modelId="{3F205364-EEA2-4D4E-A2F4-27E3A67F6592}" type="pres">
      <dgm:prSet presAssocID="{BD349EE0-2111-4449-85C2-0C406B5B746B}" presName="node" presStyleLbl="node1" presStyleIdx="0" presStyleCnt="3" custScaleX="102592" custScaleY="127263">
        <dgm:presLayoutVars>
          <dgm:bulletEnabled val="1"/>
        </dgm:presLayoutVars>
      </dgm:prSet>
      <dgm:spPr/>
      <dgm:t>
        <a:bodyPr/>
        <a:lstStyle/>
        <a:p>
          <a:endParaRPr lang="en-US"/>
        </a:p>
      </dgm:t>
    </dgm:pt>
    <dgm:pt modelId="{8713D9B6-CA09-4E13-84A7-9BF886F3D7F7}" type="pres">
      <dgm:prSet presAssocID="{B7C686AC-F857-4D5E-AE6D-568B4E78D87A}" presName="sibTrans" presStyleLbl="sibTrans2D1" presStyleIdx="0" presStyleCnt="3"/>
      <dgm:spPr/>
      <dgm:t>
        <a:bodyPr/>
        <a:lstStyle/>
        <a:p>
          <a:endParaRPr lang="en-US"/>
        </a:p>
      </dgm:t>
    </dgm:pt>
    <dgm:pt modelId="{66111576-D2BD-4162-9E42-0A7ADE860A24}" type="pres">
      <dgm:prSet presAssocID="{B7C686AC-F857-4D5E-AE6D-568B4E78D87A}" presName="connectorText" presStyleLbl="sibTrans2D1" presStyleIdx="0" presStyleCnt="3"/>
      <dgm:spPr/>
      <dgm:t>
        <a:bodyPr/>
        <a:lstStyle/>
        <a:p>
          <a:endParaRPr lang="en-US"/>
        </a:p>
      </dgm:t>
    </dgm:pt>
    <dgm:pt modelId="{87D1C560-40A6-40E3-82D8-B8B95706E6C0}" type="pres">
      <dgm:prSet presAssocID="{6CC0B561-6216-47EF-84B8-69B072979A27}" presName="node" presStyleLbl="node1" presStyleIdx="1" presStyleCnt="3" custScaleX="105842" custScaleY="118660" custRadScaleRad="96281" custRadScaleInc="204527">
        <dgm:presLayoutVars>
          <dgm:bulletEnabled val="1"/>
        </dgm:presLayoutVars>
      </dgm:prSet>
      <dgm:spPr/>
      <dgm:t>
        <a:bodyPr/>
        <a:lstStyle/>
        <a:p>
          <a:endParaRPr lang="en-US"/>
        </a:p>
      </dgm:t>
    </dgm:pt>
    <dgm:pt modelId="{AC18901C-C686-4C3A-9814-5213E424D301}" type="pres">
      <dgm:prSet presAssocID="{97E9D299-A2E7-4158-A012-442549FB4EEA}" presName="sibTrans" presStyleLbl="sibTrans2D1" presStyleIdx="1" presStyleCnt="3"/>
      <dgm:spPr/>
      <dgm:t>
        <a:bodyPr/>
        <a:lstStyle/>
        <a:p>
          <a:endParaRPr lang="en-US"/>
        </a:p>
      </dgm:t>
    </dgm:pt>
    <dgm:pt modelId="{6EFC89C5-BEB8-4924-B301-692756A319D8}" type="pres">
      <dgm:prSet presAssocID="{97E9D299-A2E7-4158-A012-442549FB4EEA}" presName="connectorText" presStyleLbl="sibTrans2D1" presStyleIdx="1" presStyleCnt="3"/>
      <dgm:spPr/>
      <dgm:t>
        <a:bodyPr/>
        <a:lstStyle/>
        <a:p>
          <a:endParaRPr lang="en-US"/>
        </a:p>
      </dgm:t>
    </dgm:pt>
    <dgm:pt modelId="{19696132-2E1C-46E7-A743-1C5F8C1B82EB}" type="pres">
      <dgm:prSet presAssocID="{0D427299-C988-4BC5-8B81-7D8ECF0D7F3B}" presName="node" presStyleLbl="node1" presStyleIdx="2" presStyleCnt="3" custScaleX="104025" custScaleY="115027" custRadScaleRad="102299" custRadScaleInc="-207403">
        <dgm:presLayoutVars>
          <dgm:bulletEnabled val="1"/>
        </dgm:presLayoutVars>
      </dgm:prSet>
      <dgm:spPr/>
      <dgm:t>
        <a:bodyPr/>
        <a:lstStyle/>
        <a:p>
          <a:endParaRPr lang="en-US"/>
        </a:p>
      </dgm:t>
    </dgm:pt>
    <dgm:pt modelId="{41F3D156-7D5E-4AE2-94F0-52C32896236A}" type="pres">
      <dgm:prSet presAssocID="{6A582C5A-D010-4524-84AC-297DB7A3B8F8}" presName="sibTrans" presStyleLbl="sibTrans2D1" presStyleIdx="2" presStyleCnt="3" custLinFactNeighborX="-9659" custLinFactNeighborY="2514"/>
      <dgm:spPr/>
      <dgm:t>
        <a:bodyPr/>
        <a:lstStyle/>
        <a:p>
          <a:endParaRPr lang="en-US"/>
        </a:p>
      </dgm:t>
    </dgm:pt>
    <dgm:pt modelId="{33DBD69D-560B-44A2-9AC1-0432D870B3D1}" type="pres">
      <dgm:prSet presAssocID="{6A582C5A-D010-4524-84AC-297DB7A3B8F8}" presName="connectorText" presStyleLbl="sibTrans2D1" presStyleIdx="2" presStyleCnt="3"/>
      <dgm:spPr/>
      <dgm:t>
        <a:bodyPr/>
        <a:lstStyle/>
        <a:p>
          <a:endParaRPr lang="en-US"/>
        </a:p>
      </dgm:t>
    </dgm:pt>
  </dgm:ptLst>
  <dgm:cxnLst>
    <dgm:cxn modelId="{91976CD5-68FF-4038-B7C3-E998367F0251}" type="presOf" srcId="{B7C686AC-F857-4D5E-AE6D-568B4E78D87A}" destId="{8713D9B6-CA09-4E13-84A7-9BF886F3D7F7}" srcOrd="0" destOrd="0" presId="urn:microsoft.com/office/officeart/2005/8/layout/cycle7"/>
    <dgm:cxn modelId="{7A363204-DEE1-4C80-93F1-339F9BD4E6EB}" type="presOf" srcId="{6A582C5A-D010-4524-84AC-297DB7A3B8F8}" destId="{41F3D156-7D5E-4AE2-94F0-52C32896236A}" srcOrd="0" destOrd="0" presId="urn:microsoft.com/office/officeart/2005/8/layout/cycle7"/>
    <dgm:cxn modelId="{5DB16093-6537-415F-939A-191526670239}" srcId="{BEBBEEFF-E7CC-4927-99D5-AB4B100984E1}" destId="{6CC0B561-6216-47EF-84B8-69B072979A27}" srcOrd="1" destOrd="0" parTransId="{E3092C56-85AB-44F6-8F4F-BC3D4267D321}" sibTransId="{97E9D299-A2E7-4158-A012-442549FB4EEA}"/>
    <dgm:cxn modelId="{B603AEFB-F24F-44BC-BC60-EB31D65F0044}" srcId="{BEBBEEFF-E7CC-4927-99D5-AB4B100984E1}" destId="{0D427299-C988-4BC5-8B81-7D8ECF0D7F3B}" srcOrd="2" destOrd="0" parTransId="{DB49A7CA-8E9A-402A-B2DA-E9A3ADF70D5B}" sibTransId="{6A582C5A-D010-4524-84AC-297DB7A3B8F8}"/>
    <dgm:cxn modelId="{4F5BFFE2-C204-4C44-A620-C0E360265302}" type="presOf" srcId="{BEBBEEFF-E7CC-4927-99D5-AB4B100984E1}" destId="{947C816A-173A-4131-A4A2-D64349449EE3}" srcOrd="0" destOrd="0" presId="urn:microsoft.com/office/officeart/2005/8/layout/cycle7"/>
    <dgm:cxn modelId="{6D91F945-5012-4BCD-832D-0893CE877AD6}" type="presOf" srcId="{B7C686AC-F857-4D5E-AE6D-568B4E78D87A}" destId="{66111576-D2BD-4162-9E42-0A7ADE860A24}" srcOrd="1" destOrd="0" presId="urn:microsoft.com/office/officeart/2005/8/layout/cycle7"/>
    <dgm:cxn modelId="{0B2F8BEA-CD8B-45CC-A854-6F622C46A081}" type="presOf" srcId="{0D427299-C988-4BC5-8B81-7D8ECF0D7F3B}" destId="{19696132-2E1C-46E7-A743-1C5F8C1B82EB}" srcOrd="0" destOrd="0" presId="urn:microsoft.com/office/officeart/2005/8/layout/cycle7"/>
    <dgm:cxn modelId="{E47C9000-A1DF-4A6A-9450-2AD1AB86C605}" srcId="{BEBBEEFF-E7CC-4927-99D5-AB4B100984E1}" destId="{BD349EE0-2111-4449-85C2-0C406B5B746B}" srcOrd="0" destOrd="0" parTransId="{008F263C-6709-4B61-9CEF-4D56951AD9D7}" sibTransId="{B7C686AC-F857-4D5E-AE6D-568B4E78D87A}"/>
    <dgm:cxn modelId="{8A309D01-3DB1-4544-B19D-2ACE5DEA7E11}" type="presOf" srcId="{BD349EE0-2111-4449-85C2-0C406B5B746B}" destId="{3F205364-EEA2-4D4E-A2F4-27E3A67F6592}" srcOrd="0" destOrd="0" presId="urn:microsoft.com/office/officeart/2005/8/layout/cycle7"/>
    <dgm:cxn modelId="{332B3F59-2CDE-47B6-BA99-64ACA0AEFDFC}" type="presOf" srcId="{6CC0B561-6216-47EF-84B8-69B072979A27}" destId="{87D1C560-40A6-40E3-82D8-B8B95706E6C0}" srcOrd="0" destOrd="0" presId="urn:microsoft.com/office/officeart/2005/8/layout/cycle7"/>
    <dgm:cxn modelId="{57BCFF3A-FC02-4B5D-BF7A-88AA02ED8E2B}" type="presOf" srcId="{97E9D299-A2E7-4158-A012-442549FB4EEA}" destId="{6EFC89C5-BEB8-4924-B301-692756A319D8}" srcOrd="1" destOrd="0" presId="urn:microsoft.com/office/officeart/2005/8/layout/cycle7"/>
    <dgm:cxn modelId="{AF5398A2-F92C-42EA-B4AC-9167EC5A7ABF}" type="presOf" srcId="{97E9D299-A2E7-4158-A012-442549FB4EEA}" destId="{AC18901C-C686-4C3A-9814-5213E424D301}" srcOrd="0" destOrd="0" presId="urn:microsoft.com/office/officeart/2005/8/layout/cycle7"/>
    <dgm:cxn modelId="{F4AC5AC0-BA0C-4BD0-BD80-59929E40F216}" type="presOf" srcId="{6A582C5A-D010-4524-84AC-297DB7A3B8F8}" destId="{33DBD69D-560B-44A2-9AC1-0432D870B3D1}" srcOrd="1" destOrd="0" presId="urn:microsoft.com/office/officeart/2005/8/layout/cycle7"/>
    <dgm:cxn modelId="{F44F09AC-404C-41CC-9886-4622F7D16C95}" type="presParOf" srcId="{947C816A-173A-4131-A4A2-D64349449EE3}" destId="{3F205364-EEA2-4D4E-A2F4-27E3A67F6592}" srcOrd="0" destOrd="0" presId="urn:microsoft.com/office/officeart/2005/8/layout/cycle7"/>
    <dgm:cxn modelId="{380CCB39-9F56-4E46-89CC-4B904A67A978}" type="presParOf" srcId="{947C816A-173A-4131-A4A2-D64349449EE3}" destId="{8713D9B6-CA09-4E13-84A7-9BF886F3D7F7}" srcOrd="1" destOrd="0" presId="urn:microsoft.com/office/officeart/2005/8/layout/cycle7"/>
    <dgm:cxn modelId="{B2D9E32B-9CEE-4C94-A261-1AA18354960D}" type="presParOf" srcId="{8713D9B6-CA09-4E13-84A7-9BF886F3D7F7}" destId="{66111576-D2BD-4162-9E42-0A7ADE860A24}" srcOrd="0" destOrd="0" presId="urn:microsoft.com/office/officeart/2005/8/layout/cycle7"/>
    <dgm:cxn modelId="{0B769FE7-73DE-485C-9159-A31AE0A11DB0}" type="presParOf" srcId="{947C816A-173A-4131-A4A2-D64349449EE3}" destId="{87D1C560-40A6-40E3-82D8-B8B95706E6C0}" srcOrd="2" destOrd="0" presId="urn:microsoft.com/office/officeart/2005/8/layout/cycle7"/>
    <dgm:cxn modelId="{1EAE72CF-41D7-4AB2-BD7F-A27E9CD83C15}" type="presParOf" srcId="{947C816A-173A-4131-A4A2-D64349449EE3}" destId="{AC18901C-C686-4C3A-9814-5213E424D301}" srcOrd="3" destOrd="0" presId="urn:microsoft.com/office/officeart/2005/8/layout/cycle7"/>
    <dgm:cxn modelId="{51838D82-77F5-4A22-8378-987FCBA75506}" type="presParOf" srcId="{AC18901C-C686-4C3A-9814-5213E424D301}" destId="{6EFC89C5-BEB8-4924-B301-692756A319D8}" srcOrd="0" destOrd="0" presId="urn:microsoft.com/office/officeart/2005/8/layout/cycle7"/>
    <dgm:cxn modelId="{444E9A64-F574-477D-8F5C-7DC1C5D32333}" type="presParOf" srcId="{947C816A-173A-4131-A4A2-D64349449EE3}" destId="{19696132-2E1C-46E7-A743-1C5F8C1B82EB}" srcOrd="4" destOrd="0" presId="urn:microsoft.com/office/officeart/2005/8/layout/cycle7"/>
    <dgm:cxn modelId="{97A5A68A-B4C4-44AC-80D7-9EC108F204D9}" type="presParOf" srcId="{947C816A-173A-4131-A4A2-D64349449EE3}" destId="{41F3D156-7D5E-4AE2-94F0-52C32896236A}" srcOrd="5" destOrd="0" presId="urn:microsoft.com/office/officeart/2005/8/layout/cycle7"/>
    <dgm:cxn modelId="{EB475307-0162-41CF-8226-732F6893B097}" type="presParOf" srcId="{41F3D156-7D5E-4AE2-94F0-52C32896236A}" destId="{33DBD69D-560B-44A2-9AC1-0432D870B3D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5364-EEA2-4D4E-A2F4-27E3A67F6592}">
      <dsp:nvSpPr>
        <dsp:cNvPr id="0" name=""/>
        <dsp:cNvSpPr/>
      </dsp:nvSpPr>
      <dsp:spPr>
        <a:xfrm>
          <a:off x="1443879" y="-91720"/>
          <a:ext cx="1658860" cy="1028888"/>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50000"/>
                </a:schemeClr>
              </a:solidFill>
              <a:latin typeface="Arial Narrow" panose="020B0606020202030204" pitchFamily="34" charset="0"/>
            </a:rPr>
            <a:t>Support &amp; Strengthen Clubs</a:t>
          </a:r>
          <a:endParaRPr lang="en-US" sz="2000" b="1" kern="1200" dirty="0">
            <a:solidFill>
              <a:schemeClr val="tx1">
                <a:lumMod val="50000"/>
              </a:schemeClr>
            </a:solidFill>
            <a:latin typeface="Arial Narrow" panose="020B0606020202030204" pitchFamily="34" charset="0"/>
          </a:endParaRPr>
        </a:p>
      </dsp:txBody>
      <dsp:txXfrm>
        <a:off x="1474014" y="-61585"/>
        <a:ext cx="1598590" cy="968618"/>
      </dsp:txXfrm>
    </dsp:sp>
    <dsp:sp modelId="{8713D9B6-CA09-4E13-84A7-9BF886F3D7F7}">
      <dsp:nvSpPr>
        <dsp:cNvPr id="0" name=""/>
        <dsp:cNvSpPr/>
      </dsp:nvSpPr>
      <dsp:spPr>
        <a:xfrm rot="7241794">
          <a:off x="1184504" y="1410164"/>
          <a:ext cx="837183" cy="282966"/>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endParaRPr>
        </a:p>
      </dsp:txBody>
      <dsp:txXfrm rot="10800000">
        <a:off x="1269394" y="1466757"/>
        <a:ext cx="667403" cy="169780"/>
      </dsp:txXfrm>
    </dsp:sp>
    <dsp:sp modelId="{87D1C560-40A6-40E3-82D8-B8B95706E6C0}">
      <dsp:nvSpPr>
        <dsp:cNvPr id="0" name=""/>
        <dsp:cNvSpPr/>
      </dsp:nvSpPr>
      <dsp:spPr>
        <a:xfrm>
          <a:off x="97822" y="2166126"/>
          <a:ext cx="1711410" cy="959335"/>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50000"/>
                </a:schemeClr>
              </a:solidFill>
              <a:latin typeface="Arial Narrow" panose="020B0606020202030204" pitchFamily="34" charset="0"/>
            </a:rPr>
            <a:t>Public Image &amp; Awareness</a:t>
          </a:r>
          <a:endParaRPr lang="en-US" sz="2000" b="1" kern="1200" dirty="0">
            <a:solidFill>
              <a:schemeClr val="tx1">
                <a:lumMod val="50000"/>
              </a:schemeClr>
            </a:solidFill>
            <a:latin typeface="Arial Narrow" panose="020B0606020202030204" pitchFamily="34" charset="0"/>
          </a:endParaRPr>
        </a:p>
      </dsp:txBody>
      <dsp:txXfrm>
        <a:off x="125920" y="2194224"/>
        <a:ext cx="1655214" cy="903139"/>
      </dsp:txXfrm>
    </dsp:sp>
    <dsp:sp modelId="{AC18901C-C686-4C3A-9814-5213E424D301}">
      <dsp:nvSpPr>
        <dsp:cNvPr id="0" name=""/>
        <dsp:cNvSpPr/>
      </dsp:nvSpPr>
      <dsp:spPr>
        <a:xfrm rot="21599992">
          <a:off x="1913881" y="2504307"/>
          <a:ext cx="837183" cy="282966"/>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solidFill>
              <a:schemeClr val="tx1"/>
            </a:solidFill>
          </a:endParaRPr>
        </a:p>
      </dsp:txBody>
      <dsp:txXfrm>
        <a:off x="1998771" y="2560900"/>
        <a:ext cx="667403" cy="169780"/>
      </dsp:txXfrm>
    </dsp:sp>
    <dsp:sp modelId="{19696132-2E1C-46E7-A743-1C5F8C1B82EB}">
      <dsp:nvSpPr>
        <dsp:cNvPr id="0" name=""/>
        <dsp:cNvSpPr/>
      </dsp:nvSpPr>
      <dsp:spPr>
        <a:xfrm>
          <a:off x="2855712" y="2180805"/>
          <a:ext cx="1682030" cy="929963"/>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lumMod val="50000"/>
                </a:schemeClr>
              </a:solidFill>
              <a:latin typeface="Arial Narrow" panose="020B0606020202030204" pitchFamily="34" charset="0"/>
            </a:rPr>
            <a:t>Humanitarian Service</a:t>
          </a:r>
          <a:endParaRPr lang="en-US" sz="2000" b="1" kern="1200" dirty="0">
            <a:solidFill>
              <a:schemeClr val="tx1">
                <a:lumMod val="50000"/>
              </a:schemeClr>
            </a:solidFill>
            <a:latin typeface="Arial Narrow" panose="020B0606020202030204" pitchFamily="34" charset="0"/>
          </a:endParaRPr>
        </a:p>
      </dsp:txBody>
      <dsp:txXfrm>
        <a:off x="2882950" y="2208043"/>
        <a:ext cx="1627554" cy="875487"/>
      </dsp:txXfrm>
    </dsp:sp>
    <dsp:sp modelId="{41F3D156-7D5E-4AE2-94F0-52C32896236A}">
      <dsp:nvSpPr>
        <dsp:cNvPr id="0" name=""/>
        <dsp:cNvSpPr/>
      </dsp:nvSpPr>
      <dsp:spPr>
        <a:xfrm rot="14242124">
          <a:off x="2501399" y="1424617"/>
          <a:ext cx="837183" cy="282966"/>
        </a:xfrm>
        <a:prstGeom prst="lef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rot="10800000">
        <a:off x="2586289" y="1481210"/>
        <a:ext cx="667403" cy="16978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2EAF633B-8BD8-4056-B738-63B406FBE3EF}" type="datetimeFigureOut">
              <a:rPr lang="en-US" smtClean="0"/>
              <a:t>8/6/2017</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007E6104-903C-428E-9951-6B0937DD8A5D}" type="slidenum">
              <a:rPr lang="en-US" smtClean="0"/>
              <a:t>‹#›</a:t>
            </a:fld>
            <a:endParaRPr lang="en-US"/>
          </a:p>
        </p:txBody>
      </p:sp>
    </p:spTree>
    <p:extLst>
      <p:ext uri="{BB962C8B-B14F-4D97-AF65-F5344CB8AC3E}">
        <p14:creationId xmlns:p14="http://schemas.microsoft.com/office/powerpoint/2010/main" val="2975442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E88ED397-70A6-4C80-85C0-6ECAD298F88A}" type="datetimeFigureOut">
              <a:rPr lang="en-US" smtClean="0"/>
              <a:t>8/6/2017</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AAE484D-5D60-451D-87D0-FC179C6C6C5B}" type="slidenum">
              <a:rPr lang="en-US" smtClean="0"/>
              <a:t>‹#›</a:t>
            </a:fld>
            <a:endParaRPr lang="en-US" dirty="0"/>
          </a:p>
        </p:txBody>
      </p:sp>
    </p:spTree>
    <p:extLst>
      <p:ext uri="{BB962C8B-B14F-4D97-AF65-F5344CB8AC3E}">
        <p14:creationId xmlns:p14="http://schemas.microsoft.com/office/powerpoint/2010/main" val="353508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hicago.flavor.tv/flavor_web/18057_rotary/quicktimes/Rotary_WhatWeSee_EN.mp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cs typeface="ヒラギノ角ゴ Pro W3"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92" eaLnBrk="0" hangingPunct="0">
              <a:spcBef>
                <a:spcPct val="30000"/>
              </a:spcBef>
              <a:defRPr sz="1200">
                <a:solidFill>
                  <a:schemeClr val="tx1"/>
                </a:solidFill>
                <a:latin typeface="Arial" pitchFamily="34" charset="0"/>
                <a:ea typeface="ＭＳ Ｐゴシック" pitchFamily="34" charset="-128"/>
                <a:cs typeface="ヒラギノ角ゴ Pro W3" charset="-128"/>
              </a:defRPr>
            </a:lvl1pPr>
            <a:lvl2pPr marL="747617" indent="-287301"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2pPr>
            <a:lvl3pPr marL="1150790"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3pPr>
            <a:lvl4pPr marL="1612693"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4pPr>
            <a:lvl5pPr marL="2073008"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5pPr>
            <a:lvl6pPr marL="2530148"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6pPr>
            <a:lvl7pPr marL="2987290"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7pPr>
            <a:lvl8pPr marL="3444431"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8pPr>
            <a:lvl9pPr marL="3901572"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9pPr>
          </a:lstStyle>
          <a:p>
            <a:pPr>
              <a:spcBef>
                <a:spcPct val="0"/>
              </a:spcBef>
            </a:pPr>
            <a:fld id="{9B8FBC63-5625-4D82-B596-06AA4B6E976B}" type="slidenum">
              <a:rPr lang="en-US" altLang="en-US" smtClean="0">
                <a:ea typeface="ヒラギノ角ゴ Pro W3" charset="-128"/>
              </a:rPr>
              <a:pPr>
                <a:spcBef>
                  <a:spcPct val="0"/>
                </a:spcBef>
              </a:pPr>
              <a:t>1</a:t>
            </a:fld>
            <a:endParaRPr lang="en-US" altLang="en-US" dirty="0" smtClean="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xfrm>
            <a:off x="379817" y="4448100"/>
            <a:ext cx="6395970" cy="4377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1797" eaLnBrk="0" fontAlgn="base" hangingPunct="0">
              <a:spcBef>
                <a:spcPct val="30000"/>
              </a:spcBef>
              <a:spcAft>
                <a:spcPct val="0"/>
              </a:spcAft>
              <a:defRPr/>
            </a:pPr>
            <a:r>
              <a:rPr lang="en-US" dirty="0" smtClean="0">
                <a:latin typeface="Arial" pitchFamily="-107" charset="0"/>
                <a:ea typeface="ヒラギノ角ゴ Pro W3" pitchFamily="-107" charset="-128"/>
                <a:cs typeface="ヒラギノ角ゴ Pro W3" pitchFamily="-107" charset="-128"/>
              </a:rPr>
              <a:t>From NC PETS March 2017</a:t>
            </a:r>
            <a:endParaRPr lang="en-US" dirty="0">
              <a:latin typeface="Arial" pitchFamily="-107" charset="0"/>
              <a:ea typeface="ヒラギノ角ゴ Pro W3" pitchFamily="-107" charset="-128"/>
              <a:cs typeface="ヒラギノ角ゴ Pro W3" pitchFamily="-107" charset="-128"/>
            </a:endParaRP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401" eaLnBrk="0" hangingPunct="0">
              <a:defRPr sz="2500">
                <a:solidFill>
                  <a:schemeClr val="tx1"/>
                </a:solidFill>
                <a:latin typeface="Arial" charset="0"/>
                <a:ea typeface="ヒラギノ角ゴ Pro W3" charset="0"/>
                <a:cs typeface="ヒラギノ角ゴ Pro W3" charset="0"/>
              </a:defRPr>
            </a:lvl1pPr>
            <a:lvl2pPr marL="748960" indent="-288061" defTabSz="939401" eaLnBrk="0" hangingPunct="0">
              <a:defRPr sz="2500">
                <a:solidFill>
                  <a:schemeClr val="tx1"/>
                </a:solidFill>
                <a:latin typeface="Arial" charset="0"/>
                <a:ea typeface="ヒラギノ角ゴ Pro W3" charset="0"/>
                <a:cs typeface="ヒラギノ角ゴ Pro W3" charset="0"/>
              </a:defRPr>
            </a:lvl2pPr>
            <a:lvl3pPr marL="1152246" indent="-230449" defTabSz="939401" eaLnBrk="0" hangingPunct="0">
              <a:defRPr sz="2500">
                <a:solidFill>
                  <a:schemeClr val="tx1"/>
                </a:solidFill>
                <a:latin typeface="Arial" charset="0"/>
                <a:ea typeface="ヒラギノ角ゴ Pro W3" charset="0"/>
                <a:cs typeface="ヒラギノ角ゴ Pro W3" charset="0"/>
              </a:defRPr>
            </a:lvl3pPr>
            <a:lvl4pPr marL="1613145" indent="-230449" defTabSz="939401" eaLnBrk="0" hangingPunct="0">
              <a:defRPr sz="2500">
                <a:solidFill>
                  <a:schemeClr val="tx1"/>
                </a:solidFill>
                <a:latin typeface="Arial" charset="0"/>
                <a:ea typeface="ヒラギノ角ゴ Pro W3" charset="0"/>
                <a:cs typeface="ヒラギノ角ゴ Pro W3" charset="0"/>
              </a:defRPr>
            </a:lvl4pPr>
            <a:lvl5pPr marL="2074044" indent="-230449" defTabSz="939401" eaLnBrk="0" hangingPunct="0">
              <a:defRPr sz="2500">
                <a:solidFill>
                  <a:schemeClr val="tx1"/>
                </a:solidFill>
                <a:latin typeface="Arial" charset="0"/>
                <a:ea typeface="ヒラギノ角ゴ Pro W3" charset="0"/>
                <a:cs typeface="ヒラギノ角ゴ Pro W3" charset="0"/>
              </a:defRPr>
            </a:lvl5pPr>
            <a:lvl6pPr marL="2534942" indent="-230449" defTabSz="93940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6pPr>
            <a:lvl7pPr marL="2995840" indent="-230449" defTabSz="93940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7pPr>
            <a:lvl8pPr marL="3456739" indent="-230449" defTabSz="93940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8pPr>
            <a:lvl9pPr marL="3917637" indent="-230449" defTabSz="939401" eaLnBrk="0" fontAlgn="base" hangingPunct="0">
              <a:spcBef>
                <a:spcPct val="0"/>
              </a:spcBef>
              <a:spcAft>
                <a:spcPct val="0"/>
              </a:spcAft>
              <a:defRPr sz="2500">
                <a:solidFill>
                  <a:schemeClr val="tx1"/>
                </a:solidFill>
                <a:latin typeface="Arial" charset="0"/>
                <a:ea typeface="ヒラギノ角ゴ Pro W3" charset="0"/>
                <a:cs typeface="ヒラギノ角ゴ Pro W3" charset="0"/>
              </a:defRPr>
            </a:lvl9pPr>
          </a:lstStyle>
          <a:p>
            <a:fld id="{4EB010C1-8A02-F840-ABD9-C9BC47463BC8}" type="slidenum">
              <a:rPr lang="en-US" sz="1200"/>
              <a:pPr/>
              <a:t>2</a:t>
            </a:fld>
            <a:endParaRPr lang="en-US" sz="1200" dirty="0"/>
          </a:p>
        </p:txBody>
      </p:sp>
    </p:spTree>
    <p:extLst>
      <p:ext uri="{BB962C8B-B14F-4D97-AF65-F5344CB8AC3E}">
        <p14:creationId xmlns:p14="http://schemas.microsoft.com/office/powerpoint/2010/main" val="185417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01">
              <a:spcBef>
                <a:spcPct val="30000"/>
              </a:spcBef>
              <a:defRPr sz="1200">
                <a:solidFill>
                  <a:schemeClr val="tx1"/>
                </a:solidFill>
                <a:latin typeface="Arial" pitchFamily="34" charset="0"/>
                <a:ea typeface="ヒラギノ角ゴ Pro W3" charset="-128"/>
              </a:defRPr>
            </a:lvl1pPr>
            <a:lvl2pPr marL="721754" indent="-276859" defTabSz="936201">
              <a:spcBef>
                <a:spcPct val="30000"/>
              </a:spcBef>
              <a:defRPr sz="1200">
                <a:solidFill>
                  <a:schemeClr val="tx1"/>
                </a:solidFill>
                <a:latin typeface="Arial" pitchFamily="34" charset="0"/>
                <a:ea typeface="ヒラギノ角ゴ Pro W3" charset="-128"/>
              </a:defRPr>
            </a:lvl2pPr>
            <a:lvl3pPr marL="1110638" indent="-220847" defTabSz="936201">
              <a:spcBef>
                <a:spcPct val="30000"/>
              </a:spcBef>
              <a:defRPr sz="1200">
                <a:solidFill>
                  <a:schemeClr val="tx1"/>
                </a:solidFill>
                <a:latin typeface="Arial" pitchFamily="34" charset="0"/>
                <a:ea typeface="ヒラギノ角ゴ Pro W3" charset="-128"/>
              </a:defRPr>
            </a:lvl3pPr>
            <a:lvl4pPr marL="1553933" indent="-220847" defTabSz="936201">
              <a:spcBef>
                <a:spcPct val="30000"/>
              </a:spcBef>
              <a:defRPr sz="1200">
                <a:solidFill>
                  <a:schemeClr val="tx1"/>
                </a:solidFill>
                <a:latin typeface="Arial" pitchFamily="34" charset="0"/>
                <a:ea typeface="ヒラギノ角ゴ Pro W3" charset="-128"/>
              </a:defRPr>
            </a:lvl4pPr>
            <a:lvl5pPr marL="1998828" indent="-220847" defTabSz="936201">
              <a:spcBef>
                <a:spcPct val="30000"/>
              </a:spcBef>
              <a:defRPr sz="1200">
                <a:solidFill>
                  <a:schemeClr val="tx1"/>
                </a:solidFill>
                <a:latin typeface="Arial" pitchFamily="34" charset="0"/>
                <a:ea typeface="ヒラギノ角ゴ Pro W3" charset="-128"/>
              </a:defRPr>
            </a:lvl5pPr>
            <a:lvl6pPr marL="2459726"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6pPr>
            <a:lvl7pPr marL="2920625"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7pPr>
            <a:lvl8pPr marL="3381523"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8pPr>
            <a:lvl9pPr marL="3842421"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BBAD981B-6785-4F26-9930-0E2BD7596922}" type="slidenum">
              <a:rPr lang="en-US" altLang="en-US"/>
              <a:pPr>
                <a:spcBef>
                  <a:spcPct val="0"/>
                </a:spcBef>
              </a:pPr>
              <a:t>9</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u="sng" dirty="0" smtClean="0">
                <a:latin typeface="Arial" pitchFamily="34" charset="0"/>
                <a:ea typeface="ヒラギノ角ゴ Pro W3" charset="-128"/>
                <a:hlinkClick r:id="rId3"/>
              </a:rPr>
              <a:t>http://chicago.flavor.tv/flavor_web/18057_rotary/quicktimes/Rotary_WhatWeSee_EN.mp4</a:t>
            </a:r>
            <a:endParaRPr lang="en-US" altLang="en-US" dirty="0" smtClean="0">
              <a:latin typeface="Arial" pitchFamily="34" charset="0"/>
              <a:ea typeface="ヒラギノ角ゴ Pro W3" charset="-128"/>
            </a:endParaRPr>
          </a:p>
          <a:p>
            <a:r>
              <a:rPr lang="en-US" altLang="en-US" dirty="0" smtClean="0">
                <a:latin typeface="Arial" pitchFamily="34" charset="0"/>
                <a:ea typeface="ヒラギノ角ゴ Pro W3" charset="-128"/>
              </a:rPr>
              <a:t> </a:t>
            </a:r>
          </a:p>
          <a:p>
            <a:endParaRPr lang="en-US" altLang="en-US" dirty="0" smtClean="0">
              <a:latin typeface="Arial" pitchFamily="34" charset="0"/>
              <a:ea typeface="ヒラギノ角ゴ Pro W3" charset="-128"/>
            </a:endParaRPr>
          </a:p>
          <a:p>
            <a:r>
              <a:rPr lang="en-US" altLang="en-US" dirty="0" smtClean="0">
                <a:latin typeface="Arial" pitchFamily="34" charset="0"/>
                <a:ea typeface="ヒラギノ角ゴ Pro W3" charset="-128"/>
              </a:rPr>
              <a:t>You just saw a sneak peek of our new ad campaign, People of Action. Over the next two years we will continue to develop and release new ads. The first wave of ads will be available to you at the beginning of the next Rotary year on our Brand Center.</a:t>
            </a:r>
          </a:p>
          <a:p>
            <a:endParaRPr lang="en-US" altLang="en-US" dirty="0" smtClean="0">
              <a:latin typeface="Arial" pitchFamily="34" charset="0"/>
              <a:ea typeface="ヒラギノ角ゴ Pro W3" charset="-128"/>
            </a:endParaRPr>
          </a:p>
          <a:p>
            <a:r>
              <a:rPr lang="en-US" altLang="en-US" b="1" dirty="0" smtClean="0">
                <a:latin typeface="Arial" pitchFamily="34" charset="0"/>
                <a:ea typeface="ヒラギノ角ゴ Pro W3" charset="-128"/>
              </a:rPr>
              <a:t>First wave: </a:t>
            </a:r>
            <a:r>
              <a:rPr lang="en-US" altLang="en-US" dirty="0" smtClean="0">
                <a:latin typeface="Arial" pitchFamily="34" charset="0"/>
                <a:ea typeface="ヒラギノ角ゴ Pro W3" charset="-128"/>
              </a:rPr>
              <a:t>understanding of Rotary – positon us as people of action</a:t>
            </a:r>
          </a:p>
          <a:p>
            <a:r>
              <a:rPr lang="en-US" altLang="en-US" b="1" dirty="0" smtClean="0">
                <a:latin typeface="Arial" pitchFamily="34" charset="0"/>
                <a:ea typeface="ヒラギノ角ゴ Pro W3" charset="-128"/>
              </a:rPr>
              <a:t>Second wave: </a:t>
            </a:r>
            <a:r>
              <a:rPr lang="en-US" altLang="en-US" dirty="0" smtClean="0">
                <a:latin typeface="Arial" pitchFamily="34" charset="0"/>
                <a:ea typeface="ヒラギノ角ゴ Pro W3" charset="-128"/>
              </a:rPr>
              <a:t>build understanding of club experience and the value of membership</a:t>
            </a:r>
          </a:p>
          <a:p>
            <a:r>
              <a:rPr lang="en-US" altLang="en-US" b="1" dirty="0" smtClean="0">
                <a:latin typeface="Arial" pitchFamily="34" charset="0"/>
                <a:ea typeface="ヒラギノ角ゴ Pro W3" charset="-128"/>
              </a:rPr>
              <a:t>Third wave: </a:t>
            </a:r>
            <a:r>
              <a:rPr lang="en-US" altLang="en-US" dirty="0" smtClean="0">
                <a:latin typeface="Arial" pitchFamily="34" charset="0"/>
                <a:ea typeface="ヒラギノ角ゴ Pro W3" charset="-128"/>
              </a:rPr>
              <a:t>build understanding around our six areas of focus.</a:t>
            </a:r>
          </a:p>
          <a:p>
            <a:endParaRPr lang="en-US" altLang="en-US" dirty="0" smtClean="0">
              <a:solidFill>
                <a:srgbClr val="58585A"/>
              </a:solidFill>
              <a:latin typeface="Georgia" pitchFamily="18" charset="0"/>
              <a:ea typeface="ヒラギノ角ゴ Pro W3" charset="-128"/>
            </a:endParaRPr>
          </a:p>
          <a:p>
            <a:endParaRPr lang="en-US" altLang="en-US" dirty="0" smtClean="0">
              <a:latin typeface="Arial" pitchFamily="34" charset="0"/>
              <a:ea typeface="ヒラギノ角ゴ Pro W3"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01">
              <a:spcBef>
                <a:spcPct val="30000"/>
              </a:spcBef>
              <a:defRPr sz="1200">
                <a:solidFill>
                  <a:schemeClr val="tx1"/>
                </a:solidFill>
                <a:latin typeface="Arial" pitchFamily="34" charset="0"/>
                <a:ea typeface="ヒラギノ角ゴ Pro W3" charset="-128"/>
              </a:defRPr>
            </a:lvl1pPr>
            <a:lvl2pPr marL="721754" indent="-276859" defTabSz="936201">
              <a:spcBef>
                <a:spcPct val="30000"/>
              </a:spcBef>
              <a:defRPr sz="1200">
                <a:solidFill>
                  <a:schemeClr val="tx1"/>
                </a:solidFill>
                <a:latin typeface="Arial" pitchFamily="34" charset="0"/>
                <a:ea typeface="ヒラギノ角ゴ Pro W3" charset="-128"/>
              </a:defRPr>
            </a:lvl2pPr>
            <a:lvl3pPr marL="1110638" indent="-220847" defTabSz="936201">
              <a:spcBef>
                <a:spcPct val="30000"/>
              </a:spcBef>
              <a:defRPr sz="1200">
                <a:solidFill>
                  <a:schemeClr val="tx1"/>
                </a:solidFill>
                <a:latin typeface="Arial" pitchFamily="34" charset="0"/>
                <a:ea typeface="ヒラギノ角ゴ Pro W3" charset="-128"/>
              </a:defRPr>
            </a:lvl3pPr>
            <a:lvl4pPr marL="1553933" indent="-220847" defTabSz="936201">
              <a:spcBef>
                <a:spcPct val="30000"/>
              </a:spcBef>
              <a:defRPr sz="1200">
                <a:solidFill>
                  <a:schemeClr val="tx1"/>
                </a:solidFill>
                <a:latin typeface="Arial" pitchFamily="34" charset="0"/>
                <a:ea typeface="ヒラギノ角ゴ Pro W3" charset="-128"/>
              </a:defRPr>
            </a:lvl4pPr>
            <a:lvl5pPr marL="1998828" indent="-220847" defTabSz="936201">
              <a:spcBef>
                <a:spcPct val="30000"/>
              </a:spcBef>
              <a:defRPr sz="1200">
                <a:solidFill>
                  <a:schemeClr val="tx1"/>
                </a:solidFill>
                <a:latin typeface="Arial" pitchFamily="34" charset="0"/>
                <a:ea typeface="ヒラギノ角ゴ Pro W3" charset="-128"/>
              </a:defRPr>
            </a:lvl5pPr>
            <a:lvl6pPr marL="2459726"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6pPr>
            <a:lvl7pPr marL="2920625"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7pPr>
            <a:lvl8pPr marL="3381523"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8pPr>
            <a:lvl9pPr marL="3842421"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4F4272BE-B7A6-402D-9252-CE931DBBCE4A}" type="slidenum">
              <a:rPr lang="en-US" altLang="en-US"/>
              <a:pPr>
                <a:spcBef>
                  <a:spcPct val="0"/>
                </a:spcBef>
              </a:pPr>
              <a:t>10</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ヒラギノ角ゴ Pro W3"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01">
              <a:spcBef>
                <a:spcPct val="30000"/>
              </a:spcBef>
              <a:defRPr sz="1200">
                <a:solidFill>
                  <a:schemeClr val="tx1"/>
                </a:solidFill>
                <a:latin typeface="Arial" pitchFamily="34" charset="0"/>
                <a:ea typeface="ヒラギノ角ゴ Pro W3" charset="-128"/>
              </a:defRPr>
            </a:lvl1pPr>
            <a:lvl2pPr marL="721754" indent="-276859" defTabSz="936201">
              <a:spcBef>
                <a:spcPct val="30000"/>
              </a:spcBef>
              <a:defRPr sz="1200">
                <a:solidFill>
                  <a:schemeClr val="tx1"/>
                </a:solidFill>
                <a:latin typeface="Arial" pitchFamily="34" charset="0"/>
                <a:ea typeface="ヒラギノ角ゴ Pro W3" charset="-128"/>
              </a:defRPr>
            </a:lvl2pPr>
            <a:lvl3pPr marL="1110638" indent="-220847" defTabSz="936201">
              <a:spcBef>
                <a:spcPct val="30000"/>
              </a:spcBef>
              <a:defRPr sz="1200">
                <a:solidFill>
                  <a:schemeClr val="tx1"/>
                </a:solidFill>
                <a:latin typeface="Arial" pitchFamily="34" charset="0"/>
                <a:ea typeface="ヒラギノ角ゴ Pro W3" charset="-128"/>
              </a:defRPr>
            </a:lvl3pPr>
            <a:lvl4pPr marL="1553933" indent="-220847" defTabSz="936201">
              <a:spcBef>
                <a:spcPct val="30000"/>
              </a:spcBef>
              <a:defRPr sz="1200">
                <a:solidFill>
                  <a:schemeClr val="tx1"/>
                </a:solidFill>
                <a:latin typeface="Arial" pitchFamily="34" charset="0"/>
                <a:ea typeface="ヒラギノ角ゴ Pro W3" charset="-128"/>
              </a:defRPr>
            </a:lvl4pPr>
            <a:lvl5pPr marL="1998828" indent="-220847" defTabSz="936201">
              <a:spcBef>
                <a:spcPct val="30000"/>
              </a:spcBef>
              <a:defRPr sz="1200">
                <a:solidFill>
                  <a:schemeClr val="tx1"/>
                </a:solidFill>
                <a:latin typeface="Arial" pitchFamily="34" charset="0"/>
                <a:ea typeface="ヒラギノ角ゴ Pro W3" charset="-128"/>
              </a:defRPr>
            </a:lvl5pPr>
            <a:lvl6pPr marL="2459726"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6pPr>
            <a:lvl7pPr marL="2920625"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7pPr>
            <a:lvl8pPr marL="3381523"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8pPr>
            <a:lvl9pPr marL="3842421"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21033C0D-31C8-400C-9D0C-55C4172FE3DA}" type="slidenum">
              <a:rPr lang="en-US" altLang="en-US"/>
              <a:pPr>
                <a:spcBef>
                  <a:spcPct val="0"/>
                </a:spcBef>
              </a:pPr>
              <a:t>11</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solidFill>
                <a:srgbClr val="58585A"/>
              </a:solidFill>
              <a:latin typeface="Georgia" pitchFamily="18" charset="0"/>
              <a:ea typeface="ヒラギノ角ゴ Pro W3" charset="-128"/>
            </a:endParaRPr>
          </a:p>
          <a:p>
            <a:endParaRPr lang="en-US" altLang="en-US" dirty="0" smtClean="0">
              <a:latin typeface="Arial" pitchFamily="34" charset="0"/>
              <a:ea typeface="ヒラギノ角ゴ Pro W3"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201">
              <a:spcBef>
                <a:spcPct val="30000"/>
              </a:spcBef>
              <a:defRPr sz="1200">
                <a:solidFill>
                  <a:schemeClr val="tx1"/>
                </a:solidFill>
                <a:latin typeface="Arial" pitchFamily="34" charset="0"/>
                <a:ea typeface="ヒラギノ角ゴ Pro W3" charset="-128"/>
              </a:defRPr>
            </a:lvl1pPr>
            <a:lvl2pPr marL="721754" indent="-276859" defTabSz="936201">
              <a:spcBef>
                <a:spcPct val="30000"/>
              </a:spcBef>
              <a:defRPr sz="1200">
                <a:solidFill>
                  <a:schemeClr val="tx1"/>
                </a:solidFill>
                <a:latin typeface="Arial" pitchFamily="34" charset="0"/>
                <a:ea typeface="ヒラギノ角ゴ Pro W3" charset="-128"/>
              </a:defRPr>
            </a:lvl2pPr>
            <a:lvl3pPr marL="1110638" indent="-220847" defTabSz="936201">
              <a:spcBef>
                <a:spcPct val="30000"/>
              </a:spcBef>
              <a:defRPr sz="1200">
                <a:solidFill>
                  <a:schemeClr val="tx1"/>
                </a:solidFill>
                <a:latin typeface="Arial" pitchFamily="34" charset="0"/>
                <a:ea typeface="ヒラギノ角ゴ Pro W3" charset="-128"/>
              </a:defRPr>
            </a:lvl3pPr>
            <a:lvl4pPr marL="1553933" indent="-220847" defTabSz="936201">
              <a:spcBef>
                <a:spcPct val="30000"/>
              </a:spcBef>
              <a:defRPr sz="1200">
                <a:solidFill>
                  <a:schemeClr val="tx1"/>
                </a:solidFill>
                <a:latin typeface="Arial" pitchFamily="34" charset="0"/>
                <a:ea typeface="ヒラギノ角ゴ Pro W3" charset="-128"/>
              </a:defRPr>
            </a:lvl4pPr>
            <a:lvl5pPr marL="1998828" indent="-220847" defTabSz="936201">
              <a:spcBef>
                <a:spcPct val="30000"/>
              </a:spcBef>
              <a:defRPr sz="1200">
                <a:solidFill>
                  <a:schemeClr val="tx1"/>
                </a:solidFill>
                <a:latin typeface="Arial" pitchFamily="34" charset="0"/>
                <a:ea typeface="ヒラギノ角ゴ Pro W3" charset="-128"/>
              </a:defRPr>
            </a:lvl5pPr>
            <a:lvl6pPr marL="2459726"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6pPr>
            <a:lvl7pPr marL="2920625"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7pPr>
            <a:lvl8pPr marL="3381523"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8pPr>
            <a:lvl9pPr marL="3842421" indent="-220847" defTabSz="936201" eaLnBrk="0" fontAlgn="base" hangingPunct="0">
              <a:spcBef>
                <a:spcPct val="30000"/>
              </a:spcBef>
              <a:spcAft>
                <a:spcPct val="0"/>
              </a:spcAft>
              <a:defRPr sz="1200">
                <a:solidFill>
                  <a:schemeClr val="tx1"/>
                </a:solidFill>
                <a:latin typeface="Arial" pitchFamily="34" charset="0"/>
                <a:ea typeface="ヒラギノ角ゴ Pro W3" charset="-128"/>
              </a:defRPr>
            </a:lvl9pPr>
          </a:lstStyle>
          <a:p>
            <a:pPr>
              <a:spcBef>
                <a:spcPct val="0"/>
              </a:spcBef>
            </a:pPr>
            <a:fld id="{13A8EDD8-4484-46ED-BC79-79D114C98954}" type="slidenum">
              <a:rPr lang="en-US" altLang="en-US"/>
              <a:pPr>
                <a:spcBef>
                  <a:spcPct val="0"/>
                </a:spcBef>
              </a:pPr>
              <a:t>12</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a typeface="ＭＳ Ｐゴシック" pitchFamily="34" charset="-128"/>
              <a:cs typeface="ヒラギノ角ゴ Pro W3"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092" eaLnBrk="0" hangingPunct="0">
              <a:spcBef>
                <a:spcPct val="30000"/>
              </a:spcBef>
              <a:defRPr sz="1200">
                <a:solidFill>
                  <a:schemeClr val="tx1"/>
                </a:solidFill>
                <a:latin typeface="Arial" pitchFamily="34" charset="0"/>
                <a:ea typeface="ＭＳ Ｐゴシック" pitchFamily="34" charset="-128"/>
                <a:cs typeface="ヒラギノ角ゴ Pro W3" charset="-128"/>
              </a:defRPr>
            </a:lvl1pPr>
            <a:lvl2pPr marL="747617" indent="-287301"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2pPr>
            <a:lvl3pPr marL="1150790"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3pPr>
            <a:lvl4pPr marL="1612693"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4pPr>
            <a:lvl5pPr marL="2073008" indent="-230158" defTabSz="938092" eaLnBrk="0" hangingPunct="0">
              <a:spcBef>
                <a:spcPct val="30000"/>
              </a:spcBef>
              <a:defRPr sz="1200">
                <a:solidFill>
                  <a:schemeClr val="tx1"/>
                </a:solidFill>
                <a:latin typeface="Arial" pitchFamily="34" charset="0"/>
                <a:ea typeface="ヒラギノ角ゴ Pro W3" charset="-128"/>
                <a:cs typeface="ヒラギノ角ゴ Pro W3" charset="-128"/>
              </a:defRPr>
            </a:lvl5pPr>
            <a:lvl6pPr marL="2530148"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6pPr>
            <a:lvl7pPr marL="2987290"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7pPr>
            <a:lvl8pPr marL="3444431"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8pPr>
            <a:lvl9pPr marL="3901572" indent="-230158" defTabSz="938092" eaLnBrk="0" fontAlgn="base" hangingPunct="0">
              <a:spcBef>
                <a:spcPct val="30000"/>
              </a:spcBef>
              <a:spcAft>
                <a:spcPct val="0"/>
              </a:spcAft>
              <a:defRPr sz="1200">
                <a:solidFill>
                  <a:schemeClr val="tx1"/>
                </a:solidFill>
                <a:latin typeface="Arial" pitchFamily="34" charset="0"/>
                <a:ea typeface="ヒラギノ角ゴ Pro W3" charset="-128"/>
                <a:cs typeface="ヒラギノ角ゴ Pro W3" charset="-128"/>
              </a:defRPr>
            </a:lvl9pPr>
          </a:lstStyle>
          <a:p>
            <a:pPr>
              <a:spcBef>
                <a:spcPct val="0"/>
              </a:spcBef>
            </a:pPr>
            <a:fld id="{9B8FBC63-5625-4D82-B596-06AA4B6E976B}" type="slidenum">
              <a:rPr lang="en-US" altLang="en-US" smtClean="0">
                <a:ea typeface="ヒラギノ角ゴ Pro W3" charset="-128"/>
              </a:rPr>
              <a:pPr>
                <a:spcBef>
                  <a:spcPct val="0"/>
                </a:spcBef>
              </a:pPr>
              <a:t>22</a:t>
            </a:fld>
            <a:endParaRPr lang="en-US" altLang="en-US" dirty="0" smtClean="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9E480-8586-4EF5-B5F0-550F00A0FEF1}" type="datetime1">
              <a:rPr lang="en-US" smtClean="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533947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12CF76-6AC7-4446-BCD1-FE0C0CDF4126}" type="datetime1">
              <a:rPr lang="en-US" smtClean="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274363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3993E-5F45-4819-BB03-4976E30106BC}" type="datetime1">
              <a:rPr lang="en-US" smtClean="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870131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6A5583-B048-485B-B05D-14020E0123E1}" type="datetime1">
              <a:rPr lang="en-US" smtClean="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180858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9103C1-0D72-4F70-9690-4E5E089F85B4}" type="datetime1">
              <a:rPr lang="en-US" smtClean="0"/>
              <a:t>8/6/2017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217909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23163-4D61-47EF-8732-EAFAC99E04A3}" type="datetime1">
              <a:rPr lang="en-US" smtClean="0"/>
              <a:t>8/6/2017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404776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2676CD-405B-45DB-900D-7C84310E3D78}" type="datetime1">
              <a:rPr lang="en-US" smtClean="0"/>
              <a:t>8/6/2017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151671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F9E374-7FCD-4DE8-B229-4E45F60FDB98}" type="datetime1">
              <a:rPr lang="en-US" smtClean="0"/>
              <a:t>8/6/2017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132172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8EE8E-2915-447A-A150-16683251A858}" type="datetime1">
              <a:rPr lang="en-US" smtClean="0"/>
              <a:t>8/6/2017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306040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95EA6-CBEE-494B-8561-FAFD40EFF47E}" type="datetime1">
              <a:rPr lang="en-US" smtClean="0"/>
              <a:t>8/6/2017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2963192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1C3DB7-6293-479B-97AF-8CBF743D615F}" type="datetime1">
              <a:rPr lang="en-US" smtClean="0"/>
              <a:t>8/6/2017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021521-06EB-4D7A-BBF3-466E9B724ABD}" type="slidenum">
              <a:rPr lang="en-US" smtClean="0"/>
              <a:t>‹#›</a:t>
            </a:fld>
            <a:endParaRPr lang="en-US" dirty="0"/>
          </a:p>
        </p:txBody>
      </p:sp>
    </p:spTree>
    <p:extLst>
      <p:ext uri="{BB962C8B-B14F-4D97-AF65-F5344CB8AC3E}">
        <p14:creationId xmlns:p14="http://schemas.microsoft.com/office/powerpoint/2010/main" val="350048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D1B4F-3AAA-4214-B557-86241D4AEEC0}" type="datetime1">
              <a:rPr lang="en-US" smtClean="0"/>
              <a:t>8/6/2017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21521-06EB-4D7A-BBF3-466E9B724ABD}" type="slidenum">
              <a:rPr lang="en-US" smtClean="0"/>
              <a:t>‹#›</a:t>
            </a:fld>
            <a:endParaRPr lang="en-US" dirty="0"/>
          </a:p>
        </p:txBody>
      </p:sp>
    </p:spTree>
    <p:extLst>
      <p:ext uri="{BB962C8B-B14F-4D97-AF65-F5344CB8AC3E}">
        <p14:creationId xmlns:p14="http://schemas.microsoft.com/office/powerpoint/2010/main" val="3363811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bit.ly/OneRotary"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533400" y="922307"/>
            <a:ext cx="8229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en-US" altLang="en-US" sz="2800" b="1" dirty="0" smtClean="0">
                <a:latin typeface="Calibri" pitchFamily="34" charset="0"/>
                <a:ea typeface="ＭＳ Ｐゴシック" pitchFamily="34" charset="-128"/>
              </a:rPr>
              <a:t>DATE</a:t>
            </a:r>
            <a:br>
              <a:rPr lang="en-US" altLang="en-US" sz="2800" b="1" dirty="0" smtClean="0">
                <a:latin typeface="Calibri" pitchFamily="34" charset="0"/>
                <a:ea typeface="ＭＳ Ｐゴシック" pitchFamily="34" charset="-128"/>
              </a:rPr>
            </a:br>
            <a:r>
              <a:rPr lang="en-US" altLang="en-US" sz="4000" b="1" dirty="0" smtClean="0">
                <a:latin typeface="Calibri" pitchFamily="34" charset="0"/>
                <a:ea typeface="ＭＳ Ｐゴシック" pitchFamily="34" charset="-128"/>
              </a:rPr>
              <a:t>Rotary District  xxxx</a:t>
            </a:r>
          </a:p>
        </p:txBody>
      </p:sp>
      <p:sp>
        <p:nvSpPr>
          <p:cNvPr id="18435" name="Content Placeholder 2"/>
          <p:cNvSpPr>
            <a:spLocks noGrp="1"/>
          </p:cNvSpPr>
          <p:nvPr>
            <p:ph idx="1"/>
          </p:nvPr>
        </p:nvSpPr>
        <p:spPr bwMode="auto">
          <a:xfrm>
            <a:off x="448654" y="1373025"/>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45723" y="4241563"/>
            <a:ext cx="666822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034" y="685800"/>
            <a:ext cx="3657600" cy="777815"/>
          </a:xfrm>
          <a:prstGeom prst="rect">
            <a:avLst/>
          </a:prstGeom>
        </p:spPr>
      </p:pic>
      <p:sp>
        <p:nvSpPr>
          <p:cNvPr id="2" name="Slide Number Placeholder 1"/>
          <p:cNvSpPr>
            <a:spLocks noGrp="1"/>
          </p:cNvSpPr>
          <p:nvPr>
            <p:ph type="sldNum" sz="quarter" idx="12"/>
          </p:nvPr>
        </p:nvSpPr>
        <p:spPr/>
        <p:txBody>
          <a:bodyPr/>
          <a:lstStyle/>
          <a:p>
            <a:fld id="{4D021521-06EB-4D7A-BBF3-466E9B724ABD}" type="slidenum">
              <a:rPr lang="en-US" smtClean="0"/>
              <a:t>1</a:t>
            </a:fld>
            <a:endParaRPr lang="en-US" dirty="0"/>
          </a:p>
        </p:txBody>
      </p:sp>
    </p:spTree>
    <p:extLst>
      <p:ext uri="{BB962C8B-B14F-4D97-AF65-F5344CB8AC3E}">
        <p14:creationId xmlns:p14="http://schemas.microsoft.com/office/powerpoint/2010/main" val="2343150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4267200" y="1223963"/>
            <a:ext cx="487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sz="2800" dirty="0">
              <a:solidFill>
                <a:srgbClr val="58585A"/>
              </a:solidFill>
              <a:latin typeface="Arial Narrow" pitchFamily="34" charset="0"/>
            </a:endParaRPr>
          </a:p>
          <a:p>
            <a:endParaRPr lang="en-US" altLang="en-US" sz="2800" dirty="0">
              <a:solidFill>
                <a:schemeClr val="bg1"/>
              </a:solidFill>
              <a:latin typeface="Arial Narrow" pitchFamily="34" charset="0"/>
            </a:endParaRPr>
          </a:p>
        </p:txBody>
      </p:sp>
      <p:sp>
        <p:nvSpPr>
          <p:cNvPr id="41987"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itchFamily="34" charset="0"/>
              </a:rPr>
              <a:t>Campaign Creative - print</a:t>
            </a:r>
          </a:p>
        </p:txBody>
      </p:sp>
      <p:pic>
        <p:nvPicPr>
          <p:cNvPr id="419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47846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021521-06EB-4D7A-BBF3-466E9B724ABD}" type="slidenum">
              <a:rPr lang="en-US" smtClean="0"/>
              <a:t>10</a:t>
            </a:fld>
            <a:endParaRPr lang="en-US" dirty="0"/>
          </a:p>
        </p:txBody>
      </p:sp>
    </p:spTree>
    <p:extLst>
      <p:ext uri="{BB962C8B-B14F-4D97-AF65-F5344CB8AC3E}">
        <p14:creationId xmlns:p14="http://schemas.microsoft.com/office/powerpoint/2010/main" val="44726119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4267200" y="1223963"/>
            <a:ext cx="487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sz="2800" dirty="0">
              <a:solidFill>
                <a:srgbClr val="58585A"/>
              </a:solidFill>
              <a:latin typeface="Arial Narrow" pitchFamily="34" charset="0"/>
            </a:endParaRPr>
          </a:p>
          <a:p>
            <a:endParaRPr lang="en-US" altLang="en-US" sz="2800" dirty="0">
              <a:solidFill>
                <a:schemeClr val="bg1"/>
              </a:solidFill>
              <a:latin typeface="Arial Narrow" pitchFamily="34" charset="0"/>
            </a:endParaRPr>
          </a:p>
        </p:txBody>
      </p:sp>
      <p:sp>
        <p:nvSpPr>
          <p:cNvPr id="48131"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itchFamily="34" charset="0"/>
              </a:rPr>
              <a:t>Campaign Creative – social media graphics</a:t>
            </a:r>
          </a:p>
        </p:txBody>
      </p:sp>
      <p:pic>
        <p:nvPicPr>
          <p:cNvPr id="481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75873"/>
            <a:ext cx="660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021521-06EB-4D7A-BBF3-466E9B724ABD}" type="slidenum">
              <a:rPr lang="en-US" smtClean="0"/>
              <a:t>11</a:t>
            </a:fld>
            <a:endParaRPr lang="en-US" dirty="0"/>
          </a:p>
        </p:txBody>
      </p:sp>
    </p:spTree>
    <p:extLst>
      <p:ext uri="{BB962C8B-B14F-4D97-AF65-F5344CB8AC3E}">
        <p14:creationId xmlns:p14="http://schemas.microsoft.com/office/powerpoint/2010/main" val="217471550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4267200" y="1223963"/>
            <a:ext cx="487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sz="2800" dirty="0">
              <a:solidFill>
                <a:srgbClr val="58585A"/>
              </a:solidFill>
              <a:latin typeface="Arial Narrow" pitchFamily="34" charset="0"/>
            </a:endParaRPr>
          </a:p>
          <a:p>
            <a:endParaRPr lang="en-US" altLang="en-US" sz="2800" dirty="0">
              <a:solidFill>
                <a:schemeClr val="bg1"/>
              </a:solidFill>
              <a:latin typeface="Arial Narrow" pitchFamily="34" charset="0"/>
            </a:endParaRPr>
          </a:p>
        </p:txBody>
      </p:sp>
      <p:sp>
        <p:nvSpPr>
          <p:cNvPr id="44035"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itchFamily="34" charset="0"/>
              </a:rPr>
              <a:t>Campaign Creative - print</a:t>
            </a:r>
          </a:p>
        </p:txBody>
      </p:sp>
      <p:pic>
        <p:nvPicPr>
          <p:cNvPr id="4403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08817"/>
            <a:ext cx="572135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021521-06EB-4D7A-BBF3-466E9B724ABD}" type="slidenum">
              <a:rPr lang="en-US" smtClean="0"/>
              <a:t>12</a:t>
            </a:fld>
            <a:endParaRPr lang="en-US" dirty="0"/>
          </a:p>
        </p:txBody>
      </p:sp>
    </p:spTree>
    <p:extLst>
      <p:ext uri="{BB962C8B-B14F-4D97-AF65-F5344CB8AC3E}">
        <p14:creationId xmlns:p14="http://schemas.microsoft.com/office/powerpoint/2010/main" val="85307653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0" fontAlgn="base" hangingPunct="0"/>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smtClean="0">
                <a:solidFill>
                  <a:srgbClr val="C00000"/>
                </a:solidFill>
              </a:rPr>
              <a:t>Show </a:t>
            </a:r>
            <a:r>
              <a:rPr lang="en-US" sz="4400" b="1" dirty="0" smtClean="0">
                <a:solidFill>
                  <a:srgbClr val="C00000"/>
                </a:solidFill>
              </a:rPr>
              <a:t>“What We See” </a:t>
            </a:r>
            <a:r>
              <a:rPr lang="en-US" sz="3600" b="1" dirty="0" smtClean="0">
                <a:solidFill>
                  <a:srgbClr val="C00000"/>
                </a:solidFill>
              </a:rPr>
              <a:t>video </a:t>
            </a:r>
            <a:r>
              <a:rPr lang="en-US" sz="3600" b="1" dirty="0">
                <a:solidFill>
                  <a:srgbClr val="C00000"/>
                </a:solidFill>
              </a:rPr>
              <a:t>(English version</a:t>
            </a:r>
            <a:r>
              <a:rPr lang="en-US" sz="3600" b="1" dirty="0" smtClean="0">
                <a:solidFill>
                  <a:srgbClr val="C00000"/>
                </a:solidFill>
              </a:rPr>
              <a:t>) accessed via </a:t>
            </a:r>
          </a:p>
          <a:p>
            <a:pPr marL="0" indent="0">
              <a:buNone/>
            </a:pPr>
            <a:endParaRPr lang="en-US" sz="3600" b="1" dirty="0" smtClean="0">
              <a:solidFill>
                <a:srgbClr val="C00000"/>
              </a:solidFill>
            </a:endParaRPr>
          </a:p>
          <a:p>
            <a:pPr marL="0" indent="0">
              <a:buNone/>
            </a:pPr>
            <a:r>
              <a:rPr lang="en-US" sz="3600" b="1" dirty="0" smtClean="0">
                <a:solidFill>
                  <a:srgbClr val="C00000"/>
                </a:solidFill>
              </a:rPr>
              <a:t>		</a:t>
            </a:r>
            <a:r>
              <a:rPr lang="en-US" sz="4400" b="1" dirty="0" smtClean="0">
                <a:solidFill>
                  <a:srgbClr val="C00000"/>
                </a:solidFill>
              </a:rPr>
              <a:t>My Rotary</a:t>
            </a:r>
          </a:p>
          <a:p>
            <a:pPr marL="0" indent="0">
              <a:buNone/>
            </a:pPr>
            <a:r>
              <a:rPr lang="en-US" sz="4400" b="1" dirty="0" smtClean="0">
                <a:solidFill>
                  <a:srgbClr val="C00000"/>
                </a:solidFill>
              </a:rPr>
              <a:t>			Brand Center</a:t>
            </a:r>
          </a:p>
          <a:p>
            <a:pPr marL="0" indent="0">
              <a:buNone/>
            </a:pPr>
            <a:r>
              <a:rPr lang="en-US" sz="4400" b="1" dirty="0" smtClean="0">
                <a:solidFill>
                  <a:srgbClr val="0070C0"/>
                </a:solidFill>
              </a:rPr>
              <a:t>(Suggestion: Imbed it here and avoid issues with internet connectivity.)</a:t>
            </a:r>
          </a:p>
          <a:p>
            <a:pPr marL="0" indent="0">
              <a:buNone/>
            </a:pPr>
            <a:r>
              <a:rPr lang="en-US" b="1" dirty="0">
                <a:solidFill>
                  <a:srgbClr val="C00000"/>
                </a:solidFill>
              </a:rPr>
              <a:t>	</a:t>
            </a:r>
            <a:r>
              <a:rPr lang="en-US" b="1" dirty="0" smtClean="0">
                <a:solidFill>
                  <a:srgbClr val="C00000"/>
                </a:solidFill>
              </a:rPr>
              <a:t>							</a:t>
            </a:r>
          </a:p>
        </p:txBody>
      </p:sp>
      <p:sp>
        <p:nvSpPr>
          <p:cNvPr id="4" name="Slide Number Placeholder 3"/>
          <p:cNvSpPr>
            <a:spLocks noGrp="1"/>
          </p:cNvSpPr>
          <p:nvPr>
            <p:ph type="sldNum" sz="quarter" idx="12"/>
          </p:nvPr>
        </p:nvSpPr>
        <p:spPr/>
        <p:txBody>
          <a:bodyPr/>
          <a:lstStyle/>
          <a:p>
            <a:fld id="{4D021521-06EB-4D7A-BBF3-466E9B724ABD}" type="slidenum">
              <a:rPr lang="en-US" smtClean="0"/>
              <a:t>13</a:t>
            </a:fld>
            <a:endParaRPr lang="en-US" dirty="0"/>
          </a:p>
        </p:txBody>
      </p:sp>
    </p:spTree>
    <p:extLst>
      <p:ext uri="{BB962C8B-B14F-4D97-AF65-F5344CB8AC3E}">
        <p14:creationId xmlns:p14="http://schemas.microsoft.com/office/powerpoint/2010/main" val="1976595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sz="4800" b="1" cap="all" dirty="0" smtClean="0"/>
          </a:p>
          <a:p>
            <a:pPr marL="0" indent="0" algn="ctr">
              <a:buNone/>
            </a:pPr>
            <a:r>
              <a:rPr lang="en-US" sz="4800" b="1" dirty="0" smtClean="0"/>
              <a:t>SEEING RED CARS</a:t>
            </a:r>
          </a:p>
          <a:p>
            <a:pPr marL="0" indent="0" algn="ctr">
              <a:buNone/>
            </a:pPr>
            <a:endParaRPr lang="en-US" sz="4800" b="1" dirty="0" smtClean="0"/>
          </a:p>
          <a:p>
            <a:pPr marL="0" indent="0" algn="ctr">
              <a:buNone/>
            </a:pPr>
            <a:r>
              <a:rPr lang="en-US" sz="4000" dirty="0" smtClean="0"/>
              <a:t>Our district owns a copy that can be used by your club.</a:t>
            </a:r>
          </a:p>
          <a:p>
            <a:pPr marL="0" indent="0" algn="ctr">
              <a:buNone/>
            </a:pPr>
            <a:r>
              <a:rPr lang="en-US" sz="4000" dirty="0" smtClean="0"/>
              <a:t>Please see the note in your Toolkit.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Rectangle 4"/>
          <p:cNvSpPr/>
          <p:nvPr/>
        </p:nvSpPr>
        <p:spPr>
          <a:xfrm>
            <a:off x="4461297" y="4089313"/>
            <a:ext cx="184731" cy="646331"/>
          </a:xfrm>
          <a:prstGeom prst="rect">
            <a:avLst/>
          </a:prstGeom>
        </p:spPr>
        <p:txBody>
          <a:bodyPr wrap="none">
            <a:spAutoFit/>
          </a:bodyPr>
          <a:lstStyle/>
          <a:p>
            <a:pPr algn="ctr"/>
            <a:endParaRPr lang="en-US" sz="3600" cap="all" dirty="0"/>
          </a:p>
        </p:txBody>
      </p:sp>
      <p:sp>
        <p:nvSpPr>
          <p:cNvPr id="6" name="Slide Number Placeholder 5"/>
          <p:cNvSpPr>
            <a:spLocks noGrp="1"/>
          </p:cNvSpPr>
          <p:nvPr>
            <p:ph type="sldNum" sz="quarter" idx="12"/>
          </p:nvPr>
        </p:nvSpPr>
        <p:spPr/>
        <p:txBody>
          <a:bodyPr/>
          <a:lstStyle/>
          <a:p>
            <a:fld id="{4D021521-06EB-4D7A-BBF3-466E9B724ABD}" type="slidenum">
              <a:rPr lang="en-US" smtClean="0"/>
              <a:t>14</a:t>
            </a:fld>
            <a:endParaRPr lang="en-US" dirty="0"/>
          </a:p>
        </p:txBody>
      </p:sp>
    </p:spTree>
    <p:extLst>
      <p:ext uri="{BB962C8B-B14F-4D97-AF65-F5344CB8AC3E}">
        <p14:creationId xmlns:p14="http://schemas.microsoft.com/office/powerpoint/2010/main" val="105551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800" b="1" cap="all" dirty="0" smtClean="0"/>
          </a:p>
          <a:p>
            <a:pPr marL="0" indent="0" algn="ctr">
              <a:buNone/>
            </a:pPr>
            <a:r>
              <a:rPr lang="en-US" sz="4800" b="1" cap="all" dirty="0" smtClean="0"/>
              <a:t>Sharing </a:t>
            </a:r>
            <a:r>
              <a:rPr lang="en-US" sz="4800" b="1" cap="all" dirty="0"/>
              <a:t>Ideas</a:t>
            </a:r>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Rectangle 4"/>
          <p:cNvSpPr/>
          <p:nvPr/>
        </p:nvSpPr>
        <p:spPr>
          <a:xfrm>
            <a:off x="2361139" y="4089313"/>
            <a:ext cx="4385047" cy="646331"/>
          </a:xfrm>
          <a:prstGeom prst="rect">
            <a:avLst/>
          </a:prstGeom>
        </p:spPr>
        <p:txBody>
          <a:bodyPr wrap="none">
            <a:spAutoFit/>
          </a:bodyPr>
          <a:lstStyle/>
          <a:p>
            <a:pPr algn="ctr"/>
            <a:r>
              <a:rPr lang="en-US" sz="3600" cap="all" dirty="0"/>
              <a:t>Yes – Because – And </a:t>
            </a:r>
          </a:p>
        </p:txBody>
      </p:sp>
      <p:sp>
        <p:nvSpPr>
          <p:cNvPr id="6" name="Slide Number Placeholder 5"/>
          <p:cNvSpPr>
            <a:spLocks noGrp="1"/>
          </p:cNvSpPr>
          <p:nvPr>
            <p:ph type="sldNum" sz="quarter" idx="12"/>
          </p:nvPr>
        </p:nvSpPr>
        <p:spPr/>
        <p:txBody>
          <a:bodyPr/>
          <a:lstStyle/>
          <a:p>
            <a:fld id="{4D021521-06EB-4D7A-BBF3-466E9B724ABD}" type="slidenum">
              <a:rPr lang="en-US" smtClean="0"/>
              <a:t>15</a:t>
            </a:fld>
            <a:endParaRPr lang="en-US" dirty="0"/>
          </a:p>
        </p:txBody>
      </p:sp>
    </p:spTree>
    <p:extLst>
      <p:ext uri="{BB962C8B-B14F-4D97-AF65-F5344CB8AC3E}">
        <p14:creationId xmlns:p14="http://schemas.microsoft.com/office/powerpoint/2010/main" val="3488450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lgn="ctr">
              <a:buNone/>
            </a:pPr>
            <a:r>
              <a:rPr lang="en-US" sz="4800" b="1" dirty="0" smtClean="0"/>
              <a:t>BREAK and IDEAS POSTING </a:t>
            </a:r>
          </a:p>
          <a:p>
            <a:pPr marL="0" indent="0">
              <a:buNone/>
            </a:pPr>
            <a:endParaRPr lang="en-US" dirty="0"/>
          </a:p>
          <a:p>
            <a:pPr marL="0" indent="0" algn="ctr">
              <a:buNone/>
            </a:pPr>
            <a:r>
              <a:rPr lang="en-US" dirty="0" smtClean="0"/>
              <a:t>10 Minutes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16</a:t>
            </a:fld>
            <a:endParaRPr lang="en-US" dirty="0"/>
          </a:p>
        </p:txBody>
      </p:sp>
    </p:spTree>
    <p:extLst>
      <p:ext uri="{BB962C8B-B14F-4D97-AF65-F5344CB8AC3E}">
        <p14:creationId xmlns:p14="http://schemas.microsoft.com/office/powerpoint/2010/main" val="308338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lgn="ctr">
              <a:buNone/>
            </a:pPr>
            <a:r>
              <a:rPr lang="en-US" sz="4800" b="1" dirty="0" smtClean="0"/>
              <a:t>MOVING TO ACTION</a:t>
            </a:r>
          </a:p>
          <a:p>
            <a:pPr marL="0" indent="0" algn="ctr">
              <a:buNone/>
            </a:pPr>
            <a:endParaRPr lang="en-US" sz="4800" b="1" dirty="0"/>
          </a:p>
          <a:p>
            <a:pPr marL="0" indent="0" algn="ctr">
              <a:buNone/>
            </a:pPr>
            <a:r>
              <a:rPr lang="en-US" sz="4000" i="1" dirty="0" smtClean="0"/>
              <a:t>We are people of action </a:t>
            </a:r>
          </a:p>
          <a:p>
            <a:pPr marL="0" indent="0" algn="ctr">
              <a:buNone/>
            </a:pPr>
            <a:r>
              <a:rPr lang="en-US" sz="4000" i="1" dirty="0"/>
              <a:t>w</a:t>
            </a:r>
            <a:r>
              <a:rPr lang="en-US" sz="4000" i="1" dirty="0" smtClean="0"/>
              <a:t>ho make a difference</a:t>
            </a:r>
          </a:p>
          <a:p>
            <a:pPr marL="0" indent="0" algn="ctr">
              <a:buNone/>
            </a:pPr>
            <a:r>
              <a:rPr lang="en-US" sz="4000" i="1" dirty="0"/>
              <a:t>a</a:t>
            </a:r>
            <a:r>
              <a:rPr lang="en-US" sz="4000" i="1" dirty="0" smtClean="0"/>
              <a:t>nd keep our focus</a:t>
            </a:r>
            <a:endParaRPr lang="en-US" sz="40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17</a:t>
            </a:fld>
            <a:endParaRPr lang="en-US" dirty="0"/>
          </a:p>
        </p:txBody>
      </p:sp>
    </p:spTree>
    <p:extLst>
      <p:ext uri="{BB962C8B-B14F-4D97-AF65-F5344CB8AC3E}">
        <p14:creationId xmlns:p14="http://schemas.microsoft.com/office/powerpoint/2010/main" val="3155267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b="1" dirty="0" smtClean="0">
                <a:solidFill>
                  <a:srgbClr val="C00000"/>
                </a:solidFill>
              </a:rPr>
              <a:t>Reserved for District Contact List</a:t>
            </a: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18</a:t>
            </a:fld>
            <a:endParaRPr lang="en-US" dirty="0"/>
          </a:p>
        </p:txBody>
      </p:sp>
    </p:spTree>
    <p:extLst>
      <p:ext uri="{BB962C8B-B14F-4D97-AF65-F5344CB8AC3E}">
        <p14:creationId xmlns:p14="http://schemas.microsoft.com/office/powerpoint/2010/main" val="314459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lgn="ctr">
              <a:buNone/>
            </a:pPr>
            <a:r>
              <a:rPr lang="en-US" b="1" dirty="0" smtClean="0">
                <a:solidFill>
                  <a:srgbClr val="C00000"/>
                </a:solidFill>
              </a:rPr>
              <a:t>Reserved for Other District Information</a:t>
            </a:r>
            <a:endParaRPr lang="en-US" b="1"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19</a:t>
            </a:fld>
            <a:endParaRPr lang="en-US" dirty="0"/>
          </a:p>
        </p:txBody>
      </p:sp>
    </p:spTree>
    <p:extLst>
      <p:ext uri="{BB962C8B-B14F-4D97-AF65-F5344CB8AC3E}">
        <p14:creationId xmlns:p14="http://schemas.microsoft.com/office/powerpoint/2010/main" val="3305113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bwMode="auto">
          <a:xfrm>
            <a:off x="0" y="112295"/>
            <a:ext cx="9144000" cy="978540"/>
          </a:xfrm>
          <a:solidFill>
            <a:schemeClr val="tx1">
              <a:lumMod val="85000"/>
            </a:schemeClr>
          </a:solidFill>
          <a:extLst/>
        </p:spPr>
        <p:txBody>
          <a:bodyPr vert="horz" wrap="square" numCol="1" compatLnSpc="1">
            <a:prstTxWarp prst="textNoShape">
              <a:avLst/>
            </a:prstTxWarp>
            <a:normAutofit fontScale="90000"/>
          </a:bodyPr>
          <a:lstStyle/>
          <a:p>
            <a:r>
              <a:rPr lang="en-US" sz="3200" b="1" dirty="0" smtClean="0">
                <a:latin typeface="Arial Narrow" charset="0"/>
                <a:ea typeface="MS PGothic" charset="0"/>
                <a:cs typeface="Arial Narrow" charset="0"/>
              </a:rPr>
              <a:t> </a:t>
            </a:r>
            <a:r>
              <a:rPr lang="en-US" sz="3200" b="1" dirty="0" smtClean="0">
                <a:solidFill>
                  <a:schemeClr val="bg2"/>
                </a:solidFill>
                <a:latin typeface="Arial Narrow" charset="0"/>
                <a:ea typeface="MS PGothic" charset="0"/>
                <a:cs typeface="Arial Narrow" charset="0"/>
              </a:rPr>
              <a:t>ONE ROTARY</a:t>
            </a:r>
            <a:r>
              <a:rPr lang="en-US" sz="3200" b="1" dirty="0" smtClean="0">
                <a:latin typeface="Arial Narrow" charset="0"/>
                <a:ea typeface="MS PGothic" charset="0"/>
                <a:cs typeface="Arial Narrow" charset="0"/>
              </a:rPr>
              <a:t/>
            </a:r>
            <a:br>
              <a:rPr lang="en-US" sz="3200" b="1" dirty="0" smtClean="0">
                <a:latin typeface="Arial Narrow" charset="0"/>
                <a:ea typeface="MS PGothic" charset="0"/>
                <a:cs typeface="Arial Narrow" charset="0"/>
              </a:rPr>
            </a:br>
            <a:r>
              <a:rPr lang="en-US" sz="3200" b="1" dirty="0" smtClean="0">
                <a:solidFill>
                  <a:schemeClr val="bg1"/>
                </a:solidFill>
                <a:latin typeface="Arial Narrow" charset="0"/>
                <a:ea typeface="MS PGothic" charset="0"/>
                <a:cs typeface="Arial Narrow" charset="0"/>
              </a:rPr>
              <a:t>STRENGTH IN ONE AREA SUPPORTS THE OTHERS</a:t>
            </a:r>
            <a:endParaRPr lang="en-US" sz="3200" b="1" dirty="0">
              <a:solidFill>
                <a:schemeClr val="bg1"/>
              </a:solidFill>
              <a:latin typeface="Arial Narrow" charset="0"/>
              <a:ea typeface="MS PGothic" charset="0"/>
              <a:cs typeface="Arial Narrow" charset="0"/>
            </a:endParaRPr>
          </a:p>
        </p:txBody>
      </p:sp>
      <p:sp>
        <p:nvSpPr>
          <p:cNvPr id="78850" name="TextBox 7"/>
          <p:cNvSpPr txBox="1">
            <a:spLocks noChangeArrowheads="1"/>
          </p:cNvSpPr>
          <p:nvPr/>
        </p:nvSpPr>
        <p:spPr bwMode="auto">
          <a:xfrm>
            <a:off x="5346086" y="1400140"/>
            <a:ext cx="37979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smtClean="0">
                <a:latin typeface="Georgia" charset="0"/>
                <a:ea typeface="MS PGothic" charset="0"/>
                <a:cs typeface="MS PGothic" charset="0"/>
              </a:rPr>
              <a:t>Increased membership </a:t>
            </a:r>
            <a:r>
              <a:rPr lang="en-US" sz="2000" b="1" dirty="0">
                <a:latin typeface="Georgia" charset="0"/>
                <a:ea typeface="MS PGothic" charset="0"/>
                <a:cs typeface="MS PGothic" charset="0"/>
              </a:rPr>
              <a:t>= </a:t>
            </a:r>
            <a:endParaRPr lang="en-US" sz="2000" b="1" dirty="0" smtClean="0">
              <a:latin typeface="Georgia" charset="0"/>
              <a:ea typeface="MS PGothic" charset="0"/>
              <a:cs typeface="MS PGothic" charset="0"/>
            </a:endParaRPr>
          </a:p>
          <a:p>
            <a:pPr eaLnBrk="1" hangingPunct="1"/>
            <a:r>
              <a:rPr lang="en-US" sz="2000" b="1" dirty="0">
                <a:latin typeface="Georgia" charset="0"/>
                <a:ea typeface="MS PGothic" charset="0"/>
                <a:cs typeface="MS PGothic" charset="0"/>
              </a:rPr>
              <a:t>M</a:t>
            </a:r>
            <a:r>
              <a:rPr lang="en-US" sz="2000" b="1" dirty="0" smtClean="0">
                <a:latin typeface="Georgia" charset="0"/>
                <a:ea typeface="MS PGothic" charset="0"/>
                <a:cs typeface="MS PGothic" charset="0"/>
              </a:rPr>
              <a:t>ore donors/contributors</a:t>
            </a:r>
          </a:p>
          <a:p>
            <a:pPr eaLnBrk="1" hangingPunct="1"/>
            <a:endParaRPr lang="en-US" sz="2000" b="1" dirty="0">
              <a:latin typeface="Georgia" charset="0"/>
              <a:ea typeface="MS PGothic" charset="0"/>
              <a:cs typeface="MS PGothic" charset="0"/>
            </a:endParaRPr>
          </a:p>
        </p:txBody>
      </p:sp>
      <p:sp>
        <p:nvSpPr>
          <p:cNvPr id="78851" name="TextBox 8"/>
          <p:cNvSpPr txBox="1">
            <a:spLocks noChangeArrowheads="1"/>
          </p:cNvSpPr>
          <p:nvPr/>
        </p:nvSpPr>
        <p:spPr bwMode="auto">
          <a:xfrm>
            <a:off x="4229325" y="5143884"/>
            <a:ext cx="4962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smtClean="0">
                <a:latin typeface="Georgia" charset="0"/>
                <a:ea typeface="MS PGothic" charset="0"/>
                <a:cs typeface="MS PGothic" charset="0"/>
              </a:rPr>
              <a:t>More donors/contributors </a:t>
            </a:r>
            <a:r>
              <a:rPr lang="en-US" sz="2000" b="1" dirty="0">
                <a:latin typeface="Georgia" charset="0"/>
                <a:ea typeface="MS PGothic" charset="0"/>
                <a:cs typeface="MS PGothic" charset="0"/>
              </a:rPr>
              <a:t>= </a:t>
            </a:r>
            <a:r>
              <a:rPr lang="en-US" sz="2000" b="1" dirty="0" smtClean="0">
                <a:latin typeface="Georgia" charset="0"/>
                <a:ea typeface="MS PGothic" charset="0"/>
                <a:cs typeface="MS PGothic" charset="0"/>
              </a:rPr>
              <a:t>Great programs/projects</a:t>
            </a:r>
            <a:endParaRPr lang="en-US" sz="2000" b="1" dirty="0">
              <a:latin typeface="Georgia" charset="0"/>
              <a:ea typeface="MS PGothic" charset="0"/>
              <a:cs typeface="MS PGothic" charset="0"/>
            </a:endParaRPr>
          </a:p>
        </p:txBody>
      </p:sp>
      <p:sp>
        <p:nvSpPr>
          <p:cNvPr id="78852" name="TextBox 9"/>
          <p:cNvSpPr txBox="1">
            <a:spLocks noChangeArrowheads="1"/>
          </p:cNvSpPr>
          <p:nvPr/>
        </p:nvSpPr>
        <p:spPr bwMode="auto">
          <a:xfrm>
            <a:off x="188132" y="5143884"/>
            <a:ext cx="44054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smtClean="0">
                <a:latin typeface="Georgia" charset="0"/>
                <a:ea typeface="MS PGothic" charset="0"/>
                <a:cs typeface="MS PGothic" charset="0"/>
              </a:rPr>
              <a:t>Great programs/projects  = Positive public </a:t>
            </a:r>
            <a:r>
              <a:rPr lang="en-US" sz="2000" b="1" dirty="0">
                <a:latin typeface="Georgia" charset="0"/>
                <a:ea typeface="MS PGothic" charset="0"/>
                <a:cs typeface="MS PGothic" charset="0"/>
              </a:rPr>
              <a:t>image</a:t>
            </a:r>
          </a:p>
        </p:txBody>
      </p:sp>
      <p:sp>
        <p:nvSpPr>
          <p:cNvPr id="78853" name="TextBox 10"/>
          <p:cNvSpPr txBox="1">
            <a:spLocks noChangeArrowheads="1"/>
          </p:cNvSpPr>
          <p:nvPr/>
        </p:nvSpPr>
        <p:spPr bwMode="auto">
          <a:xfrm>
            <a:off x="152399" y="1295400"/>
            <a:ext cx="36575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r>
              <a:rPr lang="en-US" sz="2000" b="1" dirty="0" smtClean="0">
                <a:latin typeface="Georgia" charset="0"/>
                <a:ea typeface="MS PGothic" charset="0"/>
                <a:cs typeface="MS PGothic" charset="0"/>
              </a:rPr>
              <a:t>Positive public </a:t>
            </a:r>
            <a:r>
              <a:rPr lang="en-US" sz="2000" b="1" dirty="0">
                <a:latin typeface="Georgia" charset="0"/>
                <a:ea typeface="MS PGothic" charset="0"/>
                <a:cs typeface="MS PGothic" charset="0"/>
              </a:rPr>
              <a:t>i</a:t>
            </a:r>
            <a:r>
              <a:rPr lang="en-US" sz="2000" b="1" dirty="0" smtClean="0">
                <a:latin typeface="Georgia" charset="0"/>
                <a:ea typeface="MS PGothic" charset="0"/>
                <a:cs typeface="MS PGothic" charset="0"/>
              </a:rPr>
              <a:t>mage = Increased membership</a:t>
            </a:r>
          </a:p>
        </p:txBody>
      </p:sp>
      <p:graphicFrame>
        <p:nvGraphicFramePr>
          <p:cNvPr id="3" name="Diagram 2"/>
          <p:cNvGraphicFramePr/>
          <p:nvPr>
            <p:extLst>
              <p:ext uri="{D42A27DB-BD31-4B8C-83A1-F6EECF244321}">
                <p14:modId xmlns:p14="http://schemas.microsoft.com/office/powerpoint/2010/main" val="2087242128"/>
              </p:ext>
            </p:extLst>
          </p:nvPr>
        </p:nvGraphicFramePr>
        <p:xfrm>
          <a:off x="2149277" y="1986911"/>
          <a:ext cx="456131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24200" y="6071787"/>
            <a:ext cx="2667293" cy="548640"/>
          </a:xfrm>
          <a:prstGeom prst="rect">
            <a:avLst/>
          </a:prstGeom>
        </p:spPr>
      </p:pic>
      <p:sp>
        <p:nvSpPr>
          <p:cNvPr id="2" name="Slide Number Placeholder 1"/>
          <p:cNvSpPr>
            <a:spLocks noGrp="1"/>
          </p:cNvSpPr>
          <p:nvPr>
            <p:ph type="sldNum" sz="quarter" idx="12"/>
          </p:nvPr>
        </p:nvSpPr>
        <p:spPr/>
        <p:txBody>
          <a:bodyPr/>
          <a:lstStyle/>
          <a:p>
            <a:fld id="{4D021521-06EB-4D7A-BBF3-466E9B724ABD}" type="slidenum">
              <a:rPr lang="en-US" smtClean="0"/>
              <a:t>2</a:t>
            </a:fld>
            <a:endParaRPr lang="en-US" dirty="0"/>
          </a:p>
        </p:txBody>
      </p:sp>
    </p:spTree>
    <p:custDataLst>
      <p:tags r:id="rId1"/>
    </p:custDataLst>
    <p:extLst>
      <p:ext uri="{BB962C8B-B14F-4D97-AF65-F5344CB8AC3E}">
        <p14:creationId xmlns:p14="http://schemas.microsoft.com/office/powerpoint/2010/main" val="179262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Outcomes for You</a:t>
            </a:r>
          </a:p>
          <a:p>
            <a:pPr marL="0" indent="0" algn="ctr">
              <a:buNone/>
            </a:pPr>
            <a:endParaRPr lang="en-US" b="1" dirty="0" smtClean="0"/>
          </a:p>
          <a:p>
            <a:pPr lvl="0"/>
            <a:r>
              <a:rPr lang="en-US" sz="2800" dirty="0"/>
              <a:t>Being inspired to implement action steps to build membership, enhance public image, and do humanitarian service.</a:t>
            </a:r>
          </a:p>
          <a:p>
            <a:pPr lvl="0"/>
            <a:r>
              <a:rPr lang="en-US" sz="2800" dirty="0"/>
              <a:t>Understanding the value to the Rotarian of the club experience</a:t>
            </a:r>
          </a:p>
          <a:p>
            <a:pPr lvl="0"/>
            <a:r>
              <a:rPr lang="en-US" sz="2800" dirty="0"/>
              <a:t>Being prepared to implement Rotary’s Public Image campaign, People of Action</a:t>
            </a:r>
          </a:p>
          <a:p>
            <a:pPr lvl="0"/>
            <a:r>
              <a:rPr lang="en-US" sz="2800" dirty="0"/>
              <a:t>Being prepared to answer the question, “What is Rotary?” – applying the Rotary theme for 2017-18, </a:t>
            </a:r>
            <a:r>
              <a:rPr lang="en-US" sz="2800" i="1" dirty="0"/>
              <a:t>Rotary: Making a Difference</a:t>
            </a:r>
            <a:endParaRPr lang="en-US" sz="2800" dirty="0"/>
          </a:p>
          <a:p>
            <a:r>
              <a:rPr lang="en-US" sz="2800" dirty="0"/>
              <a:t>Taking home a One Rotary Toolkit for use by </a:t>
            </a:r>
            <a:r>
              <a:rPr lang="en-US" sz="2800" dirty="0" smtClean="0"/>
              <a:t>your club</a:t>
            </a:r>
            <a:endParaRPr lang="en-US" sz="28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20</a:t>
            </a:fld>
            <a:endParaRPr lang="en-US" dirty="0"/>
          </a:p>
        </p:txBody>
      </p:sp>
    </p:spTree>
    <p:extLst>
      <p:ext uri="{BB962C8B-B14F-4D97-AF65-F5344CB8AC3E}">
        <p14:creationId xmlns:p14="http://schemas.microsoft.com/office/powerpoint/2010/main" val="1969506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marL="0" indent="0" algn="ctr">
              <a:buNone/>
            </a:pPr>
            <a:endParaRPr lang="en-US" sz="3600" b="1" dirty="0" smtClean="0"/>
          </a:p>
          <a:p>
            <a:pPr marL="0" indent="0" algn="ctr">
              <a:buNone/>
            </a:pPr>
            <a:r>
              <a:rPr lang="en-US" sz="3600" b="1" dirty="0" smtClean="0"/>
              <a:t>A short evaluation form can be found at this address.  You can fill it out now!</a:t>
            </a:r>
          </a:p>
          <a:p>
            <a:pPr marL="0" indent="0" algn="ctr">
              <a:buNone/>
            </a:pPr>
            <a:r>
              <a:rPr lang="en-US" sz="3600" b="1" u="sng" dirty="0" smtClean="0">
                <a:solidFill>
                  <a:srgbClr val="C00000"/>
                </a:solidFill>
                <a:hlinkClick r:id="rId2"/>
              </a:rPr>
              <a:t>http</a:t>
            </a:r>
            <a:r>
              <a:rPr lang="en-US" sz="3600" b="1" u="sng" dirty="0">
                <a:solidFill>
                  <a:srgbClr val="C00000"/>
                </a:solidFill>
                <a:hlinkClick r:id="rId2"/>
              </a:rPr>
              <a:t>://</a:t>
            </a:r>
            <a:r>
              <a:rPr lang="en-US" sz="3600" b="1" u="sng" dirty="0" smtClean="0">
                <a:solidFill>
                  <a:srgbClr val="C00000"/>
                </a:solidFill>
                <a:hlinkClick r:id="rId2"/>
              </a:rPr>
              <a:t>bit.ly/OneRotary</a:t>
            </a:r>
            <a:r>
              <a:rPr lang="en-US" sz="3600" b="1" u="sng" dirty="0" smtClean="0">
                <a:solidFill>
                  <a:srgbClr val="C00000"/>
                </a:solidFill>
              </a:rPr>
              <a:t> </a:t>
            </a:r>
            <a:endParaRPr lang="en-US" sz="3600" b="1" u="sng" dirty="0">
              <a:solidFill>
                <a:srgbClr val="C00000"/>
              </a:solidFill>
            </a:endParaRPr>
          </a:p>
          <a:p>
            <a:pPr marL="0" indent="0" algn="ctr">
              <a:buNone/>
            </a:pPr>
            <a:r>
              <a:rPr lang="en-US" sz="2400" b="1" dirty="0" smtClean="0"/>
              <a:t>Or, you can complete an evaluation form later via a link in an email  that will be sent to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381000"/>
            <a:ext cx="3009900" cy="6400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5211795"/>
            <a:ext cx="5334588" cy="1097280"/>
          </a:xfrm>
          <a:prstGeom prst="rect">
            <a:avLst/>
          </a:prstGeom>
        </p:spPr>
      </p:pic>
      <p:sp>
        <p:nvSpPr>
          <p:cNvPr id="6" name="Slide Number Placeholder 5"/>
          <p:cNvSpPr>
            <a:spLocks noGrp="1"/>
          </p:cNvSpPr>
          <p:nvPr>
            <p:ph type="sldNum" sz="quarter" idx="12"/>
          </p:nvPr>
        </p:nvSpPr>
        <p:spPr/>
        <p:txBody>
          <a:bodyPr/>
          <a:lstStyle/>
          <a:p>
            <a:fld id="{4D021521-06EB-4D7A-BBF3-466E9B724ABD}" type="slidenum">
              <a:rPr lang="en-US" smtClean="0"/>
              <a:t>21</a:t>
            </a:fld>
            <a:endParaRPr lang="en-US" dirty="0"/>
          </a:p>
        </p:txBody>
      </p:sp>
    </p:spTree>
    <p:extLst>
      <p:ext uri="{BB962C8B-B14F-4D97-AF65-F5344CB8AC3E}">
        <p14:creationId xmlns:p14="http://schemas.microsoft.com/office/powerpoint/2010/main" val="3512939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533400" y="922307"/>
            <a:ext cx="8229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normAutofit/>
          </a:bodyPr>
          <a:lstStyle/>
          <a:p>
            <a:r>
              <a:rPr lang="en-US" altLang="en-US" sz="2800" b="1" dirty="0" smtClean="0">
                <a:latin typeface="Calibri" pitchFamily="34" charset="0"/>
                <a:ea typeface="ＭＳ Ｐゴシック" pitchFamily="34" charset="-128"/>
              </a:rPr>
              <a:t>DATE</a:t>
            </a:r>
            <a:br>
              <a:rPr lang="en-US" altLang="en-US" sz="2800" b="1" dirty="0" smtClean="0">
                <a:latin typeface="Calibri" pitchFamily="34" charset="0"/>
                <a:ea typeface="ＭＳ Ｐゴシック" pitchFamily="34" charset="-128"/>
              </a:rPr>
            </a:br>
            <a:r>
              <a:rPr lang="en-US" altLang="en-US" sz="4000" b="1" dirty="0" smtClean="0">
                <a:latin typeface="Calibri" pitchFamily="34" charset="0"/>
                <a:ea typeface="ＭＳ Ｐゴシック" pitchFamily="34" charset="-128"/>
              </a:rPr>
              <a:t>Rotary District  xxxx</a:t>
            </a:r>
          </a:p>
        </p:txBody>
      </p:sp>
      <p:sp>
        <p:nvSpPr>
          <p:cNvPr id="18435" name="Content Placeholder 2"/>
          <p:cNvSpPr>
            <a:spLocks noGrp="1"/>
          </p:cNvSpPr>
          <p:nvPr>
            <p:ph idx="1"/>
          </p:nvPr>
        </p:nvSpPr>
        <p:spPr bwMode="auto">
          <a:xfrm>
            <a:off x="448654" y="1373025"/>
            <a:ext cx="8229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a:p>
            <a:pPr marL="1371600" lvl="3" indent="0">
              <a:buFont typeface="Arial" pitchFamily="34" charset="0"/>
              <a:buNone/>
            </a:pPr>
            <a:endParaRPr lang="en-US" altLang="en-US" dirty="0" smtClean="0">
              <a:latin typeface="Georgia" pitchFamily="18" charset="0"/>
              <a:ea typeface="ＭＳ Ｐゴシック" pitchFamily="34" charset="-128"/>
            </a:endParaRP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66800" y="3962400"/>
            <a:ext cx="7112770"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1034" y="685800"/>
            <a:ext cx="3657600" cy="777815"/>
          </a:xfrm>
          <a:prstGeom prst="rect">
            <a:avLst/>
          </a:prstGeom>
        </p:spPr>
      </p:pic>
      <p:sp>
        <p:nvSpPr>
          <p:cNvPr id="2" name="Slide Number Placeholder 1"/>
          <p:cNvSpPr>
            <a:spLocks noGrp="1"/>
          </p:cNvSpPr>
          <p:nvPr>
            <p:ph type="sldNum" sz="quarter" idx="12"/>
          </p:nvPr>
        </p:nvSpPr>
        <p:spPr/>
        <p:txBody>
          <a:bodyPr/>
          <a:lstStyle/>
          <a:p>
            <a:fld id="{4D021521-06EB-4D7A-BBF3-466E9B724ABD}" type="slidenum">
              <a:rPr lang="en-US" smtClean="0"/>
              <a:t>22</a:t>
            </a:fld>
            <a:endParaRPr lang="en-US" dirty="0"/>
          </a:p>
        </p:txBody>
      </p:sp>
    </p:spTree>
    <p:extLst>
      <p:ext uri="{BB962C8B-B14F-4D97-AF65-F5344CB8AC3E}">
        <p14:creationId xmlns:p14="http://schemas.microsoft.com/office/powerpoint/2010/main" val="3723887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23</a:t>
            </a:fld>
            <a:endParaRPr lang="en-US" dirty="0"/>
          </a:p>
        </p:txBody>
      </p:sp>
    </p:spTree>
    <p:extLst>
      <p:ext uri="{BB962C8B-B14F-4D97-AF65-F5344CB8AC3E}">
        <p14:creationId xmlns:p14="http://schemas.microsoft.com/office/powerpoint/2010/main" val="1053196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D021521-06EB-4D7A-BBF3-466E9B724ABD}" type="slidenum">
              <a:rPr lang="en-US" smtClean="0"/>
              <a:t>24</a:t>
            </a:fld>
            <a:endParaRPr lang="en-US" dirty="0"/>
          </a:p>
        </p:txBody>
      </p:sp>
    </p:spTree>
    <p:extLst>
      <p:ext uri="{BB962C8B-B14F-4D97-AF65-F5344CB8AC3E}">
        <p14:creationId xmlns:p14="http://schemas.microsoft.com/office/powerpoint/2010/main" val="188439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b="1" dirty="0" smtClean="0"/>
              <a:t>Outcomes for You</a:t>
            </a:r>
          </a:p>
          <a:p>
            <a:pPr marL="0" indent="0" algn="ctr">
              <a:buNone/>
            </a:pPr>
            <a:endParaRPr lang="en-US" b="1" dirty="0" smtClean="0"/>
          </a:p>
          <a:p>
            <a:pPr lvl="0"/>
            <a:r>
              <a:rPr lang="en-US" sz="2800" dirty="0"/>
              <a:t>Being inspired to implement action steps to build membership, enhance public image, and do humanitarian service.</a:t>
            </a:r>
          </a:p>
          <a:p>
            <a:pPr lvl="0"/>
            <a:r>
              <a:rPr lang="en-US" sz="2800" dirty="0"/>
              <a:t>Understanding the value to the Rotarian of the club experience</a:t>
            </a:r>
          </a:p>
          <a:p>
            <a:pPr lvl="0"/>
            <a:r>
              <a:rPr lang="en-US" sz="2800" dirty="0"/>
              <a:t>Being prepared to implement Rotary’s Public Image campaign, People of Action</a:t>
            </a:r>
          </a:p>
          <a:p>
            <a:pPr lvl="0"/>
            <a:r>
              <a:rPr lang="en-US" sz="2800" dirty="0"/>
              <a:t>Being prepared to answer the question, “What is Rotary?” – applying the Rotary theme for 2017-18, </a:t>
            </a:r>
            <a:r>
              <a:rPr lang="en-US" sz="2800" i="1" dirty="0"/>
              <a:t>Rotary: Making a Difference</a:t>
            </a:r>
            <a:endParaRPr lang="en-US" sz="2800" dirty="0"/>
          </a:p>
          <a:p>
            <a:r>
              <a:rPr lang="en-US" sz="2800" dirty="0"/>
              <a:t>Taking home a One Rotary Toolkit for use by </a:t>
            </a:r>
            <a:r>
              <a:rPr lang="en-US" sz="2800" dirty="0" smtClean="0"/>
              <a:t>your club</a:t>
            </a:r>
            <a:endParaRPr lang="en-US" sz="2800"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541234"/>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3</a:t>
            </a:fld>
            <a:endParaRPr lang="en-US" dirty="0"/>
          </a:p>
        </p:txBody>
      </p:sp>
    </p:spTree>
    <p:extLst>
      <p:ext uri="{BB962C8B-B14F-4D97-AF65-F5344CB8AC3E}">
        <p14:creationId xmlns:p14="http://schemas.microsoft.com/office/powerpoint/2010/main" val="22691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4000" b="1" dirty="0" smtClean="0"/>
              <a:t>Outline of Our Summit Today</a:t>
            </a:r>
          </a:p>
          <a:p>
            <a:pPr marL="0" indent="0" algn="ctr">
              <a:buNone/>
            </a:pPr>
            <a:endParaRPr lang="en-US" dirty="0"/>
          </a:p>
          <a:p>
            <a:pPr marL="0" indent="0" algn="ctr">
              <a:buNone/>
            </a:pPr>
            <a:r>
              <a:rPr lang="en-US" b="1" dirty="0" smtClean="0"/>
              <a:t>Setting the Stage</a:t>
            </a:r>
          </a:p>
          <a:p>
            <a:pPr marL="0" indent="0" algn="ctr">
              <a:buNone/>
            </a:pPr>
            <a:r>
              <a:rPr lang="en-US" b="1" dirty="0" smtClean="0"/>
              <a:t>Sharing Ideas</a:t>
            </a:r>
          </a:p>
          <a:p>
            <a:pPr marL="0" indent="0" algn="ctr">
              <a:buNone/>
            </a:pPr>
            <a:r>
              <a:rPr lang="en-US" b="1" dirty="0" smtClean="0"/>
              <a:t>Break</a:t>
            </a:r>
          </a:p>
          <a:p>
            <a:pPr marL="0" indent="0" algn="ctr">
              <a:buNone/>
            </a:pPr>
            <a:r>
              <a:rPr lang="en-US" b="1" dirty="0" smtClean="0"/>
              <a:t>Moving to Action</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4</a:t>
            </a:fld>
            <a:endParaRPr lang="en-US" dirty="0"/>
          </a:p>
        </p:txBody>
      </p:sp>
    </p:spTree>
    <p:extLst>
      <p:ext uri="{BB962C8B-B14F-4D97-AF65-F5344CB8AC3E}">
        <p14:creationId xmlns:p14="http://schemas.microsoft.com/office/powerpoint/2010/main" val="3520695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000" b="1" dirty="0" smtClean="0"/>
              <a:t>Setting the Stage</a:t>
            </a:r>
          </a:p>
          <a:p>
            <a:pPr marL="0" indent="0" algn="ctr">
              <a:buNone/>
            </a:pPr>
            <a:endParaRPr lang="en-US" dirty="0" smtClean="0"/>
          </a:p>
          <a:p>
            <a:pPr marL="0" indent="0" algn="ctr">
              <a:buNone/>
            </a:pPr>
            <a:r>
              <a:rPr lang="en-US" dirty="0" smtClean="0"/>
              <a:t>Membership</a:t>
            </a:r>
          </a:p>
          <a:p>
            <a:pPr marL="0" indent="0" algn="ctr">
              <a:buNone/>
            </a:pPr>
            <a:endParaRPr lang="en-US" dirty="0" smtClean="0"/>
          </a:p>
          <a:p>
            <a:pPr marL="0" indent="0" algn="ctr">
              <a:buNone/>
            </a:pPr>
            <a:r>
              <a:rPr lang="en-US" dirty="0" smtClean="0"/>
              <a:t>The Rotary Foundation</a:t>
            </a:r>
          </a:p>
          <a:p>
            <a:pPr marL="0" indent="0" algn="ctr">
              <a:buNone/>
            </a:pPr>
            <a:endParaRPr lang="en-US" dirty="0" smtClean="0"/>
          </a:p>
          <a:p>
            <a:pPr marL="0" indent="0" algn="ctr">
              <a:buNone/>
            </a:pPr>
            <a:r>
              <a:rPr lang="en-US" dirty="0"/>
              <a:t>Public Image</a:t>
            </a:r>
          </a:p>
          <a:p>
            <a:pPr marL="0" indent="0" algn="ctr">
              <a:buNone/>
            </a:pPr>
            <a:r>
              <a:rPr lang="en-US" dirty="0" smtClean="0"/>
              <a:t>People of Action Campaign</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5</a:t>
            </a:fld>
            <a:endParaRPr lang="en-US" dirty="0"/>
          </a:p>
        </p:txBody>
      </p:sp>
    </p:spTree>
    <p:extLst>
      <p:ext uri="{BB962C8B-B14F-4D97-AF65-F5344CB8AC3E}">
        <p14:creationId xmlns:p14="http://schemas.microsoft.com/office/powerpoint/2010/main" val="38126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dirty="0" smtClean="0"/>
              <a:t>Setting the Stage</a:t>
            </a:r>
          </a:p>
          <a:p>
            <a:pPr marL="0" indent="0" algn="ctr">
              <a:buNone/>
            </a:pPr>
            <a:endParaRPr lang="en-US" dirty="0" smtClean="0"/>
          </a:p>
          <a:p>
            <a:pPr marL="0" indent="0" algn="ctr">
              <a:buNone/>
            </a:pPr>
            <a:r>
              <a:rPr lang="en-US" sz="5400" dirty="0" smtClean="0"/>
              <a:t>Membership</a:t>
            </a:r>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6</a:t>
            </a:fld>
            <a:endParaRPr lang="en-US" dirty="0"/>
          </a:p>
        </p:txBody>
      </p:sp>
    </p:spTree>
    <p:extLst>
      <p:ext uri="{BB962C8B-B14F-4D97-AF65-F5344CB8AC3E}">
        <p14:creationId xmlns:p14="http://schemas.microsoft.com/office/powerpoint/2010/main" val="291031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dirty="0" smtClean="0"/>
              <a:t>Setting the Stage</a:t>
            </a:r>
          </a:p>
          <a:p>
            <a:pPr marL="0" indent="0" algn="ctr">
              <a:buNone/>
            </a:pPr>
            <a:endParaRPr lang="en-US" dirty="0" smtClean="0"/>
          </a:p>
          <a:p>
            <a:pPr marL="0" indent="0" algn="ctr">
              <a:buNone/>
            </a:pPr>
            <a:r>
              <a:rPr lang="en-US" sz="5400" dirty="0" smtClean="0"/>
              <a:t>The Rotary Foundation</a:t>
            </a:r>
          </a:p>
          <a:p>
            <a:pPr marL="0" indent="0" algn="ctr">
              <a:buNone/>
            </a:pPr>
            <a:endParaRPr lang="en-US" dirty="0" smtClean="0"/>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7</a:t>
            </a:fld>
            <a:endParaRPr lang="en-US" dirty="0"/>
          </a:p>
        </p:txBody>
      </p:sp>
    </p:spTree>
    <p:extLst>
      <p:ext uri="{BB962C8B-B14F-4D97-AF65-F5344CB8AC3E}">
        <p14:creationId xmlns:p14="http://schemas.microsoft.com/office/powerpoint/2010/main" val="377528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p>
          <a:p>
            <a:pPr marL="0" indent="0" algn="ctr">
              <a:buNone/>
            </a:pPr>
            <a:r>
              <a:rPr lang="en-US" sz="4000" b="1" dirty="0" smtClean="0"/>
              <a:t>Setting the Stage</a:t>
            </a:r>
          </a:p>
          <a:p>
            <a:pPr marL="0" indent="0" algn="ctr">
              <a:buNone/>
            </a:pPr>
            <a:endParaRPr lang="en-US" dirty="0" smtClean="0"/>
          </a:p>
          <a:p>
            <a:pPr marL="0" indent="0" algn="ctr">
              <a:buNone/>
            </a:pPr>
            <a:r>
              <a:rPr lang="en-US" sz="5400" dirty="0" smtClean="0"/>
              <a:t>Public </a:t>
            </a:r>
            <a:r>
              <a:rPr lang="en-US" sz="5400" dirty="0"/>
              <a:t>Image</a:t>
            </a:r>
          </a:p>
          <a:p>
            <a:pPr marL="0" indent="0" algn="ctr">
              <a:buNone/>
            </a:pPr>
            <a:r>
              <a:rPr lang="en-US" sz="5400" dirty="0" smtClean="0"/>
              <a:t>People of Action Campaign</a:t>
            </a:r>
          </a:p>
          <a:p>
            <a:pPr marL="0" indent="0" algn="ct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533400"/>
            <a:ext cx="3009900" cy="640080"/>
          </a:xfrm>
          <a:prstGeom prst="rect">
            <a:avLst/>
          </a:prstGeom>
        </p:spPr>
      </p:pic>
      <p:sp>
        <p:nvSpPr>
          <p:cNvPr id="5" name="Slide Number Placeholder 4"/>
          <p:cNvSpPr>
            <a:spLocks noGrp="1"/>
          </p:cNvSpPr>
          <p:nvPr>
            <p:ph type="sldNum" sz="quarter" idx="12"/>
          </p:nvPr>
        </p:nvSpPr>
        <p:spPr/>
        <p:txBody>
          <a:bodyPr/>
          <a:lstStyle/>
          <a:p>
            <a:fld id="{4D021521-06EB-4D7A-BBF3-466E9B724ABD}" type="slidenum">
              <a:rPr lang="en-US" smtClean="0"/>
              <a:t>8</a:t>
            </a:fld>
            <a:endParaRPr lang="en-US" dirty="0"/>
          </a:p>
        </p:txBody>
      </p:sp>
    </p:spTree>
    <p:extLst>
      <p:ext uri="{BB962C8B-B14F-4D97-AF65-F5344CB8AC3E}">
        <p14:creationId xmlns:p14="http://schemas.microsoft.com/office/powerpoint/2010/main" val="76409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ChangeArrowheads="1"/>
          </p:cNvSpPr>
          <p:nvPr/>
        </p:nvSpPr>
        <p:spPr bwMode="auto">
          <a:xfrm>
            <a:off x="4267200" y="1223963"/>
            <a:ext cx="487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endParaRPr lang="en-US" altLang="en-US" sz="2800" dirty="0">
              <a:solidFill>
                <a:srgbClr val="58585A"/>
              </a:solidFill>
              <a:latin typeface="Arial Narrow" pitchFamily="34" charset="0"/>
            </a:endParaRPr>
          </a:p>
          <a:p>
            <a:endParaRPr lang="en-US" altLang="en-US" sz="2800" dirty="0">
              <a:solidFill>
                <a:schemeClr val="bg1"/>
              </a:solidFill>
              <a:latin typeface="Arial Narrow" pitchFamily="34" charset="0"/>
            </a:endParaRPr>
          </a:p>
        </p:txBody>
      </p:sp>
      <p:sp>
        <p:nvSpPr>
          <p:cNvPr id="46083"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smtClean="0">
                <a:latin typeface="Arial Narrow" pitchFamily="34" charset="0"/>
              </a:rPr>
              <a:t>Campaign Creative – social media graphics</a:t>
            </a:r>
          </a:p>
        </p:txBody>
      </p:sp>
      <p:pic>
        <p:nvPicPr>
          <p:cNvPr id="460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70609"/>
            <a:ext cx="6908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4D021521-06EB-4D7A-BBF3-466E9B724ABD}" type="slidenum">
              <a:rPr lang="en-US" smtClean="0"/>
              <a:t>9</a:t>
            </a:fld>
            <a:endParaRPr lang="en-US" dirty="0"/>
          </a:p>
        </p:txBody>
      </p:sp>
    </p:spTree>
    <p:extLst>
      <p:ext uri="{BB962C8B-B14F-4D97-AF65-F5344CB8AC3E}">
        <p14:creationId xmlns:p14="http://schemas.microsoft.com/office/powerpoint/2010/main" val="1370537437"/>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Theme">
  <a:themeElements>
    <a:clrScheme name="Custom 2">
      <a:dk1>
        <a:srgbClr val="0055AB"/>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313</TotalTime>
  <Words>421</Words>
  <Application>Microsoft Office PowerPoint</Application>
  <PresentationFormat>On-screen Show (4:3)</PresentationFormat>
  <Paragraphs>141</Paragraphs>
  <Slides>24</Slides>
  <Notes>7</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DATE Rotary District  xxxx</vt:lpstr>
      <vt:lpstr> ONE ROTARY STRENGTH IN ONE AREA SUPPORTS THE OTHERS</vt:lpstr>
      <vt:lpstr>PowerPoint Presentation</vt:lpstr>
      <vt:lpstr>PowerPoint Presentation</vt:lpstr>
      <vt:lpstr>PowerPoint Presentation</vt:lpstr>
      <vt:lpstr>PowerPoint Presentation</vt:lpstr>
      <vt:lpstr>PowerPoint Presentation</vt:lpstr>
      <vt:lpstr>PowerPoint Presentation</vt:lpstr>
      <vt:lpstr>Campaign Creative – social media graphics</vt:lpstr>
      <vt:lpstr>Campaign Creative - print</vt:lpstr>
      <vt:lpstr>Campaign Creative – social media graphics</vt:lpstr>
      <vt:lpstr>Campaign Creative - print</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DATE Rotary District  xxxx</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District  xxxx</dc:title>
  <dc:creator>Newell Krogmann</dc:creator>
  <cp:lastModifiedBy>Newell Krogmann</cp:lastModifiedBy>
  <cp:revision>35</cp:revision>
  <cp:lastPrinted>2017-08-06T20:39:45Z</cp:lastPrinted>
  <dcterms:created xsi:type="dcterms:W3CDTF">2017-07-23T16:02:26Z</dcterms:created>
  <dcterms:modified xsi:type="dcterms:W3CDTF">2017-08-06T20:58:16Z</dcterms:modified>
</cp:coreProperties>
</file>