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7" r:id="rId4"/>
    <p:sldId id="322" r:id="rId5"/>
    <p:sldId id="323" r:id="rId6"/>
    <p:sldId id="335" r:id="rId7"/>
    <p:sldId id="324" r:id="rId8"/>
    <p:sldId id="325" r:id="rId9"/>
    <p:sldId id="326" r:id="rId10"/>
    <p:sldId id="327" r:id="rId11"/>
    <p:sldId id="336" r:id="rId12"/>
    <p:sldId id="328" r:id="rId13"/>
    <p:sldId id="337" r:id="rId14"/>
    <p:sldId id="329" r:id="rId15"/>
    <p:sldId id="338" r:id="rId16"/>
    <p:sldId id="330" r:id="rId17"/>
    <p:sldId id="339" r:id="rId18"/>
    <p:sldId id="331" r:id="rId19"/>
    <p:sldId id="340" r:id="rId20"/>
    <p:sldId id="332" r:id="rId21"/>
    <p:sldId id="3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79AE-A405-4278-F738-111533DC0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5C54B-0415-D5AD-7FEF-5F48F2601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C3C3-765C-1F6B-5DD7-1FC76B13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A4F67-B262-9DBF-628E-A9D34E00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CC33E-0866-6AC5-8702-D4819D1E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8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40C6-B750-CB74-EAC6-0B981E0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D6C33-C917-E35B-576C-4EBA6E56A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FDADD-FE03-EE8E-61E3-9933C9B3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1004-87D8-CA42-8C0F-CC0753F3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EF80-2134-2221-0768-46F6ED48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C70C3-A619-C551-EAAD-5D9DFF619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9E585-97B9-85FA-A799-3FBFF9037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C8DA9-2B6E-8987-49A3-7BA3FF98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404A-0BBC-1FE0-DDE4-5A474D28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788E-5246-DA29-A5B1-6BC676CC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AC62-9A62-A31A-D870-84E438F6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EFD3-698D-E905-D16C-ED51CB027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72DE-B6AD-CFA0-1FDB-C4A7AC3E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C3F3-268B-979A-BD46-60153B88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A440-0B61-E607-C0A9-D4B5991C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9A20-7A4A-B5E8-E840-149E4D92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DF71C-09A9-CED8-F0D6-B4C9F3D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6F7E4-DCCC-2A26-F9FB-2E569B05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8398-1500-FA69-FDCE-32DF0C0E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E86C-22B7-1A91-A38A-20641130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5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2024-6C23-3546-EDCD-5DF9C974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4DA4-D5F3-0F56-5B29-ED823B30F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9E903-D33F-C8C9-EFBA-8247BFDC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EBF0-F7D2-A7F9-2EA1-1CD3DDD4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00CD-470C-7806-E4E0-8443EECE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B9DC8-784E-B494-FA9D-127BBFFF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B49E-5840-6BF6-D777-96D72D73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A0C9B-8000-0DC9-3708-E813D992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D747D-EDC5-9FFE-B01B-351B891D5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A6F9E-A71A-637A-3FF0-1C59D7DAC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FCA1-50CE-9672-587E-870E35575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C3D37-9554-D028-6893-10BAAD64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F1B8B-8ECD-9929-9DBB-9262ED35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C49BE-5FDD-E287-B2BE-4ED3C359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6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980E-B5FE-C4C7-83F7-ACA8A797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22B68-8C0F-C191-FB25-654371AD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7C95C-E38B-C914-568A-8CEA6FAD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93ED-AF9A-882A-68B7-F11E79AD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F8605-8E87-A1D9-0ABF-847EF5EC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7E155-BB56-8926-0F38-01464326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05A4-508C-4606-FDBD-76D8742C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6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0DF8-853A-7924-EC0D-276546B9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7B227-712C-5ADB-AC24-F0A7A043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0C687-5365-9001-9F9E-6948505B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737B0-F75C-2C76-C5B8-103C1E60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839AF-9B59-5008-80A8-7DADD13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BC53C-74AE-F779-A211-0A018BB0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0348-2E45-C62B-1A36-C4748001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5CDD3-D2DA-6A27-C074-F72BDFEA0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0D466-4FAB-B300-D362-59C7EC925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26EE5-E07D-FDDD-394E-1CE3C775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71287-8470-F57A-A866-7AFE7C0A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0E71-C5A4-780A-CD42-F111485E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39D69-6E16-2C5F-FBFE-A63C60F5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CD7D-6934-D9D9-53C4-8BD88A212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A7E0-6178-D1AE-1906-7674F8121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A189-BD51-4AF8-A93A-D606F8B44C9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5D21C-7ED0-0317-291C-BA8107F4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8B006-3834-880C-0EA9-CF51E90EE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7129-6AE6-4AB6-9EE9-0288A21D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rotaryglenviewsunrise.org/Stories/waukegan-road-cleanu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7844-E6F7-0AC4-9196-ED8B8C196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BC68B-1373-014A-B2EC-5086F69C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7000" dirty="0"/>
          </a:p>
          <a:p>
            <a:endParaRPr lang="en-US" sz="7000" b="1" dirty="0">
              <a:solidFill>
                <a:schemeClr val="accent5"/>
              </a:solidFill>
            </a:endParaRPr>
          </a:p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Public Image Webinar Series</a:t>
            </a:r>
          </a:p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6450 and 6440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9F152-15FA-8553-9237-62B30279E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60" y="2675827"/>
            <a:ext cx="2081761" cy="20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4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B882-D7E2-0CCF-D690-E7B0994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-- 3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AA61-E0E8-32D0-437F-04B2D52A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Write News Release/Social Media Post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Headline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Dateline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Who, What, When, Where, Why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First Paragraph Critical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Media Cuts from End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No Rotary Abbreviations 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Contact Information Vital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Include Way to Register or Get More Information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Keep to 1 or 2 Pages Maximum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9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FBC2-B2DF-C1B0-A031-5240974D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– 3a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EF2776-BEAA-5260-A3EB-46E15C52E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63" y="2325245"/>
            <a:ext cx="5746299" cy="4351338"/>
          </a:xfrm>
        </p:spPr>
      </p:pic>
    </p:spTree>
    <p:extLst>
      <p:ext uri="{BB962C8B-B14F-4D97-AF65-F5344CB8AC3E}">
        <p14:creationId xmlns:p14="http://schemas.microsoft.com/office/powerpoint/2010/main" val="331740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CBB2-9C98-B18C-D4CF-793A2B68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-- 4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87A2-2B9E-0FEE-FE86-8D1FA0DB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Add Photo or Poster or Visual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Action, Movement, People, Local Setting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 Ages and Genders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Caption with Description and Key Names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Color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Maybe Video Clip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for Both News Media and Social Media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7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16BD-44D5-E31C-10AD-C2643E92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– 4a</a:t>
            </a:r>
            <a:endParaRPr lang="en-US" dirty="0"/>
          </a:p>
        </p:txBody>
      </p:sp>
      <p:pic>
        <p:nvPicPr>
          <p:cNvPr id="5" name="Content Placeholder 4" descr="A group of people holding wine glasses">
            <a:extLst>
              <a:ext uri="{FF2B5EF4-FFF2-40B4-BE49-F238E27FC236}">
                <a16:creationId xmlns:a16="http://schemas.microsoft.com/office/drawing/2014/main" id="{CC6C9605-2CE2-4777-02DA-45E58210D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8" y="1929320"/>
            <a:ext cx="2806869" cy="2516075"/>
          </a:xfrm>
        </p:spPr>
      </p:pic>
      <p:pic>
        <p:nvPicPr>
          <p:cNvPr id="7" name="Picture 6" descr="A group of people standing in a room with boxes&#10;&#10;Description automatically generated">
            <a:extLst>
              <a:ext uri="{FF2B5EF4-FFF2-40B4-BE49-F238E27FC236}">
                <a16:creationId xmlns:a16="http://schemas.microsoft.com/office/drawing/2014/main" id="{5AAA98B1-65B8-05FD-5A60-6BD9E44C8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4564" y="1929319"/>
            <a:ext cx="4230159" cy="2381423"/>
          </a:xfrm>
          <a:prstGeom prst="rect">
            <a:avLst/>
          </a:prstGeom>
        </p:spPr>
      </p:pic>
      <p:pic>
        <p:nvPicPr>
          <p:cNvPr id="9" name="Picture 8" descr="A trailer with a large cylinder in it">
            <a:extLst>
              <a:ext uri="{FF2B5EF4-FFF2-40B4-BE49-F238E27FC236}">
                <a16:creationId xmlns:a16="http://schemas.microsoft.com/office/drawing/2014/main" id="{7DFAF51B-09AD-BE63-D32F-281DA0296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69" y="1929318"/>
            <a:ext cx="3992553" cy="24375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77214BC-D27C-0120-17D0-6B696883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9" y="4684027"/>
            <a:ext cx="3440785" cy="24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9C9B3CB-613F-F29D-0B27-CACDB68B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29" y="4684027"/>
            <a:ext cx="3572137" cy="23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8D21073-2348-620B-5C52-922FA7FE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21" y="4684027"/>
            <a:ext cx="3695308" cy="24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8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404E-3649-2419-7E86-CE2868B9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-- 5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1A36-4502-F63B-CA92-7F76F3715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Find Local News Media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Internet Database like Mondo Times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Your Suburb’s Newspapers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Go to Walgreens, CVS, Jewel, etc. and Scan Newspaper Rack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Your Online News Sources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Your Local Networks including Patch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NextDoor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5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32C5-87CD-C895-16CC-2E024729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– 5a</a:t>
            </a:r>
            <a:endParaRPr lang="en-US" dirty="0"/>
          </a:p>
        </p:txBody>
      </p:sp>
      <p:pic>
        <p:nvPicPr>
          <p:cNvPr id="4" name="Content Placeholder 3" descr="A screenshot of a computer">
            <a:extLst>
              <a:ext uri="{FF2B5EF4-FFF2-40B4-BE49-F238E27FC236}">
                <a16:creationId xmlns:a16="http://schemas.microsoft.com/office/drawing/2014/main" id="{C7306808-49C9-5821-EE28-54BEB603B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4" y="1825625"/>
            <a:ext cx="6041289" cy="3398225"/>
          </a:xfrm>
          <a:prstGeom prst="rect">
            <a:avLst/>
          </a:prstGeom>
        </p:spPr>
      </p:pic>
      <p:pic>
        <p:nvPicPr>
          <p:cNvPr id="5" name="Picture 2" descr="https://lh3.googleusercontent.com/Pkjh-fCW_HtZR6rhQbVaEy9gAKkLzZzGv_77e6sWX9p2H94EN0Ng6oPlvQUSEYYq9lTKU_9Pj7NDZhX2zugZ3LJctbkhqrbkhr3c_7768gl8PwBwh-kVXJv1-KEwY15x88Q1IRCbkEu9YgFNut2dajOy0PtUFLAwjvjGisv7zDDJpW3__x32zn_GFl_2ScyGA3UALRjiEB7THB59ck3iGhLxbcwUyuwhjKJk7V1_aCb9dTaFsM1-8JwtncQNGDpIhO4X_FjK3f50oczjezIsCiOWr7t7HiobNWNRTj4EfewaHpmhEOWSS-k1J9uNSMxQOyWxfwoR5V2Z8VUNMtYeFBW7lU_45-TwS-kEjB_o-up8YG5WdXmSQps5h95f1AKhirQfVgUM7CG-i9fTxlqSM6ie4zK2wSOlRniXkj6yApxKhfPW23RCABJQHNIlzoGiNW8akm2sSo13Lc4Nrs5bobc9W7QMw7pGsN1VTMeXNLM-aGXfCtpogNugnOeOoN4QRAml2Sqf8m-UAmzBrCSx9dWxmJl9oesZBkteG4OsqnC5b1cYbrksecvkIU6bUCZtZSuADw4odfDR7QXxQAJg8YrCyG5dyp0NSmPS-7bBH5liMGhL87me6CgedXXnWb_S94taONbVHZ-s-0LBFpMF6jafQZ8kIO0Fiwxf-D-5FAzvfgEqQS9OiA=w988-h741-no">
            <a:extLst>
              <a:ext uri="{FF2B5EF4-FFF2-40B4-BE49-F238E27FC236}">
                <a16:creationId xmlns:a16="http://schemas.microsoft.com/office/drawing/2014/main" id="{0821F73A-2204-3244-7CBB-DC018235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60" y="2137969"/>
            <a:ext cx="3698046" cy="27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6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A70D-F38A-CB79-D46E-EDCE4617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-- 6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2364-92A1-C6A3-F4F7-F318B9C7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Each News Media Website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Find Editor Email or Send News Button – Sometimes at Bottom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Save Any Email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Addresses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Your Media List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Copy News Release into Email or Boxes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Send Photo or Visual or Poster –in Body of Email or Browse Button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Monitor News Media for Any Articles or Briefs</a:t>
            </a:r>
          </a:p>
        </p:txBody>
      </p:sp>
    </p:spTree>
    <p:extLst>
      <p:ext uri="{BB962C8B-B14F-4D97-AF65-F5344CB8AC3E}">
        <p14:creationId xmlns:p14="http://schemas.microsoft.com/office/powerpoint/2010/main" val="90144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D5F8-2DDD-905E-4676-FA64A2B4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– 6a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3404A-F3B4-EE50-F8E7-711B65373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426" y="1816198"/>
            <a:ext cx="8502338" cy="4782565"/>
          </a:xfrm>
        </p:spPr>
      </p:pic>
    </p:spTree>
    <p:extLst>
      <p:ext uri="{BB962C8B-B14F-4D97-AF65-F5344CB8AC3E}">
        <p14:creationId xmlns:p14="http://schemas.microsoft.com/office/powerpoint/2010/main" val="408309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2FD7-5AD4-DB23-9C53-AD9BE347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-- 7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F40A-1D71-497A-768D-6735559D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Post News Release and Visual on Club Website and Newsletter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Remember to Post on Your Social Media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0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683F-6CB1-8D93-C591-179ACC43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– 7a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12FB56-E016-501B-0156-0301FD127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68" y="2574566"/>
            <a:ext cx="2362051" cy="36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C031A2A-8468-975E-8033-0C5A9D11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37" y="2997724"/>
            <a:ext cx="4152462" cy="22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F0AA4-9105-C9D4-1CB1-28DC82017FD8}"/>
              </a:ext>
            </a:extLst>
          </p:cNvPr>
          <p:cNvSpPr txBox="1"/>
          <p:nvPr/>
        </p:nvSpPr>
        <p:spPr>
          <a:xfrm>
            <a:off x="978182" y="2879001"/>
            <a:ext cx="28695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5DAA"/>
                </a:solidFill>
                <a:effectLst/>
                <a:latin typeface="Open Sans Condensed"/>
                <a:hlinkClick r:id="rId4"/>
              </a:rPr>
              <a:t>Waukegan Road Cleanup</a:t>
            </a:r>
            <a:endParaRPr lang="en-US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 little rain wasn't enough to keep a group of intrepid Rotarians, Scouts and friends from gathering trash along Waukegan Road as part of the club's Adopt-a-Highway project.  All are welcome to join us by helping out with this semiannual program.</a:t>
            </a:r>
          </a:p>
        </p:txBody>
      </p:sp>
      <p:pic>
        <p:nvPicPr>
          <p:cNvPr id="3078" name="Picture 6" descr="Glenview-Sunrise logo">
            <a:extLst>
              <a:ext uri="{FF2B5EF4-FFF2-40B4-BE49-F238E27FC236}">
                <a16:creationId xmlns:a16="http://schemas.microsoft.com/office/drawing/2014/main" id="{D9A83EA7-F76D-EEF5-E0F0-18097294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53" y="1426510"/>
            <a:ext cx="4692053" cy="13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929" y="2346367"/>
            <a:ext cx="78601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Richard Brill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District 6440 Public Image Chair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richard.brill.rotary@gmail.com</a:t>
            </a:r>
          </a:p>
        </p:txBody>
      </p:sp>
    </p:spTree>
    <p:extLst>
      <p:ext uri="{BB962C8B-B14F-4D97-AF65-F5344CB8AC3E}">
        <p14:creationId xmlns:p14="http://schemas.microsoft.com/office/powerpoint/2010/main" val="254071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A399-35A7-D5DF-2818-E825435B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News Media Benefits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Your Club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0942-7EF3-909D-5145-2F5B48BFB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173"/>
            <a:ext cx="10515600" cy="4284789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Much Greater Public Awareness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Greater Support for Service Projects and Club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Increase Member Participation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Attract More Members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Attract More Young, Female and Diverse Members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Raise More Money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Make Club Recognized Part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929" y="2346367"/>
            <a:ext cx="78601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Richard Brill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District 6440 Public Image Chair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richard.brill.rotary@gmail.com</a:t>
            </a:r>
          </a:p>
        </p:txBody>
      </p:sp>
    </p:spTree>
    <p:extLst>
      <p:ext uri="{BB962C8B-B14F-4D97-AF65-F5344CB8AC3E}">
        <p14:creationId xmlns:p14="http://schemas.microsoft.com/office/powerpoint/2010/main" val="408113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A8D4-35E9-D31B-FDAC-6566C00C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BFAE-218F-9F17-C56C-0E983790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Facebook, Twitter/X, Instagram, LinkedIn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 and Great for All Rotary Clubs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Your Followers and Friends 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More With Shares and Tags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square icons">
            <a:extLst>
              <a:ext uri="{FF2B5EF4-FFF2-40B4-BE49-F238E27FC236}">
                <a16:creationId xmlns:a16="http://schemas.microsoft.com/office/drawing/2014/main" id="{1903DB45-47AD-8E1D-C0B5-A8563ADF1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58" y="1588932"/>
            <a:ext cx="2821662" cy="26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7CF1-8433-81A5-AF7F-854C6305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A054-107E-2E2F-C602-406612D0A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Suburban Weekly Newspapers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Suburban Daily Newspapers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News Sources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Suburban Business Magazines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News Media ?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Thousands to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Hundreds of Thousands of Neighbors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https://lh3.googleusercontent.com/Pkjh-fCW_HtZR6rhQbVaEy9gAKkLzZzGv_77e6sWX9p2H94EN0Ng6oPlvQUSEYYq9lTKU_9Pj7NDZhX2zugZ3LJctbkhqrbkhr3c_7768gl8PwBwh-kVXJv1-KEwY15x88Q1IRCbkEu9YgFNut2dajOy0PtUFLAwjvjGisv7zDDJpW3__x32zn_GFl_2ScyGA3UALRjiEB7THB59ck3iGhLxbcwUyuwhjKJk7V1_aCb9dTaFsM1-8JwtncQNGDpIhO4X_FjK3f50oczjezIsCiOWr7t7HiobNWNRTj4EfewaHpmhEOWSS-k1J9uNSMxQOyWxfwoR5V2Z8VUNMtYeFBW7lU_45-TwS-kEjB_o-up8YG5WdXmSQps5h95f1AKhirQfVgUM7CG-i9fTxlqSM6ie4zK2wSOlRniXkj6yApxKhfPW23RCABJQHNIlzoGiNW8akm2sSo13Lc4Nrs5bobc9W7QMw7pGsN1VTMeXNLM-aGXfCtpogNugnOeOoN4QRAml2Sqf8m-UAmzBrCSx9dWxmJl9oesZBkteG4OsqnC5b1cYbrksecvkIU6bUCZtZSuADw4odfDR7QXxQAJg8YrCyG5dyp0NSmPS-7bBH5liMGhL87me6CgedXXnWb_S94taONbVHZ-s-0LBFpMF6jafQZ8kIO0Fiwxf-D-5FAzvfgEqQS9OiA=w988-h741-no">
            <a:extLst>
              <a:ext uri="{FF2B5EF4-FFF2-40B4-BE49-F238E27FC236}">
                <a16:creationId xmlns:a16="http://schemas.microsoft.com/office/drawing/2014/main" id="{4CE86CAF-FC22-1530-BD26-E342F1E1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35" y="2295750"/>
            <a:ext cx="2776250" cy="20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AB25-FF7B-8F26-B4A2-8FE53C89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Roles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B7E6-BB49-F18D-FE69-85EC871EB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Public Image Chair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Name on ClubRunner Executives and Directors Tab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Public Image Team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Valuable if Available</a:t>
            </a:r>
          </a:p>
        </p:txBody>
      </p:sp>
    </p:spTree>
    <p:extLst>
      <p:ext uri="{BB962C8B-B14F-4D97-AF65-F5344CB8AC3E}">
        <p14:creationId xmlns:p14="http://schemas.microsoft.com/office/powerpoint/2010/main" val="390123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103E-E5E5-0D59-7AB1-A81AD340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-- 1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E4085-7B53-722B-91D1-190406CC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Create a Plan</a:t>
            </a:r>
          </a:p>
        </p:txBody>
      </p:sp>
    </p:spTree>
    <p:extLst>
      <p:ext uri="{BB962C8B-B14F-4D97-AF65-F5344CB8AC3E}">
        <p14:creationId xmlns:p14="http://schemas.microsoft.com/office/powerpoint/2010/main" val="26877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75FC-0409-8F60-FFA0-6A511AF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– 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7B2-570F-0A0C-404F-FA6D6B9D1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Recognize Event or Program with News Potential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Major Fundraiser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Valuable Service Project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Installation of Officers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Contributions to Local Organizations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College Scholarships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Vocational Scholarships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0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326E-E42B-C60C-7E6B-2E39362B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– 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6EEF-6AB1-0DA8-CF5C-E22A419C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Recognize Event or Program with News Potential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Food Drives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Random Acts of Kindness Week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RYLA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Great Speaker at Breakfast or Lunch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District Project Localized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1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8B38-8CAC-289D-134C-B50A392A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Media Steps -- 2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5618-D019-F7B4-4ECD-5099854E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Gather Information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Gather Photos or Poster or Other Visuals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Review Any Template News Release from District</a:t>
            </a:r>
          </a:p>
        </p:txBody>
      </p:sp>
    </p:spTree>
    <p:extLst>
      <p:ext uri="{BB962C8B-B14F-4D97-AF65-F5344CB8AC3E}">
        <p14:creationId xmlns:p14="http://schemas.microsoft.com/office/powerpoint/2010/main" val="319420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552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Open Sans Condensed</vt:lpstr>
      <vt:lpstr>Wingdings</vt:lpstr>
      <vt:lpstr>Office Theme</vt:lpstr>
      <vt:lpstr>News Media</vt:lpstr>
      <vt:lpstr>PowerPoint Presentation</vt:lpstr>
      <vt:lpstr>Social Media Examples</vt:lpstr>
      <vt:lpstr>News Media Examples</vt:lpstr>
      <vt:lpstr>News Media Roles</vt:lpstr>
      <vt:lpstr>News Media Steps -- 1</vt:lpstr>
      <vt:lpstr>News Media Steps – 1a</vt:lpstr>
      <vt:lpstr>News Media Steps – 1a</vt:lpstr>
      <vt:lpstr>News Media Steps -- 2</vt:lpstr>
      <vt:lpstr>News Media Steps -- 3</vt:lpstr>
      <vt:lpstr>News Media Steps – 3a</vt:lpstr>
      <vt:lpstr>News Media Steps -- 4</vt:lpstr>
      <vt:lpstr>News Media Steps – 4a</vt:lpstr>
      <vt:lpstr>News Media Steps -- 5</vt:lpstr>
      <vt:lpstr>News Media Steps – 5a</vt:lpstr>
      <vt:lpstr>News Media Steps -- 6</vt:lpstr>
      <vt:lpstr>News Media Steps – 6a</vt:lpstr>
      <vt:lpstr>News Media Steps -- 7</vt:lpstr>
      <vt:lpstr>News Media Steps – 7a</vt:lpstr>
      <vt:lpstr>How News Media Benefits Your Club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Media</dc:title>
  <dc:creator>richard brill</dc:creator>
  <cp:lastModifiedBy>richard brill</cp:lastModifiedBy>
  <cp:revision>4</cp:revision>
  <dcterms:created xsi:type="dcterms:W3CDTF">2023-09-23T18:18:04Z</dcterms:created>
  <dcterms:modified xsi:type="dcterms:W3CDTF">2023-11-14T15:49:47Z</dcterms:modified>
</cp:coreProperties>
</file>