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30" r:id="rId3"/>
    <p:sldId id="331" r:id="rId4"/>
    <p:sldId id="336" r:id="rId5"/>
    <p:sldId id="258" r:id="rId6"/>
    <p:sldId id="335" r:id="rId7"/>
    <p:sldId id="270" r:id="rId8"/>
    <p:sldId id="310" r:id="rId9"/>
    <p:sldId id="259" r:id="rId10"/>
    <p:sldId id="343" r:id="rId11"/>
    <p:sldId id="333" r:id="rId12"/>
    <p:sldId id="345" r:id="rId13"/>
    <p:sldId id="34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8FA"/>
    <a:srgbClr val="005DAA"/>
    <a:srgbClr val="01B4E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5" autoAdjust="0"/>
  </p:normalViewPr>
  <p:slideViewPr>
    <p:cSldViewPr snapToGrid="0">
      <p:cViewPr varScale="1">
        <p:scale>
          <a:sx n="59" d="100"/>
          <a:sy n="59" d="100"/>
        </p:scale>
        <p:origin x="181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FB67-6CF2-8085-92E4-FAE653EC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0D4D4-ED5F-1D3A-D5D0-9F1378F36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ED98-4EFE-2AFB-89F2-D83B38865D67}"/>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5" name="Footer Placeholder 4">
            <a:extLst>
              <a:ext uri="{FF2B5EF4-FFF2-40B4-BE49-F238E27FC236}">
                <a16:creationId xmlns:a16="http://schemas.microsoft.com/office/drawing/2014/main" id="{9BB6C269-4DE7-5012-0317-F42B5571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3761-5DD5-6A89-0A6C-D86DE0EC091F}"/>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8279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C660-C501-A109-DACD-963A5734B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2734B-EC19-CD4F-5DD4-8166890D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8AD10-C78A-062D-4074-87DE0CB79669}"/>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5" name="Footer Placeholder 4">
            <a:extLst>
              <a:ext uri="{FF2B5EF4-FFF2-40B4-BE49-F238E27FC236}">
                <a16:creationId xmlns:a16="http://schemas.microsoft.com/office/drawing/2014/main" id="{A5678A79-1686-9778-A05F-9CDFDD5E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C9C59-0E6D-ED19-A529-1F846688B287}"/>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38507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B05CD-5AD8-921A-8F66-6F5ED3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BE036-1E2D-C2A3-91BF-4829D2690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0709A-E4B4-D502-BE33-BB5AFF55258B}"/>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5" name="Footer Placeholder 4">
            <a:extLst>
              <a:ext uri="{FF2B5EF4-FFF2-40B4-BE49-F238E27FC236}">
                <a16:creationId xmlns:a16="http://schemas.microsoft.com/office/drawing/2014/main" id="{348AAAA1-ACF5-6EAA-7CF8-539E9966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E297-B93D-F2FC-EB2A-6D13BA5D3732}"/>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13682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9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6980394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02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73469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8407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5892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5346076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414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5DA7-4EDF-1C12-BB36-E13E4B52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C6855-4C0A-819F-BD63-28DE07BBC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D53-F02F-9983-6583-0A97BB950C3E}"/>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5" name="Footer Placeholder 4">
            <a:extLst>
              <a:ext uri="{FF2B5EF4-FFF2-40B4-BE49-F238E27FC236}">
                <a16:creationId xmlns:a16="http://schemas.microsoft.com/office/drawing/2014/main" id="{6BA3BE2D-CDC8-6342-8C83-2AF26CD7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8806-AA12-D0CE-EE6E-C1B47E6D88E8}"/>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67149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734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4483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043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71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0337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562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676079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065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77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0D5-701C-EBB2-0FFE-BB19F652C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F5400-95F8-82F8-5C78-C7AF3A46C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1F7E3-EE59-2A5F-3345-718B2C13CD9D}"/>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5" name="Footer Placeholder 4">
            <a:extLst>
              <a:ext uri="{FF2B5EF4-FFF2-40B4-BE49-F238E27FC236}">
                <a16:creationId xmlns:a16="http://schemas.microsoft.com/office/drawing/2014/main" id="{D0D476E8-658D-E8E5-E150-3609CA580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99EE-AB24-98A2-41F1-C81E69181FE6}"/>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3052389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4881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1031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773909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0299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975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CF11-4BCB-4E55-5C76-D5378829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53C2-6E80-49EE-99C3-9B4C9D86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34795-474D-79D3-D152-9730DCB02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F3EB9-9CC7-4BAA-8631-FCE93AC1E92B}"/>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6" name="Footer Placeholder 5">
            <a:extLst>
              <a:ext uri="{FF2B5EF4-FFF2-40B4-BE49-F238E27FC236}">
                <a16:creationId xmlns:a16="http://schemas.microsoft.com/office/drawing/2014/main" id="{58DFB4C4-6754-5E6F-0A6E-3FFA34F3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C57-F9BB-2CE4-B19B-19639F1D6063}"/>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73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034-A9DC-A126-B301-9DA4E20D7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CE39-75CF-703C-1DD7-45EDD5CA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A22DA-05C9-1C4F-7B41-BC964E40A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BEA53-5756-E8A1-88B5-DDB9FCCF8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2138D-1CCF-329D-6D85-48E6261F4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FC4E4-A272-7EE6-E0E0-ACC78F4EC3B3}"/>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8" name="Footer Placeholder 7">
            <a:extLst>
              <a:ext uri="{FF2B5EF4-FFF2-40B4-BE49-F238E27FC236}">
                <a16:creationId xmlns:a16="http://schemas.microsoft.com/office/drawing/2014/main" id="{B4F9E218-D5EC-626D-2261-948DDB6F7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FE8D2-8B2F-73F4-059A-945650DA3BB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5753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A46-31C1-1448-A2AF-1B3F0D70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682C2-0BE6-FCD8-7EBB-B56BEF8E41DB}"/>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4" name="Footer Placeholder 3">
            <a:extLst>
              <a:ext uri="{FF2B5EF4-FFF2-40B4-BE49-F238E27FC236}">
                <a16:creationId xmlns:a16="http://schemas.microsoft.com/office/drawing/2014/main" id="{302C2686-38B6-0375-0497-10C77A1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4D66C-F3D0-D711-6754-3F6AA9870485}"/>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09286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56633-6828-797F-F6D0-D15FFD7AA917}"/>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3" name="Footer Placeholder 2">
            <a:extLst>
              <a:ext uri="{FF2B5EF4-FFF2-40B4-BE49-F238E27FC236}">
                <a16:creationId xmlns:a16="http://schemas.microsoft.com/office/drawing/2014/main" id="{6038FECB-7F75-CDD5-502E-41AC10A33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C15B-EF62-9EC8-BDE7-AA312568B8E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11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356-6983-CBE9-8B7C-9C9A40AC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97674-EFEC-BC3F-45BE-B7D8DF5A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5974-81CA-8A5C-D5B1-B8EB82C8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ABB4F-495C-66B5-6298-F68D34BEF1A6}"/>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6" name="Footer Placeholder 5">
            <a:extLst>
              <a:ext uri="{FF2B5EF4-FFF2-40B4-BE49-F238E27FC236}">
                <a16:creationId xmlns:a16="http://schemas.microsoft.com/office/drawing/2014/main" id="{BAC7B68C-485D-29A7-2452-A1E0573C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4BE6-C533-E499-4CCE-E25CFF88D4EE}"/>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20430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3D71-7DA2-67A9-E670-A6AAABE5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9C4C0-40F8-524E-80CA-09CE07DA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C9899-B7F9-771D-4EB2-F356B74C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4D4D-FC0C-8E47-7932-E095D54BE77D}"/>
              </a:ext>
            </a:extLst>
          </p:cNvPr>
          <p:cNvSpPr>
            <a:spLocks noGrp="1"/>
          </p:cNvSpPr>
          <p:nvPr>
            <p:ph type="dt" sz="half" idx="10"/>
          </p:nvPr>
        </p:nvSpPr>
        <p:spPr/>
        <p:txBody>
          <a:bodyPr/>
          <a:lstStyle/>
          <a:p>
            <a:fld id="{490A4F89-558D-4883-87F9-E364D4030317}" type="datetimeFigureOut">
              <a:rPr lang="en-US" smtClean="0"/>
              <a:t>2/25/2025</a:t>
            </a:fld>
            <a:endParaRPr lang="en-US"/>
          </a:p>
        </p:txBody>
      </p:sp>
      <p:sp>
        <p:nvSpPr>
          <p:cNvPr id="6" name="Footer Placeholder 5">
            <a:extLst>
              <a:ext uri="{FF2B5EF4-FFF2-40B4-BE49-F238E27FC236}">
                <a16:creationId xmlns:a16="http://schemas.microsoft.com/office/drawing/2014/main" id="{30AE70D9-1A44-7A68-1AA9-F35B347EF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9DB9-565B-2D5C-709D-C7B63DA9B319}"/>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20863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E7FB-AF16-C777-00D3-10EA8CC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27DC7-92FB-83BD-31A7-3545280E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91A7-6C7F-06CC-26A0-FA15387CF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A4F89-558D-4883-87F9-E364D4030317}" type="datetimeFigureOut">
              <a:rPr lang="en-US" smtClean="0"/>
              <a:t>2/25/2025</a:t>
            </a:fld>
            <a:endParaRPr lang="en-US"/>
          </a:p>
        </p:txBody>
      </p:sp>
      <p:sp>
        <p:nvSpPr>
          <p:cNvPr id="5" name="Footer Placeholder 4">
            <a:extLst>
              <a:ext uri="{FF2B5EF4-FFF2-40B4-BE49-F238E27FC236}">
                <a16:creationId xmlns:a16="http://schemas.microsoft.com/office/drawing/2014/main" id="{82E23505-1AC5-EE79-40DA-4BE61E08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8C1A-D419-AD2C-CE75-C3C3C6F35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66657-5FA7-4956-ABF9-0D8F91E04791}" type="slidenum">
              <a:rPr lang="en-US" smtClean="0"/>
              <a:t>‹#›</a:t>
            </a:fld>
            <a:endParaRPr lang="en-US"/>
          </a:p>
        </p:txBody>
      </p:sp>
    </p:spTree>
    <p:extLst>
      <p:ext uri="{BB962C8B-B14F-4D97-AF65-F5344CB8AC3E}">
        <p14:creationId xmlns:p14="http://schemas.microsoft.com/office/powerpoint/2010/main" val="78148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22514327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1.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030680"/>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a:solidFill>
                <a:srgbClr val="005DAA"/>
              </a:solidFill>
            </a:endParaRPr>
          </a:p>
        </p:txBody>
      </p:sp>
      <p:pic>
        <p:nvPicPr>
          <p:cNvPr id="2" name="Picture 1">
            <a:extLst>
              <a:ext uri="{FF2B5EF4-FFF2-40B4-BE49-F238E27FC236}">
                <a16:creationId xmlns:a16="http://schemas.microsoft.com/office/drawing/2014/main" id="{02CFC3DB-A316-FEFA-B389-0BC365227C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12295" y="5776484"/>
            <a:ext cx="1736804" cy="652525"/>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FBDA4D-B729-F244-BD20-DB2D73AFBE1C}"/>
              </a:ext>
            </a:extLst>
          </p:cNvPr>
          <p:cNvSpPr txBox="1"/>
          <p:nvPr/>
        </p:nvSpPr>
        <p:spPr>
          <a:xfrm>
            <a:off x="382915" y="5334071"/>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
        <p:nvSpPr>
          <p:cNvPr id="6" name="TextBox 5">
            <a:extLst>
              <a:ext uri="{FF2B5EF4-FFF2-40B4-BE49-F238E27FC236}">
                <a16:creationId xmlns:a16="http://schemas.microsoft.com/office/drawing/2014/main" id="{B012D806-A510-B28E-F777-58B700C94540}"/>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pic>
        <p:nvPicPr>
          <p:cNvPr id="7" name="Picture 6">
            <a:extLst>
              <a:ext uri="{FF2B5EF4-FFF2-40B4-BE49-F238E27FC236}">
                <a16:creationId xmlns:a16="http://schemas.microsoft.com/office/drawing/2014/main" id="{59BAD090-56CB-F48F-0443-C36FE1912935}"/>
              </a:ext>
            </a:extLst>
          </p:cNvPr>
          <p:cNvPicPr>
            <a:picLocks noChangeAspect="1"/>
          </p:cNvPicPr>
          <p:nvPr/>
        </p:nvPicPr>
        <p:blipFill>
          <a:blip r:embed="rId3"/>
          <a:stretch>
            <a:fillRect/>
          </a:stretch>
        </p:blipFill>
        <p:spPr>
          <a:xfrm>
            <a:off x="3654158" y="321598"/>
            <a:ext cx="5627077" cy="4735514"/>
          </a:xfrm>
          <a:prstGeom prst="rect">
            <a:avLst/>
          </a:prstGeom>
        </p:spPr>
      </p:pic>
    </p:spTree>
    <p:custDataLst>
      <p:tags r:id="rId1"/>
    </p:custDataLst>
    <p:extLst>
      <p:ext uri="{BB962C8B-B14F-4D97-AF65-F5344CB8AC3E}">
        <p14:creationId xmlns:p14="http://schemas.microsoft.com/office/powerpoint/2010/main" val="41183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7417-A42C-78DA-F0AB-40521E34A7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4C58A-19CD-5127-55E0-52E84E5751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4DCA5E6A-7F8C-0911-6BD9-0C08C153CA19}"/>
              </a:ext>
            </a:extLst>
          </p:cNvPr>
          <p:cNvSpPr txBox="1">
            <a:spLocks/>
          </p:cNvSpPr>
          <p:nvPr/>
        </p:nvSpPr>
        <p:spPr>
          <a:xfrm>
            <a:off x="382915" y="-86836"/>
            <a:ext cx="9258061" cy="1135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LOGOS, FONTS &amp; COLORS</a:t>
            </a:r>
            <a:endParaRPr lang="en-US" dirty="0">
              <a:solidFill>
                <a:schemeClr val="bg1"/>
              </a:solidFill>
            </a:endParaRPr>
          </a:p>
        </p:txBody>
      </p:sp>
      <p:pic>
        <p:nvPicPr>
          <p:cNvPr id="17" name="Picture 16" descr="A blue rectangles with white text&#10;&#10;Description automatically generated">
            <a:extLst>
              <a:ext uri="{FF2B5EF4-FFF2-40B4-BE49-F238E27FC236}">
                <a16:creationId xmlns:a16="http://schemas.microsoft.com/office/drawing/2014/main" id="{49740BA0-DA20-3875-FE8A-1D1029166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57" y="1517302"/>
            <a:ext cx="7166343" cy="1028542"/>
          </a:xfrm>
          <a:prstGeom prst="rect">
            <a:avLst/>
          </a:prstGeom>
        </p:spPr>
      </p:pic>
      <p:sp>
        <p:nvSpPr>
          <p:cNvPr id="24" name="TextBox 23">
            <a:extLst>
              <a:ext uri="{FF2B5EF4-FFF2-40B4-BE49-F238E27FC236}">
                <a16:creationId xmlns:a16="http://schemas.microsoft.com/office/drawing/2014/main" id="{F29AF495-8361-AC86-B6CA-9E91FDEAF586}"/>
              </a:ext>
            </a:extLst>
          </p:cNvPr>
          <p:cNvSpPr txBox="1"/>
          <p:nvPr/>
        </p:nvSpPr>
        <p:spPr>
          <a:xfrm>
            <a:off x="227457" y="2822130"/>
            <a:ext cx="6650968" cy="1323439"/>
          </a:xfrm>
          <a:prstGeom prst="rect">
            <a:avLst/>
          </a:prstGeom>
          <a:noFill/>
        </p:spPr>
        <p:txBody>
          <a:bodyPr wrap="square" rtlCol="0">
            <a:spAutoFit/>
          </a:bodyPr>
          <a:lstStyle/>
          <a:p>
            <a:r>
              <a:rPr lang="en-US" sz="2000" b="0" i="0" dirty="0">
                <a:solidFill>
                  <a:srgbClr val="FFFFFF"/>
                </a:solidFill>
                <a:effectLst/>
              </a:rPr>
              <a:t>Frutiger LT – HEADINGS</a:t>
            </a:r>
          </a:p>
          <a:p>
            <a:r>
              <a:rPr lang="en-US" sz="2000" dirty="0">
                <a:solidFill>
                  <a:srgbClr val="FFFFFF"/>
                </a:solidFill>
              </a:rPr>
              <a:t>Frutiger  LT Black Italic  Body or Message</a:t>
            </a:r>
          </a:p>
          <a:p>
            <a:r>
              <a:rPr lang="en-US" sz="2000" dirty="0">
                <a:solidFill>
                  <a:srgbClr val="FFFFFF"/>
                </a:solidFill>
              </a:rPr>
              <a:t>Calibri Body or Message</a:t>
            </a:r>
          </a:p>
          <a:p>
            <a:r>
              <a:rPr lang="en-US" sz="2000" dirty="0">
                <a:solidFill>
                  <a:srgbClr val="FFFFFF"/>
                </a:solidFill>
              </a:rPr>
              <a:t>Arial Body or Message</a:t>
            </a:r>
            <a:endParaRPr lang="en-US" sz="2000" dirty="0"/>
          </a:p>
        </p:txBody>
      </p:sp>
      <p:pic>
        <p:nvPicPr>
          <p:cNvPr id="6" name="Picture 5" descr="A logo with a black background&#10;&#10;Description automatically generated">
            <a:extLst>
              <a:ext uri="{FF2B5EF4-FFF2-40B4-BE49-F238E27FC236}">
                <a16:creationId xmlns:a16="http://schemas.microsoft.com/office/drawing/2014/main" id="{0BA8934F-C9F9-E4BB-5DBD-4F9B3CA96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529" y="619269"/>
            <a:ext cx="3175604" cy="1193089"/>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C185B93E-685B-3CCF-B88E-18538B099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29" y="5270843"/>
            <a:ext cx="2691916" cy="1012124"/>
          </a:xfrm>
          <a:prstGeom prst="rect">
            <a:avLst/>
          </a:prstGeom>
        </p:spPr>
      </p:pic>
      <p:pic>
        <p:nvPicPr>
          <p:cNvPr id="12" name="Picture 11" descr="A blue and orange logo&#10;&#10;AI-generated content may be incorrect.">
            <a:extLst>
              <a:ext uri="{FF2B5EF4-FFF2-40B4-BE49-F238E27FC236}">
                <a16:creationId xmlns:a16="http://schemas.microsoft.com/office/drawing/2014/main" id="{85389EE3-92C2-D43E-745F-6EE1F50406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529" y="5111949"/>
            <a:ext cx="3387271" cy="1273568"/>
          </a:xfrm>
          <a:prstGeom prst="rect">
            <a:avLst/>
          </a:prstGeom>
        </p:spPr>
      </p:pic>
      <p:pic>
        <p:nvPicPr>
          <p:cNvPr id="14" name="Picture 13" descr="A blue and yellow logo&#10;&#10;Description automatically generated">
            <a:extLst>
              <a:ext uri="{FF2B5EF4-FFF2-40B4-BE49-F238E27FC236}">
                <a16:creationId xmlns:a16="http://schemas.microsoft.com/office/drawing/2014/main" id="{72E20B11-980A-CE90-EB02-0398429984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4529" y="3573425"/>
            <a:ext cx="3387271" cy="1272613"/>
          </a:xfrm>
          <a:prstGeom prst="rect">
            <a:avLst/>
          </a:prstGeom>
        </p:spPr>
      </p:pic>
      <p:pic>
        <p:nvPicPr>
          <p:cNvPr id="19" name="Picture 18" descr="A white text on a black background&#10;&#10;AI-generated content may be incorrect.">
            <a:extLst>
              <a:ext uri="{FF2B5EF4-FFF2-40B4-BE49-F238E27FC236}">
                <a16:creationId xmlns:a16="http://schemas.microsoft.com/office/drawing/2014/main" id="{106B49B2-1FC9-822F-18E3-D862F3B5A2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0309" y="5271601"/>
            <a:ext cx="2691916" cy="1011365"/>
          </a:xfrm>
          <a:prstGeom prst="rect">
            <a:avLst/>
          </a:prstGeom>
        </p:spPr>
      </p:pic>
      <p:pic>
        <p:nvPicPr>
          <p:cNvPr id="21" name="Picture 20" descr="A yellow and white logo&#10;&#10;AI-generated content may be incorrect.">
            <a:extLst>
              <a:ext uri="{FF2B5EF4-FFF2-40B4-BE49-F238E27FC236}">
                <a16:creationId xmlns:a16="http://schemas.microsoft.com/office/drawing/2014/main" id="{F860A26D-E067-EAF4-043B-15143467BD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4529" y="1997823"/>
            <a:ext cx="3175604" cy="1193536"/>
          </a:xfrm>
          <a:prstGeom prst="rect">
            <a:avLst/>
          </a:prstGeom>
        </p:spPr>
      </p:pic>
    </p:spTree>
    <p:custDataLst>
      <p:tags r:id="rId1"/>
    </p:custDataLst>
    <p:extLst>
      <p:ext uri="{BB962C8B-B14F-4D97-AF65-F5344CB8AC3E}">
        <p14:creationId xmlns:p14="http://schemas.microsoft.com/office/powerpoint/2010/main" val="94904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04324" y="474693"/>
            <a:ext cx="4978400" cy="1135062"/>
          </a:xfrm>
        </p:spPr>
        <p:txBody>
          <a:bodyPr/>
          <a:lstStyle/>
          <a:p>
            <a:r>
              <a:rPr lang="en-US" dirty="0"/>
              <a:t>Official Rotary logos</a:t>
            </a:r>
          </a:p>
        </p:txBody>
      </p:sp>
      <p:pic>
        <p:nvPicPr>
          <p:cNvPr id="14" name="Picture 13" descr="A logo with blue text&#10;&#10;Description automatically generated">
            <a:extLst>
              <a:ext uri="{FF2B5EF4-FFF2-40B4-BE49-F238E27FC236}">
                <a16:creationId xmlns:a16="http://schemas.microsoft.com/office/drawing/2014/main" id="{8772448C-4E74-7454-A2C8-14ABF3426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276" y="2708597"/>
            <a:ext cx="4786914" cy="1804113"/>
          </a:xfrm>
          <a:prstGeom prst="rect">
            <a:avLst/>
          </a:prstGeom>
        </p:spPr>
      </p:pic>
      <p:pic>
        <p:nvPicPr>
          <p:cNvPr id="16" name="Picture 15" descr="A logo with a gear and text&#10;&#10;Description automatically generated with medium confidence">
            <a:extLst>
              <a:ext uri="{FF2B5EF4-FFF2-40B4-BE49-F238E27FC236}">
                <a16:creationId xmlns:a16="http://schemas.microsoft.com/office/drawing/2014/main" id="{127648F0-3748-E37E-4541-01E976F32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10" y="2556101"/>
            <a:ext cx="4632182" cy="1745797"/>
          </a:xfrm>
          <a:prstGeom prst="rect">
            <a:avLst/>
          </a:prstGeom>
        </p:spPr>
      </p:pic>
    </p:spTree>
    <p:extLst>
      <p:ext uri="{BB962C8B-B14F-4D97-AF65-F5344CB8AC3E}">
        <p14:creationId xmlns:p14="http://schemas.microsoft.com/office/powerpoint/2010/main" val="472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4" name="Picture 3">
            <a:extLst>
              <a:ext uri="{FF2B5EF4-FFF2-40B4-BE49-F238E27FC236}">
                <a16:creationId xmlns:a16="http://schemas.microsoft.com/office/drawing/2014/main" id="{FC34AD07-77FD-C89E-B679-0E0EBCA9A0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76484"/>
            <a:ext cx="1736804" cy="652525"/>
          </a:xfrm>
          <a:prstGeom prst="rect">
            <a:avLst/>
          </a:prstGeom>
        </p:spPr>
      </p:pic>
    </p:spTree>
    <p:custDataLst>
      <p:tags r:id="rId1"/>
    </p:custDataLst>
    <p:extLst>
      <p:ext uri="{BB962C8B-B14F-4D97-AF65-F5344CB8AC3E}">
        <p14:creationId xmlns:p14="http://schemas.microsoft.com/office/powerpoint/2010/main" val="340291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3</a:t>
            </a:fld>
            <a:endParaRPr lang="en-US"/>
          </a:p>
        </p:txBody>
      </p:sp>
      <p:sp>
        <p:nvSpPr>
          <p:cNvPr id="3" name="Rectangle 2">
            <a:extLst>
              <a:ext uri="{FF2B5EF4-FFF2-40B4-BE49-F238E27FC236}">
                <a16:creationId xmlns:a16="http://schemas.microsoft.com/office/drawing/2014/main" id="{1369537D-5B88-1CCD-248D-F3D35252500E}"/>
              </a:ext>
            </a:extLst>
          </p:cNvPr>
          <p:cNvSpPr/>
          <p:nvPr/>
        </p:nvSpPr>
        <p:spPr>
          <a:xfrm>
            <a:off x="0" y="0"/>
            <a:ext cx="6096000" cy="6858000"/>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a:extLst>
              <a:ext uri="{FF2B5EF4-FFF2-40B4-BE49-F238E27FC236}">
                <a16:creationId xmlns:a16="http://schemas.microsoft.com/office/drawing/2014/main" id="{DE285A01-4C0F-1969-5E4B-EA3889708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24071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110829"/>
            <a:ext cx="5537200" cy="1135062"/>
          </a:xfrm>
        </p:spPr>
        <p:txBody>
          <a:bodyPr/>
          <a:lstStyle/>
          <a:p>
            <a:r>
              <a:rPr lang="en-US" b="1"/>
              <a:t>GOAL:</a:t>
            </a:r>
          </a:p>
          <a:p>
            <a:pPr lvl="1"/>
            <a:r>
              <a:rPr lang="en-US"/>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4567" y="794002"/>
            <a:ext cx="4978400" cy="1135062"/>
          </a:xfrm>
        </p:spPr>
        <p:txBody>
          <a:bodyPr/>
          <a:lstStyle/>
          <a:p>
            <a:pPr lvl="0"/>
            <a:r>
              <a:rPr lang="en-US">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2276727"/>
            <a:ext cx="5465233" cy="1975764"/>
          </a:xfrm>
        </p:spPr>
        <p:txBody>
          <a:bodyPr>
            <a:normAutofit/>
          </a:bodyPr>
          <a:lstStyle/>
          <a:p>
            <a:r>
              <a:rPr lang="en-US" sz="2800"/>
              <a:t>Title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324600" y="2334040"/>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RELEVANCE:</a:t>
            </a:r>
          </a:p>
          <a:p>
            <a:pPr lvl="1"/>
            <a:r>
              <a:rPr lang="en-US"/>
              <a:t>Fill this text box with text</a:t>
            </a:r>
          </a:p>
        </p:txBody>
      </p:sp>
      <p:pic>
        <p:nvPicPr>
          <p:cNvPr id="4" name="Picture 3">
            <a:extLst>
              <a:ext uri="{FF2B5EF4-FFF2-40B4-BE49-F238E27FC236}">
                <a16:creationId xmlns:a16="http://schemas.microsoft.com/office/drawing/2014/main" id="{5AD98B8C-7F93-7338-CF2B-D8F84874CB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5</a:t>
            </a:fld>
            <a:endParaRPr lang="en-US"/>
          </a:p>
        </p:txBody>
      </p:sp>
      <p:sp>
        <p:nvSpPr>
          <p:cNvPr id="4" name="Rectangle 3">
            <a:extLst>
              <a:ext uri="{FF2B5EF4-FFF2-40B4-BE49-F238E27FC236}">
                <a16:creationId xmlns:a16="http://schemas.microsoft.com/office/drawing/2014/main" id="{4A9E57F0-1ADC-8A55-0AC8-F9B160E0FFCA}"/>
              </a:ext>
            </a:extLst>
          </p:cNvPr>
          <p:cNvSpPr/>
          <p:nvPr/>
        </p:nvSpPr>
        <p:spPr>
          <a:xfrm>
            <a:off x="0" y="0"/>
            <a:ext cx="12192000" cy="1552755"/>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65548C51-254B-D3F8-0EFB-54E0828A3936}"/>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44FC9B6-9FBD-E149-D09A-A1C10A6D63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35013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6</a:t>
            </a:fld>
            <a:endParaRPr lang="en-US"/>
          </a:p>
        </p:txBody>
      </p:sp>
      <p:pic>
        <p:nvPicPr>
          <p:cNvPr id="6" name="Picture 5">
            <a:extLst>
              <a:ext uri="{FF2B5EF4-FFF2-40B4-BE49-F238E27FC236}">
                <a16:creationId xmlns:a16="http://schemas.microsoft.com/office/drawing/2014/main" id="{240A1830-C912-560A-1808-098D664328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A526B4-D541-A844-BBDB-11AFBEC298ED}"/>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E4D8B019-511C-7AFF-4A61-7625C53F02AC}"/>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B05FE6F9-CEBA-183D-2CD8-E046730EF1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76484"/>
            <a:ext cx="1736804" cy="652525"/>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3" name="TextBox 2">
            <a:extLst>
              <a:ext uri="{FF2B5EF4-FFF2-40B4-BE49-F238E27FC236}">
                <a16:creationId xmlns:a16="http://schemas.microsoft.com/office/drawing/2014/main" id="{EA3AF7A9-727C-222F-E064-DDB020F2CFF9}"/>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B09A223-9C93-F354-CDA9-E383D542EDCA}"/>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7959386E-DE04-5D9D-AF75-6D9614154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03825"/>
            <a:ext cx="1736804" cy="652525"/>
          </a:xfrm>
          <a:prstGeom prst="rect">
            <a:avLst/>
          </a:prstGeom>
        </p:spPr>
      </p:pic>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7DB2530-57AB-0599-01DD-635EC256CB24}"/>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63664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333</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Blankenzee</dc:creator>
  <cp:lastModifiedBy>Pam Blankenzee</cp:lastModifiedBy>
  <cp:revision>5</cp:revision>
  <dcterms:created xsi:type="dcterms:W3CDTF">2023-11-28T00:11:46Z</dcterms:created>
  <dcterms:modified xsi:type="dcterms:W3CDTF">2025-02-25T20:56:43Z</dcterms:modified>
</cp:coreProperties>
</file>