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1" r:id="rId2"/>
    <p:sldId id="461" r:id="rId3"/>
    <p:sldId id="459" r:id="rId4"/>
    <p:sldId id="481" r:id="rId5"/>
    <p:sldId id="4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862-6AB4-C667-C3A1-9469A9703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E80AF-142E-5591-9DAC-966B6831B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6AA6-D0D0-3A36-43DF-1C1531B2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DCFCF-F59F-65F4-F604-E30906D8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2B9F-5C34-CE71-55C3-83F0F61B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01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4AD7-20B3-65A8-3BA2-957F44CB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0EF74-703E-73FA-C2AE-7147FBF0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568E-4368-7634-ADF1-741C998D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B738C-F12D-7472-A773-2BFFF965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3424E-A608-5B2A-9413-1ED6FAD3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81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D7DDDC-B09F-A5FA-7D8F-A02F7984C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F8CF-7BC1-1517-2C8B-9352569F7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E48D-DA39-2591-4824-A9BE4F0E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670E-F8B5-3452-2D07-48C7920C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9426-8365-FB97-950A-06305BA5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15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85CB-B316-6542-E489-CE653436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92B1-3AC5-9B3C-BAC4-CD7EF801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E45EA-FA13-864B-05A3-A3479987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4A99-5E5C-D4D5-4B9A-762676FB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86849-893C-A307-AD4D-D9DD5591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66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F7A9-6038-9513-E375-CAA1C516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077B9-5A05-7485-2B86-02F4D005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D3E0-8AAF-91F3-C399-658FF0AC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3DB83-EB86-48E4-E768-B905E857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8D14-E6D7-AA98-C048-E470D0B0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52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C62F-3A8D-FCE7-5D37-3D89DF8C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623D-E606-8A09-B556-E9B2431AE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52EBD-5FBC-4F88-E5E8-41FAA81FF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C32B3-0673-7C21-7160-185C66E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9BCC8-BCF5-EC73-599E-24C44324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5D22D-4A20-6146-E6D1-0B56AA05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64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838E-D385-6517-FB61-BB82AB0E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F83AE-19AA-BE35-A94C-B544509A1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0DE06-CCEA-7FE2-272B-991263F4C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0EB7A-434C-2942-2806-CADE25A05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082B7-1393-946B-B2CA-7AED2AD04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CFEA7-918E-148D-5C3F-DB78D7EB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9B7C4-3E49-1BDD-3257-22D77C55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306C7-9E66-1168-47A0-D41FA715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77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B62D-EAB6-1C84-5407-19BE078F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8DF5E-5F23-E7C5-5BBD-3D971775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D078A-677D-C7AB-ADA3-92CDA7EE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A330E-09A4-647E-1FF1-A1BBD8C1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1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ED882-F743-3036-8ACC-DA7ADEA1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4C4AF-077C-1977-607B-FAB56249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48FFD-9752-00EE-03D8-5C68A3B1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2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DABF-6C89-D397-8897-66475A0C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E0E7-F63F-D0E6-F8D6-9F110FAD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828DC-0A26-7FA5-7598-64BBD450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F8BEB-B39A-E97A-17B3-1239EDF4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B3148-3827-4FD2-C413-F9D2A6B0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1D25A-1295-7BD7-FD20-F49DFC8B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44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DD6E-8927-217B-E778-651C1AFA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D91F9-2EFF-9941-1DB9-6C6DCE3CE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DAAD4-0A3A-9CA7-B63C-F0CBAE6D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D824B-28A2-EE3F-1364-ED72B38A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26C6B-A352-47F2-A6A8-E6CCD159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2C382-BAFB-A3CA-4B22-C90B5642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01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54B80-4D7C-D7A1-F8FF-8F1423C1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647A-BB7B-339D-3679-6641DD1E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D0690-2CE4-9E2F-4814-563A492B0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69CE-78DD-4D3B-9376-E46269AF1E6B}" type="datetimeFigureOut">
              <a:rPr lang="en-AU" smtClean="0"/>
              <a:t>24/08/2022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5776C-04D7-9CE0-363B-219FA5228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25B3-46BB-F9C4-9FA9-0FEB27735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6352-792A-4656-9313-5A777F918C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9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D8590F-1B73-4D7A-B066-E2812E57E559}"/>
              </a:ext>
            </a:extLst>
          </p:cNvPr>
          <p:cNvSpPr txBox="1"/>
          <p:nvPr/>
        </p:nvSpPr>
        <p:spPr>
          <a:xfrm>
            <a:off x="2971800" y="9906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>
                <a:solidFill>
                  <a:srgbClr val="002060"/>
                </a:solidFill>
              </a:rPr>
              <a:t>Vocational Service projects from D9790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55452-0800-3DE5-535A-F3B7AAB34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98" y="5020974"/>
            <a:ext cx="3495675" cy="1304925"/>
          </a:xfrm>
          <a:prstGeom prst="rect">
            <a:avLst/>
          </a:prstGeom>
        </p:spPr>
      </p:pic>
      <p:pic>
        <p:nvPicPr>
          <p:cNvPr id="2" name="Picture 2" descr="Rotary International - &quot;Imagine a world that deserves our best, where we  get up each day knowing that we can make a difference.&quot; President-elect  Jennifer Jones revealed the 2022-23 presidential theme, Imagine">
            <a:extLst>
              <a:ext uri="{FF2B5EF4-FFF2-40B4-BE49-F238E27FC236}">
                <a16:creationId xmlns:a16="http://schemas.microsoft.com/office/drawing/2014/main" id="{EC86D89A-51CF-107A-AA16-93B3886A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5" y="346816"/>
            <a:ext cx="2315549" cy="2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lugged IN with Jennifer Jones Rotary International President - YouTube">
            <a:extLst>
              <a:ext uri="{FF2B5EF4-FFF2-40B4-BE49-F238E27FC236}">
                <a16:creationId xmlns:a16="http://schemas.microsoft.com/office/drawing/2014/main" id="{FD1E0150-56FF-19E8-8E49-972A01D6D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279" r="52213" b="6666"/>
          <a:stretch/>
        </p:blipFill>
        <p:spPr bwMode="auto">
          <a:xfrm>
            <a:off x="9865735" y="199666"/>
            <a:ext cx="1981200" cy="28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FAE63-850F-3C91-388F-4711F347D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835" y="4714584"/>
            <a:ext cx="3887499" cy="19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7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301DF-E95D-460A-B6C0-A59F26D5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472" y="1151910"/>
            <a:ext cx="3622964" cy="2717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595054-6635-47F7-A128-74295CB5C5A4}"/>
              </a:ext>
            </a:extLst>
          </p:cNvPr>
          <p:cNvSpPr txBox="1"/>
          <p:nvPr/>
        </p:nvSpPr>
        <p:spPr>
          <a:xfrm>
            <a:off x="5818909" y="2105561"/>
            <a:ext cx="615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has written, photographed and published sets of books given to schools in northern India and Nepal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small readers – eight of each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teacher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945EF-7EB3-425F-B603-C9EAD15D8410}"/>
              </a:ext>
            </a:extLst>
          </p:cNvPr>
          <p:cNvSpPr txBox="1"/>
          <p:nvPr/>
        </p:nvSpPr>
        <p:spPr>
          <a:xfrm>
            <a:off x="983673" y="188832"/>
            <a:ext cx="887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002060"/>
                </a:solidFill>
              </a:rPr>
              <a:t>MARGOT SHERWILL     ROTARY CLUB OF BENALLA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0A54A-8019-4B76-BCF3-59C344BB246D}"/>
              </a:ext>
            </a:extLst>
          </p:cNvPr>
          <p:cNvSpPr txBox="1"/>
          <p:nvPr/>
        </p:nvSpPr>
        <p:spPr>
          <a:xfrm>
            <a:off x="5680364" y="998226"/>
            <a:ext cx="6151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Margot is a former Primary school principal, literacy consultant and literacy &amp; numeracy program author.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D23D5-2B2A-4083-8205-68A94F836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04" r="3333" b="11462"/>
          <a:stretch/>
        </p:blipFill>
        <p:spPr>
          <a:xfrm>
            <a:off x="3200400" y="4017580"/>
            <a:ext cx="7153118" cy="26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26F389-AD47-45F9-8C1E-78E93D042E26}"/>
              </a:ext>
            </a:extLst>
          </p:cNvPr>
          <p:cNvSpPr txBox="1"/>
          <p:nvPr/>
        </p:nvSpPr>
        <p:spPr>
          <a:xfrm>
            <a:off x="1319583" y="306037"/>
            <a:ext cx="747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0376F"/>
                </a:solidFill>
              </a:rPr>
              <a:t>WORKING WITH REFUGEES IN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00CAA-FE11-4FC1-8A8A-65AE9B96EB15}"/>
              </a:ext>
            </a:extLst>
          </p:cNvPr>
          <p:cNvSpPr txBox="1"/>
          <p:nvPr/>
        </p:nvSpPr>
        <p:spPr>
          <a:xfrm>
            <a:off x="1905000" y="862681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Roboto"/>
              </a:rPr>
              <a:t>Rotary Clubs of Bundoora and Ivanhoe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C06FF-4882-4DB1-A0EB-D9B52A2A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48" y="3178629"/>
            <a:ext cx="4837031" cy="3192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28458-86ED-411F-B5AC-DA77E386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21" y="1556713"/>
            <a:ext cx="4746732" cy="3566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C3523F-DC0F-4C37-A706-68762AAE82A4}"/>
              </a:ext>
            </a:extLst>
          </p:cNvPr>
          <p:cNvSpPr txBox="1"/>
          <p:nvPr/>
        </p:nvSpPr>
        <p:spPr>
          <a:xfrm>
            <a:off x="6459649" y="2269326"/>
            <a:ext cx="4746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Roboto"/>
              </a:rPr>
              <a:t>Homework and Study Skills program for children with an African background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7855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8FAE35-506D-4293-B7C8-B079F302F1E1}"/>
              </a:ext>
            </a:extLst>
          </p:cNvPr>
          <p:cNvSpPr txBox="1"/>
          <p:nvPr/>
        </p:nvSpPr>
        <p:spPr>
          <a:xfrm>
            <a:off x="1494972" y="3969241"/>
            <a:ext cx="3976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solidFill>
                  <a:srgbClr val="002060"/>
                </a:solidFill>
              </a:rPr>
              <a:t>Kellie </a:t>
            </a:r>
            <a:r>
              <a:rPr lang="en-AU" sz="2400" dirty="0" err="1">
                <a:solidFill>
                  <a:srgbClr val="002060"/>
                </a:solidFill>
              </a:rPr>
              <a:t>Kadaoui</a:t>
            </a:r>
            <a:r>
              <a:rPr lang="en-AU" sz="2400" dirty="0">
                <a:solidFill>
                  <a:srgbClr val="002060"/>
                </a:solidFill>
              </a:rPr>
              <a:t> &amp; Rod </a:t>
            </a:r>
            <a:r>
              <a:rPr lang="en-AU" sz="2400" dirty="0" err="1">
                <a:solidFill>
                  <a:srgbClr val="002060"/>
                </a:solidFill>
              </a:rPr>
              <a:t>Bramich</a:t>
            </a:r>
            <a:endParaRPr lang="en-AU" sz="2400" dirty="0">
              <a:solidFill>
                <a:srgbClr val="002060"/>
              </a:solidFill>
            </a:endParaRPr>
          </a:p>
          <a:p>
            <a:r>
              <a:rPr lang="en-AU" sz="2400" dirty="0">
                <a:solidFill>
                  <a:srgbClr val="002060"/>
                </a:solidFill>
              </a:rPr>
              <a:t>Rotary Club of Albury Hume</a:t>
            </a:r>
          </a:p>
          <a:p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B1A03063-4F1A-4F1D-8262-C1F67A2C3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/>
          <a:stretch/>
        </p:blipFill>
        <p:spPr bwMode="auto">
          <a:xfrm>
            <a:off x="1494972" y="1260676"/>
            <a:ext cx="449738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87BB0D55-6B92-4A9E-ACB9-4B377BAC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85" y="3429000"/>
            <a:ext cx="5257800" cy="32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45A63-38CF-4405-B4DE-0A0EBA7AFEB6}"/>
              </a:ext>
            </a:extLst>
          </p:cNvPr>
          <p:cNvSpPr txBox="1"/>
          <p:nvPr/>
        </p:nvSpPr>
        <p:spPr>
          <a:xfrm>
            <a:off x="1494972" y="129580"/>
            <a:ext cx="894442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3200" dirty="0">
                <a:solidFill>
                  <a:srgbClr val="002060"/>
                </a:solidFill>
              </a:rPr>
              <a:t>‘PAYING IT FORWARD’   STUDENT IMMERSION TRIPS</a:t>
            </a:r>
          </a:p>
        </p:txBody>
      </p:sp>
    </p:spTree>
    <p:extLst>
      <p:ext uri="{BB962C8B-B14F-4D97-AF65-F5344CB8AC3E}">
        <p14:creationId xmlns:p14="http://schemas.microsoft.com/office/powerpoint/2010/main" val="267534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9271D-A151-4930-AAE4-3F2B39837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4" b="18143"/>
          <a:stretch/>
        </p:blipFill>
        <p:spPr>
          <a:xfrm>
            <a:off x="6568130" y="2234338"/>
            <a:ext cx="3376902" cy="4436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AB90A-9FCB-4801-8718-1E9608640CE0}"/>
              </a:ext>
            </a:extLst>
          </p:cNvPr>
          <p:cNvSpPr txBox="1"/>
          <p:nvPr/>
        </p:nvSpPr>
        <p:spPr>
          <a:xfrm>
            <a:off x="6822269" y="1199407"/>
            <a:ext cx="3105502" cy="876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Nillumbik Shire Council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Rotary District 9790 Grant</a:t>
            </a:r>
            <a:endParaRPr lang="en-US" dirty="0">
              <a:solidFill>
                <a:srgbClr val="222222"/>
              </a:solidFill>
              <a:latin typeface="Roboto"/>
            </a:endParaRPr>
          </a:p>
        </p:txBody>
      </p:sp>
      <p:pic>
        <p:nvPicPr>
          <p:cNvPr id="3074" name="Picture 2" descr="Eltham Men's Shed | Rotary Club of Eltham">
            <a:extLst>
              <a:ext uri="{FF2B5EF4-FFF2-40B4-BE49-F238E27FC236}">
                <a16:creationId xmlns:a16="http://schemas.microsoft.com/office/drawing/2014/main" id="{978545BC-EB22-42FA-AF62-FF727F17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29" y="1172029"/>
            <a:ext cx="376590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2A9B0-1632-595C-DC16-2CE484A9E429}"/>
              </a:ext>
            </a:extLst>
          </p:cNvPr>
          <p:cNvSpPr txBox="1"/>
          <p:nvPr/>
        </p:nvSpPr>
        <p:spPr>
          <a:xfrm>
            <a:off x="1401183" y="187035"/>
            <a:ext cx="762670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MENS’ SHED       ROTARY CLUB OF ELTHAM </a:t>
            </a:r>
          </a:p>
        </p:txBody>
      </p:sp>
    </p:spTree>
    <p:extLst>
      <p:ext uri="{BB962C8B-B14F-4D97-AF65-F5344CB8AC3E}">
        <p14:creationId xmlns:p14="http://schemas.microsoft.com/office/powerpoint/2010/main" val="128217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Telstra Bigpond</dc:creator>
  <cp:lastModifiedBy>Telstra Bigpond</cp:lastModifiedBy>
  <cp:revision>4</cp:revision>
  <dcterms:created xsi:type="dcterms:W3CDTF">2022-05-12T09:25:30Z</dcterms:created>
  <dcterms:modified xsi:type="dcterms:W3CDTF">2022-08-24T04:39:49Z</dcterms:modified>
</cp:coreProperties>
</file>