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7" r:id="rId4"/>
    <p:sldId id="268" r:id="rId5"/>
    <p:sldId id="272" r:id="rId6"/>
    <p:sldId id="269" r:id="rId7"/>
    <p:sldId id="271" r:id="rId8"/>
    <p:sldId id="273" r:id="rId9"/>
    <p:sldId id="258" r:id="rId10"/>
    <p:sldId id="278" r:id="rId11"/>
    <p:sldId id="270" r:id="rId12"/>
    <p:sldId id="276" r:id="rId13"/>
    <p:sldId id="262" r:id="rId14"/>
    <p:sldId id="261" r:id="rId15"/>
    <p:sldId id="277" r:id="rId16"/>
    <p:sldId id="279" r:id="rId17"/>
    <p:sldId id="260" r:id="rId18"/>
    <p:sldId id="259" r:id="rId19"/>
    <p:sldId id="263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0000FF"/>
    <a:srgbClr val="3333FF"/>
    <a:srgbClr val="3366FF"/>
    <a:srgbClr val="0000CC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8ECBCF5-1DE8-4D45-90F0-C9A9E3607A46}" v="31" dt="2024-04-10T05:19:53.37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6" autoAdjust="0"/>
    <p:restoredTop sz="94660"/>
  </p:normalViewPr>
  <p:slideViewPr>
    <p:cSldViewPr snapToGrid="0">
      <p:cViewPr varScale="1">
        <p:scale>
          <a:sx n="73" d="100"/>
          <a:sy n="73" d="100"/>
        </p:scale>
        <p:origin x="107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vid barnes" userId="883818637d0170e9" providerId="LiveId" clId="{E8ECBCF5-1DE8-4D45-90F0-C9A9E3607A46}"/>
    <pc:docChg chg="undo redo custSel addSld delSld modSld sldOrd">
      <pc:chgData name="david barnes" userId="883818637d0170e9" providerId="LiveId" clId="{E8ECBCF5-1DE8-4D45-90F0-C9A9E3607A46}" dt="2024-04-10T05:24:55.244" v="2303" actId="6549"/>
      <pc:docMkLst>
        <pc:docMk/>
      </pc:docMkLst>
      <pc:sldChg chg="addSp delSp modSp mod setBg">
        <pc:chgData name="david barnes" userId="883818637d0170e9" providerId="LiveId" clId="{E8ECBCF5-1DE8-4D45-90F0-C9A9E3607A46}" dt="2024-04-09T07:42:26.878" v="1750" actId="26606"/>
        <pc:sldMkLst>
          <pc:docMk/>
          <pc:sldMk cId="3280535761" sldId="256"/>
        </pc:sldMkLst>
        <pc:spChg chg="mod">
          <ac:chgData name="david barnes" userId="883818637d0170e9" providerId="LiveId" clId="{E8ECBCF5-1DE8-4D45-90F0-C9A9E3607A46}" dt="2024-04-09T07:42:26.878" v="1750" actId="26606"/>
          <ac:spMkLst>
            <pc:docMk/>
            <pc:sldMk cId="3280535761" sldId="256"/>
            <ac:spMk id="2" creationId="{B6D4A581-8DAB-3A6F-ED38-4BD2FA909811}"/>
          </ac:spMkLst>
        </pc:spChg>
        <pc:spChg chg="mod">
          <ac:chgData name="david barnes" userId="883818637d0170e9" providerId="LiveId" clId="{E8ECBCF5-1DE8-4D45-90F0-C9A9E3607A46}" dt="2024-04-09T07:42:26.878" v="1750" actId="26606"/>
          <ac:spMkLst>
            <pc:docMk/>
            <pc:sldMk cId="3280535761" sldId="256"/>
            <ac:spMk id="3" creationId="{D3274382-2B4E-84DF-691C-36BE91516001}"/>
          </ac:spMkLst>
        </pc:spChg>
        <pc:spChg chg="add del">
          <ac:chgData name="david barnes" userId="883818637d0170e9" providerId="LiveId" clId="{E8ECBCF5-1DE8-4D45-90F0-C9A9E3607A46}" dt="2024-04-09T07:42:26.878" v="1750" actId="26606"/>
          <ac:spMkLst>
            <pc:docMk/>
            <pc:sldMk cId="3280535761" sldId="256"/>
            <ac:spMk id="8" creationId="{4522B21E-B2B9-4C72-9A71-C87EFD137480}"/>
          </ac:spMkLst>
        </pc:spChg>
        <pc:spChg chg="add del">
          <ac:chgData name="david barnes" userId="883818637d0170e9" providerId="LiveId" clId="{E8ECBCF5-1DE8-4D45-90F0-C9A9E3607A46}" dt="2024-04-09T07:42:26.878" v="1750" actId="26606"/>
          <ac:spMkLst>
            <pc:docMk/>
            <pc:sldMk cId="3280535761" sldId="256"/>
            <ac:spMk id="10" creationId="{5EB7D2A2-F448-44D4-938C-DC84CBCB3B1E}"/>
          </ac:spMkLst>
        </pc:spChg>
        <pc:spChg chg="add del">
          <ac:chgData name="david barnes" userId="883818637d0170e9" providerId="LiveId" clId="{E8ECBCF5-1DE8-4D45-90F0-C9A9E3607A46}" dt="2024-04-09T07:42:26.878" v="1750" actId="26606"/>
          <ac:spMkLst>
            <pc:docMk/>
            <pc:sldMk cId="3280535761" sldId="256"/>
            <ac:spMk id="12" creationId="{871AEA07-1E14-44B4-8E55-64EF049CD66F}"/>
          </ac:spMkLst>
        </pc:spChg>
        <pc:spChg chg="add">
          <ac:chgData name="david barnes" userId="883818637d0170e9" providerId="LiveId" clId="{E8ECBCF5-1DE8-4D45-90F0-C9A9E3607A46}" dt="2024-04-09T07:42:26.878" v="1750" actId="26606"/>
          <ac:spMkLst>
            <pc:docMk/>
            <pc:sldMk cId="3280535761" sldId="256"/>
            <ac:spMk id="19" creationId="{934F1179-B481-4F9E-BCA3-AFB972070F83}"/>
          </ac:spMkLst>
        </pc:spChg>
        <pc:spChg chg="add">
          <ac:chgData name="david barnes" userId="883818637d0170e9" providerId="LiveId" clId="{E8ECBCF5-1DE8-4D45-90F0-C9A9E3607A46}" dt="2024-04-09T07:42:26.878" v="1750" actId="26606"/>
          <ac:spMkLst>
            <pc:docMk/>
            <pc:sldMk cId="3280535761" sldId="256"/>
            <ac:spMk id="21" creationId="{827DC2C4-B485-428A-BF4A-472D2967F47F}"/>
          </ac:spMkLst>
        </pc:spChg>
        <pc:spChg chg="add">
          <ac:chgData name="david barnes" userId="883818637d0170e9" providerId="LiveId" clId="{E8ECBCF5-1DE8-4D45-90F0-C9A9E3607A46}" dt="2024-04-09T07:42:26.878" v="1750" actId="26606"/>
          <ac:spMkLst>
            <pc:docMk/>
            <pc:sldMk cId="3280535761" sldId="256"/>
            <ac:spMk id="23" creationId="{EE04B5EB-F158-4507-90DD-BD23620C7CC9}"/>
          </ac:spMkLst>
        </pc:spChg>
        <pc:cxnChg chg="add del">
          <ac:chgData name="david barnes" userId="883818637d0170e9" providerId="LiveId" clId="{E8ECBCF5-1DE8-4D45-90F0-C9A9E3607A46}" dt="2024-04-09T07:42:26.878" v="1750" actId="26606"/>
          <ac:cxnSpMkLst>
            <pc:docMk/>
            <pc:sldMk cId="3280535761" sldId="256"/>
            <ac:cxnSpMk id="14" creationId="{F7C8EA93-3210-4C62-99E9-153C275E3A87}"/>
          </ac:cxnSpMkLst>
        </pc:cxnChg>
      </pc:sldChg>
      <pc:sldChg chg="del">
        <pc:chgData name="david barnes" userId="883818637d0170e9" providerId="LiveId" clId="{E8ECBCF5-1DE8-4D45-90F0-C9A9E3607A46}" dt="2024-04-09T06:30:45.169" v="235" actId="47"/>
        <pc:sldMkLst>
          <pc:docMk/>
          <pc:sldMk cId="3920300083" sldId="257"/>
        </pc:sldMkLst>
      </pc:sldChg>
      <pc:sldChg chg="addSp delSp modSp mod">
        <pc:chgData name="david barnes" userId="883818637d0170e9" providerId="LiveId" clId="{E8ECBCF5-1DE8-4D45-90F0-C9A9E3607A46}" dt="2024-04-10T01:20:19.505" v="1825"/>
        <pc:sldMkLst>
          <pc:docMk/>
          <pc:sldMk cId="1283508109" sldId="258"/>
        </pc:sldMkLst>
        <pc:spChg chg="add del mod">
          <ac:chgData name="david barnes" userId="883818637d0170e9" providerId="LiveId" clId="{E8ECBCF5-1DE8-4D45-90F0-C9A9E3607A46}" dt="2024-04-10T01:20:05.549" v="1822" actId="1076"/>
          <ac:spMkLst>
            <pc:docMk/>
            <pc:sldMk cId="1283508109" sldId="258"/>
            <ac:spMk id="2" creationId="{6101B2D9-E3D0-30D1-49ED-F53652054D4D}"/>
          </ac:spMkLst>
        </pc:spChg>
        <pc:spChg chg="mod">
          <ac:chgData name="david barnes" userId="883818637d0170e9" providerId="LiveId" clId="{E8ECBCF5-1DE8-4D45-90F0-C9A9E3607A46}" dt="2024-04-10T01:20:19.505" v="1825"/>
          <ac:spMkLst>
            <pc:docMk/>
            <pc:sldMk cId="1283508109" sldId="258"/>
            <ac:spMk id="3" creationId="{5B2C86D7-FB36-ECE8-BE11-72FEDCA87242}"/>
          </ac:spMkLst>
        </pc:spChg>
        <pc:spChg chg="add del mod">
          <ac:chgData name="david barnes" userId="883818637d0170e9" providerId="LiveId" clId="{E8ECBCF5-1DE8-4D45-90F0-C9A9E3607A46}" dt="2024-04-10T01:19:48.491" v="1821" actId="478"/>
          <ac:spMkLst>
            <pc:docMk/>
            <pc:sldMk cId="1283508109" sldId="258"/>
            <ac:spMk id="5" creationId="{1F78F3E8-BD31-E749-0286-D67E65032BA5}"/>
          </ac:spMkLst>
        </pc:spChg>
      </pc:sldChg>
      <pc:sldChg chg="modSp mod ord">
        <pc:chgData name="david barnes" userId="883818637d0170e9" providerId="LiveId" clId="{E8ECBCF5-1DE8-4D45-90F0-C9A9E3607A46}" dt="2024-04-10T01:26:20.112" v="1888" actId="948"/>
        <pc:sldMkLst>
          <pc:docMk/>
          <pc:sldMk cId="679162176" sldId="259"/>
        </pc:sldMkLst>
        <pc:spChg chg="mod">
          <ac:chgData name="david barnes" userId="883818637d0170e9" providerId="LiveId" clId="{E8ECBCF5-1DE8-4D45-90F0-C9A9E3607A46}" dt="2024-04-10T01:25:48.762" v="1887" actId="1076"/>
          <ac:spMkLst>
            <pc:docMk/>
            <pc:sldMk cId="679162176" sldId="259"/>
            <ac:spMk id="2" creationId="{E6871724-953F-CC9C-0490-443C64F18512}"/>
          </ac:spMkLst>
        </pc:spChg>
        <pc:spChg chg="mod">
          <ac:chgData name="david barnes" userId="883818637d0170e9" providerId="LiveId" clId="{E8ECBCF5-1DE8-4D45-90F0-C9A9E3607A46}" dt="2024-04-10T01:26:20.112" v="1888" actId="948"/>
          <ac:spMkLst>
            <pc:docMk/>
            <pc:sldMk cId="679162176" sldId="259"/>
            <ac:spMk id="3" creationId="{DEAECFB7-53EB-3942-CE00-B7D5505CE5FA}"/>
          </ac:spMkLst>
        </pc:spChg>
      </pc:sldChg>
      <pc:sldChg chg="addSp delSp modSp mod ord">
        <pc:chgData name="david barnes" userId="883818637d0170e9" providerId="LiveId" clId="{E8ECBCF5-1DE8-4D45-90F0-C9A9E3607A46}" dt="2024-04-10T01:19:14.780" v="1818" actId="27636"/>
        <pc:sldMkLst>
          <pc:docMk/>
          <pc:sldMk cId="711352646" sldId="260"/>
        </pc:sldMkLst>
        <pc:spChg chg="del mod">
          <ac:chgData name="david barnes" userId="883818637d0170e9" providerId="LiveId" clId="{E8ECBCF5-1DE8-4D45-90F0-C9A9E3607A46}" dt="2024-04-09T07:23:50.762" v="1283" actId="478"/>
          <ac:spMkLst>
            <pc:docMk/>
            <pc:sldMk cId="711352646" sldId="260"/>
            <ac:spMk id="2" creationId="{07A521E0-9223-9AE4-244A-EC2BC5E1E2FE}"/>
          </ac:spMkLst>
        </pc:spChg>
        <pc:spChg chg="mod">
          <ac:chgData name="david barnes" userId="883818637d0170e9" providerId="LiveId" clId="{E8ECBCF5-1DE8-4D45-90F0-C9A9E3607A46}" dt="2024-04-10T01:19:14.780" v="1818" actId="27636"/>
          <ac:spMkLst>
            <pc:docMk/>
            <pc:sldMk cId="711352646" sldId="260"/>
            <ac:spMk id="3" creationId="{13A9338C-708D-C928-110B-349B791A730D}"/>
          </ac:spMkLst>
        </pc:spChg>
        <pc:spChg chg="add mod">
          <ac:chgData name="david barnes" userId="883818637d0170e9" providerId="LiveId" clId="{E8ECBCF5-1DE8-4D45-90F0-C9A9E3607A46}" dt="2024-04-09T07:39:12.237" v="1714" actId="207"/>
          <ac:spMkLst>
            <pc:docMk/>
            <pc:sldMk cId="711352646" sldId="260"/>
            <ac:spMk id="5" creationId="{19B0BEFE-5864-A24E-5CFE-2969F32448BE}"/>
          </ac:spMkLst>
        </pc:spChg>
      </pc:sldChg>
      <pc:sldChg chg="modSp mod ord">
        <pc:chgData name="david barnes" userId="883818637d0170e9" providerId="LiveId" clId="{E8ECBCF5-1DE8-4D45-90F0-C9A9E3607A46}" dt="2024-04-10T01:24:29.477" v="1860" actId="122"/>
        <pc:sldMkLst>
          <pc:docMk/>
          <pc:sldMk cId="2343411827" sldId="261"/>
        </pc:sldMkLst>
        <pc:spChg chg="mod">
          <ac:chgData name="david barnes" userId="883818637d0170e9" providerId="LiveId" clId="{E8ECBCF5-1DE8-4D45-90F0-C9A9E3607A46}" dt="2024-04-10T01:24:29.477" v="1860" actId="122"/>
          <ac:spMkLst>
            <pc:docMk/>
            <pc:sldMk cId="2343411827" sldId="261"/>
            <ac:spMk id="2" creationId="{5A23B08B-015E-29E3-998A-B632829D3F78}"/>
          </ac:spMkLst>
        </pc:spChg>
        <pc:spChg chg="mod">
          <ac:chgData name="david barnes" userId="883818637d0170e9" providerId="LiveId" clId="{E8ECBCF5-1DE8-4D45-90F0-C9A9E3607A46}" dt="2024-04-10T01:24:26.513" v="1859" actId="1076"/>
          <ac:spMkLst>
            <pc:docMk/>
            <pc:sldMk cId="2343411827" sldId="261"/>
            <ac:spMk id="3" creationId="{5BAB475C-5AED-B688-C80A-CFA034B76FC8}"/>
          </ac:spMkLst>
        </pc:spChg>
      </pc:sldChg>
      <pc:sldChg chg="modSp mod ord">
        <pc:chgData name="david barnes" userId="883818637d0170e9" providerId="LiveId" clId="{E8ECBCF5-1DE8-4D45-90F0-C9A9E3607A46}" dt="2024-04-10T01:24:33.937" v="1861" actId="122"/>
        <pc:sldMkLst>
          <pc:docMk/>
          <pc:sldMk cId="3952945741" sldId="262"/>
        </pc:sldMkLst>
        <pc:spChg chg="mod">
          <ac:chgData name="david barnes" userId="883818637d0170e9" providerId="LiveId" clId="{E8ECBCF5-1DE8-4D45-90F0-C9A9E3607A46}" dt="2024-04-10T01:24:33.937" v="1861" actId="122"/>
          <ac:spMkLst>
            <pc:docMk/>
            <pc:sldMk cId="3952945741" sldId="262"/>
            <ac:spMk id="2" creationId="{B3EDB65B-B4E7-A674-BCEB-DD4D74B028F8}"/>
          </ac:spMkLst>
        </pc:spChg>
        <pc:spChg chg="mod">
          <ac:chgData name="david barnes" userId="883818637d0170e9" providerId="LiveId" clId="{E8ECBCF5-1DE8-4D45-90F0-C9A9E3607A46}" dt="2024-04-10T01:24:01.602" v="1854" actId="14100"/>
          <ac:spMkLst>
            <pc:docMk/>
            <pc:sldMk cId="3952945741" sldId="262"/>
            <ac:spMk id="3" creationId="{D84DC4E0-4AF0-474D-2E83-34C9C4FE21E6}"/>
          </ac:spMkLst>
        </pc:spChg>
      </pc:sldChg>
      <pc:sldChg chg="modSp mod">
        <pc:chgData name="david barnes" userId="883818637d0170e9" providerId="LiveId" clId="{E8ECBCF5-1DE8-4D45-90F0-C9A9E3607A46}" dt="2024-04-10T01:27:43.676" v="1908" actId="20577"/>
        <pc:sldMkLst>
          <pc:docMk/>
          <pc:sldMk cId="2118736735" sldId="263"/>
        </pc:sldMkLst>
        <pc:spChg chg="mod">
          <ac:chgData name="david barnes" userId="883818637d0170e9" providerId="LiveId" clId="{E8ECBCF5-1DE8-4D45-90F0-C9A9E3607A46}" dt="2024-04-10T01:27:31.259" v="1905" actId="1076"/>
          <ac:spMkLst>
            <pc:docMk/>
            <pc:sldMk cId="2118736735" sldId="263"/>
            <ac:spMk id="2" creationId="{25D38AB9-9665-2374-7832-94DF28CE8D3C}"/>
          </ac:spMkLst>
        </pc:spChg>
        <pc:spChg chg="mod">
          <ac:chgData name="david barnes" userId="883818637d0170e9" providerId="LiveId" clId="{E8ECBCF5-1DE8-4D45-90F0-C9A9E3607A46}" dt="2024-04-10T01:27:43.676" v="1908" actId="20577"/>
          <ac:spMkLst>
            <pc:docMk/>
            <pc:sldMk cId="2118736735" sldId="263"/>
            <ac:spMk id="3" creationId="{D36A15B6-B582-108B-49CA-2CE7B6065D66}"/>
          </ac:spMkLst>
        </pc:spChg>
      </pc:sldChg>
      <pc:sldChg chg="addSp delSp modSp new del mod ord">
        <pc:chgData name="david barnes" userId="883818637d0170e9" providerId="LiveId" clId="{E8ECBCF5-1DE8-4D45-90F0-C9A9E3607A46}" dt="2024-04-09T06:47:25.234" v="630" actId="2696"/>
        <pc:sldMkLst>
          <pc:docMk/>
          <pc:sldMk cId="1447920827" sldId="264"/>
        </pc:sldMkLst>
        <pc:spChg chg="del">
          <ac:chgData name="david barnes" userId="883818637d0170e9" providerId="LiveId" clId="{E8ECBCF5-1DE8-4D45-90F0-C9A9E3607A46}" dt="2024-04-09T06:17:39.195" v="1"/>
          <ac:spMkLst>
            <pc:docMk/>
            <pc:sldMk cId="1447920827" sldId="264"/>
            <ac:spMk id="2" creationId="{9A262EDB-1B7F-C5CB-9636-373F66E14BE0}"/>
          </ac:spMkLst>
        </pc:spChg>
        <pc:spChg chg="mod">
          <ac:chgData name="david barnes" userId="883818637d0170e9" providerId="LiveId" clId="{E8ECBCF5-1DE8-4D45-90F0-C9A9E3607A46}" dt="2024-04-09T06:32:14.340" v="273" actId="1076"/>
          <ac:spMkLst>
            <pc:docMk/>
            <pc:sldMk cId="1447920827" sldId="264"/>
            <ac:spMk id="3" creationId="{0891E375-8A03-A4A8-9DA1-520D3122255C}"/>
          </ac:spMkLst>
        </pc:spChg>
        <pc:spChg chg="add mod">
          <ac:chgData name="david barnes" userId="883818637d0170e9" providerId="LiveId" clId="{E8ECBCF5-1DE8-4D45-90F0-C9A9E3607A46}" dt="2024-04-09T06:32:17.953" v="274" actId="1076"/>
          <ac:spMkLst>
            <pc:docMk/>
            <pc:sldMk cId="1447920827" sldId="264"/>
            <ac:spMk id="4" creationId="{34B76986-3B65-D018-7455-6152D26FB94C}"/>
          </ac:spMkLst>
        </pc:spChg>
        <pc:picChg chg="add mod">
          <ac:chgData name="david barnes" userId="883818637d0170e9" providerId="LiveId" clId="{E8ECBCF5-1DE8-4D45-90F0-C9A9E3607A46}" dt="2024-04-09T06:21:23.823" v="23" actId="14100"/>
          <ac:picMkLst>
            <pc:docMk/>
            <pc:sldMk cId="1447920827" sldId="264"/>
            <ac:picMk id="5" creationId="{037C9DAC-0CE3-77DF-6126-C0469997C524}"/>
          </ac:picMkLst>
        </pc:picChg>
      </pc:sldChg>
      <pc:sldChg chg="addSp delSp modSp add del mod ord">
        <pc:chgData name="david barnes" userId="883818637d0170e9" providerId="LiveId" clId="{E8ECBCF5-1DE8-4D45-90F0-C9A9E3607A46}" dt="2024-04-09T07:34:25.276" v="1523" actId="47"/>
        <pc:sldMkLst>
          <pc:docMk/>
          <pc:sldMk cId="3251433142" sldId="264"/>
        </pc:sldMkLst>
        <pc:spChg chg="mod">
          <ac:chgData name="david barnes" userId="883818637d0170e9" providerId="LiveId" clId="{E8ECBCF5-1DE8-4D45-90F0-C9A9E3607A46}" dt="2024-04-09T07:22:02.325" v="1183" actId="14100"/>
          <ac:spMkLst>
            <pc:docMk/>
            <pc:sldMk cId="3251433142" sldId="264"/>
            <ac:spMk id="4" creationId="{34B76986-3B65-D018-7455-6152D26FB94C}"/>
          </ac:spMkLst>
        </pc:spChg>
        <pc:picChg chg="add del">
          <ac:chgData name="david barnes" userId="883818637d0170e9" providerId="LiveId" clId="{E8ECBCF5-1DE8-4D45-90F0-C9A9E3607A46}" dt="2024-04-09T07:33:05.586" v="1496" actId="478"/>
          <ac:picMkLst>
            <pc:docMk/>
            <pc:sldMk cId="3251433142" sldId="264"/>
            <ac:picMk id="5" creationId="{037C9DAC-0CE3-77DF-6126-C0469997C524}"/>
          </ac:picMkLst>
        </pc:picChg>
      </pc:sldChg>
      <pc:sldChg chg="addSp delSp modSp new mod">
        <pc:chgData name="david barnes" userId="883818637d0170e9" providerId="LiveId" clId="{E8ECBCF5-1DE8-4D45-90F0-C9A9E3607A46}" dt="2024-04-09T06:18:16.116" v="7" actId="27614"/>
        <pc:sldMkLst>
          <pc:docMk/>
          <pc:sldMk cId="3402047842" sldId="265"/>
        </pc:sldMkLst>
        <pc:spChg chg="del">
          <ac:chgData name="david barnes" userId="883818637d0170e9" providerId="LiveId" clId="{E8ECBCF5-1DE8-4D45-90F0-C9A9E3607A46}" dt="2024-04-09T06:18:07.600" v="3"/>
          <ac:spMkLst>
            <pc:docMk/>
            <pc:sldMk cId="3402047842" sldId="265"/>
            <ac:spMk id="3" creationId="{8493F762-F21D-3296-A712-5F4E60F9AC25}"/>
          </ac:spMkLst>
        </pc:spChg>
        <pc:picChg chg="add mod">
          <ac:chgData name="david barnes" userId="883818637d0170e9" providerId="LiveId" clId="{E8ECBCF5-1DE8-4D45-90F0-C9A9E3607A46}" dt="2024-04-09T06:18:16.116" v="7" actId="27614"/>
          <ac:picMkLst>
            <pc:docMk/>
            <pc:sldMk cId="3402047842" sldId="265"/>
            <ac:picMk id="5" creationId="{D56FA004-9E7B-EEE1-0A07-85B0AF48850A}"/>
          </ac:picMkLst>
        </pc:picChg>
      </pc:sldChg>
      <pc:sldChg chg="addSp delSp modSp new del mod ord">
        <pc:chgData name="david barnes" userId="883818637d0170e9" providerId="LiveId" clId="{E8ECBCF5-1DE8-4D45-90F0-C9A9E3607A46}" dt="2024-04-09T06:45:02.606" v="615" actId="47"/>
        <pc:sldMkLst>
          <pc:docMk/>
          <pc:sldMk cId="3728731213" sldId="266"/>
        </pc:sldMkLst>
        <pc:spChg chg="del">
          <ac:chgData name="david barnes" userId="883818637d0170e9" providerId="LiveId" clId="{E8ECBCF5-1DE8-4D45-90F0-C9A9E3607A46}" dt="2024-04-09T06:32:56.554" v="279" actId="21"/>
          <ac:spMkLst>
            <pc:docMk/>
            <pc:sldMk cId="3728731213" sldId="266"/>
            <ac:spMk id="2" creationId="{7B35198E-A499-0121-C013-D6B59CD99D15}"/>
          </ac:spMkLst>
        </pc:spChg>
        <pc:spChg chg="del">
          <ac:chgData name="david barnes" userId="883818637d0170e9" providerId="LiveId" clId="{E8ECBCF5-1DE8-4D45-90F0-C9A9E3607A46}" dt="2024-04-09T06:33:00.086" v="280" actId="21"/>
          <ac:spMkLst>
            <pc:docMk/>
            <pc:sldMk cId="3728731213" sldId="266"/>
            <ac:spMk id="3" creationId="{B30E0374-6D08-059F-C967-461EF9CA0EBF}"/>
          </ac:spMkLst>
        </pc:spChg>
        <pc:picChg chg="add del mod">
          <ac:chgData name="david barnes" userId="883818637d0170e9" providerId="LiveId" clId="{E8ECBCF5-1DE8-4D45-90F0-C9A9E3607A46}" dt="2024-04-09T06:20:08.447" v="15" actId="478"/>
          <ac:picMkLst>
            <pc:docMk/>
            <pc:sldMk cId="3728731213" sldId="266"/>
            <ac:picMk id="5" creationId="{49ADEED3-E1A5-70E5-2EEA-9EBE9E5986C0}"/>
          </ac:picMkLst>
        </pc:picChg>
        <pc:picChg chg="add del mod">
          <ac:chgData name="david barnes" userId="883818637d0170e9" providerId="LiveId" clId="{E8ECBCF5-1DE8-4D45-90F0-C9A9E3607A46}" dt="2024-04-09T06:26:35.085" v="165" actId="21"/>
          <ac:picMkLst>
            <pc:docMk/>
            <pc:sldMk cId="3728731213" sldId="266"/>
            <ac:picMk id="7" creationId="{0D5FAAC3-8428-4DFD-599E-D8A449646E45}"/>
          </ac:picMkLst>
        </pc:picChg>
        <pc:picChg chg="add mod">
          <ac:chgData name="david barnes" userId="883818637d0170e9" providerId="LiveId" clId="{E8ECBCF5-1DE8-4D45-90F0-C9A9E3607A46}" dt="2024-04-09T06:29:40.090" v="227" actId="1076"/>
          <ac:picMkLst>
            <pc:docMk/>
            <pc:sldMk cId="3728731213" sldId="266"/>
            <ac:picMk id="8" creationId="{3DBA9850-E90B-78EB-4B18-D220E752D7DC}"/>
          </ac:picMkLst>
        </pc:picChg>
      </pc:sldChg>
      <pc:sldChg chg="addSp delSp modSp new mod ord">
        <pc:chgData name="david barnes" userId="883818637d0170e9" providerId="LiveId" clId="{E8ECBCF5-1DE8-4D45-90F0-C9A9E3607A46}" dt="2024-04-10T01:19:33.244" v="1819" actId="1076"/>
        <pc:sldMkLst>
          <pc:docMk/>
          <pc:sldMk cId="2470022631" sldId="267"/>
        </pc:sldMkLst>
        <pc:spChg chg="mod">
          <ac:chgData name="david barnes" userId="883818637d0170e9" providerId="LiveId" clId="{E8ECBCF5-1DE8-4D45-90F0-C9A9E3607A46}" dt="2024-04-10T01:19:33.244" v="1819" actId="1076"/>
          <ac:spMkLst>
            <pc:docMk/>
            <pc:sldMk cId="2470022631" sldId="267"/>
            <ac:spMk id="2" creationId="{11A3BA9E-69E3-68C9-4C84-AB4D1EB63D40}"/>
          </ac:spMkLst>
        </pc:spChg>
        <pc:spChg chg="del">
          <ac:chgData name="david barnes" userId="883818637d0170e9" providerId="LiveId" clId="{E8ECBCF5-1DE8-4D45-90F0-C9A9E3607A46}" dt="2024-04-09T06:32:45.422" v="277" actId="21"/>
          <ac:spMkLst>
            <pc:docMk/>
            <pc:sldMk cId="2470022631" sldId="267"/>
            <ac:spMk id="3" creationId="{991A6A42-2D8A-D9ED-4529-77B3A0BE0E39}"/>
          </ac:spMkLst>
        </pc:spChg>
        <pc:picChg chg="add del mod">
          <ac:chgData name="david barnes" userId="883818637d0170e9" providerId="LiveId" clId="{E8ECBCF5-1DE8-4D45-90F0-C9A9E3607A46}" dt="2024-04-09T06:26:24.722" v="162" actId="21"/>
          <ac:picMkLst>
            <pc:docMk/>
            <pc:sldMk cId="2470022631" sldId="267"/>
            <ac:picMk id="5" creationId="{3DBA9850-E90B-78EB-4B18-D220E752D7DC}"/>
          </ac:picMkLst>
        </pc:picChg>
        <pc:picChg chg="add del mod">
          <ac:chgData name="david barnes" userId="883818637d0170e9" providerId="LiveId" clId="{E8ECBCF5-1DE8-4D45-90F0-C9A9E3607A46}" dt="2024-04-09T06:27:34.068" v="185" actId="478"/>
          <ac:picMkLst>
            <pc:docMk/>
            <pc:sldMk cId="2470022631" sldId="267"/>
            <ac:picMk id="7" creationId="{0D5FAAC3-8428-4DFD-599E-D8A449646E45}"/>
          </ac:picMkLst>
        </pc:picChg>
      </pc:sldChg>
      <pc:sldChg chg="addSp delSp modSp add mod">
        <pc:chgData name="david barnes" userId="883818637d0170e9" providerId="LiveId" clId="{E8ECBCF5-1DE8-4D45-90F0-C9A9E3607A46}" dt="2024-04-09T06:44:44.657" v="614" actId="1076"/>
        <pc:sldMkLst>
          <pc:docMk/>
          <pc:sldMk cId="197522862" sldId="268"/>
        </pc:sldMkLst>
        <pc:spChg chg="del">
          <ac:chgData name="david barnes" userId="883818637d0170e9" providerId="LiveId" clId="{E8ECBCF5-1DE8-4D45-90F0-C9A9E3607A46}" dt="2024-04-09T06:29:20.660" v="222" actId="478"/>
          <ac:spMkLst>
            <pc:docMk/>
            <pc:sldMk cId="197522862" sldId="268"/>
            <ac:spMk id="2" creationId="{11A3BA9E-69E3-68C9-4C84-AB4D1EB63D40}"/>
          </ac:spMkLst>
        </pc:spChg>
        <pc:spChg chg="del">
          <ac:chgData name="david barnes" userId="883818637d0170e9" providerId="LiveId" clId="{E8ECBCF5-1DE8-4D45-90F0-C9A9E3607A46}" dt="2024-04-09T06:32:37.479" v="276" actId="21"/>
          <ac:spMkLst>
            <pc:docMk/>
            <pc:sldMk cId="197522862" sldId="268"/>
            <ac:spMk id="3" creationId="{991A6A42-2D8A-D9ED-4529-77B3A0BE0E39}"/>
          </ac:spMkLst>
        </pc:spChg>
        <pc:spChg chg="add del mod">
          <ac:chgData name="david barnes" userId="883818637d0170e9" providerId="LiveId" clId="{E8ECBCF5-1DE8-4D45-90F0-C9A9E3607A46}" dt="2024-04-09T06:32:34.851" v="275" actId="21"/>
          <ac:spMkLst>
            <pc:docMk/>
            <pc:sldMk cId="197522862" sldId="268"/>
            <ac:spMk id="5" creationId="{09FC44E3-2977-10EF-CCBC-EDA0DD0D3809}"/>
          </ac:spMkLst>
        </pc:spChg>
        <pc:picChg chg="del mod">
          <ac:chgData name="david barnes" userId="883818637d0170e9" providerId="LiveId" clId="{E8ECBCF5-1DE8-4D45-90F0-C9A9E3607A46}" dt="2024-04-09T06:44:36.009" v="609" actId="478"/>
          <ac:picMkLst>
            <pc:docMk/>
            <pc:sldMk cId="197522862" sldId="268"/>
            <ac:picMk id="7" creationId="{0D5FAAC3-8428-4DFD-599E-D8A449646E45}"/>
          </ac:picMkLst>
        </pc:picChg>
        <pc:picChg chg="add mod">
          <ac:chgData name="david barnes" userId="883818637d0170e9" providerId="LiveId" clId="{E8ECBCF5-1DE8-4D45-90F0-C9A9E3607A46}" dt="2024-04-09T06:44:44.657" v="614" actId="1076"/>
          <ac:picMkLst>
            <pc:docMk/>
            <pc:sldMk cId="197522862" sldId="268"/>
            <ac:picMk id="8" creationId="{F187FD25-9218-80B1-3BFE-F3B4DBED7965}"/>
          </ac:picMkLst>
        </pc:picChg>
      </pc:sldChg>
      <pc:sldChg chg="addSp delSp modSp new mod">
        <pc:chgData name="david barnes" userId="883818637d0170e9" providerId="LiveId" clId="{E8ECBCF5-1DE8-4D45-90F0-C9A9E3607A46}" dt="2024-04-09T06:46:18.759" v="622" actId="1076"/>
        <pc:sldMkLst>
          <pc:docMk/>
          <pc:sldMk cId="1095211028" sldId="269"/>
        </pc:sldMkLst>
        <pc:spChg chg="del">
          <ac:chgData name="david barnes" userId="883818637d0170e9" providerId="LiveId" clId="{E8ECBCF5-1DE8-4D45-90F0-C9A9E3607A46}" dt="2024-04-09T06:32:52.752" v="278" actId="21"/>
          <ac:spMkLst>
            <pc:docMk/>
            <pc:sldMk cId="1095211028" sldId="269"/>
            <ac:spMk id="2" creationId="{263AA439-4C8E-58E4-3FA6-1C620DBFAB41}"/>
          </ac:spMkLst>
        </pc:spChg>
        <pc:spChg chg="del">
          <ac:chgData name="david barnes" userId="883818637d0170e9" providerId="LiveId" clId="{E8ECBCF5-1DE8-4D45-90F0-C9A9E3607A46}" dt="2024-04-09T06:30:19.694" v="229" actId="22"/>
          <ac:spMkLst>
            <pc:docMk/>
            <pc:sldMk cId="1095211028" sldId="269"/>
            <ac:spMk id="3" creationId="{7628DF72-C75A-DDFC-4DF0-E65B822856ED}"/>
          </ac:spMkLst>
        </pc:spChg>
        <pc:spChg chg="add mod">
          <ac:chgData name="david barnes" userId="883818637d0170e9" providerId="LiveId" clId="{E8ECBCF5-1DE8-4D45-90F0-C9A9E3607A46}" dt="2024-04-09T06:46:07.216" v="616" actId="478"/>
          <ac:spMkLst>
            <pc:docMk/>
            <pc:sldMk cId="1095211028" sldId="269"/>
            <ac:spMk id="7" creationId="{C10E49DB-E149-BA7C-7BE3-42D613439514}"/>
          </ac:spMkLst>
        </pc:spChg>
        <pc:picChg chg="add del mod ord">
          <ac:chgData name="david barnes" userId="883818637d0170e9" providerId="LiveId" clId="{E8ECBCF5-1DE8-4D45-90F0-C9A9E3607A46}" dt="2024-04-09T06:46:07.216" v="616" actId="478"/>
          <ac:picMkLst>
            <pc:docMk/>
            <pc:sldMk cId="1095211028" sldId="269"/>
            <ac:picMk id="5" creationId="{88AF5616-670B-DE5E-170D-9D82AD29D769}"/>
          </ac:picMkLst>
        </pc:picChg>
        <pc:picChg chg="add mod">
          <ac:chgData name="david barnes" userId="883818637d0170e9" providerId="LiveId" clId="{E8ECBCF5-1DE8-4D45-90F0-C9A9E3607A46}" dt="2024-04-09T06:46:18.759" v="622" actId="1076"/>
          <ac:picMkLst>
            <pc:docMk/>
            <pc:sldMk cId="1095211028" sldId="269"/>
            <ac:picMk id="9" creationId="{4B9E7C3B-025F-0A88-3435-941F8F49FC93}"/>
          </ac:picMkLst>
        </pc:picChg>
      </pc:sldChg>
      <pc:sldChg chg="addSp delSp modSp add mod">
        <pc:chgData name="david barnes" userId="883818637d0170e9" providerId="LiveId" clId="{E8ECBCF5-1DE8-4D45-90F0-C9A9E3607A46}" dt="2024-04-10T01:20:46.224" v="1827" actId="948"/>
        <pc:sldMkLst>
          <pc:docMk/>
          <pc:sldMk cId="1382986661" sldId="270"/>
        </pc:sldMkLst>
        <pc:spChg chg="mod">
          <ac:chgData name="david barnes" userId="883818637d0170e9" providerId="LiveId" clId="{E8ECBCF5-1DE8-4D45-90F0-C9A9E3607A46}" dt="2024-04-10T01:20:46.224" v="1827" actId="948"/>
          <ac:spMkLst>
            <pc:docMk/>
            <pc:sldMk cId="1382986661" sldId="270"/>
            <ac:spMk id="2" creationId="{6101B2D9-E3D0-30D1-49ED-F53652054D4D}"/>
          </ac:spMkLst>
        </pc:spChg>
        <pc:spChg chg="del">
          <ac:chgData name="david barnes" userId="883818637d0170e9" providerId="LiveId" clId="{E8ECBCF5-1DE8-4D45-90F0-C9A9E3607A46}" dt="2024-04-09T06:49:32.093" v="837" actId="478"/>
          <ac:spMkLst>
            <pc:docMk/>
            <pc:sldMk cId="1382986661" sldId="270"/>
            <ac:spMk id="3" creationId="{5B2C86D7-FB36-ECE8-BE11-72FEDCA87242}"/>
          </ac:spMkLst>
        </pc:spChg>
        <pc:spChg chg="add del mod">
          <ac:chgData name="david barnes" userId="883818637d0170e9" providerId="LiveId" clId="{E8ECBCF5-1DE8-4D45-90F0-C9A9E3607A46}" dt="2024-04-09T06:54:52.251" v="1015" actId="478"/>
          <ac:spMkLst>
            <pc:docMk/>
            <pc:sldMk cId="1382986661" sldId="270"/>
            <ac:spMk id="5" creationId="{5EEA65E6-A1B0-419B-0030-A0E708D898EB}"/>
          </ac:spMkLst>
        </pc:spChg>
        <pc:spChg chg="add del mod">
          <ac:chgData name="david barnes" userId="883818637d0170e9" providerId="LiveId" clId="{E8ECBCF5-1DE8-4D45-90F0-C9A9E3607A46}" dt="2024-04-09T06:54:56.726" v="1016" actId="478"/>
          <ac:spMkLst>
            <pc:docMk/>
            <pc:sldMk cId="1382986661" sldId="270"/>
            <ac:spMk id="7" creationId="{5458BCC4-CAD7-0A53-D885-B4E4944398B9}"/>
          </ac:spMkLst>
        </pc:spChg>
      </pc:sldChg>
      <pc:sldChg chg="addSp delSp modSp new mod ord">
        <pc:chgData name="david barnes" userId="883818637d0170e9" providerId="LiveId" clId="{E8ECBCF5-1DE8-4D45-90F0-C9A9E3607A46}" dt="2024-04-09T06:47:17.008" v="629"/>
        <pc:sldMkLst>
          <pc:docMk/>
          <pc:sldMk cId="3620415807" sldId="271"/>
        </pc:sldMkLst>
        <pc:picChg chg="add del mod">
          <ac:chgData name="david barnes" userId="883818637d0170e9" providerId="LiveId" clId="{E8ECBCF5-1DE8-4D45-90F0-C9A9E3607A46}" dt="2024-04-09T06:39:58.530" v="585" actId="478"/>
          <ac:picMkLst>
            <pc:docMk/>
            <pc:sldMk cId="3620415807" sldId="271"/>
            <ac:picMk id="5" creationId="{48B5B587-FF05-C22C-CD81-125A12354989}"/>
          </ac:picMkLst>
        </pc:picChg>
        <pc:picChg chg="add mod">
          <ac:chgData name="david barnes" userId="883818637d0170e9" providerId="LiveId" clId="{E8ECBCF5-1DE8-4D45-90F0-C9A9E3607A46}" dt="2024-04-09T06:40:09.901" v="592" actId="14100"/>
          <ac:picMkLst>
            <pc:docMk/>
            <pc:sldMk cId="3620415807" sldId="271"/>
            <ac:picMk id="7" creationId="{0EB3C9A4-521E-B97D-E98C-096312EE0CD5}"/>
          </ac:picMkLst>
        </pc:picChg>
      </pc:sldChg>
      <pc:sldChg chg="addSp delSp modSp new mod ord">
        <pc:chgData name="david barnes" userId="883818637d0170e9" providerId="LiveId" clId="{E8ECBCF5-1DE8-4D45-90F0-C9A9E3607A46}" dt="2024-04-09T06:47:15.899" v="627"/>
        <pc:sldMkLst>
          <pc:docMk/>
          <pc:sldMk cId="1754354614" sldId="272"/>
        </pc:sldMkLst>
        <pc:spChg chg="del">
          <ac:chgData name="david barnes" userId="883818637d0170e9" providerId="LiveId" clId="{E8ECBCF5-1DE8-4D45-90F0-C9A9E3607A46}" dt="2024-04-09T06:40:49.467" v="594"/>
          <ac:spMkLst>
            <pc:docMk/>
            <pc:sldMk cId="1754354614" sldId="272"/>
            <ac:spMk id="3" creationId="{23A2AD32-8EFC-768B-D484-210E012B6417}"/>
          </ac:spMkLst>
        </pc:spChg>
        <pc:picChg chg="add mod">
          <ac:chgData name="david barnes" userId="883818637d0170e9" providerId="LiveId" clId="{E8ECBCF5-1DE8-4D45-90F0-C9A9E3607A46}" dt="2024-04-09T06:40:55.568" v="599" actId="1076"/>
          <ac:picMkLst>
            <pc:docMk/>
            <pc:sldMk cId="1754354614" sldId="272"/>
            <ac:picMk id="5" creationId="{03CF7039-BD52-0860-5620-2066903F1330}"/>
          </ac:picMkLst>
        </pc:picChg>
      </pc:sldChg>
      <pc:sldChg chg="addSp delSp modSp new mod ord">
        <pc:chgData name="david barnes" userId="883818637d0170e9" providerId="LiveId" clId="{E8ECBCF5-1DE8-4D45-90F0-C9A9E3607A46}" dt="2024-04-10T00:40:38.233" v="1779" actId="1076"/>
        <pc:sldMkLst>
          <pc:docMk/>
          <pc:sldMk cId="313699747" sldId="273"/>
        </pc:sldMkLst>
        <pc:spChg chg="del">
          <ac:chgData name="david barnes" userId="883818637d0170e9" providerId="LiveId" clId="{E8ECBCF5-1DE8-4D45-90F0-C9A9E3607A46}" dt="2024-04-09T06:46:58.435" v="623" actId="22"/>
          <ac:spMkLst>
            <pc:docMk/>
            <pc:sldMk cId="313699747" sldId="273"/>
            <ac:spMk id="3" creationId="{0C89813A-60D8-361D-EE3D-A652AA60BF21}"/>
          </ac:spMkLst>
        </pc:spChg>
        <pc:picChg chg="add mod ord">
          <ac:chgData name="david barnes" userId="883818637d0170e9" providerId="LiveId" clId="{E8ECBCF5-1DE8-4D45-90F0-C9A9E3607A46}" dt="2024-04-10T00:40:38.233" v="1779" actId="1076"/>
          <ac:picMkLst>
            <pc:docMk/>
            <pc:sldMk cId="313699747" sldId="273"/>
            <ac:picMk id="5" creationId="{22310EA3-31E4-2546-621D-3CEECC29F4A4}"/>
          </ac:picMkLst>
        </pc:picChg>
      </pc:sldChg>
      <pc:sldChg chg="addSp delSp modSp add del mod">
        <pc:chgData name="david barnes" userId="883818637d0170e9" providerId="LiveId" clId="{E8ECBCF5-1DE8-4D45-90F0-C9A9E3607A46}" dt="2024-04-09T07:28:33.943" v="1419" actId="47"/>
        <pc:sldMkLst>
          <pc:docMk/>
          <pc:sldMk cId="1350434979" sldId="274"/>
        </pc:sldMkLst>
        <pc:spChg chg="del mod">
          <ac:chgData name="david barnes" userId="883818637d0170e9" providerId="LiveId" clId="{E8ECBCF5-1DE8-4D45-90F0-C9A9E3607A46}" dt="2024-04-09T07:26:33.598" v="1401" actId="21"/>
          <ac:spMkLst>
            <pc:docMk/>
            <pc:sldMk cId="1350434979" sldId="274"/>
            <ac:spMk id="2" creationId="{6101B2D9-E3D0-30D1-49ED-F53652054D4D}"/>
          </ac:spMkLst>
        </pc:spChg>
        <pc:spChg chg="del mod">
          <ac:chgData name="david barnes" userId="883818637d0170e9" providerId="LiveId" clId="{E8ECBCF5-1DE8-4D45-90F0-C9A9E3607A46}" dt="2024-04-09T07:26:22.480" v="1397"/>
          <ac:spMkLst>
            <pc:docMk/>
            <pc:sldMk cId="1350434979" sldId="274"/>
            <ac:spMk id="3" creationId="{5B2C86D7-FB36-ECE8-BE11-72FEDCA87242}"/>
          </ac:spMkLst>
        </pc:spChg>
        <pc:spChg chg="add del mod">
          <ac:chgData name="david barnes" userId="883818637d0170e9" providerId="LiveId" clId="{E8ECBCF5-1DE8-4D45-90F0-C9A9E3607A46}" dt="2024-04-09T07:28:04.649" v="1412" actId="478"/>
          <ac:spMkLst>
            <pc:docMk/>
            <pc:sldMk cId="1350434979" sldId="274"/>
            <ac:spMk id="6" creationId="{A6BBBF7A-B3E3-1D64-64D0-51C858546E55}"/>
          </ac:spMkLst>
        </pc:spChg>
        <pc:spChg chg="add del mod">
          <ac:chgData name="david barnes" userId="883818637d0170e9" providerId="LiveId" clId="{E8ECBCF5-1DE8-4D45-90F0-C9A9E3607A46}" dt="2024-04-09T07:28:16.153" v="1415" actId="478"/>
          <ac:spMkLst>
            <pc:docMk/>
            <pc:sldMk cId="1350434979" sldId="274"/>
            <ac:spMk id="7" creationId="{43556F45-8670-A8AB-22E3-AEA4F5049DFC}"/>
          </ac:spMkLst>
        </pc:spChg>
        <pc:spChg chg="add mod">
          <ac:chgData name="david barnes" userId="883818637d0170e9" providerId="LiveId" clId="{E8ECBCF5-1DE8-4D45-90F0-C9A9E3607A46}" dt="2024-04-09T07:28:31.820" v="1418" actId="14100"/>
          <ac:spMkLst>
            <pc:docMk/>
            <pc:sldMk cId="1350434979" sldId="274"/>
            <ac:spMk id="8" creationId="{DE7A3C04-FBCB-B6B9-5BEC-1AB59E0E01DC}"/>
          </ac:spMkLst>
        </pc:spChg>
        <pc:picChg chg="add del mod">
          <ac:chgData name="david barnes" userId="883818637d0170e9" providerId="LiveId" clId="{E8ECBCF5-1DE8-4D45-90F0-C9A9E3607A46}" dt="2024-04-09T07:27:54.711" v="1408" actId="478"/>
          <ac:picMkLst>
            <pc:docMk/>
            <pc:sldMk cId="1350434979" sldId="274"/>
            <ac:picMk id="4" creationId="{E5281C3D-D18D-FA49-DFEF-6018E7B8A3B1}"/>
          </ac:picMkLst>
        </pc:picChg>
      </pc:sldChg>
      <pc:sldChg chg="modSp add del mod">
        <pc:chgData name="david barnes" userId="883818637d0170e9" providerId="LiveId" clId="{E8ECBCF5-1DE8-4D45-90F0-C9A9E3607A46}" dt="2024-04-09T06:58:11.752" v="1108" actId="47"/>
        <pc:sldMkLst>
          <pc:docMk/>
          <pc:sldMk cId="3483588550" sldId="275"/>
        </pc:sldMkLst>
        <pc:spChg chg="mod">
          <ac:chgData name="david barnes" userId="883818637d0170e9" providerId="LiveId" clId="{E8ECBCF5-1DE8-4D45-90F0-C9A9E3607A46}" dt="2024-04-09T06:57:26.585" v="1099" actId="21"/>
          <ac:spMkLst>
            <pc:docMk/>
            <pc:sldMk cId="3483588550" sldId="275"/>
            <ac:spMk id="5" creationId="{5EEA65E6-A1B0-419B-0030-A0E708D898EB}"/>
          </ac:spMkLst>
        </pc:spChg>
      </pc:sldChg>
      <pc:sldChg chg="addSp delSp modSp add mod">
        <pc:chgData name="david barnes" userId="883818637d0170e9" providerId="LiveId" clId="{E8ECBCF5-1DE8-4D45-90F0-C9A9E3607A46}" dt="2024-04-10T01:23:22.112" v="1841" actId="1076"/>
        <pc:sldMkLst>
          <pc:docMk/>
          <pc:sldMk cId="1377766453" sldId="276"/>
        </pc:sldMkLst>
        <pc:spChg chg="add del mod">
          <ac:chgData name="david barnes" userId="883818637d0170e9" providerId="LiveId" clId="{E8ECBCF5-1DE8-4D45-90F0-C9A9E3607A46}" dt="2024-04-10T01:23:08.919" v="1840" actId="20577"/>
          <ac:spMkLst>
            <pc:docMk/>
            <pc:sldMk cId="1377766453" sldId="276"/>
            <ac:spMk id="2" creationId="{6101B2D9-E3D0-30D1-49ED-F53652054D4D}"/>
          </ac:spMkLst>
        </pc:spChg>
        <pc:spChg chg="add mod">
          <ac:chgData name="david barnes" userId="883818637d0170e9" providerId="LiveId" clId="{E8ECBCF5-1DE8-4D45-90F0-C9A9E3607A46}" dt="2024-04-10T01:23:22.112" v="1841" actId="1076"/>
          <ac:spMkLst>
            <pc:docMk/>
            <pc:sldMk cId="1377766453" sldId="276"/>
            <ac:spMk id="3" creationId="{D2C61842-2C23-0C45-6C49-8F9F5F7B397E}"/>
          </ac:spMkLst>
        </pc:spChg>
        <pc:spChg chg="add del mod">
          <ac:chgData name="david barnes" userId="883818637d0170e9" providerId="LiveId" clId="{E8ECBCF5-1DE8-4D45-90F0-C9A9E3607A46}" dt="2024-04-09T07:34:08.196" v="1518" actId="478"/>
          <ac:spMkLst>
            <pc:docMk/>
            <pc:sldMk cId="1377766453" sldId="276"/>
            <ac:spMk id="6" creationId="{64CD08B3-670D-81A3-D489-7B3AA09140E8}"/>
          </ac:spMkLst>
        </pc:spChg>
        <pc:spChg chg="add del mod">
          <ac:chgData name="david barnes" userId="883818637d0170e9" providerId="LiveId" clId="{E8ECBCF5-1DE8-4D45-90F0-C9A9E3607A46}" dt="2024-04-09T07:34:12.030" v="1520" actId="478"/>
          <ac:spMkLst>
            <pc:docMk/>
            <pc:sldMk cId="1377766453" sldId="276"/>
            <ac:spMk id="8" creationId="{DF844E7D-ADD5-1FE2-5EA1-130BBDEF5A5F}"/>
          </ac:spMkLst>
        </pc:spChg>
        <pc:spChg chg="add del mod">
          <ac:chgData name="david barnes" userId="883818637d0170e9" providerId="LiveId" clId="{E8ECBCF5-1DE8-4D45-90F0-C9A9E3607A46}" dt="2024-04-09T07:34:18.650" v="1522" actId="478"/>
          <ac:spMkLst>
            <pc:docMk/>
            <pc:sldMk cId="1377766453" sldId="276"/>
            <ac:spMk id="10" creationId="{F02BA796-0A18-2373-8174-EC04D0286F10}"/>
          </ac:spMkLst>
        </pc:spChg>
        <pc:picChg chg="add mod">
          <ac:chgData name="david barnes" userId="883818637d0170e9" providerId="LiveId" clId="{E8ECBCF5-1DE8-4D45-90F0-C9A9E3607A46}" dt="2024-04-09T07:33:33.511" v="1504" actId="1076"/>
          <ac:picMkLst>
            <pc:docMk/>
            <pc:sldMk cId="1377766453" sldId="276"/>
            <ac:picMk id="4" creationId="{A84F5B7B-0EC8-C1E5-66F7-42D2BF83B7EC}"/>
          </ac:picMkLst>
        </pc:picChg>
      </pc:sldChg>
      <pc:sldChg chg="modSp add mod">
        <pc:chgData name="david barnes" userId="883818637d0170e9" providerId="LiveId" clId="{E8ECBCF5-1DE8-4D45-90F0-C9A9E3607A46}" dt="2024-04-10T05:24:55.244" v="2303" actId="6549"/>
        <pc:sldMkLst>
          <pc:docMk/>
          <pc:sldMk cId="1111306368" sldId="277"/>
        </pc:sldMkLst>
        <pc:spChg chg="mod">
          <ac:chgData name="david barnes" userId="883818637d0170e9" providerId="LiveId" clId="{E8ECBCF5-1DE8-4D45-90F0-C9A9E3607A46}" dt="2024-04-10T05:19:36.175" v="1967" actId="6549"/>
          <ac:spMkLst>
            <pc:docMk/>
            <pc:sldMk cId="1111306368" sldId="277"/>
            <ac:spMk id="2" creationId="{5A23B08B-015E-29E3-998A-B632829D3F78}"/>
          </ac:spMkLst>
        </pc:spChg>
        <pc:spChg chg="mod">
          <ac:chgData name="david barnes" userId="883818637d0170e9" providerId="LiveId" clId="{E8ECBCF5-1DE8-4D45-90F0-C9A9E3607A46}" dt="2024-04-10T05:24:55.244" v="2303" actId="6549"/>
          <ac:spMkLst>
            <pc:docMk/>
            <pc:sldMk cId="1111306368" sldId="277"/>
            <ac:spMk id="3" creationId="{5BAB475C-5AED-B688-C80A-CFA034B76FC8}"/>
          </ac:spMkLst>
        </pc:spChg>
      </pc:sldChg>
      <pc:sldChg chg="addSp delSp modSp new mod ord">
        <pc:chgData name="david barnes" userId="883818637d0170e9" providerId="LiveId" clId="{E8ECBCF5-1DE8-4D45-90F0-C9A9E3607A46}" dt="2024-04-09T07:40:51.738" v="1748"/>
        <pc:sldMkLst>
          <pc:docMk/>
          <pc:sldMk cId="3681865440" sldId="278"/>
        </pc:sldMkLst>
        <pc:spChg chg="add del">
          <ac:chgData name="david barnes" userId="883818637d0170e9" providerId="LiveId" clId="{E8ECBCF5-1DE8-4D45-90F0-C9A9E3607A46}" dt="2024-04-09T07:29:09.283" v="1429" actId="478"/>
          <ac:spMkLst>
            <pc:docMk/>
            <pc:sldMk cId="3681865440" sldId="278"/>
            <ac:spMk id="2" creationId="{3865B7BF-4A44-9778-F2AC-A4FAFB69084E}"/>
          </ac:spMkLst>
        </pc:spChg>
        <pc:spChg chg="del">
          <ac:chgData name="david barnes" userId="883818637d0170e9" providerId="LiveId" clId="{E8ECBCF5-1DE8-4D45-90F0-C9A9E3607A46}" dt="2024-04-09T07:29:11.937" v="1430" actId="478"/>
          <ac:spMkLst>
            <pc:docMk/>
            <pc:sldMk cId="3681865440" sldId="278"/>
            <ac:spMk id="3" creationId="{6A68FB62-B981-9AE9-C2C4-1E2EEDEC7007}"/>
          </ac:spMkLst>
        </pc:spChg>
        <pc:spChg chg="add mod">
          <ac:chgData name="david barnes" userId="883818637d0170e9" providerId="LiveId" clId="{E8ECBCF5-1DE8-4D45-90F0-C9A9E3607A46}" dt="2024-04-09T07:28:49.014" v="1422"/>
          <ac:spMkLst>
            <pc:docMk/>
            <pc:sldMk cId="3681865440" sldId="278"/>
            <ac:spMk id="4" creationId="{2758D655-D55A-1613-D29C-83694CE98C7D}"/>
          </ac:spMkLst>
        </pc:spChg>
        <pc:picChg chg="add mod">
          <ac:chgData name="david barnes" userId="883818637d0170e9" providerId="LiveId" clId="{E8ECBCF5-1DE8-4D45-90F0-C9A9E3607A46}" dt="2024-04-09T07:29:04.166" v="1428" actId="1076"/>
          <ac:picMkLst>
            <pc:docMk/>
            <pc:sldMk cId="3681865440" sldId="278"/>
            <ac:picMk id="5" creationId="{3C1F7D3A-68CC-E642-FD5B-31448FE3F9D2}"/>
          </ac:picMkLst>
        </pc:picChg>
      </pc:sldChg>
      <pc:sldChg chg="new del">
        <pc:chgData name="david barnes" userId="883818637d0170e9" providerId="LiveId" clId="{E8ECBCF5-1DE8-4D45-90F0-C9A9E3607A46}" dt="2024-04-10T05:18:38.688" v="1910" actId="680"/>
        <pc:sldMkLst>
          <pc:docMk/>
          <pc:sldMk cId="1567984500" sldId="279"/>
        </pc:sldMkLst>
      </pc:sldChg>
      <pc:sldChg chg="add">
        <pc:chgData name="david barnes" userId="883818637d0170e9" providerId="LiveId" clId="{E8ECBCF5-1DE8-4D45-90F0-C9A9E3607A46}" dt="2024-04-10T05:18:45.141" v="1911" actId="2890"/>
        <pc:sldMkLst>
          <pc:docMk/>
          <pc:sldMk cId="2344642368" sldId="279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2E0757-30A5-DF7B-0EE2-6C541B1A3F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247125-A025-D10B-8ECC-EA5F7ADE07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957385-0470-68AE-90B8-1CE165ACF7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84633-F646-418A-8D00-0623202C83EB}" type="datetimeFigureOut">
              <a:rPr lang="en-AU" smtClean="0"/>
              <a:t>10/04/2024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A15739-688D-5ED0-56E7-83017D3E2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4FA81E-2D16-61A5-CB44-61405B30F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1A7B0-48CC-4509-9BDC-E0FA19C4A19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359298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17BCE2-D1FA-CDB4-4006-4F7DE00B6B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207C5E9-76F1-70B3-2345-C088C20655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5FF518-48FD-5169-25A3-569826B4D6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84633-F646-418A-8D00-0623202C83EB}" type="datetimeFigureOut">
              <a:rPr lang="en-AU" smtClean="0"/>
              <a:t>10/04/2024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7483A7-26D5-AD90-8A12-706A0DA080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4766E9-85DA-07F3-A891-EA2E16385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1A7B0-48CC-4509-9BDC-E0FA19C4A19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38810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B5C4A8A-3B75-C843-0F79-215190632B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242411C-F0AC-392E-34AA-3C72D78203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DC6917-EF5C-F0B5-E980-19956802B1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84633-F646-418A-8D00-0623202C83EB}" type="datetimeFigureOut">
              <a:rPr lang="en-AU" smtClean="0"/>
              <a:t>10/04/2024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EF6DE3-B745-C801-2F1C-110411BFBF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576CC6-14C8-DCD7-BB52-43211440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1A7B0-48CC-4509-9BDC-E0FA19C4A19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5632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A58A61-269D-311D-E531-F638F02D88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842AF8-0118-70BE-B72D-FBDAB09D7C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A2E84C-D4CB-4900-ACC1-31ECD1B9E7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84633-F646-418A-8D00-0623202C83EB}" type="datetimeFigureOut">
              <a:rPr lang="en-AU" smtClean="0"/>
              <a:t>10/04/2024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A684CD-208B-1994-DAB3-1B90A4FFF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534EC5-9CBA-72E9-D045-69DDC8ADC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1A7B0-48CC-4509-9BDC-E0FA19C4A19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333809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B91723-7063-BD17-0E9E-6F7889EA72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546858-6F18-6586-C743-B150B73D5B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DE800A-1DF7-81F7-A000-3A81625F94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84633-F646-418A-8D00-0623202C83EB}" type="datetimeFigureOut">
              <a:rPr lang="en-AU" smtClean="0"/>
              <a:t>10/04/2024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1D33D0-454B-211D-7D4C-07753E1E5B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150EE1-9A06-A1E8-6457-A30B20E64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1A7B0-48CC-4509-9BDC-E0FA19C4A19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06748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67F039-8036-6F23-D8E3-A2A3B055A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204866-FB2A-26E0-B117-2CC33A0248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EF7F24-4450-0F83-A9EB-0516A3FBAF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41D086-78E5-395A-1398-3DDE3DFD7C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84633-F646-418A-8D00-0623202C83EB}" type="datetimeFigureOut">
              <a:rPr lang="en-AU" smtClean="0"/>
              <a:t>10/04/2024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4138C0-32C7-155E-EC38-DBEF45BFBF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7D004C-1FF4-5029-8C52-6222438F3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1A7B0-48CC-4509-9BDC-E0FA19C4A19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79557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19B528-44F1-46AF-FA00-881BAC7E5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9EB0E8-10CF-D68D-4971-7A94501570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4960CB-5B88-83E4-3E59-E89F650B29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4E8FD92-8575-EC6C-2696-DCBC453DE6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E4DF6F-FA17-5778-01B4-B416282689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1325F56-F6D5-467C-2C10-F30B052DF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84633-F646-418A-8D00-0623202C83EB}" type="datetimeFigureOut">
              <a:rPr lang="en-AU" smtClean="0"/>
              <a:t>10/04/2024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CE001D8-94DC-317D-474F-8C2CC184B2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4FCFC54-5FEB-BC44-081F-34B7CFAFEC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1A7B0-48CC-4509-9BDC-E0FA19C4A19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134392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375814-E6FF-8B48-2D46-40532A9752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8A18020-67E9-B344-908F-6A60BD91B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84633-F646-418A-8D00-0623202C83EB}" type="datetimeFigureOut">
              <a:rPr lang="en-AU" smtClean="0"/>
              <a:t>10/04/2024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42A565-3C5C-A88B-E1CE-3809B03F2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12EE5A-F9A5-30DE-29AE-FE68ADA1C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1A7B0-48CC-4509-9BDC-E0FA19C4A19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32923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DF6E2F9-98D7-F390-B6D9-B28CB7488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84633-F646-418A-8D00-0623202C83EB}" type="datetimeFigureOut">
              <a:rPr lang="en-AU" smtClean="0"/>
              <a:t>10/04/2024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5478765-BE20-6AC1-C1DC-82842CF5E5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6E4B6F-42F6-F4D7-CEC8-B5ED55964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1A7B0-48CC-4509-9BDC-E0FA19C4A19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97267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B8FCC1-7FC3-BC2C-DD69-0C1717F5D6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3D8731-EE38-6682-ED82-46E17B32B0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5F1C51-19C7-C2B4-30DB-72F0A4611D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028FA9-512B-4622-A3D8-C049C8183D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84633-F646-418A-8D00-0623202C83EB}" type="datetimeFigureOut">
              <a:rPr lang="en-AU" smtClean="0"/>
              <a:t>10/04/2024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EBA8D6-4888-DD55-DA1F-C66BD41D9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A59DA0-09D8-DFBC-B07D-8A0BDC559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1A7B0-48CC-4509-9BDC-E0FA19C4A19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076250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D9D84-6909-8D4C-2975-79684E446E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6CD20B-9BEA-746D-9CD6-A33742B060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9DAC3F-F49C-69BF-A28B-E93368EFF4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C8D052-E3F3-4DF7-5C87-A4D135A077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84633-F646-418A-8D00-0623202C83EB}" type="datetimeFigureOut">
              <a:rPr lang="en-AU" smtClean="0"/>
              <a:t>10/04/2024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D96D85-F48A-7900-4BBE-F778396B04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1A71A3-358A-1A38-CB80-0E9A77D3A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1A7B0-48CC-4509-9BDC-E0FA19C4A19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97075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E333297-A5FD-48B0-3BA6-C9D8AF97D0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1D1DB9-D07F-CE34-F4EB-B9007260C6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3CB855-C079-BE9E-D6B0-D3F88C6CB6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4084633-F646-418A-8D00-0623202C83EB}" type="datetimeFigureOut">
              <a:rPr lang="en-AU" smtClean="0"/>
              <a:t>10/04/2024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FE191F-079F-CCBA-3E2C-58D2048D43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00366C-9551-EAFC-9E25-AE13AD9993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DC1A7B0-48CC-4509-9BDC-E0FA19C4A19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45049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934F1179-B481-4F9E-BCA3-AFB972070F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ight Triangle 20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D4A581-8DAB-3A6F-ED38-4BD2FA9098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5241" y="1008993"/>
            <a:ext cx="9231410" cy="3542045"/>
          </a:xfrm>
        </p:spPr>
        <p:txBody>
          <a:bodyPr anchor="b">
            <a:normAutofit/>
          </a:bodyPr>
          <a:lstStyle/>
          <a:p>
            <a:pPr algn="l"/>
            <a:r>
              <a:rPr lang="en-US" sz="8900" dirty="0"/>
              <a:t>Rotary Falls Prevention Initiative</a:t>
            </a:r>
            <a:endParaRPr lang="en-AU" sz="89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274382-2B4E-84DF-691C-36BE915160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85241" y="4582814"/>
            <a:ext cx="7132335" cy="1312657"/>
          </a:xfrm>
        </p:spPr>
        <p:txBody>
          <a:bodyPr anchor="t">
            <a:normAutofit/>
          </a:bodyPr>
          <a:lstStyle/>
          <a:p>
            <a:pPr algn="l"/>
            <a:r>
              <a:rPr lang="en-US"/>
              <a:t>Introduction for Clubs/District 9640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805357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C1F7D3A-68CC-E642-FD5B-31448FE3F9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699" y="512955"/>
            <a:ext cx="11474601" cy="4839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8654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01B2D9-E3D0-30D1-49ED-F53652054D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47133"/>
            <a:ext cx="10515600" cy="5430644"/>
          </a:xfrm>
        </p:spPr>
        <p:txBody>
          <a:bodyPr>
            <a:noAutofit/>
          </a:bodyPr>
          <a:lstStyle/>
          <a:p>
            <a:pPr algn="ctr"/>
            <a:r>
              <a:rPr lang="en-US" sz="3600" dirty="0">
                <a:solidFill>
                  <a:srgbClr val="0033CC"/>
                </a:solidFill>
              </a:rPr>
              <a:t>We would like to share this message nationally through Rotary Clubs.</a:t>
            </a:r>
            <a:br>
              <a:rPr lang="en-US" sz="3600" dirty="0">
                <a:solidFill>
                  <a:srgbClr val="0033CC"/>
                </a:solidFill>
              </a:rPr>
            </a:br>
            <a:br>
              <a:rPr lang="en-US" sz="3600" dirty="0">
                <a:solidFill>
                  <a:srgbClr val="0033CC"/>
                </a:solidFill>
              </a:rPr>
            </a:br>
            <a:r>
              <a:rPr lang="en-US" sz="3600" dirty="0">
                <a:solidFill>
                  <a:srgbClr val="0033CC"/>
                </a:solidFill>
              </a:rPr>
              <a:t>But first,</a:t>
            </a:r>
            <a:br>
              <a:rPr lang="en-US" sz="3600" dirty="0">
                <a:solidFill>
                  <a:srgbClr val="0033CC"/>
                </a:solidFill>
              </a:rPr>
            </a:br>
            <a:r>
              <a:rPr lang="en-US" sz="3600" dirty="0">
                <a:solidFill>
                  <a:srgbClr val="0033CC"/>
                </a:solidFill>
              </a:rPr>
              <a:t>we would like to test the campaign we are developing. </a:t>
            </a:r>
            <a:br>
              <a:rPr lang="en-US" sz="3600" dirty="0">
                <a:solidFill>
                  <a:srgbClr val="0033CC"/>
                </a:solidFill>
              </a:rPr>
            </a:br>
            <a:br>
              <a:rPr lang="en-US" sz="3600" dirty="0">
                <a:solidFill>
                  <a:srgbClr val="0033CC"/>
                </a:solidFill>
              </a:rPr>
            </a:br>
            <a:br>
              <a:rPr lang="en-US" sz="3600" dirty="0">
                <a:solidFill>
                  <a:srgbClr val="0033CC"/>
                </a:solidFill>
              </a:rPr>
            </a:br>
            <a:br>
              <a:rPr lang="en-US" sz="2800" dirty="0">
                <a:solidFill>
                  <a:srgbClr val="0033CC"/>
                </a:solidFill>
              </a:rPr>
            </a:br>
            <a:endParaRPr lang="en-AU" sz="2800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9866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01B2D9-E3D0-30D1-49ED-F53652054D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15173"/>
            <a:ext cx="10515600" cy="1035151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br>
              <a:rPr lang="en-US" sz="2800" dirty="0">
                <a:solidFill>
                  <a:srgbClr val="0033CC"/>
                </a:solidFill>
              </a:rPr>
            </a:br>
            <a:br>
              <a:rPr lang="en-US" sz="2800" dirty="0">
                <a:solidFill>
                  <a:srgbClr val="0033CC"/>
                </a:solidFill>
              </a:rPr>
            </a:br>
            <a:br>
              <a:rPr lang="en-US" sz="3600" dirty="0">
                <a:solidFill>
                  <a:srgbClr val="0033CC"/>
                </a:solidFill>
              </a:rPr>
            </a:br>
            <a:br>
              <a:rPr lang="en-US" sz="3600" dirty="0">
                <a:solidFill>
                  <a:srgbClr val="0033CC"/>
                </a:solidFill>
              </a:rPr>
            </a:br>
            <a:br>
              <a:rPr lang="en-US" sz="3600" dirty="0">
                <a:solidFill>
                  <a:srgbClr val="0033CC"/>
                </a:solidFill>
              </a:rPr>
            </a:br>
            <a:r>
              <a:rPr lang="en-US" sz="3600" dirty="0">
                <a:solidFill>
                  <a:srgbClr val="0033CC"/>
                </a:solidFill>
              </a:rPr>
              <a:t>As part of “April Falls Month”</a:t>
            </a:r>
            <a:br>
              <a:rPr lang="en-US" sz="3600" dirty="0">
                <a:solidFill>
                  <a:srgbClr val="0033CC"/>
                </a:solidFill>
              </a:rPr>
            </a:br>
            <a:br>
              <a:rPr lang="en-US" sz="3600" dirty="0">
                <a:solidFill>
                  <a:srgbClr val="0033CC"/>
                </a:solidFill>
              </a:rPr>
            </a:br>
            <a:br>
              <a:rPr lang="en-US" sz="3600" dirty="0">
                <a:solidFill>
                  <a:srgbClr val="0033CC"/>
                </a:solidFill>
              </a:rPr>
            </a:br>
            <a:br>
              <a:rPr lang="en-US" sz="3600" dirty="0">
                <a:solidFill>
                  <a:srgbClr val="0033CC"/>
                </a:solidFill>
              </a:rPr>
            </a:br>
            <a:br>
              <a:rPr lang="en-US" sz="3600" dirty="0">
                <a:solidFill>
                  <a:srgbClr val="0033CC"/>
                </a:solidFill>
              </a:rPr>
            </a:br>
            <a:r>
              <a:rPr lang="en-US" sz="3600" dirty="0">
                <a:solidFill>
                  <a:srgbClr val="0033CC"/>
                </a:solidFill>
              </a:rPr>
              <a:t>Our Rotary Falls Prevention Committee </a:t>
            </a:r>
            <a:br>
              <a:rPr lang="en-US" sz="3600" dirty="0">
                <a:solidFill>
                  <a:srgbClr val="0033CC"/>
                </a:solidFill>
              </a:rPr>
            </a:br>
            <a:r>
              <a:rPr lang="en-US" sz="3600" dirty="0">
                <a:solidFill>
                  <a:srgbClr val="0033CC"/>
                </a:solidFill>
              </a:rPr>
              <a:t>are asking Rotary District 9640 Clubs </a:t>
            </a:r>
            <a:br>
              <a:rPr lang="en-US" sz="3600" dirty="0">
                <a:solidFill>
                  <a:srgbClr val="0033CC"/>
                </a:solidFill>
              </a:rPr>
            </a:br>
            <a:r>
              <a:rPr lang="en-US" sz="3600" dirty="0">
                <a:solidFill>
                  <a:srgbClr val="0033CC"/>
                </a:solidFill>
              </a:rPr>
              <a:t>to host an information table about falls prevention </a:t>
            </a:r>
            <a:br>
              <a:rPr lang="en-US" sz="3600" dirty="0">
                <a:solidFill>
                  <a:srgbClr val="0033CC"/>
                </a:solidFill>
              </a:rPr>
            </a:br>
            <a:r>
              <a:rPr lang="en-US" sz="3600" dirty="0">
                <a:solidFill>
                  <a:srgbClr val="0033CC"/>
                </a:solidFill>
              </a:rPr>
              <a:t>in their local community.</a:t>
            </a:r>
            <a:br>
              <a:rPr lang="en-US" sz="3600" dirty="0">
                <a:solidFill>
                  <a:srgbClr val="0033CC"/>
                </a:solidFill>
              </a:rPr>
            </a:br>
            <a:br>
              <a:rPr lang="en-US" sz="2800" dirty="0">
                <a:solidFill>
                  <a:srgbClr val="0033CC"/>
                </a:solidFill>
              </a:rPr>
            </a:br>
            <a:endParaRPr lang="en-AU" sz="2800" dirty="0">
              <a:solidFill>
                <a:srgbClr val="0033CC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2C61842-2C23-0C45-6C49-8F9F5F7B397E}"/>
              </a:ext>
            </a:extLst>
          </p:cNvPr>
          <p:cNvSpPr txBox="1">
            <a:spLocks/>
          </p:cNvSpPr>
          <p:nvPr/>
        </p:nvSpPr>
        <p:spPr>
          <a:xfrm>
            <a:off x="2358483" y="2014087"/>
            <a:ext cx="7475034" cy="1236237"/>
          </a:xfrm>
          <a:prstGeom prst="rect">
            <a:avLst/>
          </a:prstGeom>
          <a:solidFill>
            <a:srgbClr val="3333FF"/>
          </a:solidFill>
        </p:spPr>
        <p:txBody>
          <a:bodyPr vert="horz" wrap="square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AU" sz="7000" b="1" dirty="0">
                <a:solidFill>
                  <a:srgbClr val="FFFFFF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April Falls Month</a:t>
            </a:r>
            <a:endParaRPr lang="en-A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84F5B7B-0EC8-C1E5-66F7-42D2BF83B7E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06" t="36966" r="3605" b="28649"/>
          <a:stretch/>
        </p:blipFill>
        <p:spPr bwMode="auto">
          <a:xfrm>
            <a:off x="306434" y="312637"/>
            <a:ext cx="2604035" cy="7836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777664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EDB65B-B4E7-A674-BCEB-DD4D74B02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0000CC"/>
                </a:solidFill>
              </a:rPr>
              <a:t>We will provide you, or help you to </a:t>
            </a:r>
            <a:r>
              <a:rPr lang="en-US" dirty="0" err="1">
                <a:solidFill>
                  <a:srgbClr val="0000CC"/>
                </a:solidFill>
              </a:rPr>
              <a:t>organise</a:t>
            </a:r>
            <a:r>
              <a:rPr lang="en-US" dirty="0">
                <a:solidFill>
                  <a:srgbClr val="0000CC"/>
                </a:solidFill>
              </a:rPr>
              <a:t>:</a:t>
            </a:r>
            <a:endParaRPr lang="en-AU" dirty="0">
              <a:solidFill>
                <a:srgbClr val="0000CC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4DC4E0-4AF0-474D-2E83-34C9C4FE21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371" y="1847532"/>
            <a:ext cx="11424745" cy="4645343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rgbClr val="0033CC"/>
                </a:solidFill>
              </a:rPr>
              <a:t>Help with how to run a falls prevention information table</a:t>
            </a:r>
          </a:p>
          <a:p>
            <a:endParaRPr lang="en-US" sz="3600" dirty="0">
              <a:solidFill>
                <a:srgbClr val="0033CC"/>
              </a:solidFill>
            </a:endParaRPr>
          </a:p>
          <a:p>
            <a:r>
              <a:rPr lang="en-US" sz="3600" dirty="0">
                <a:solidFill>
                  <a:srgbClr val="0033CC"/>
                </a:solidFill>
              </a:rPr>
              <a:t>Helpful things such as signage, brochures and media release</a:t>
            </a:r>
          </a:p>
          <a:p>
            <a:pPr marL="0" indent="0">
              <a:buNone/>
            </a:pPr>
            <a:endParaRPr lang="en-US" sz="3600" dirty="0">
              <a:solidFill>
                <a:srgbClr val="0033CC"/>
              </a:solidFill>
            </a:endParaRPr>
          </a:p>
          <a:p>
            <a:r>
              <a:rPr lang="en-US" sz="3600" dirty="0">
                <a:solidFill>
                  <a:srgbClr val="0033CC"/>
                </a:solidFill>
              </a:rPr>
              <a:t>We will check in with you afterwards to gain your feedback and any ideas for improvement.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9529457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23B08B-015E-29E3-998A-B632829D3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0435"/>
            <a:ext cx="10515600" cy="983615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00CC"/>
                </a:solidFill>
              </a:rPr>
              <a:t>What would you need to do?</a:t>
            </a:r>
            <a:endParaRPr lang="en-AU" dirty="0">
              <a:solidFill>
                <a:srgbClr val="0000CC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AB475C-5AED-B688-C80A-CFA034B76F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6395" y="2284468"/>
            <a:ext cx="11519210" cy="1856608"/>
          </a:xfrm>
        </p:spPr>
        <p:txBody>
          <a:bodyPr>
            <a:normAutofit fontScale="92500" lnSpcReduction="20000"/>
          </a:bodyPr>
          <a:lstStyle/>
          <a:p>
            <a:pPr lvl="1">
              <a:lnSpc>
                <a:spcPct val="100000"/>
              </a:lnSpc>
              <a:spcAft>
                <a:spcPts val="1200"/>
              </a:spcAft>
            </a:pPr>
            <a:r>
              <a:rPr lang="en-US" sz="3600" dirty="0">
                <a:solidFill>
                  <a:srgbClr val="0000CC"/>
                </a:solidFill>
              </a:rPr>
              <a:t>Contact a venue to host your information stand</a:t>
            </a:r>
          </a:p>
          <a:p>
            <a:pPr marL="457200" lvl="1" indent="0">
              <a:lnSpc>
                <a:spcPct val="100000"/>
              </a:lnSpc>
              <a:spcAft>
                <a:spcPts val="1200"/>
              </a:spcAft>
              <a:buNone/>
            </a:pPr>
            <a:endParaRPr lang="en-US" sz="3600" dirty="0">
              <a:solidFill>
                <a:srgbClr val="0000CC"/>
              </a:solidFill>
            </a:endParaRPr>
          </a:p>
          <a:p>
            <a:pPr lvl="1">
              <a:lnSpc>
                <a:spcPct val="100000"/>
              </a:lnSpc>
            </a:pPr>
            <a:r>
              <a:rPr lang="en-US" sz="3600" dirty="0">
                <a:solidFill>
                  <a:srgbClr val="0000CC"/>
                </a:solidFill>
              </a:rPr>
              <a:t>Get samples of falls prevention products to display</a:t>
            </a:r>
          </a:p>
          <a:p>
            <a:pPr lvl="1"/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434118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23B08B-015E-29E3-998A-B632829D3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15118"/>
            <a:ext cx="10515600" cy="98361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900" dirty="0">
                <a:solidFill>
                  <a:srgbClr val="0000CC"/>
                </a:solidFill>
              </a:rPr>
              <a:t>We encourage you to send our media release</a:t>
            </a:r>
            <a:br>
              <a:rPr lang="en-US" sz="4400" dirty="0">
                <a:solidFill>
                  <a:srgbClr val="0000CC"/>
                </a:solidFill>
              </a:rPr>
            </a:br>
            <a:endParaRPr lang="en-AU" dirty="0">
              <a:solidFill>
                <a:srgbClr val="0000CC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AB475C-5AED-B688-C80A-CFA034B76F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634" y="1598733"/>
            <a:ext cx="11887200" cy="5064826"/>
          </a:xfrm>
        </p:spPr>
        <p:txBody>
          <a:bodyPr>
            <a:normAutofit/>
          </a:bodyPr>
          <a:lstStyle/>
          <a:p>
            <a:pPr lvl="1">
              <a:lnSpc>
                <a:spcPct val="120000"/>
              </a:lnSpc>
              <a:spcAft>
                <a:spcPts val="1800"/>
              </a:spcAft>
            </a:pPr>
            <a:r>
              <a:rPr lang="en-US" sz="3500" dirty="0">
                <a:solidFill>
                  <a:srgbClr val="0000CC"/>
                </a:solidFill>
              </a:rPr>
              <a:t>We want to bring the falls problem - and solutions – not just to the public, but, significantly, to the attention of each community’s </a:t>
            </a:r>
            <a:r>
              <a:rPr lang="en-US" sz="3500" b="1" dirty="0">
                <a:solidFill>
                  <a:srgbClr val="0000CC"/>
                </a:solidFill>
              </a:rPr>
              <a:t>Federal, State and Local politicians</a:t>
            </a:r>
            <a:r>
              <a:rPr lang="en-US" sz="3500" dirty="0">
                <a:solidFill>
                  <a:srgbClr val="0000CC"/>
                </a:solidFill>
              </a:rPr>
              <a:t>. </a:t>
            </a:r>
          </a:p>
          <a:p>
            <a:pPr lvl="1">
              <a:lnSpc>
                <a:spcPct val="120000"/>
              </a:lnSpc>
              <a:spcAft>
                <a:spcPts val="1200"/>
              </a:spcAft>
            </a:pPr>
            <a:r>
              <a:rPr lang="en-US" sz="3500" dirty="0">
                <a:solidFill>
                  <a:srgbClr val="0000CC"/>
                </a:solidFill>
              </a:rPr>
              <a:t>In due course, we want to lobby Federal and State politicians to commit funds for a national falls awareness and prevention campaign, similar to “Slip, slop, slap”.</a:t>
            </a:r>
          </a:p>
          <a:p>
            <a:pPr marL="457200" lvl="1" indent="0">
              <a:lnSpc>
                <a:spcPct val="120000"/>
              </a:lnSpc>
              <a:spcAft>
                <a:spcPts val="1200"/>
              </a:spcAft>
              <a:buNone/>
            </a:pPr>
            <a:endParaRPr lang="en-US" sz="2800" dirty="0">
              <a:solidFill>
                <a:srgbClr val="0000CC"/>
              </a:solidFill>
            </a:endParaRPr>
          </a:p>
          <a:p>
            <a:pPr lvl="1"/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1113063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23B08B-015E-29E3-998A-B632829D3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15118"/>
            <a:ext cx="10515600" cy="98361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900" dirty="0">
                <a:solidFill>
                  <a:srgbClr val="0000CC"/>
                </a:solidFill>
              </a:rPr>
              <a:t>Extra ingredients, should you wish,  include:</a:t>
            </a:r>
            <a:br>
              <a:rPr lang="en-US" sz="4400" dirty="0">
                <a:solidFill>
                  <a:srgbClr val="0000CC"/>
                </a:solidFill>
              </a:rPr>
            </a:br>
            <a:endParaRPr lang="en-AU" dirty="0">
              <a:solidFill>
                <a:srgbClr val="0000CC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AB475C-5AED-B688-C80A-CFA034B76F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598733"/>
            <a:ext cx="11734800" cy="4834496"/>
          </a:xfrm>
        </p:spPr>
        <p:txBody>
          <a:bodyPr>
            <a:normAutofit/>
          </a:bodyPr>
          <a:lstStyle/>
          <a:p>
            <a:pPr lvl="1">
              <a:lnSpc>
                <a:spcPct val="100000"/>
              </a:lnSpc>
              <a:spcAft>
                <a:spcPts val="1200"/>
              </a:spcAft>
            </a:pPr>
            <a:r>
              <a:rPr lang="en-US" sz="3600" dirty="0">
                <a:solidFill>
                  <a:srgbClr val="0033CC"/>
                </a:solidFill>
              </a:rPr>
              <a:t>Presence of Local Health Staff, Health professionals and/or Ambulance officer (they may offer the public a balance test </a:t>
            </a:r>
            <a:r>
              <a:rPr lang="en-US" sz="3600" dirty="0" err="1">
                <a:solidFill>
                  <a:srgbClr val="0033CC"/>
                </a:solidFill>
              </a:rPr>
              <a:t>etc</a:t>
            </a:r>
            <a:r>
              <a:rPr lang="en-US" sz="3600" dirty="0">
                <a:solidFill>
                  <a:srgbClr val="0033CC"/>
                </a:solidFill>
              </a:rPr>
              <a:t>)</a:t>
            </a:r>
          </a:p>
          <a:p>
            <a:pPr lvl="1">
              <a:lnSpc>
                <a:spcPct val="120000"/>
              </a:lnSpc>
              <a:spcAft>
                <a:spcPts val="1200"/>
              </a:spcAft>
            </a:pPr>
            <a:r>
              <a:rPr lang="en-AU" sz="3600" dirty="0">
                <a:solidFill>
                  <a:srgbClr val="0033CC"/>
                </a:solidFill>
              </a:rPr>
              <a:t>Send the media release</a:t>
            </a:r>
            <a:endParaRPr lang="en-US" sz="3600" dirty="0">
              <a:solidFill>
                <a:srgbClr val="0033CC"/>
              </a:solidFill>
            </a:endParaRPr>
          </a:p>
          <a:p>
            <a:pPr lvl="1">
              <a:lnSpc>
                <a:spcPct val="120000"/>
              </a:lnSpc>
              <a:spcAft>
                <a:spcPts val="1200"/>
              </a:spcAft>
            </a:pPr>
            <a:r>
              <a:rPr lang="en-US" sz="3600" dirty="0">
                <a:solidFill>
                  <a:srgbClr val="0033CC"/>
                </a:solidFill>
              </a:rPr>
              <a:t>A free raffle of the falls prevention products on display</a:t>
            </a:r>
          </a:p>
          <a:p>
            <a:pPr marL="457200" lvl="1" indent="0">
              <a:lnSpc>
                <a:spcPct val="120000"/>
              </a:lnSpc>
              <a:spcAft>
                <a:spcPts val="1200"/>
              </a:spcAft>
              <a:buNone/>
            </a:pPr>
            <a:endParaRPr lang="en-US" sz="2800" dirty="0">
              <a:solidFill>
                <a:srgbClr val="0000CC"/>
              </a:solidFill>
            </a:endParaRPr>
          </a:p>
          <a:p>
            <a:pPr lvl="1"/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446423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A9338C-708D-C928-110B-349B791A73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8732" y="1787632"/>
            <a:ext cx="11335406" cy="3866933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4500" dirty="0">
                <a:solidFill>
                  <a:srgbClr val="0033CC"/>
                </a:solidFill>
              </a:rPr>
              <a:t>A large component of your information table is </a:t>
            </a:r>
          </a:p>
          <a:p>
            <a:pPr marL="0" indent="0"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4500" dirty="0">
                <a:solidFill>
                  <a:srgbClr val="0033CC"/>
                </a:solidFill>
              </a:rPr>
              <a:t>simply taking falls awareness and prevention to the public </a:t>
            </a:r>
          </a:p>
          <a:p>
            <a:pPr marL="0" indent="0"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4500" dirty="0">
                <a:solidFill>
                  <a:srgbClr val="0033CC"/>
                </a:solidFill>
              </a:rPr>
              <a:t>and </a:t>
            </a:r>
          </a:p>
          <a:p>
            <a:pPr marL="0" indent="0"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4500" dirty="0">
                <a:solidFill>
                  <a:srgbClr val="0033CC"/>
                </a:solidFill>
              </a:rPr>
              <a:t>providing a space for falls conversations to be shared </a:t>
            </a:r>
          </a:p>
          <a:p>
            <a:pPr marL="0" indent="0"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4500" dirty="0">
                <a:solidFill>
                  <a:srgbClr val="0033CC"/>
                </a:solidFill>
              </a:rPr>
              <a:t>- every conversation counts.</a:t>
            </a:r>
          </a:p>
          <a:p>
            <a:endParaRPr lang="en-US" dirty="0"/>
          </a:p>
          <a:p>
            <a:endParaRPr lang="en-AU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9B0BEFE-5864-A24E-5CFE-2969F32448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0000CC"/>
                </a:solidFill>
              </a:rPr>
              <a:t>YOU ARE IMPORTANT</a:t>
            </a:r>
            <a:endParaRPr lang="en-AU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13526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871724-953F-CC9C-0490-443C64F18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986" y="470229"/>
            <a:ext cx="11204028" cy="937895"/>
          </a:xfrm>
        </p:spPr>
        <p:txBody>
          <a:bodyPr>
            <a:noAutofit/>
          </a:bodyPr>
          <a:lstStyle/>
          <a:p>
            <a:pPr algn="ctr"/>
            <a:r>
              <a:rPr lang="en-US" dirty="0">
                <a:solidFill>
                  <a:srgbClr val="0000CC"/>
                </a:solidFill>
              </a:rPr>
              <a:t>Rotary is uniquely placed to share this message:</a:t>
            </a:r>
            <a:br>
              <a:rPr lang="en-US" dirty="0">
                <a:solidFill>
                  <a:srgbClr val="0000CC"/>
                </a:solidFill>
              </a:rPr>
            </a:br>
            <a:endParaRPr lang="en-AU" dirty="0">
              <a:solidFill>
                <a:srgbClr val="0000CC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AECFB7-53EB-3942-CE00-B7D5505CE5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5243" y="1208690"/>
            <a:ext cx="11450445" cy="5284185"/>
          </a:xfrm>
        </p:spPr>
        <p:txBody>
          <a:bodyPr>
            <a:normAutofit fontScale="92500"/>
          </a:bodyPr>
          <a:lstStyle/>
          <a:p>
            <a:pPr lvl="1">
              <a:lnSpc>
                <a:spcPct val="150000"/>
              </a:lnSpc>
              <a:spcAft>
                <a:spcPts val="1800"/>
              </a:spcAft>
            </a:pPr>
            <a:r>
              <a:rPr lang="en-US" sz="3900" dirty="0">
                <a:solidFill>
                  <a:srgbClr val="0033CC"/>
                </a:solidFill>
              </a:rPr>
              <a:t>We have credibility with our community</a:t>
            </a:r>
          </a:p>
          <a:p>
            <a:pPr lvl="1">
              <a:lnSpc>
                <a:spcPct val="110000"/>
              </a:lnSpc>
              <a:spcAft>
                <a:spcPts val="1800"/>
              </a:spcAft>
            </a:pPr>
            <a:r>
              <a:rPr lang="en-US" sz="3900" dirty="0">
                <a:solidFill>
                  <a:srgbClr val="0033CC"/>
                </a:solidFill>
              </a:rPr>
              <a:t>We have a track record of success with other health issues, such as polio, bowel screening and preventing domestic violence</a:t>
            </a:r>
          </a:p>
          <a:p>
            <a:pPr lvl="1">
              <a:lnSpc>
                <a:spcPct val="110000"/>
              </a:lnSpc>
            </a:pPr>
            <a:r>
              <a:rPr lang="en-US" sz="3900" dirty="0">
                <a:solidFill>
                  <a:srgbClr val="0033CC"/>
                </a:solidFill>
              </a:rPr>
              <a:t>Our membership is an older population, we ourselves could benefit from the message and a peer- to-peer message is a proven successful approach</a:t>
            </a:r>
          </a:p>
          <a:p>
            <a:pPr lvl="1"/>
            <a:endParaRPr lang="en-US" dirty="0"/>
          </a:p>
          <a:p>
            <a:pPr marL="228600" lvl="1">
              <a:spcBef>
                <a:spcPts val="1000"/>
              </a:spcBef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791621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D38AB9-9665-2374-7832-94DF28CE8D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0532"/>
            <a:ext cx="10515600" cy="1095813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00CC"/>
                </a:solidFill>
              </a:rPr>
              <a:t>Thank you!</a:t>
            </a:r>
            <a:endParaRPr lang="en-AU" dirty="0">
              <a:solidFill>
                <a:srgbClr val="0000CC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6A15B6-B582-108B-49CA-2CE7B6065D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0938"/>
            <a:ext cx="10859814" cy="435133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600" dirty="0">
                <a:solidFill>
                  <a:srgbClr val="0033CC"/>
                </a:solidFill>
              </a:rPr>
              <a:t>We appreciate we have asked for your support and help at short notice!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000" dirty="0">
              <a:solidFill>
                <a:srgbClr val="0033CC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600" dirty="0">
                <a:solidFill>
                  <a:srgbClr val="0033CC"/>
                </a:solidFill>
              </a:rPr>
              <a:t>Our plan is to test this approach in our local District, before </a:t>
            </a:r>
            <a:r>
              <a:rPr lang="en-US" sz="3600">
                <a:solidFill>
                  <a:srgbClr val="0033CC"/>
                </a:solidFill>
              </a:rPr>
              <a:t>refining it </a:t>
            </a:r>
            <a:r>
              <a:rPr lang="en-US" sz="3600" dirty="0">
                <a:solidFill>
                  <a:srgbClr val="0033CC"/>
                </a:solidFill>
              </a:rPr>
              <a:t>further in the hopes of creating a national Rotary initiative.</a:t>
            </a:r>
          </a:p>
          <a:p>
            <a:pPr marL="0" indent="0">
              <a:buNone/>
            </a:pPr>
            <a:endParaRPr lang="en-US" sz="2000" dirty="0">
              <a:solidFill>
                <a:srgbClr val="0033CC"/>
              </a:solidFill>
            </a:endParaRPr>
          </a:p>
          <a:p>
            <a:r>
              <a:rPr lang="en-US" sz="3600" dirty="0">
                <a:solidFill>
                  <a:srgbClr val="0033CC"/>
                </a:solidFill>
              </a:rPr>
              <a:t>We are grateful for your consideration – Rotarians have a reputation for making things happen and this is no exception!</a:t>
            </a:r>
            <a:endParaRPr lang="en-AU" sz="3600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8736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5B198D-04F9-C008-B6B4-51031C462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5" name="Content Placeholder 4" descr="A person smiling and a white text&#10;&#10;Description automatically generated">
            <a:extLst>
              <a:ext uri="{FF2B5EF4-FFF2-40B4-BE49-F238E27FC236}">
                <a16:creationId xmlns:a16="http://schemas.microsoft.com/office/drawing/2014/main" id="{D56FA004-9E7B-EEE1-0A07-85B0AF4885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69073"/>
            <a:ext cx="10586124" cy="5530192"/>
          </a:xfrm>
        </p:spPr>
      </p:pic>
    </p:spTree>
    <p:extLst>
      <p:ext uri="{BB962C8B-B14F-4D97-AF65-F5344CB8AC3E}">
        <p14:creationId xmlns:p14="http://schemas.microsoft.com/office/powerpoint/2010/main" val="34020478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3BA9E-69E3-68C9-4C84-AB4D1EB63D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1642" y="1177649"/>
            <a:ext cx="11188390" cy="3853986"/>
          </a:xfrm>
        </p:spPr>
        <p:txBody>
          <a:bodyPr>
            <a:normAutofit fontScale="90000"/>
          </a:bodyPr>
          <a:lstStyle/>
          <a:p>
            <a:r>
              <a:rPr lang="en-US" sz="6700" dirty="0">
                <a:solidFill>
                  <a:srgbClr val="0000CC"/>
                </a:solidFill>
              </a:rPr>
              <a:t>Falls by Australians aged 65+ </a:t>
            </a:r>
            <a:br>
              <a:rPr lang="en-US" dirty="0">
                <a:solidFill>
                  <a:srgbClr val="0000CC"/>
                </a:solidFill>
              </a:rPr>
            </a:br>
            <a:r>
              <a:rPr lang="en-US" sz="6700" dirty="0">
                <a:solidFill>
                  <a:srgbClr val="0000CC"/>
                </a:solidFill>
              </a:rPr>
              <a:t>are a </a:t>
            </a:r>
            <a:br>
              <a:rPr lang="en-US" sz="6700" dirty="0">
                <a:solidFill>
                  <a:srgbClr val="0000CC"/>
                </a:solidFill>
              </a:rPr>
            </a:br>
            <a:r>
              <a:rPr lang="en-US" sz="6700" dirty="0">
                <a:solidFill>
                  <a:srgbClr val="0000CC"/>
                </a:solidFill>
              </a:rPr>
              <a:t>(little known) </a:t>
            </a:r>
            <a:br>
              <a:rPr lang="en-US" sz="6700" dirty="0">
                <a:solidFill>
                  <a:srgbClr val="0000CC"/>
                </a:solidFill>
              </a:rPr>
            </a:br>
            <a:br>
              <a:rPr lang="en-US" sz="6700" dirty="0">
                <a:solidFill>
                  <a:srgbClr val="0000CC"/>
                </a:solidFill>
              </a:rPr>
            </a:br>
            <a:r>
              <a:rPr lang="en-US" sz="6700" dirty="0">
                <a:solidFill>
                  <a:srgbClr val="0000CC"/>
                </a:solidFill>
              </a:rPr>
              <a:t>daily national tragedy</a:t>
            </a:r>
            <a:endParaRPr lang="en-AU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00226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187FD25-9218-80B1-3BFE-F3B4DBED79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144" y="1304693"/>
            <a:ext cx="11153712" cy="2766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228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34D804-BA4F-C87B-0696-0B8FBA7E7B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5" name="Content Placeholder 4" descr="A person holding a pole&#10;&#10;Description automatically generated">
            <a:extLst>
              <a:ext uri="{FF2B5EF4-FFF2-40B4-BE49-F238E27FC236}">
                <a16:creationId xmlns:a16="http://schemas.microsoft.com/office/drawing/2014/main" id="{03CF7039-BD52-0860-5620-2066903F13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0742" y="284909"/>
            <a:ext cx="9076536" cy="6014718"/>
          </a:xfrm>
        </p:spPr>
      </p:pic>
    </p:spTree>
    <p:extLst>
      <p:ext uri="{BB962C8B-B14F-4D97-AF65-F5344CB8AC3E}">
        <p14:creationId xmlns:p14="http://schemas.microsoft.com/office/powerpoint/2010/main" val="17543546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10E49DB-E149-BA7C-7BE3-42D6134395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B9E7C3B-025F-0A88-3435-941F8F49FC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294" y="1048215"/>
            <a:ext cx="11215236" cy="3713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2110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CD6E6-AAB0-4C45-C316-FA96BB801C5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BAAA64-F8F0-7A55-C8CA-DBCD5EE5C5A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7" name="Picture 6" descr="A person lying on the floor&#10;&#10;Description automatically generated">
            <a:extLst>
              <a:ext uri="{FF2B5EF4-FFF2-40B4-BE49-F238E27FC236}">
                <a16:creationId xmlns:a16="http://schemas.microsoft.com/office/drawing/2014/main" id="{0EB3C9A4-521E-B97D-E98C-096312EE0C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3045" y="579945"/>
            <a:ext cx="8619892" cy="5715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4158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B04D62-1E49-D68F-93B6-1BE0D2989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2310EA3-31E4-2546-621D-3CEECC29F4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8031" y="1259446"/>
            <a:ext cx="11355937" cy="2644349"/>
          </a:xfrm>
        </p:spPr>
      </p:pic>
    </p:spTree>
    <p:extLst>
      <p:ext uri="{BB962C8B-B14F-4D97-AF65-F5344CB8AC3E}">
        <p14:creationId xmlns:p14="http://schemas.microsoft.com/office/powerpoint/2010/main" val="3136997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01B2D9-E3D0-30D1-49ED-F53652054D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2138" y="1127609"/>
            <a:ext cx="10515600" cy="960755"/>
          </a:xfrm>
        </p:spPr>
        <p:txBody>
          <a:bodyPr>
            <a:noAutofit/>
          </a:bodyPr>
          <a:lstStyle/>
          <a:p>
            <a:pPr algn="ctr"/>
            <a:r>
              <a:rPr lang="en-US" sz="4800" dirty="0">
                <a:solidFill>
                  <a:srgbClr val="0000CC"/>
                </a:solidFill>
              </a:rPr>
              <a:t>But research is now definitive:</a:t>
            </a:r>
            <a:br>
              <a:rPr lang="en-US" sz="4800" dirty="0">
                <a:solidFill>
                  <a:srgbClr val="0000CC"/>
                </a:solidFill>
              </a:rPr>
            </a:br>
            <a:br>
              <a:rPr lang="en-US" sz="4800" dirty="0">
                <a:solidFill>
                  <a:srgbClr val="0000CC"/>
                </a:solidFill>
              </a:rPr>
            </a:br>
            <a:r>
              <a:rPr lang="en-US" sz="4800" b="1" dirty="0">
                <a:solidFill>
                  <a:srgbClr val="0000CC"/>
                </a:solidFill>
              </a:rPr>
              <a:t>FALLS CAN BE PREVENTED</a:t>
            </a:r>
            <a:endParaRPr lang="en-AU" sz="4800" b="1" dirty="0">
              <a:solidFill>
                <a:srgbClr val="0000CC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2C86D7-FB36-ECE8-BE11-72FEDCA872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0" y="3111190"/>
            <a:ext cx="11353800" cy="3166947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sz="3000" dirty="0">
                <a:solidFill>
                  <a:srgbClr val="0033CC"/>
                </a:solidFill>
              </a:rPr>
              <a:t>So Rotary, with help from </a:t>
            </a:r>
          </a:p>
          <a:p>
            <a:pPr marL="0" indent="0" algn="ctr"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sz="3000" dirty="0">
                <a:solidFill>
                  <a:srgbClr val="0033CC"/>
                </a:solidFill>
              </a:rPr>
              <a:t>NSW Health &amp; the Australia New Zealand Falls Prevention Society</a:t>
            </a:r>
          </a:p>
          <a:p>
            <a:pPr marL="0" indent="0" algn="ctr"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sz="3000" dirty="0">
                <a:solidFill>
                  <a:srgbClr val="0033CC"/>
                </a:solidFill>
              </a:rPr>
              <a:t> are preparing a campaign to show people the size of the problem. </a:t>
            </a:r>
          </a:p>
          <a:p>
            <a:pPr marL="0" indent="0" algn="ctr"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sz="3000" dirty="0">
                <a:solidFill>
                  <a:srgbClr val="0033CC"/>
                </a:solidFill>
              </a:rPr>
              <a:t>And, more importantly, </a:t>
            </a:r>
          </a:p>
          <a:p>
            <a:pPr marL="0" indent="0" algn="ctr">
              <a:buNone/>
            </a:pPr>
            <a:r>
              <a:rPr lang="en-US" sz="3000" b="1" dirty="0">
                <a:solidFill>
                  <a:srgbClr val="0033CC"/>
                </a:solidFill>
              </a:rPr>
              <a:t>WHAT WE CAN DO ABOUT IT.</a:t>
            </a:r>
          </a:p>
          <a:p>
            <a:pPr marL="0" indent="0">
              <a:buNone/>
            </a:pPr>
            <a:endParaRPr lang="en-US" sz="3200" dirty="0">
              <a:solidFill>
                <a:srgbClr val="0033CC"/>
              </a:solidFill>
            </a:endParaRPr>
          </a:p>
          <a:p>
            <a:pPr lvl="1" algn="ctr"/>
            <a:endParaRPr lang="en-US" sz="3200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35081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</TotalTime>
  <Words>522</Words>
  <Application>Microsoft Office PowerPoint</Application>
  <PresentationFormat>Widescreen</PresentationFormat>
  <Paragraphs>45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Aptos</vt:lpstr>
      <vt:lpstr>Aptos Display</vt:lpstr>
      <vt:lpstr>Arial</vt:lpstr>
      <vt:lpstr>Arial Narrow</vt:lpstr>
      <vt:lpstr>Times New Roman</vt:lpstr>
      <vt:lpstr>Office Theme</vt:lpstr>
      <vt:lpstr>Rotary Falls Prevention Initiative</vt:lpstr>
      <vt:lpstr>PowerPoint Presentation</vt:lpstr>
      <vt:lpstr>Falls by Australians aged 65+  are a  (little known)   daily national tragedy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But research is now definitive:  FALLS CAN BE PREVENTED</vt:lpstr>
      <vt:lpstr>PowerPoint Presentation</vt:lpstr>
      <vt:lpstr>We would like to share this message nationally through Rotary Clubs.  But first, we would like to test the campaign we are developing.     </vt:lpstr>
      <vt:lpstr>     As part of “April Falls Month”     Our Rotary Falls Prevention Committee  are asking Rotary District 9640 Clubs  to host an information table about falls prevention  in their local community.  </vt:lpstr>
      <vt:lpstr>We will provide you, or help you to organise:</vt:lpstr>
      <vt:lpstr>What would you need to do?</vt:lpstr>
      <vt:lpstr>We encourage you to send our media release </vt:lpstr>
      <vt:lpstr>Extra ingredients, should you wish,  include: </vt:lpstr>
      <vt:lpstr>YOU ARE IMPORTANT</vt:lpstr>
      <vt:lpstr>Rotary is uniquely placed to share this message: 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Rotary Falls Prevention Initiative</dc:title>
  <dc:creator>kelly williams</dc:creator>
  <cp:lastModifiedBy>david barnes</cp:lastModifiedBy>
  <cp:revision>1</cp:revision>
  <dcterms:created xsi:type="dcterms:W3CDTF">2024-04-07T20:55:10Z</dcterms:created>
  <dcterms:modified xsi:type="dcterms:W3CDTF">2024-04-10T05:25:01Z</dcterms:modified>
</cp:coreProperties>
</file>