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71" r:id="rId2"/>
    <p:sldId id="282" r:id="rId3"/>
    <p:sldId id="978" r:id="rId4"/>
    <p:sldId id="992" r:id="rId5"/>
    <p:sldId id="1013" r:id="rId6"/>
    <p:sldId id="994" r:id="rId7"/>
    <p:sldId id="1009" r:id="rId8"/>
    <p:sldId id="275" r:id="rId9"/>
    <p:sldId id="1001" r:id="rId10"/>
    <p:sldId id="996" r:id="rId11"/>
    <p:sldId id="977" r:id="rId12"/>
    <p:sldId id="1014" r:id="rId13"/>
    <p:sldId id="1015" r:id="rId14"/>
    <p:sldId id="979" r:id="rId15"/>
    <p:sldId id="383" r:id="rId16"/>
    <p:sldId id="1002" r:id="rId17"/>
    <p:sldId id="997" r:id="rId18"/>
    <p:sldId id="1006" r:id="rId19"/>
    <p:sldId id="101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F9DF1F-E1E8-4282-A50D-83623FDE1A78}" v="553" dt="2026-02-21T03:28:26.1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1" autoAdjust="0"/>
    <p:restoredTop sz="94660"/>
  </p:normalViewPr>
  <p:slideViewPr>
    <p:cSldViewPr snapToGrid="0">
      <p:cViewPr varScale="1">
        <p:scale>
          <a:sx n="73" d="100"/>
          <a:sy n="73" d="100"/>
        </p:scale>
        <p:origin x="1032" y="28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nnie Black" userId="cc824a60b771ad7a" providerId="LiveId" clId="{FC32B3E8-D021-4693-B702-0DCC1522EC3D}"/>
    <pc:docChg chg="custSel addSld delSld modSld sldOrd">
      <pc:chgData name="Bonnie Black" userId="cc824a60b771ad7a" providerId="LiveId" clId="{FC32B3E8-D021-4693-B702-0DCC1522EC3D}" dt="2026-02-21T03:28:26.104" v="1525" actId="6549"/>
      <pc:docMkLst>
        <pc:docMk/>
      </pc:docMkLst>
      <pc:sldChg chg="modSp mod">
        <pc:chgData name="Bonnie Black" userId="cc824a60b771ad7a" providerId="LiveId" clId="{FC32B3E8-D021-4693-B702-0DCC1522EC3D}" dt="2026-02-20T22:43:23.008" v="29" actId="20577"/>
        <pc:sldMkLst>
          <pc:docMk/>
          <pc:sldMk cId="973317530" sldId="271"/>
        </pc:sldMkLst>
        <pc:spChg chg="mod">
          <ac:chgData name="Bonnie Black" userId="cc824a60b771ad7a" providerId="LiveId" clId="{FC32B3E8-D021-4693-B702-0DCC1522EC3D}" dt="2026-02-20T22:43:23.008" v="29" actId="20577"/>
          <ac:spMkLst>
            <pc:docMk/>
            <pc:sldMk cId="973317530" sldId="271"/>
            <ac:spMk id="3" creationId="{F8EDA2E8-1D43-67C9-5191-369EE8EFFC65}"/>
          </ac:spMkLst>
        </pc:spChg>
      </pc:sldChg>
      <pc:sldChg chg="modSp mod">
        <pc:chgData name="Bonnie Black" userId="cc824a60b771ad7a" providerId="LiveId" clId="{FC32B3E8-D021-4693-B702-0DCC1522EC3D}" dt="2026-02-20T23:10:20.639" v="299" actId="14100"/>
        <pc:sldMkLst>
          <pc:docMk/>
          <pc:sldMk cId="2631272947" sldId="275"/>
        </pc:sldMkLst>
        <pc:spChg chg="mod">
          <ac:chgData name="Bonnie Black" userId="cc824a60b771ad7a" providerId="LiveId" clId="{FC32B3E8-D021-4693-B702-0DCC1522EC3D}" dt="2026-02-20T23:10:20.639" v="299" actId="14100"/>
          <ac:spMkLst>
            <pc:docMk/>
            <pc:sldMk cId="2631272947" sldId="275"/>
            <ac:spMk id="2" creationId="{CBCAFE6E-0749-CD32-102F-BB117846C412}"/>
          </ac:spMkLst>
        </pc:spChg>
      </pc:sldChg>
      <pc:sldChg chg="addSp delSp modSp mod">
        <pc:chgData name="Bonnie Black" userId="cc824a60b771ad7a" providerId="LiveId" clId="{FC32B3E8-D021-4693-B702-0DCC1522EC3D}" dt="2026-02-20T23:17:11.901" v="446" actId="1076"/>
        <pc:sldMkLst>
          <pc:docMk/>
          <pc:sldMk cId="3902359519" sldId="977"/>
        </pc:sldMkLst>
        <pc:spChg chg="add del mod">
          <ac:chgData name="Bonnie Black" userId="cc824a60b771ad7a" providerId="LiveId" clId="{FC32B3E8-D021-4693-B702-0DCC1522EC3D}" dt="2026-02-20T23:16:10.607" v="441" actId="478"/>
          <ac:spMkLst>
            <pc:docMk/>
            <pc:sldMk cId="3902359519" sldId="977"/>
            <ac:spMk id="10" creationId="{CE375F3F-8DCA-08A6-066F-DAF74A90FA64}"/>
          </ac:spMkLst>
        </pc:spChg>
        <pc:picChg chg="del mod modCrop">
          <ac:chgData name="Bonnie Black" userId="cc824a60b771ad7a" providerId="LiveId" clId="{FC32B3E8-D021-4693-B702-0DCC1522EC3D}" dt="2026-02-20T23:16:03.323" v="439" actId="478"/>
          <ac:picMkLst>
            <pc:docMk/>
            <pc:sldMk cId="3902359519" sldId="977"/>
            <ac:picMk id="6" creationId="{8F3C2AA5-9C01-255D-9B23-F30B937801D4}"/>
          </ac:picMkLst>
        </pc:picChg>
        <pc:picChg chg="add mod">
          <ac:chgData name="Bonnie Black" userId="cc824a60b771ad7a" providerId="LiveId" clId="{FC32B3E8-D021-4693-B702-0DCC1522EC3D}" dt="2026-02-20T23:17:06.466" v="445" actId="1076"/>
          <ac:picMkLst>
            <pc:docMk/>
            <pc:sldMk cId="3902359519" sldId="977"/>
            <ac:picMk id="7" creationId="{13148089-2227-F2F7-29A3-41782ECFC466}"/>
          </ac:picMkLst>
        </pc:picChg>
        <pc:picChg chg="add mod">
          <ac:chgData name="Bonnie Black" userId="cc824a60b771ad7a" providerId="LiveId" clId="{FC32B3E8-D021-4693-B702-0DCC1522EC3D}" dt="2026-02-20T23:17:11.901" v="446" actId="1076"/>
          <ac:picMkLst>
            <pc:docMk/>
            <pc:sldMk cId="3902359519" sldId="977"/>
            <ac:picMk id="12" creationId="{AE6EA5B3-BA81-D9C0-7220-02329A1D6A06}"/>
          </ac:picMkLst>
        </pc:picChg>
        <pc:cxnChg chg="del mod">
          <ac:chgData name="Bonnie Black" userId="cc824a60b771ad7a" providerId="LiveId" clId="{FC32B3E8-D021-4693-B702-0DCC1522EC3D}" dt="2026-02-20T23:16:05.588" v="440" actId="478"/>
          <ac:cxnSpMkLst>
            <pc:docMk/>
            <pc:sldMk cId="3902359519" sldId="977"/>
            <ac:cxnSpMk id="9" creationId="{3E9F35A8-69CE-D092-E7F6-291EB17C354C}"/>
          </ac:cxnSpMkLst>
        </pc:cxnChg>
      </pc:sldChg>
      <pc:sldChg chg="modSp mod">
        <pc:chgData name="Bonnie Black" userId="cc824a60b771ad7a" providerId="LiveId" clId="{FC32B3E8-D021-4693-B702-0DCC1522EC3D}" dt="2026-02-20T23:20:58.898" v="501" actId="1076"/>
        <pc:sldMkLst>
          <pc:docMk/>
          <pc:sldMk cId="1228823934" sldId="979"/>
        </pc:sldMkLst>
        <pc:spChg chg="mod">
          <ac:chgData name="Bonnie Black" userId="cc824a60b771ad7a" providerId="LiveId" clId="{FC32B3E8-D021-4693-B702-0DCC1522EC3D}" dt="2026-02-20T23:20:50.175" v="500" actId="20577"/>
          <ac:spMkLst>
            <pc:docMk/>
            <pc:sldMk cId="1228823934" sldId="979"/>
            <ac:spMk id="2" creationId="{FA5FD018-CD38-58C3-300C-AF02E599931F}"/>
          </ac:spMkLst>
        </pc:spChg>
        <pc:spChg chg="mod">
          <ac:chgData name="Bonnie Black" userId="cc824a60b771ad7a" providerId="LiveId" clId="{FC32B3E8-D021-4693-B702-0DCC1522EC3D}" dt="2026-02-20T23:20:58.898" v="501" actId="1076"/>
          <ac:spMkLst>
            <pc:docMk/>
            <pc:sldMk cId="1228823934" sldId="979"/>
            <ac:spMk id="3" creationId="{61F892A1-5975-90F1-C83B-54F9E450A29D}"/>
          </ac:spMkLst>
        </pc:spChg>
      </pc:sldChg>
      <pc:sldChg chg="modSp del mod">
        <pc:chgData name="Bonnie Black" userId="cc824a60b771ad7a" providerId="LiveId" clId="{FC32B3E8-D021-4693-B702-0DCC1522EC3D}" dt="2026-02-20T22:48:32.801" v="32" actId="47"/>
        <pc:sldMkLst>
          <pc:docMk/>
          <pc:sldMk cId="3138942116" sldId="986"/>
        </pc:sldMkLst>
        <pc:spChg chg="mod">
          <ac:chgData name="Bonnie Black" userId="cc824a60b771ad7a" providerId="LiveId" clId="{FC32B3E8-D021-4693-B702-0DCC1522EC3D}" dt="2026-02-20T22:45:17.721" v="31" actId="20577"/>
          <ac:spMkLst>
            <pc:docMk/>
            <pc:sldMk cId="3138942116" sldId="986"/>
            <ac:spMk id="2" creationId="{DBBCE953-5A83-0289-52A4-33E1C8323D81}"/>
          </ac:spMkLst>
        </pc:spChg>
      </pc:sldChg>
      <pc:sldChg chg="del">
        <pc:chgData name="Bonnie Black" userId="cc824a60b771ad7a" providerId="LiveId" clId="{FC32B3E8-D021-4693-B702-0DCC1522EC3D}" dt="2026-02-20T23:19:52.713" v="490" actId="47"/>
        <pc:sldMkLst>
          <pc:docMk/>
          <pc:sldMk cId="1878902952" sldId="990"/>
        </pc:sldMkLst>
      </pc:sldChg>
      <pc:sldChg chg="modSp addAnim delAnim modAnim">
        <pc:chgData name="Bonnie Black" userId="cc824a60b771ad7a" providerId="LiveId" clId="{FC32B3E8-D021-4693-B702-0DCC1522EC3D}" dt="2026-02-21T02:25:01.167" v="658"/>
        <pc:sldMkLst>
          <pc:docMk/>
          <pc:sldMk cId="509548539" sldId="992"/>
        </pc:sldMkLst>
        <pc:spChg chg="mod">
          <ac:chgData name="Bonnie Black" userId="cc824a60b771ad7a" providerId="LiveId" clId="{FC32B3E8-D021-4693-B702-0DCC1522EC3D}" dt="2026-02-20T23:00:11.172" v="146" actId="20577"/>
          <ac:spMkLst>
            <pc:docMk/>
            <pc:sldMk cId="509548539" sldId="992"/>
            <ac:spMk id="4" creationId="{5FCE90ED-82F2-7556-3D4E-ED44DF837136}"/>
          </ac:spMkLst>
        </pc:spChg>
      </pc:sldChg>
      <pc:sldChg chg="modSp mod modAnim">
        <pc:chgData name="Bonnie Black" userId="cc824a60b771ad7a" providerId="LiveId" clId="{FC32B3E8-D021-4693-B702-0DCC1522EC3D}" dt="2026-02-21T02:31:52.951" v="987" actId="6549"/>
        <pc:sldMkLst>
          <pc:docMk/>
          <pc:sldMk cId="987912913" sldId="994"/>
        </pc:sldMkLst>
        <pc:spChg chg="mod">
          <ac:chgData name="Bonnie Black" userId="cc824a60b771ad7a" providerId="LiveId" clId="{FC32B3E8-D021-4693-B702-0DCC1522EC3D}" dt="2026-02-21T02:31:52.951" v="987" actId="6549"/>
          <ac:spMkLst>
            <pc:docMk/>
            <pc:sldMk cId="987912913" sldId="994"/>
            <ac:spMk id="3" creationId="{5BAF425B-286E-D43E-7349-89BD98555B33}"/>
          </ac:spMkLst>
        </pc:spChg>
      </pc:sldChg>
      <pc:sldChg chg="addSp modSp mod modAnim">
        <pc:chgData name="Bonnie Black" userId="cc824a60b771ad7a" providerId="LiveId" clId="{FC32B3E8-D021-4693-B702-0DCC1522EC3D}" dt="2026-02-20T23:19:35.130" v="489"/>
        <pc:sldMkLst>
          <pc:docMk/>
          <pc:sldMk cId="2728882230" sldId="996"/>
        </pc:sldMkLst>
        <pc:spChg chg="mod">
          <ac:chgData name="Bonnie Black" userId="cc824a60b771ad7a" providerId="LiveId" clId="{FC32B3E8-D021-4693-B702-0DCC1522EC3D}" dt="2026-02-20T23:18:28.270" v="474" actId="1076"/>
          <ac:spMkLst>
            <pc:docMk/>
            <pc:sldMk cId="2728882230" sldId="996"/>
            <ac:spMk id="2" creationId="{65DA9BF6-1BB2-E1FC-47DD-4D1CE960CACC}"/>
          </ac:spMkLst>
        </pc:spChg>
        <pc:spChg chg="add mod">
          <ac:chgData name="Bonnie Black" userId="cc824a60b771ad7a" providerId="LiveId" clId="{FC32B3E8-D021-4693-B702-0DCC1522EC3D}" dt="2026-02-20T23:19:09.065" v="483" actId="1076"/>
          <ac:spMkLst>
            <pc:docMk/>
            <pc:sldMk cId="2728882230" sldId="996"/>
            <ac:spMk id="6" creationId="{350B57E0-E0CB-56E7-30CA-7149E4B73E96}"/>
          </ac:spMkLst>
        </pc:spChg>
        <pc:picChg chg="mod">
          <ac:chgData name="Bonnie Black" userId="cc824a60b771ad7a" providerId="LiveId" clId="{FC32B3E8-D021-4693-B702-0DCC1522EC3D}" dt="2026-02-20T23:18:37.467" v="476" actId="1076"/>
          <ac:picMkLst>
            <pc:docMk/>
            <pc:sldMk cId="2728882230" sldId="996"/>
            <ac:picMk id="3" creationId="{34011D8D-6017-E28B-8748-4C4F762FF538}"/>
          </ac:picMkLst>
        </pc:picChg>
      </pc:sldChg>
      <pc:sldChg chg="del">
        <pc:chgData name="Bonnie Black" userId="cc824a60b771ad7a" providerId="LiveId" clId="{FC32B3E8-D021-4693-B702-0DCC1522EC3D}" dt="2026-02-20T23:19:54.996" v="491" actId="47"/>
        <pc:sldMkLst>
          <pc:docMk/>
          <pc:sldMk cId="1768720033" sldId="998"/>
        </pc:sldMkLst>
      </pc:sldChg>
      <pc:sldChg chg="del">
        <pc:chgData name="Bonnie Black" userId="cc824a60b771ad7a" providerId="LiveId" clId="{FC32B3E8-D021-4693-B702-0DCC1522EC3D}" dt="2026-02-20T23:17:21.902" v="448" actId="47"/>
        <pc:sldMkLst>
          <pc:docMk/>
          <pc:sldMk cId="1653083098" sldId="999"/>
        </pc:sldMkLst>
      </pc:sldChg>
      <pc:sldChg chg="del">
        <pc:chgData name="Bonnie Black" userId="cc824a60b771ad7a" providerId="LiveId" clId="{FC32B3E8-D021-4693-B702-0DCC1522EC3D}" dt="2026-02-20T23:17:18.344" v="447" actId="47"/>
        <pc:sldMkLst>
          <pc:docMk/>
          <pc:sldMk cId="638211443" sldId="1000"/>
        </pc:sldMkLst>
      </pc:sldChg>
      <pc:sldChg chg="ord">
        <pc:chgData name="Bonnie Black" userId="cc824a60b771ad7a" providerId="LiveId" clId="{FC32B3E8-D021-4693-B702-0DCC1522EC3D}" dt="2026-02-20T23:10:40.116" v="301"/>
        <pc:sldMkLst>
          <pc:docMk/>
          <pc:sldMk cId="2550700009" sldId="1001"/>
        </pc:sldMkLst>
      </pc:sldChg>
      <pc:sldChg chg="modSp ord">
        <pc:chgData name="Bonnie Black" userId="cc824a60b771ad7a" providerId="LiveId" clId="{FC32B3E8-D021-4693-B702-0DCC1522EC3D}" dt="2026-02-21T03:18:36.146" v="989"/>
        <pc:sldMkLst>
          <pc:docMk/>
          <pc:sldMk cId="2663685041" sldId="1006"/>
        </pc:sldMkLst>
        <pc:spChg chg="mod">
          <ac:chgData name="Bonnie Black" userId="cc824a60b771ad7a" providerId="LiveId" clId="{FC32B3E8-D021-4693-B702-0DCC1522EC3D}" dt="2026-02-20T23:22:09.208" v="558" actId="5793"/>
          <ac:spMkLst>
            <pc:docMk/>
            <pc:sldMk cId="2663685041" sldId="1006"/>
            <ac:spMk id="3" creationId="{3BFDD730-BBBB-A2EF-C2C9-EDD633F067FF}"/>
          </ac:spMkLst>
        </pc:spChg>
      </pc:sldChg>
      <pc:sldChg chg="del">
        <pc:chgData name="Bonnie Black" userId="cc824a60b771ad7a" providerId="LiveId" clId="{FC32B3E8-D021-4693-B702-0DCC1522EC3D}" dt="2026-02-20T22:45:03.540" v="30" actId="47"/>
        <pc:sldMkLst>
          <pc:docMk/>
          <pc:sldMk cId="1037737516" sldId="1007"/>
        </pc:sldMkLst>
      </pc:sldChg>
      <pc:sldChg chg="del">
        <pc:chgData name="Bonnie Black" userId="cc824a60b771ad7a" providerId="LiveId" clId="{FC32B3E8-D021-4693-B702-0DCC1522EC3D}" dt="2026-02-20T22:51:41.338" v="33" actId="47"/>
        <pc:sldMkLst>
          <pc:docMk/>
          <pc:sldMk cId="1760852299" sldId="1008"/>
        </pc:sldMkLst>
      </pc:sldChg>
      <pc:sldChg chg="modSp mod">
        <pc:chgData name="Bonnie Black" userId="cc824a60b771ad7a" providerId="LiveId" clId="{FC32B3E8-D021-4693-B702-0DCC1522EC3D}" dt="2026-02-20T23:09:23.312" v="251" actId="20577"/>
        <pc:sldMkLst>
          <pc:docMk/>
          <pc:sldMk cId="2719416276" sldId="1009"/>
        </pc:sldMkLst>
        <pc:spChg chg="mod">
          <ac:chgData name="Bonnie Black" userId="cc824a60b771ad7a" providerId="LiveId" clId="{FC32B3E8-D021-4693-B702-0DCC1522EC3D}" dt="2026-02-20T23:09:23.312" v="251" actId="20577"/>
          <ac:spMkLst>
            <pc:docMk/>
            <pc:sldMk cId="2719416276" sldId="1009"/>
            <ac:spMk id="3" creationId="{D48135F0-F44C-988C-1FCD-ED5EE10C91D0}"/>
          </ac:spMkLst>
        </pc:spChg>
      </pc:sldChg>
      <pc:sldChg chg="del">
        <pc:chgData name="Bonnie Black" userId="cc824a60b771ad7a" providerId="LiveId" clId="{FC32B3E8-D021-4693-B702-0DCC1522EC3D}" dt="2026-02-20T23:17:24.120" v="449" actId="47"/>
        <pc:sldMkLst>
          <pc:docMk/>
          <pc:sldMk cId="2017022369" sldId="1010"/>
        </pc:sldMkLst>
      </pc:sldChg>
      <pc:sldChg chg="modSp mod ord addAnim delAnim modAnim">
        <pc:chgData name="Bonnie Black" userId="cc824a60b771ad7a" providerId="LiveId" clId="{FC32B3E8-D021-4693-B702-0DCC1522EC3D}" dt="2026-02-21T03:18:42.102" v="991"/>
        <pc:sldMkLst>
          <pc:docMk/>
          <pc:sldMk cId="3577265846" sldId="1011"/>
        </pc:sldMkLst>
        <pc:spChg chg="mod">
          <ac:chgData name="Bonnie Black" userId="cc824a60b771ad7a" providerId="LiveId" clId="{FC32B3E8-D021-4693-B702-0DCC1522EC3D}" dt="2026-02-20T23:22:53.442" v="652" actId="5793"/>
          <ac:spMkLst>
            <pc:docMk/>
            <pc:sldMk cId="3577265846" sldId="1011"/>
            <ac:spMk id="3" creationId="{5A6C8857-340F-2256-2B3F-04B5A3193F75}"/>
          </ac:spMkLst>
        </pc:spChg>
      </pc:sldChg>
      <pc:sldChg chg="del">
        <pc:chgData name="Bonnie Black" userId="cc824a60b771ad7a" providerId="LiveId" clId="{FC32B3E8-D021-4693-B702-0DCC1522EC3D}" dt="2026-02-20T23:12:03.135" v="428" actId="47"/>
        <pc:sldMkLst>
          <pc:docMk/>
          <pc:sldMk cId="1015706526" sldId="1012"/>
        </pc:sldMkLst>
      </pc:sldChg>
      <pc:sldChg chg="addSp modSp new mod">
        <pc:chgData name="Bonnie Black" userId="cc824a60b771ad7a" providerId="LiveId" clId="{FC32B3E8-D021-4693-B702-0DCC1522EC3D}" dt="2026-02-21T02:31:14.680" v="980" actId="20577"/>
        <pc:sldMkLst>
          <pc:docMk/>
          <pc:sldMk cId="679306140" sldId="1013"/>
        </pc:sldMkLst>
        <pc:spChg chg="mod">
          <ac:chgData name="Bonnie Black" userId="cc824a60b771ad7a" providerId="LiveId" clId="{FC32B3E8-D021-4693-B702-0DCC1522EC3D}" dt="2026-02-21T02:28:39.586" v="694" actId="2711"/>
          <ac:spMkLst>
            <pc:docMk/>
            <pc:sldMk cId="679306140" sldId="1013"/>
            <ac:spMk id="2" creationId="{7724E062-E67C-4E6A-E95B-5F9FB2930C21}"/>
          </ac:spMkLst>
        </pc:spChg>
        <pc:spChg chg="mod">
          <ac:chgData name="Bonnie Black" userId="cc824a60b771ad7a" providerId="LiveId" clId="{FC32B3E8-D021-4693-B702-0DCC1522EC3D}" dt="2026-02-21T02:31:14.680" v="980" actId="20577"/>
          <ac:spMkLst>
            <pc:docMk/>
            <pc:sldMk cId="679306140" sldId="1013"/>
            <ac:spMk id="3" creationId="{94E5A3C0-482F-9C99-6060-A7D1FC097F96}"/>
          </ac:spMkLst>
        </pc:spChg>
        <pc:picChg chg="add mod">
          <ac:chgData name="Bonnie Black" userId="cc824a60b771ad7a" providerId="LiveId" clId="{FC32B3E8-D021-4693-B702-0DCC1522EC3D}" dt="2026-02-20T23:00:24.971" v="148"/>
          <ac:picMkLst>
            <pc:docMk/>
            <pc:sldMk cId="679306140" sldId="1013"/>
            <ac:picMk id="4" creationId="{0A4A79D7-E629-232D-59A0-0F5DEB48FC7E}"/>
          </ac:picMkLst>
        </pc:picChg>
      </pc:sldChg>
      <pc:sldChg chg="addSp modSp new mod addAnim delAnim modAnim">
        <pc:chgData name="Bonnie Black" userId="cc824a60b771ad7a" providerId="LiveId" clId="{FC32B3E8-D021-4693-B702-0DCC1522EC3D}" dt="2026-02-21T03:25:17.558" v="1417"/>
        <pc:sldMkLst>
          <pc:docMk/>
          <pc:sldMk cId="238260736" sldId="1014"/>
        </pc:sldMkLst>
        <pc:spChg chg="mod">
          <ac:chgData name="Bonnie Black" userId="cc824a60b771ad7a" providerId="LiveId" clId="{FC32B3E8-D021-4693-B702-0DCC1522EC3D}" dt="2026-02-21T03:19:12.335" v="1026" actId="20577"/>
          <ac:spMkLst>
            <pc:docMk/>
            <pc:sldMk cId="238260736" sldId="1014"/>
            <ac:spMk id="2" creationId="{168281BB-6957-F23B-2555-1861C7A8F357}"/>
          </ac:spMkLst>
        </pc:spChg>
        <pc:spChg chg="mod">
          <ac:chgData name="Bonnie Black" userId="cc824a60b771ad7a" providerId="LiveId" clId="{FC32B3E8-D021-4693-B702-0DCC1522EC3D}" dt="2026-02-21T03:24:18.535" v="1346" actId="114"/>
          <ac:spMkLst>
            <pc:docMk/>
            <pc:sldMk cId="238260736" sldId="1014"/>
            <ac:spMk id="3" creationId="{B2C1B8B1-72D5-BB8A-0C83-63E0C8E37421}"/>
          </ac:spMkLst>
        </pc:spChg>
        <pc:spChg chg="mod">
          <ac:chgData name="Bonnie Black" userId="cc824a60b771ad7a" providerId="LiveId" clId="{FC32B3E8-D021-4693-B702-0DCC1522EC3D}" dt="2026-02-21T03:24:54.215" v="1413" actId="20577"/>
          <ac:spMkLst>
            <pc:docMk/>
            <pc:sldMk cId="238260736" sldId="1014"/>
            <ac:spMk id="4" creationId="{2E69DE81-7C88-96C2-47A7-08212735342B}"/>
          </ac:spMkLst>
        </pc:spChg>
        <pc:picChg chg="add mod">
          <ac:chgData name="Bonnie Black" userId="cc824a60b771ad7a" providerId="LiveId" clId="{FC32B3E8-D021-4693-B702-0DCC1522EC3D}" dt="2026-02-21T03:18:52.370" v="993"/>
          <ac:picMkLst>
            <pc:docMk/>
            <pc:sldMk cId="238260736" sldId="1014"/>
            <ac:picMk id="5" creationId="{1B904A57-BE3A-0517-4266-7884CEC5B9DD}"/>
          </ac:picMkLst>
        </pc:picChg>
      </pc:sldChg>
      <pc:sldChg chg="addSp modSp new mod modAnim">
        <pc:chgData name="Bonnie Black" userId="cc824a60b771ad7a" providerId="LiveId" clId="{FC32B3E8-D021-4693-B702-0DCC1522EC3D}" dt="2026-02-21T03:28:26.104" v="1525" actId="6549"/>
        <pc:sldMkLst>
          <pc:docMk/>
          <pc:sldMk cId="796651176" sldId="1015"/>
        </pc:sldMkLst>
        <pc:spChg chg="mod">
          <ac:chgData name="Bonnie Black" userId="cc824a60b771ad7a" providerId="LiveId" clId="{FC32B3E8-D021-4693-B702-0DCC1522EC3D}" dt="2026-02-21T03:25:49.166" v="1420"/>
          <ac:spMkLst>
            <pc:docMk/>
            <pc:sldMk cId="796651176" sldId="1015"/>
            <ac:spMk id="2" creationId="{D74608B6-1B23-38F1-CCFB-831D8005085F}"/>
          </ac:spMkLst>
        </pc:spChg>
        <pc:spChg chg="mod">
          <ac:chgData name="Bonnie Black" userId="cc824a60b771ad7a" providerId="LiveId" clId="{FC32B3E8-D021-4693-B702-0DCC1522EC3D}" dt="2026-02-21T03:27:12.835" v="1454" actId="2711"/>
          <ac:spMkLst>
            <pc:docMk/>
            <pc:sldMk cId="796651176" sldId="1015"/>
            <ac:spMk id="3" creationId="{5931185E-4318-3073-E6E0-EADBCFFFCED6}"/>
          </ac:spMkLst>
        </pc:spChg>
        <pc:spChg chg="mod">
          <ac:chgData name="Bonnie Black" userId="cc824a60b771ad7a" providerId="LiveId" clId="{FC32B3E8-D021-4693-B702-0DCC1522EC3D}" dt="2026-02-21T03:28:26.104" v="1525" actId="6549"/>
          <ac:spMkLst>
            <pc:docMk/>
            <pc:sldMk cId="796651176" sldId="1015"/>
            <ac:spMk id="4" creationId="{1BA136A5-EF25-E35E-18FB-F5552DA59BD9}"/>
          </ac:spMkLst>
        </pc:spChg>
        <pc:picChg chg="add mod">
          <ac:chgData name="Bonnie Black" userId="cc824a60b771ad7a" providerId="LiveId" clId="{FC32B3E8-D021-4693-B702-0DCC1522EC3D}" dt="2026-02-21T03:25:39.832" v="1419"/>
          <ac:picMkLst>
            <pc:docMk/>
            <pc:sldMk cId="796651176" sldId="1015"/>
            <ac:picMk id="5" creationId="{9BE84D39-F101-1D3D-4D43-18DFB91CE98E}"/>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596C3F-686A-440D-B28D-0372F512E827}"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BC21D1CD-D3CA-4C4A-934B-CCB15B8FA6B1}">
      <dgm:prSet phldrT="[Text]" custT="1"/>
      <dgm:spPr>
        <a:ln w="53975"/>
      </dgm:spPr>
      <dgm:t>
        <a:bodyPr/>
        <a:lstStyle/>
        <a:p>
          <a:r>
            <a:rPr lang="en-US" sz="3200" b="1" dirty="0">
              <a:solidFill>
                <a:schemeClr val="bg1"/>
              </a:solidFill>
              <a:latin typeface="Arial Narrow" panose="020B0606020202030204" pitchFamily="34" charset="0"/>
            </a:rPr>
            <a:t>District Resource Network</a:t>
          </a:r>
        </a:p>
      </dgm:t>
    </dgm:pt>
    <dgm:pt modelId="{28CF9457-7DC4-489C-B9B1-7E12F26BF956}" type="parTrans" cxnId="{9D4F609C-5B39-45FA-83DD-775229DC807A}">
      <dgm:prSet/>
      <dgm:spPr/>
      <dgm:t>
        <a:bodyPr/>
        <a:lstStyle/>
        <a:p>
          <a:endParaRPr lang="en-US"/>
        </a:p>
      </dgm:t>
    </dgm:pt>
    <dgm:pt modelId="{0C825D74-8E3B-467C-871F-2CB7B3717464}" type="sibTrans" cxnId="{9D4F609C-5B39-45FA-83DD-775229DC807A}">
      <dgm:prSet/>
      <dgm:spPr/>
      <dgm:t>
        <a:bodyPr/>
        <a:lstStyle/>
        <a:p>
          <a:endParaRPr lang="en-US"/>
        </a:p>
      </dgm:t>
    </dgm:pt>
    <dgm:pt modelId="{F159FC97-8F9F-46D5-8BC3-93B8403C63B3}">
      <dgm:prSet phldrT="[Text]" custT="1"/>
      <dgm:spPr/>
      <dgm:t>
        <a:bodyPr/>
        <a:lstStyle/>
        <a:p>
          <a:r>
            <a:rPr lang="en-US" sz="1900" dirty="0">
              <a:solidFill>
                <a:schemeClr val="bg1"/>
              </a:solidFill>
              <a:latin typeface="Arial Narrow" panose="020B0606020202030204" pitchFamily="34" charset="0"/>
            </a:rPr>
            <a:t>Rotarians Rotaractors</a:t>
          </a:r>
        </a:p>
      </dgm:t>
    </dgm:pt>
    <dgm:pt modelId="{F32C12C9-A2B0-42E6-B344-2BA7B6407C10}" type="parTrans" cxnId="{8AF2DE6B-21F4-4F59-9E6A-CC9AFA5D9649}">
      <dgm:prSet/>
      <dgm:spPr/>
      <dgm:t>
        <a:bodyPr/>
        <a:lstStyle/>
        <a:p>
          <a:endParaRPr lang="en-US"/>
        </a:p>
      </dgm:t>
    </dgm:pt>
    <dgm:pt modelId="{799BFB30-7FEA-42D7-9A4C-F2909F22E65F}" type="sibTrans" cxnId="{8AF2DE6B-21F4-4F59-9E6A-CC9AFA5D9649}">
      <dgm:prSet/>
      <dgm:spPr/>
      <dgm:t>
        <a:bodyPr/>
        <a:lstStyle/>
        <a:p>
          <a:endParaRPr lang="en-US"/>
        </a:p>
      </dgm:t>
    </dgm:pt>
    <dgm:pt modelId="{F3F7FC32-0410-4D8A-8E1B-E73A93DB03B6}">
      <dgm:prSet phldrT="[Text]" custT="1"/>
      <dgm:spPr/>
      <dgm:t>
        <a:bodyPr/>
        <a:lstStyle/>
        <a:p>
          <a:r>
            <a:rPr lang="en-US" sz="1900" dirty="0">
              <a:solidFill>
                <a:schemeClr val="bg1"/>
              </a:solidFill>
              <a:latin typeface="Arial Narrow" panose="020B0606020202030204" pitchFamily="34" charset="0"/>
            </a:rPr>
            <a:t>Alumni &amp; Peace Fellows including </a:t>
          </a:r>
          <a:r>
            <a:rPr lang="en-US" sz="1900" b="1" dirty="0">
              <a:solidFill>
                <a:schemeClr val="accent2">
                  <a:lumMod val="60000"/>
                  <a:lumOff val="40000"/>
                </a:schemeClr>
              </a:solidFill>
              <a:latin typeface="Arial Narrow" panose="020B0606020202030204" pitchFamily="34" charset="0"/>
            </a:rPr>
            <a:t>Youth Exchange</a:t>
          </a:r>
        </a:p>
      </dgm:t>
    </dgm:pt>
    <dgm:pt modelId="{883F80DC-551B-4537-9271-C73D4A92332E}" type="parTrans" cxnId="{4BA92891-C319-4986-A4DC-2DC4E32CBEDB}">
      <dgm:prSet/>
      <dgm:spPr/>
      <dgm:t>
        <a:bodyPr/>
        <a:lstStyle/>
        <a:p>
          <a:endParaRPr lang="en-US"/>
        </a:p>
      </dgm:t>
    </dgm:pt>
    <dgm:pt modelId="{ACE14DCC-7D25-4CB4-A1EE-AC58F048C784}" type="sibTrans" cxnId="{4BA92891-C319-4986-A4DC-2DC4E32CBEDB}">
      <dgm:prSet/>
      <dgm:spPr/>
      <dgm:t>
        <a:bodyPr/>
        <a:lstStyle/>
        <a:p>
          <a:endParaRPr lang="en-US"/>
        </a:p>
      </dgm:t>
    </dgm:pt>
    <dgm:pt modelId="{1F8092BB-7F8A-4DE8-8046-D7B611C37A3B}">
      <dgm:prSet phldrT="[Text]" custT="1"/>
      <dgm:spPr/>
      <dgm:t>
        <a:bodyPr/>
        <a:lstStyle/>
        <a:p>
          <a:r>
            <a:rPr lang="en-US" sz="1900" dirty="0">
              <a:solidFill>
                <a:schemeClr val="bg1"/>
              </a:solidFill>
              <a:latin typeface="Arial Narrow" panose="020B0606020202030204" pitchFamily="34" charset="0"/>
            </a:rPr>
            <a:t>Peace Activators, UN Representatives Network</a:t>
          </a:r>
        </a:p>
      </dgm:t>
    </dgm:pt>
    <dgm:pt modelId="{400B30A3-97CA-445D-ACE4-E68418DDA8B5}" type="parTrans" cxnId="{004C380B-FF4C-4621-9E59-58FBEFC6FE15}">
      <dgm:prSet/>
      <dgm:spPr/>
      <dgm:t>
        <a:bodyPr/>
        <a:lstStyle/>
        <a:p>
          <a:endParaRPr lang="en-US"/>
        </a:p>
      </dgm:t>
    </dgm:pt>
    <dgm:pt modelId="{2E91E4A2-10B6-4DAA-982D-8D8041BD07FD}" type="sibTrans" cxnId="{004C380B-FF4C-4621-9E59-58FBEFC6FE15}">
      <dgm:prSet/>
      <dgm:spPr/>
      <dgm:t>
        <a:bodyPr/>
        <a:lstStyle/>
        <a:p>
          <a:endParaRPr lang="en-US"/>
        </a:p>
      </dgm:t>
    </dgm:pt>
    <dgm:pt modelId="{7B8D2D20-4F7F-4195-AB32-5BDF2583A67F}">
      <dgm:prSet phldrT="[Text]" custT="1"/>
      <dgm:spPr/>
      <dgm:t>
        <a:bodyPr/>
        <a:lstStyle/>
        <a:p>
          <a:r>
            <a:rPr lang="en-US" sz="1900" dirty="0">
              <a:solidFill>
                <a:schemeClr val="bg1"/>
              </a:solidFill>
              <a:latin typeface="Arial Narrow" panose="020B0606020202030204" pitchFamily="34" charset="0"/>
            </a:rPr>
            <a:t>RCC members, community members, and partners</a:t>
          </a:r>
        </a:p>
      </dgm:t>
    </dgm:pt>
    <dgm:pt modelId="{E8C9B04E-4AFC-482F-9B6F-F69339F73CD5}" type="parTrans" cxnId="{83C08225-EDF2-467C-90EC-1C09A59142E0}">
      <dgm:prSet/>
      <dgm:spPr/>
      <dgm:t>
        <a:bodyPr/>
        <a:lstStyle/>
        <a:p>
          <a:endParaRPr lang="en-US"/>
        </a:p>
      </dgm:t>
    </dgm:pt>
    <dgm:pt modelId="{2E4FA074-F10D-47BD-AD2D-A17D8C43E950}" type="sibTrans" cxnId="{83C08225-EDF2-467C-90EC-1C09A59142E0}">
      <dgm:prSet/>
      <dgm:spPr/>
      <dgm:t>
        <a:bodyPr/>
        <a:lstStyle/>
        <a:p>
          <a:endParaRPr lang="en-US"/>
        </a:p>
      </dgm:t>
    </dgm:pt>
    <dgm:pt modelId="{CDA4829B-C776-4FE1-AA06-8111A4646F7B}">
      <dgm:prSet phldrT="[Text]" custT="1"/>
      <dgm:spPr/>
      <dgm:t>
        <a:bodyPr/>
        <a:lstStyle/>
        <a:p>
          <a:r>
            <a:rPr lang="en-US" sz="1900" b="1" dirty="0">
              <a:solidFill>
                <a:srgbClr val="FFC000"/>
              </a:solidFill>
              <a:latin typeface="Arial Narrow" panose="020B0606020202030204" pitchFamily="34" charset="0"/>
            </a:rPr>
            <a:t>Cadre of Technical Advisers </a:t>
          </a:r>
        </a:p>
        <a:p>
          <a:r>
            <a:rPr lang="en-US" sz="1900" b="1" dirty="0">
              <a:solidFill>
                <a:srgbClr val="FFC000"/>
              </a:solidFill>
              <a:latin typeface="Arial Narrow" panose="020B0606020202030204" pitchFamily="34" charset="0"/>
            </a:rPr>
            <a:t>Action Group members</a:t>
          </a:r>
        </a:p>
      </dgm:t>
    </dgm:pt>
    <dgm:pt modelId="{95D92675-FF14-454D-9C7D-7B709FC4BE90}" type="parTrans" cxnId="{EB5C9C52-6478-4395-B64A-CA1DD8DC8EF2}">
      <dgm:prSet/>
      <dgm:spPr/>
      <dgm:t>
        <a:bodyPr/>
        <a:lstStyle/>
        <a:p>
          <a:endParaRPr lang="en-US"/>
        </a:p>
      </dgm:t>
    </dgm:pt>
    <dgm:pt modelId="{29AF7F31-A6E1-4EBE-A033-0F0835058664}" type="sibTrans" cxnId="{EB5C9C52-6478-4395-B64A-CA1DD8DC8EF2}">
      <dgm:prSet/>
      <dgm:spPr/>
      <dgm:t>
        <a:bodyPr/>
        <a:lstStyle/>
        <a:p>
          <a:endParaRPr lang="en-US"/>
        </a:p>
      </dgm:t>
    </dgm:pt>
    <dgm:pt modelId="{D1565D4D-4140-43C7-B291-DF0AE6FA5159}">
      <dgm:prSet phldrT="[Text]" custT="1"/>
      <dgm:spPr/>
      <dgm:t>
        <a:bodyPr/>
        <a:lstStyle/>
        <a:p>
          <a:pPr>
            <a:spcAft>
              <a:spcPct val="35000"/>
            </a:spcAft>
          </a:pPr>
          <a:r>
            <a:rPr lang="en-US" sz="1850" b="1" dirty="0">
              <a:solidFill>
                <a:schemeClr val="accent2">
                  <a:lumMod val="60000"/>
                  <a:lumOff val="40000"/>
                </a:schemeClr>
              </a:solidFill>
              <a:latin typeface="Arial Narrow" panose="020B0606020202030204" pitchFamily="34" charset="0"/>
            </a:rPr>
            <a:t>Fellowships</a:t>
          </a:r>
          <a:r>
            <a:rPr lang="en-US" sz="1850" dirty="0">
              <a:solidFill>
                <a:schemeClr val="bg1"/>
              </a:solidFill>
              <a:latin typeface="Arial Narrow" panose="020B0606020202030204" pitchFamily="34" charset="0"/>
            </a:rPr>
            <a:t> &amp; ICC members</a:t>
          </a:r>
        </a:p>
        <a:p>
          <a:pPr>
            <a:spcAft>
              <a:spcPts val="0"/>
            </a:spcAft>
          </a:pPr>
          <a:r>
            <a:rPr lang="en-US" sz="1850" b="1" dirty="0">
              <a:solidFill>
                <a:srgbClr val="FFC000"/>
              </a:solidFill>
              <a:latin typeface="Arial Narrow" panose="020B0606020202030204" pitchFamily="34" charset="0"/>
            </a:rPr>
            <a:t>Project Fairs </a:t>
          </a:r>
          <a:r>
            <a:rPr lang="en-US" sz="1850" b="1" dirty="0">
              <a:solidFill>
                <a:schemeClr val="bg1"/>
              </a:solidFill>
              <a:latin typeface="Arial Narrow" panose="020B0606020202030204" pitchFamily="34" charset="0"/>
            </a:rPr>
            <a:t>&amp;</a:t>
          </a:r>
        </a:p>
        <a:p>
          <a:pPr>
            <a:spcAft>
              <a:spcPts val="0"/>
            </a:spcAft>
          </a:pPr>
          <a:r>
            <a:rPr lang="en-US" sz="1850" b="1" dirty="0">
              <a:solidFill>
                <a:schemeClr val="accent2">
                  <a:lumMod val="60000"/>
                  <a:lumOff val="40000"/>
                </a:schemeClr>
              </a:solidFill>
              <a:latin typeface="Arial Narrow" panose="020B0606020202030204" pitchFamily="34" charset="0"/>
            </a:rPr>
            <a:t>Friendship  Exchange</a:t>
          </a:r>
        </a:p>
      </dgm:t>
    </dgm:pt>
    <dgm:pt modelId="{98F01F44-0444-4E51-B831-E103299C47D9}" type="parTrans" cxnId="{CB4417A1-2B30-4F02-8E0A-42349D8072DE}">
      <dgm:prSet/>
      <dgm:spPr/>
      <dgm:t>
        <a:bodyPr/>
        <a:lstStyle/>
        <a:p>
          <a:endParaRPr lang="en-US"/>
        </a:p>
      </dgm:t>
    </dgm:pt>
    <dgm:pt modelId="{D5847550-179E-4AF1-B48F-2911A684EE82}" type="sibTrans" cxnId="{CB4417A1-2B30-4F02-8E0A-42349D8072DE}">
      <dgm:prSet/>
      <dgm:spPr/>
      <dgm:t>
        <a:bodyPr/>
        <a:lstStyle/>
        <a:p>
          <a:endParaRPr lang="en-US"/>
        </a:p>
      </dgm:t>
    </dgm:pt>
    <dgm:pt modelId="{471A8A9F-49BA-4B0F-914F-12736B9462E3}" type="pres">
      <dgm:prSet presAssocID="{CF596C3F-686A-440D-B28D-0372F512E827}" presName="Name0" presStyleCnt="0">
        <dgm:presLayoutVars>
          <dgm:chMax val="1"/>
          <dgm:chPref val="1"/>
          <dgm:dir/>
          <dgm:animOne val="branch"/>
          <dgm:animLvl val="lvl"/>
        </dgm:presLayoutVars>
      </dgm:prSet>
      <dgm:spPr/>
    </dgm:pt>
    <dgm:pt modelId="{55C33EBC-C602-4A1D-A310-D9DCB13E15C8}" type="pres">
      <dgm:prSet presAssocID="{BC21D1CD-D3CA-4C4A-934B-CCB15B8FA6B1}" presName="Parent" presStyleLbl="node0" presStyleIdx="0" presStyleCnt="1" custScaleX="117179" custScaleY="112520">
        <dgm:presLayoutVars>
          <dgm:chMax val="6"/>
          <dgm:chPref val="6"/>
        </dgm:presLayoutVars>
      </dgm:prSet>
      <dgm:spPr/>
    </dgm:pt>
    <dgm:pt modelId="{1AF99117-BA0D-4F41-87F2-88E41A2A5A2D}" type="pres">
      <dgm:prSet presAssocID="{F159FC97-8F9F-46D5-8BC3-93B8403C63B3}" presName="Accent1" presStyleCnt="0"/>
      <dgm:spPr/>
    </dgm:pt>
    <dgm:pt modelId="{EA5D69D6-FD7B-4BA9-A97D-47C8BC981109}" type="pres">
      <dgm:prSet presAssocID="{F159FC97-8F9F-46D5-8BC3-93B8403C63B3}" presName="Accent" presStyleLbl="bgShp" presStyleIdx="0" presStyleCnt="6"/>
      <dgm:spPr/>
    </dgm:pt>
    <dgm:pt modelId="{F28F3270-A862-4FA8-9B89-2A9F8AEEB30A}" type="pres">
      <dgm:prSet presAssocID="{F159FC97-8F9F-46D5-8BC3-93B8403C63B3}" presName="Child1" presStyleLbl="node1" presStyleIdx="0" presStyleCnt="6" custScaleX="118515" custScaleY="100058" custLinFactNeighborX="-2844" custLinFactNeighborY="-13765">
        <dgm:presLayoutVars>
          <dgm:chMax val="0"/>
          <dgm:chPref val="0"/>
          <dgm:bulletEnabled val="1"/>
        </dgm:presLayoutVars>
      </dgm:prSet>
      <dgm:spPr/>
    </dgm:pt>
    <dgm:pt modelId="{02DBB420-5748-46FD-82C2-AB24223C7D28}" type="pres">
      <dgm:prSet presAssocID="{D1565D4D-4140-43C7-B291-DF0AE6FA5159}" presName="Accent2" presStyleCnt="0"/>
      <dgm:spPr/>
    </dgm:pt>
    <dgm:pt modelId="{463B9E80-E85E-4BD5-9777-85FB6A346A38}" type="pres">
      <dgm:prSet presAssocID="{D1565D4D-4140-43C7-B291-DF0AE6FA5159}" presName="Accent" presStyleLbl="bgShp" presStyleIdx="1" presStyleCnt="6" custLinFactNeighborX="51163" custLinFactNeighborY="7425"/>
      <dgm:spPr/>
    </dgm:pt>
    <dgm:pt modelId="{99BA4D31-0513-445C-B376-A4ECDD3576F9}" type="pres">
      <dgm:prSet presAssocID="{D1565D4D-4140-43C7-B291-DF0AE6FA5159}" presName="Child2" presStyleLbl="node1" presStyleIdx="1" presStyleCnt="6" custScaleX="133233" custScaleY="128257" custLinFactNeighborX="17829" custLinFactNeighborY="-13345">
        <dgm:presLayoutVars>
          <dgm:chMax val="0"/>
          <dgm:chPref val="0"/>
          <dgm:bulletEnabled val="1"/>
        </dgm:presLayoutVars>
      </dgm:prSet>
      <dgm:spPr/>
    </dgm:pt>
    <dgm:pt modelId="{5C6A154D-BAFF-40C3-8585-4062AE3C7B7A}" type="pres">
      <dgm:prSet presAssocID="{F3F7FC32-0410-4D8A-8E1B-E73A93DB03B6}" presName="Accent3" presStyleCnt="0"/>
      <dgm:spPr/>
    </dgm:pt>
    <dgm:pt modelId="{C1D82602-0DBA-4B9F-B8C2-DD90880A3F51}" type="pres">
      <dgm:prSet presAssocID="{F3F7FC32-0410-4D8A-8E1B-E73A93DB03B6}" presName="Accent" presStyleLbl="bgShp" presStyleIdx="2" presStyleCnt="6" custLinFactNeighborX="47328" custLinFactNeighborY="39750"/>
      <dgm:spPr/>
    </dgm:pt>
    <dgm:pt modelId="{24C1E4DB-A96C-4CB0-B43C-9A305B6650DF}" type="pres">
      <dgm:prSet presAssocID="{F3F7FC32-0410-4D8A-8E1B-E73A93DB03B6}" presName="Child3" presStyleLbl="node1" presStyleIdx="2" presStyleCnt="6" custScaleX="126338" custScaleY="114056" custLinFactNeighborX="20538" custLinFactNeighborY="1375">
        <dgm:presLayoutVars>
          <dgm:chMax val="0"/>
          <dgm:chPref val="0"/>
          <dgm:bulletEnabled val="1"/>
        </dgm:presLayoutVars>
      </dgm:prSet>
      <dgm:spPr/>
    </dgm:pt>
    <dgm:pt modelId="{AD580833-292D-470C-AF7E-4C3862BEB037}" type="pres">
      <dgm:prSet presAssocID="{1F8092BB-7F8A-4DE8-8046-D7B611C37A3B}" presName="Accent4" presStyleCnt="0"/>
      <dgm:spPr/>
    </dgm:pt>
    <dgm:pt modelId="{3B07CF09-81C6-465A-9319-B420A063E63E}" type="pres">
      <dgm:prSet presAssocID="{1F8092BB-7F8A-4DE8-8046-D7B611C37A3B}" presName="Accent" presStyleLbl="bgShp" presStyleIdx="3" presStyleCnt="6" custLinFactNeighborX="12791" custLinFactNeighborY="29994"/>
      <dgm:spPr/>
    </dgm:pt>
    <dgm:pt modelId="{AF69D3A6-E9FC-4CC0-9388-D1FF7259B97B}" type="pres">
      <dgm:prSet presAssocID="{1F8092BB-7F8A-4DE8-8046-D7B611C37A3B}" presName="Child4" presStyleLbl="node1" presStyleIdx="3" presStyleCnt="6" custScaleX="128912" custScaleY="100975" custLinFactNeighborX="2235" custLinFactNeighborY="5158">
        <dgm:presLayoutVars>
          <dgm:chMax val="0"/>
          <dgm:chPref val="0"/>
          <dgm:bulletEnabled val="1"/>
        </dgm:presLayoutVars>
      </dgm:prSet>
      <dgm:spPr/>
    </dgm:pt>
    <dgm:pt modelId="{D103CE4C-433B-4F25-969A-92E31DD7ACC1}" type="pres">
      <dgm:prSet presAssocID="{7B8D2D20-4F7F-4195-AB32-5BDF2583A67F}" presName="Accent5" presStyleCnt="0"/>
      <dgm:spPr/>
    </dgm:pt>
    <dgm:pt modelId="{BD1A5046-642D-47AC-95C8-616E1AB1AD95}" type="pres">
      <dgm:prSet presAssocID="{7B8D2D20-4F7F-4195-AB32-5BDF2583A67F}" presName="Accent" presStyleLbl="bgShp" presStyleIdx="4" presStyleCnt="6" custLinFactNeighborX="-30948" custLinFactNeighborY="-10714"/>
      <dgm:spPr/>
    </dgm:pt>
    <dgm:pt modelId="{49165300-4300-460C-BC2C-2C0A5EA0FA98}" type="pres">
      <dgm:prSet presAssocID="{7B8D2D20-4F7F-4195-AB32-5BDF2583A67F}" presName="Child5" presStyleLbl="node1" presStyleIdx="4" presStyleCnt="6" custScaleX="124966" custScaleY="105968" custLinFactNeighborX="-19568" custLinFactNeighborY="-4534">
        <dgm:presLayoutVars>
          <dgm:chMax val="0"/>
          <dgm:chPref val="0"/>
          <dgm:bulletEnabled val="1"/>
        </dgm:presLayoutVars>
      </dgm:prSet>
      <dgm:spPr/>
    </dgm:pt>
    <dgm:pt modelId="{2841440A-00AA-472D-A9B3-2E181ABAB421}" type="pres">
      <dgm:prSet presAssocID="{CDA4829B-C776-4FE1-AA06-8111A4646F7B}" presName="Accent6" presStyleCnt="0"/>
      <dgm:spPr/>
    </dgm:pt>
    <dgm:pt modelId="{116FC312-C8AD-4626-A1E5-B938B4924A3E}" type="pres">
      <dgm:prSet presAssocID="{CDA4829B-C776-4FE1-AA06-8111A4646F7B}" presName="Accent" presStyleLbl="bgShp" presStyleIdx="5" presStyleCnt="6" custLinFactNeighborX="-39653" custLinFactNeighborY="-6312"/>
      <dgm:spPr/>
    </dgm:pt>
    <dgm:pt modelId="{9557A2DD-EC86-475B-8252-B3FE65B072B5}" type="pres">
      <dgm:prSet presAssocID="{CDA4829B-C776-4FE1-AA06-8111A4646F7B}" presName="Child6" presStyleLbl="node1" presStyleIdx="5" presStyleCnt="6" custScaleX="134883" custScaleY="114217" custLinFactNeighborX="-20005" custLinFactNeighborY="-6848">
        <dgm:presLayoutVars>
          <dgm:chMax val="0"/>
          <dgm:chPref val="0"/>
          <dgm:bulletEnabled val="1"/>
        </dgm:presLayoutVars>
      </dgm:prSet>
      <dgm:spPr/>
    </dgm:pt>
  </dgm:ptLst>
  <dgm:cxnLst>
    <dgm:cxn modelId="{004C380B-FF4C-4621-9E59-58FBEFC6FE15}" srcId="{BC21D1CD-D3CA-4C4A-934B-CCB15B8FA6B1}" destId="{1F8092BB-7F8A-4DE8-8046-D7B611C37A3B}" srcOrd="3" destOrd="0" parTransId="{400B30A3-97CA-445D-ACE4-E68418DDA8B5}" sibTransId="{2E91E4A2-10B6-4DAA-982D-8D8041BD07FD}"/>
    <dgm:cxn modelId="{7DC73E1F-3940-4D42-B196-4C8A68DA41A7}" type="presOf" srcId="{7B8D2D20-4F7F-4195-AB32-5BDF2583A67F}" destId="{49165300-4300-460C-BC2C-2C0A5EA0FA98}" srcOrd="0" destOrd="0" presId="urn:microsoft.com/office/officeart/2011/layout/HexagonRadial"/>
    <dgm:cxn modelId="{83C08225-EDF2-467C-90EC-1C09A59142E0}" srcId="{BC21D1CD-D3CA-4C4A-934B-CCB15B8FA6B1}" destId="{7B8D2D20-4F7F-4195-AB32-5BDF2583A67F}" srcOrd="4" destOrd="0" parTransId="{E8C9B04E-4AFC-482F-9B6F-F69339F73CD5}" sibTransId="{2E4FA074-F10D-47BD-AD2D-A17D8C43E950}"/>
    <dgm:cxn modelId="{28966127-7341-41E5-9774-57D52D5380EA}" type="presOf" srcId="{CDA4829B-C776-4FE1-AA06-8111A4646F7B}" destId="{9557A2DD-EC86-475B-8252-B3FE65B072B5}" srcOrd="0" destOrd="0" presId="urn:microsoft.com/office/officeart/2011/layout/HexagonRadial"/>
    <dgm:cxn modelId="{FAA0B566-59B9-40FF-B80D-83DC1F0F09A8}" type="presOf" srcId="{D1565D4D-4140-43C7-B291-DF0AE6FA5159}" destId="{99BA4D31-0513-445C-B376-A4ECDD3576F9}" srcOrd="0" destOrd="0" presId="urn:microsoft.com/office/officeart/2011/layout/HexagonRadial"/>
    <dgm:cxn modelId="{2C644968-8559-454C-AC5D-79A6F8EA8063}" type="presOf" srcId="{F159FC97-8F9F-46D5-8BC3-93B8403C63B3}" destId="{F28F3270-A862-4FA8-9B89-2A9F8AEEB30A}" srcOrd="0" destOrd="0" presId="urn:microsoft.com/office/officeart/2011/layout/HexagonRadial"/>
    <dgm:cxn modelId="{8AF2DE6B-21F4-4F59-9E6A-CC9AFA5D9649}" srcId="{BC21D1CD-D3CA-4C4A-934B-CCB15B8FA6B1}" destId="{F159FC97-8F9F-46D5-8BC3-93B8403C63B3}" srcOrd="0" destOrd="0" parTransId="{F32C12C9-A2B0-42E6-B344-2BA7B6407C10}" sibTransId="{799BFB30-7FEA-42D7-9A4C-F2909F22E65F}"/>
    <dgm:cxn modelId="{EB5C9C52-6478-4395-B64A-CA1DD8DC8EF2}" srcId="{BC21D1CD-D3CA-4C4A-934B-CCB15B8FA6B1}" destId="{CDA4829B-C776-4FE1-AA06-8111A4646F7B}" srcOrd="5" destOrd="0" parTransId="{95D92675-FF14-454D-9C7D-7B709FC4BE90}" sibTransId="{29AF7F31-A6E1-4EBE-A033-0F0835058664}"/>
    <dgm:cxn modelId="{9647117D-18FC-4FF4-A402-8F4B09F8DC49}" type="presOf" srcId="{BC21D1CD-D3CA-4C4A-934B-CCB15B8FA6B1}" destId="{55C33EBC-C602-4A1D-A310-D9DCB13E15C8}" srcOrd="0" destOrd="0" presId="urn:microsoft.com/office/officeart/2011/layout/HexagonRadial"/>
    <dgm:cxn modelId="{4E2B5D81-6D06-48C9-B5B6-F8CD843A6CAF}" type="presOf" srcId="{CF596C3F-686A-440D-B28D-0372F512E827}" destId="{471A8A9F-49BA-4B0F-914F-12736B9462E3}" srcOrd="0" destOrd="0" presId="urn:microsoft.com/office/officeart/2011/layout/HexagonRadial"/>
    <dgm:cxn modelId="{4BA92891-C319-4986-A4DC-2DC4E32CBEDB}" srcId="{BC21D1CD-D3CA-4C4A-934B-CCB15B8FA6B1}" destId="{F3F7FC32-0410-4D8A-8E1B-E73A93DB03B6}" srcOrd="2" destOrd="0" parTransId="{883F80DC-551B-4537-9271-C73D4A92332E}" sibTransId="{ACE14DCC-7D25-4CB4-A1EE-AC58F048C784}"/>
    <dgm:cxn modelId="{9D4F609C-5B39-45FA-83DD-775229DC807A}" srcId="{CF596C3F-686A-440D-B28D-0372F512E827}" destId="{BC21D1CD-D3CA-4C4A-934B-CCB15B8FA6B1}" srcOrd="0" destOrd="0" parTransId="{28CF9457-7DC4-489C-B9B1-7E12F26BF956}" sibTransId="{0C825D74-8E3B-467C-871F-2CB7B3717464}"/>
    <dgm:cxn modelId="{CB4417A1-2B30-4F02-8E0A-42349D8072DE}" srcId="{BC21D1CD-D3CA-4C4A-934B-CCB15B8FA6B1}" destId="{D1565D4D-4140-43C7-B291-DF0AE6FA5159}" srcOrd="1" destOrd="0" parTransId="{98F01F44-0444-4E51-B831-E103299C47D9}" sibTransId="{D5847550-179E-4AF1-B48F-2911A684EE82}"/>
    <dgm:cxn modelId="{DBB1DDC5-21A7-4BA1-9941-A7C9689EB566}" type="presOf" srcId="{F3F7FC32-0410-4D8A-8E1B-E73A93DB03B6}" destId="{24C1E4DB-A96C-4CB0-B43C-9A305B6650DF}" srcOrd="0" destOrd="0" presId="urn:microsoft.com/office/officeart/2011/layout/HexagonRadial"/>
    <dgm:cxn modelId="{A423CDD1-6124-4B94-BA9A-3856D6045BE7}" type="presOf" srcId="{1F8092BB-7F8A-4DE8-8046-D7B611C37A3B}" destId="{AF69D3A6-E9FC-4CC0-9388-D1FF7259B97B}" srcOrd="0" destOrd="0" presId="urn:microsoft.com/office/officeart/2011/layout/HexagonRadial"/>
    <dgm:cxn modelId="{27B9EB5C-A09F-40F7-8FF3-4D8599F6D4B4}" type="presParOf" srcId="{471A8A9F-49BA-4B0F-914F-12736B9462E3}" destId="{55C33EBC-C602-4A1D-A310-D9DCB13E15C8}" srcOrd="0" destOrd="0" presId="urn:microsoft.com/office/officeart/2011/layout/HexagonRadial"/>
    <dgm:cxn modelId="{37A60DAB-4224-4656-B773-068B8E1D4964}" type="presParOf" srcId="{471A8A9F-49BA-4B0F-914F-12736B9462E3}" destId="{1AF99117-BA0D-4F41-87F2-88E41A2A5A2D}" srcOrd="1" destOrd="0" presId="urn:microsoft.com/office/officeart/2011/layout/HexagonRadial"/>
    <dgm:cxn modelId="{3B4757CC-0559-458F-8C58-3BB797EDA1E4}" type="presParOf" srcId="{1AF99117-BA0D-4F41-87F2-88E41A2A5A2D}" destId="{EA5D69D6-FD7B-4BA9-A97D-47C8BC981109}" srcOrd="0" destOrd="0" presId="urn:microsoft.com/office/officeart/2011/layout/HexagonRadial"/>
    <dgm:cxn modelId="{E9D3B6F3-7C9A-46F1-95EA-167474AF6947}" type="presParOf" srcId="{471A8A9F-49BA-4B0F-914F-12736B9462E3}" destId="{F28F3270-A862-4FA8-9B89-2A9F8AEEB30A}" srcOrd="2" destOrd="0" presId="urn:microsoft.com/office/officeart/2011/layout/HexagonRadial"/>
    <dgm:cxn modelId="{CBC6DBCA-F665-4DF8-B9DE-7E4D208E60E8}" type="presParOf" srcId="{471A8A9F-49BA-4B0F-914F-12736B9462E3}" destId="{02DBB420-5748-46FD-82C2-AB24223C7D28}" srcOrd="3" destOrd="0" presId="urn:microsoft.com/office/officeart/2011/layout/HexagonRadial"/>
    <dgm:cxn modelId="{3D48A6A4-ADA7-483A-BBEC-1FE1A60BB59E}" type="presParOf" srcId="{02DBB420-5748-46FD-82C2-AB24223C7D28}" destId="{463B9E80-E85E-4BD5-9777-85FB6A346A38}" srcOrd="0" destOrd="0" presId="urn:microsoft.com/office/officeart/2011/layout/HexagonRadial"/>
    <dgm:cxn modelId="{3FA9F6FC-AFDC-4586-9BC8-4762E67C2A73}" type="presParOf" srcId="{471A8A9F-49BA-4B0F-914F-12736B9462E3}" destId="{99BA4D31-0513-445C-B376-A4ECDD3576F9}" srcOrd="4" destOrd="0" presId="urn:microsoft.com/office/officeart/2011/layout/HexagonRadial"/>
    <dgm:cxn modelId="{BE44B990-7130-4B9D-9893-BE10F3459803}" type="presParOf" srcId="{471A8A9F-49BA-4B0F-914F-12736B9462E3}" destId="{5C6A154D-BAFF-40C3-8585-4062AE3C7B7A}" srcOrd="5" destOrd="0" presId="urn:microsoft.com/office/officeart/2011/layout/HexagonRadial"/>
    <dgm:cxn modelId="{60F13079-516E-45A5-8B9E-968067E59D2D}" type="presParOf" srcId="{5C6A154D-BAFF-40C3-8585-4062AE3C7B7A}" destId="{C1D82602-0DBA-4B9F-B8C2-DD90880A3F51}" srcOrd="0" destOrd="0" presId="urn:microsoft.com/office/officeart/2011/layout/HexagonRadial"/>
    <dgm:cxn modelId="{D5BDF0DA-2A03-4E51-93A7-58A8F7737B63}" type="presParOf" srcId="{471A8A9F-49BA-4B0F-914F-12736B9462E3}" destId="{24C1E4DB-A96C-4CB0-B43C-9A305B6650DF}" srcOrd="6" destOrd="0" presId="urn:microsoft.com/office/officeart/2011/layout/HexagonRadial"/>
    <dgm:cxn modelId="{1FB48A2E-687F-429F-BE4C-B3D4F7B5669D}" type="presParOf" srcId="{471A8A9F-49BA-4B0F-914F-12736B9462E3}" destId="{AD580833-292D-470C-AF7E-4C3862BEB037}" srcOrd="7" destOrd="0" presId="urn:microsoft.com/office/officeart/2011/layout/HexagonRadial"/>
    <dgm:cxn modelId="{7BACE05A-C3F2-4452-A632-D6DC4C71337E}" type="presParOf" srcId="{AD580833-292D-470C-AF7E-4C3862BEB037}" destId="{3B07CF09-81C6-465A-9319-B420A063E63E}" srcOrd="0" destOrd="0" presId="urn:microsoft.com/office/officeart/2011/layout/HexagonRadial"/>
    <dgm:cxn modelId="{5FFD7292-9D1B-4914-B6D9-D8D9BE67346D}" type="presParOf" srcId="{471A8A9F-49BA-4B0F-914F-12736B9462E3}" destId="{AF69D3A6-E9FC-4CC0-9388-D1FF7259B97B}" srcOrd="8" destOrd="0" presId="urn:microsoft.com/office/officeart/2011/layout/HexagonRadial"/>
    <dgm:cxn modelId="{B3E130F8-56ED-42D4-8174-2C2732D3290F}" type="presParOf" srcId="{471A8A9F-49BA-4B0F-914F-12736B9462E3}" destId="{D103CE4C-433B-4F25-969A-92E31DD7ACC1}" srcOrd="9" destOrd="0" presId="urn:microsoft.com/office/officeart/2011/layout/HexagonRadial"/>
    <dgm:cxn modelId="{78347BDD-E07F-4F02-ACCE-E2B363955D80}" type="presParOf" srcId="{D103CE4C-433B-4F25-969A-92E31DD7ACC1}" destId="{BD1A5046-642D-47AC-95C8-616E1AB1AD95}" srcOrd="0" destOrd="0" presId="urn:microsoft.com/office/officeart/2011/layout/HexagonRadial"/>
    <dgm:cxn modelId="{C141D34B-3B0F-4D51-A3DB-C6ABAF71B369}" type="presParOf" srcId="{471A8A9F-49BA-4B0F-914F-12736B9462E3}" destId="{49165300-4300-460C-BC2C-2C0A5EA0FA98}" srcOrd="10" destOrd="0" presId="urn:microsoft.com/office/officeart/2011/layout/HexagonRadial"/>
    <dgm:cxn modelId="{0AF56745-0479-4CF2-BD17-34F6E439EA0A}" type="presParOf" srcId="{471A8A9F-49BA-4B0F-914F-12736B9462E3}" destId="{2841440A-00AA-472D-A9B3-2E181ABAB421}" srcOrd="11" destOrd="0" presId="urn:microsoft.com/office/officeart/2011/layout/HexagonRadial"/>
    <dgm:cxn modelId="{645465B3-0C08-4CBA-9B0A-888BAE1868A6}" type="presParOf" srcId="{2841440A-00AA-472D-A9B3-2E181ABAB421}" destId="{116FC312-C8AD-4626-A1E5-B938B4924A3E}" srcOrd="0" destOrd="0" presId="urn:microsoft.com/office/officeart/2011/layout/HexagonRadial"/>
    <dgm:cxn modelId="{8C93F6B5-700E-455F-8800-6FF4EE00A47F}" type="presParOf" srcId="{471A8A9F-49BA-4B0F-914F-12736B9462E3}" destId="{9557A2DD-EC86-475B-8252-B3FE65B072B5}"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C33EBC-C602-4A1D-A310-D9DCB13E15C8}">
      <dsp:nvSpPr>
        <dsp:cNvPr id="0" name=""/>
        <dsp:cNvSpPr/>
      </dsp:nvSpPr>
      <dsp:spPr>
        <a:xfrm>
          <a:off x="2020586" y="1505412"/>
          <a:ext cx="2413242" cy="2004551"/>
        </a:xfrm>
        <a:prstGeom prst="hexagon">
          <a:avLst>
            <a:gd name="adj" fmla="val 28570"/>
            <a:gd name="vf" fmla="val 115470"/>
          </a:avLst>
        </a:prstGeom>
        <a:solidFill>
          <a:schemeClr val="accent1">
            <a:hueOff val="0"/>
            <a:satOff val="0"/>
            <a:lumOff val="0"/>
            <a:alphaOff val="0"/>
          </a:schemeClr>
        </a:solidFill>
        <a:ln w="539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solidFill>
                <a:schemeClr val="bg1"/>
              </a:solidFill>
              <a:latin typeface="Arial Narrow" panose="020B0606020202030204" pitchFamily="34" charset="0"/>
            </a:rPr>
            <a:t>District Resource Network</a:t>
          </a:r>
        </a:p>
      </dsp:txBody>
      <dsp:txXfrm>
        <a:off x="2412590" y="1831028"/>
        <a:ext cx="1629234" cy="1353319"/>
      </dsp:txXfrm>
    </dsp:sp>
    <dsp:sp modelId="{463B9E80-E85E-4BD5-9777-85FB6A346A38}">
      <dsp:nvSpPr>
        <dsp:cNvPr id="0" name=""/>
        <dsp:cNvSpPr/>
      </dsp:nvSpPr>
      <dsp:spPr>
        <a:xfrm>
          <a:off x="3884642" y="814315"/>
          <a:ext cx="777024" cy="66950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8F3270-A862-4FA8-9B89-2A9F8AEEB30A}">
      <dsp:nvSpPr>
        <dsp:cNvPr id="0" name=""/>
        <dsp:cNvSpPr/>
      </dsp:nvSpPr>
      <dsp:spPr>
        <a:xfrm>
          <a:off x="2182950" y="-3770"/>
          <a:ext cx="2000182" cy="1460909"/>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solidFill>
                <a:schemeClr val="bg1"/>
              </a:solidFill>
              <a:latin typeface="Arial Narrow" panose="020B0606020202030204" pitchFamily="34" charset="0"/>
            </a:rPr>
            <a:t>Rotarians Rotaractors</a:t>
          </a:r>
        </a:p>
      </dsp:txBody>
      <dsp:txXfrm>
        <a:off x="2488759" y="219589"/>
        <a:ext cx="1388564" cy="1014191"/>
      </dsp:txXfrm>
    </dsp:sp>
    <dsp:sp modelId="{C1D82602-0DBA-4B9F-B8C2-DD90880A3F51}">
      <dsp:nvSpPr>
        <dsp:cNvPr id="0" name=""/>
        <dsp:cNvSpPr/>
      </dsp:nvSpPr>
      <dsp:spPr>
        <a:xfrm>
          <a:off x="4761691" y="2282359"/>
          <a:ext cx="777024" cy="66950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BA4D31-0513-445C-B376-A4ECDD3576F9}">
      <dsp:nvSpPr>
        <dsp:cNvPr id="0" name=""/>
        <dsp:cNvSpPr/>
      </dsp:nvSpPr>
      <dsp:spPr>
        <a:xfrm>
          <a:off x="3955472" y="493558"/>
          <a:ext cx="2248578" cy="1872632"/>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22325">
            <a:lnSpc>
              <a:spcPct val="90000"/>
            </a:lnSpc>
            <a:spcBef>
              <a:spcPct val="0"/>
            </a:spcBef>
            <a:spcAft>
              <a:spcPct val="35000"/>
            </a:spcAft>
            <a:buNone/>
          </a:pPr>
          <a:r>
            <a:rPr lang="en-US" sz="1850" b="1" kern="1200" dirty="0">
              <a:solidFill>
                <a:schemeClr val="accent2">
                  <a:lumMod val="60000"/>
                  <a:lumOff val="40000"/>
                </a:schemeClr>
              </a:solidFill>
              <a:latin typeface="Arial Narrow" panose="020B0606020202030204" pitchFamily="34" charset="0"/>
            </a:rPr>
            <a:t>Fellowships</a:t>
          </a:r>
          <a:r>
            <a:rPr lang="en-US" sz="1850" kern="1200" dirty="0">
              <a:solidFill>
                <a:schemeClr val="bg1"/>
              </a:solidFill>
              <a:latin typeface="Arial Narrow" panose="020B0606020202030204" pitchFamily="34" charset="0"/>
            </a:rPr>
            <a:t> &amp; ICC members</a:t>
          </a:r>
        </a:p>
        <a:p>
          <a:pPr marL="0" lvl="0" indent="0" algn="ctr" defTabSz="822325">
            <a:lnSpc>
              <a:spcPct val="90000"/>
            </a:lnSpc>
            <a:spcBef>
              <a:spcPct val="0"/>
            </a:spcBef>
            <a:spcAft>
              <a:spcPts val="0"/>
            </a:spcAft>
            <a:buNone/>
          </a:pPr>
          <a:r>
            <a:rPr lang="en-US" sz="1850" b="1" kern="1200" dirty="0">
              <a:solidFill>
                <a:srgbClr val="FFC000"/>
              </a:solidFill>
              <a:latin typeface="Arial Narrow" panose="020B0606020202030204" pitchFamily="34" charset="0"/>
            </a:rPr>
            <a:t>Project Fairs </a:t>
          </a:r>
          <a:r>
            <a:rPr lang="en-US" sz="1850" b="1" kern="1200" dirty="0">
              <a:solidFill>
                <a:schemeClr val="bg1"/>
              </a:solidFill>
              <a:latin typeface="Arial Narrow" panose="020B0606020202030204" pitchFamily="34" charset="0"/>
            </a:rPr>
            <a:t>&amp;</a:t>
          </a:r>
        </a:p>
        <a:p>
          <a:pPr marL="0" lvl="0" indent="0" algn="ctr" defTabSz="822325">
            <a:lnSpc>
              <a:spcPct val="90000"/>
            </a:lnSpc>
            <a:spcBef>
              <a:spcPct val="0"/>
            </a:spcBef>
            <a:spcAft>
              <a:spcPts val="0"/>
            </a:spcAft>
            <a:buNone/>
          </a:pPr>
          <a:r>
            <a:rPr lang="en-US" sz="1850" b="1" kern="1200" dirty="0">
              <a:solidFill>
                <a:schemeClr val="accent2">
                  <a:lumMod val="60000"/>
                  <a:lumOff val="40000"/>
                </a:schemeClr>
              </a:solidFill>
              <a:latin typeface="Arial Narrow" panose="020B0606020202030204" pitchFamily="34" charset="0"/>
            </a:rPr>
            <a:t>Friendship  Exchange</a:t>
          </a:r>
        </a:p>
      </dsp:txBody>
      <dsp:txXfrm>
        <a:off x="4321190" y="798131"/>
        <a:ext cx="1517142" cy="1263486"/>
      </dsp:txXfrm>
    </dsp:sp>
    <dsp:sp modelId="{3B07CF09-81C6-465A-9319-B420A063E63E}">
      <dsp:nvSpPr>
        <dsp:cNvPr id="0" name=""/>
        <dsp:cNvSpPr/>
      </dsp:nvSpPr>
      <dsp:spPr>
        <a:xfrm>
          <a:off x="3863375" y="3629892"/>
          <a:ext cx="777024" cy="66950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C1E4DB-A96C-4CB0-B43C-9A305B6650DF}">
      <dsp:nvSpPr>
        <dsp:cNvPr id="0" name=""/>
        <dsp:cNvSpPr/>
      </dsp:nvSpPr>
      <dsp:spPr>
        <a:xfrm>
          <a:off x="4059375" y="2577586"/>
          <a:ext cx="2132211" cy="166528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solidFill>
                <a:schemeClr val="bg1"/>
              </a:solidFill>
              <a:latin typeface="Arial Narrow" panose="020B0606020202030204" pitchFamily="34" charset="0"/>
            </a:rPr>
            <a:t>Alumni &amp; Peace Fellows including </a:t>
          </a:r>
          <a:r>
            <a:rPr lang="en-US" sz="1900" b="1" kern="1200" dirty="0">
              <a:solidFill>
                <a:schemeClr val="accent2">
                  <a:lumMod val="60000"/>
                  <a:lumOff val="40000"/>
                </a:schemeClr>
              </a:solidFill>
              <a:latin typeface="Arial Narrow" panose="020B0606020202030204" pitchFamily="34" charset="0"/>
            </a:rPr>
            <a:t>Youth Exchange</a:t>
          </a:r>
        </a:p>
      </dsp:txBody>
      <dsp:txXfrm>
        <a:off x="4395650" y="2840222"/>
        <a:ext cx="1459661" cy="1140016"/>
      </dsp:txXfrm>
    </dsp:sp>
    <dsp:sp modelId="{BD1A5046-642D-47AC-95C8-616E1AB1AD95}">
      <dsp:nvSpPr>
        <dsp:cNvPr id="0" name=""/>
        <dsp:cNvSpPr/>
      </dsp:nvSpPr>
      <dsp:spPr>
        <a:xfrm>
          <a:off x="1960842" y="3504007"/>
          <a:ext cx="777024" cy="66950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69D3A6-E9FC-4CC0-9388-D1FF7259B97B}">
      <dsp:nvSpPr>
        <dsp:cNvPr id="0" name=""/>
        <dsp:cNvSpPr/>
      </dsp:nvSpPr>
      <dsp:spPr>
        <a:xfrm>
          <a:off x="2180933" y="3552046"/>
          <a:ext cx="2175653" cy="1474297"/>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solidFill>
                <a:schemeClr val="bg1"/>
              </a:solidFill>
              <a:latin typeface="Arial Narrow" panose="020B0606020202030204" pitchFamily="34" charset="0"/>
            </a:rPr>
            <a:t>Peace Activators, UN Representatives Network</a:t>
          </a:r>
        </a:p>
      </dsp:txBody>
      <dsp:txXfrm>
        <a:off x="2502640" y="3770045"/>
        <a:ext cx="1532239" cy="1038299"/>
      </dsp:txXfrm>
    </dsp:sp>
    <dsp:sp modelId="{116FC312-C8AD-4626-A1E5-B938B4924A3E}">
      <dsp:nvSpPr>
        <dsp:cNvPr id="0" name=""/>
        <dsp:cNvSpPr/>
      </dsp:nvSpPr>
      <dsp:spPr>
        <a:xfrm>
          <a:off x="971503" y="2282356"/>
          <a:ext cx="777024" cy="669509"/>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165300-4300-460C-BC2C-2C0A5EA0FA98}">
      <dsp:nvSpPr>
        <dsp:cNvPr id="0" name=""/>
        <dsp:cNvSpPr/>
      </dsp:nvSpPr>
      <dsp:spPr>
        <a:xfrm>
          <a:off x="291255" y="2551360"/>
          <a:ext cx="2109056" cy="154719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solidFill>
                <a:schemeClr val="bg1"/>
              </a:solidFill>
              <a:latin typeface="Arial Narrow" panose="020B0606020202030204" pitchFamily="34" charset="0"/>
            </a:rPr>
            <a:t>RCC members, community members, and partners</a:t>
          </a:r>
        </a:p>
      </dsp:txBody>
      <dsp:txXfrm>
        <a:off x="614354" y="2788385"/>
        <a:ext cx="1462858" cy="1073148"/>
      </dsp:txXfrm>
    </dsp:sp>
    <dsp:sp modelId="{9557A2DD-EC86-475B-8252-B3FE65B072B5}">
      <dsp:nvSpPr>
        <dsp:cNvPr id="0" name=""/>
        <dsp:cNvSpPr/>
      </dsp:nvSpPr>
      <dsp:spPr>
        <a:xfrm>
          <a:off x="200195" y="688906"/>
          <a:ext cx="2276425" cy="1667639"/>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b="1" kern="1200" dirty="0">
              <a:solidFill>
                <a:srgbClr val="FFC000"/>
              </a:solidFill>
              <a:latin typeface="Arial Narrow" panose="020B0606020202030204" pitchFamily="34" charset="0"/>
            </a:rPr>
            <a:t>Cadre of Technical Advisers </a:t>
          </a:r>
        </a:p>
        <a:p>
          <a:pPr marL="0" lvl="0" indent="0" algn="ctr" defTabSz="844550">
            <a:lnSpc>
              <a:spcPct val="90000"/>
            </a:lnSpc>
            <a:spcBef>
              <a:spcPct val="0"/>
            </a:spcBef>
            <a:spcAft>
              <a:spcPct val="35000"/>
            </a:spcAft>
            <a:buNone/>
          </a:pPr>
          <a:r>
            <a:rPr lang="en-US" sz="1900" b="1" kern="1200" dirty="0">
              <a:solidFill>
                <a:srgbClr val="FFC000"/>
              </a:solidFill>
              <a:latin typeface="Arial Narrow" panose="020B0606020202030204" pitchFamily="34" charset="0"/>
            </a:rPr>
            <a:t>Action Group members</a:t>
          </a:r>
        </a:p>
      </dsp:txBody>
      <dsp:txXfrm>
        <a:off x="548712" y="944219"/>
        <a:ext cx="1579391" cy="1157013"/>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E83B6F-074A-44B2-9E18-A949E17405C6}" type="datetimeFigureOut">
              <a:rPr lang="en-US" smtClean="0"/>
              <a:t>2/20/2026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F3C500-9A34-44C5-9B23-8ACFCD8608AC}" type="slidenum">
              <a:rPr lang="en-US" smtClean="0"/>
              <a:t>‹#›</a:t>
            </a:fld>
            <a:endParaRPr lang="en-US"/>
          </a:p>
        </p:txBody>
      </p:sp>
    </p:spTree>
    <p:extLst>
      <p:ext uri="{BB962C8B-B14F-4D97-AF65-F5344CB8AC3E}">
        <p14:creationId xmlns:p14="http://schemas.microsoft.com/office/powerpoint/2010/main" val="2231910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800" kern="1200" dirty="0">
                <a:solidFill>
                  <a:srgbClr val="000000"/>
                </a:solidFill>
                <a:effectLst/>
                <a:latin typeface="Arial Narrow" panose="020B0606020202030204" pitchFamily="34" charset="0"/>
                <a:ea typeface="+mn-ea"/>
                <a:cs typeface="+mn-cs"/>
              </a:rPr>
              <a:t>Through your District International Service Chair, you can access your District Resource Network with some of the best experts to contribute their skills, expertise, and resources to help solve some of the world’s toughest issues. </a:t>
            </a:r>
          </a:p>
          <a:p>
            <a:endParaRPr lang="en-US" sz="1800" kern="1200" dirty="0">
              <a:solidFill>
                <a:srgbClr val="000000"/>
              </a:solidFill>
              <a:effectLst/>
              <a:latin typeface="Arial Narrow" panose="020B0606020202030204" pitchFamily="34" charset="0"/>
              <a:ea typeface="+mn-ea"/>
              <a:cs typeface="+mn-cs"/>
            </a:endParaRPr>
          </a:p>
          <a:p>
            <a:r>
              <a:rPr lang="en-US" sz="1800" kern="1200" dirty="0">
                <a:solidFill>
                  <a:srgbClr val="000000"/>
                </a:solidFill>
                <a:effectLst/>
                <a:latin typeface="Arial Narrow" panose="020B0606020202030204" pitchFamily="34" charset="0"/>
                <a:ea typeface="+mn-ea"/>
                <a:cs typeface="+mn-cs"/>
              </a:rPr>
              <a:t>DISCs work </a:t>
            </a:r>
            <a:r>
              <a:rPr lang="en-US" sz="1000" dirty="0">
                <a:latin typeface="Arial Narrow" panose="020B0606020202030204" pitchFamily="34" charset="0"/>
                <a:cs typeface="Calibri"/>
              </a:rPr>
              <a:t>closely with district and clubs to identify and recruit mentors to </a:t>
            </a:r>
            <a:r>
              <a:rPr lang="en-US" sz="1000" kern="1200" dirty="0">
                <a:solidFill>
                  <a:srgbClr val="000000"/>
                </a:solidFill>
                <a:effectLst/>
                <a:latin typeface="Arial Narrow" panose="020B0606020202030204" pitchFamily="34" charset="0"/>
                <a:ea typeface="+mn-ea"/>
                <a:cs typeface="+mn-cs"/>
              </a:rPr>
              <a:t>build a resource base that helps clubs develop higher quality, sustainable projects and grants. </a:t>
            </a:r>
          </a:p>
          <a:p>
            <a:r>
              <a:rPr lang="en-US" sz="1000" kern="1200" dirty="0">
                <a:solidFill>
                  <a:srgbClr val="000000"/>
                </a:solidFill>
                <a:effectLst/>
                <a:latin typeface="Arial Narrow" panose="020B0606020202030204" pitchFamily="34" charset="0"/>
                <a:ea typeface="+mn-ea"/>
                <a:cs typeface="+mn-cs"/>
              </a:rPr>
              <a:t>They include:</a:t>
            </a:r>
            <a:endParaRPr lang="en-US" sz="1000" b="1" dirty="0">
              <a:latin typeface="Arial Narrow" panose="020B0606020202030204" pitchFamily="34" charset="0"/>
              <a:cs typeface="Calibri"/>
            </a:endParaRPr>
          </a:p>
          <a:p>
            <a:pPr marL="171450" indent="-171450">
              <a:buFont typeface="Arial" panose="020B0604020202020204" pitchFamily="34" charset="0"/>
              <a:buChar char="•"/>
            </a:pPr>
            <a:r>
              <a:rPr lang="en-US" sz="1000" dirty="0">
                <a:latin typeface="Arial Narrow"/>
                <a:ea typeface="ヒラギノ角ゴ Pro W3"/>
                <a:cs typeface="Calibri"/>
              </a:rPr>
              <a:t>Rotary members &amp; Rotaractors with project and grant experience;</a:t>
            </a:r>
          </a:p>
          <a:p>
            <a:pPr marL="171450" indent="-171450">
              <a:buFont typeface="Arial" panose="020B0604020202020204" pitchFamily="34" charset="0"/>
              <a:buChar char="•"/>
            </a:pPr>
            <a:r>
              <a:rPr lang="en-US" sz="1000" dirty="0">
                <a:latin typeface="Arial Narrow"/>
                <a:ea typeface="ヒラギノ角ゴ Pro W3"/>
                <a:cs typeface="Calibri"/>
              </a:rPr>
              <a:t>The Cadre of Technical Advisers and Rotary Action Group members, two of our best project planning resources and you’ll be hearing more about the Cadre and Action Groups in this session </a:t>
            </a:r>
          </a:p>
          <a:p>
            <a:pPr marL="628650" lvl="1" indent="-171450">
              <a:buFont typeface="Arial" panose="020B0604020202020204" pitchFamily="34" charset="0"/>
              <a:buChar char="•"/>
            </a:pPr>
            <a:r>
              <a:rPr lang="en-US" sz="1000" dirty="0">
                <a:latin typeface="Arial Narrow"/>
                <a:ea typeface="ヒラギノ角ゴ Pro W3"/>
                <a:cs typeface="Calibri"/>
              </a:rPr>
              <a:t>They have the professional expertise in the areas of focus, project design and implementation, grant writing and TRF grants to help clubs plan more sustainable and impactful projects. </a:t>
            </a:r>
          </a:p>
          <a:p>
            <a:pPr marL="171450" indent="-171450">
              <a:buFont typeface="Arial" panose="020B0604020202020204" pitchFamily="34" charset="0"/>
              <a:buChar char="•"/>
            </a:pPr>
            <a:r>
              <a:rPr lang="en-US" sz="1000" dirty="0">
                <a:latin typeface="Arial Narrow"/>
                <a:ea typeface="ヒラギノ角ゴ Pro W3"/>
                <a:cs typeface="Calibri"/>
              </a:rPr>
              <a:t>Project Fairs</a:t>
            </a:r>
          </a:p>
          <a:p>
            <a:pPr marL="171450" indent="-171450">
              <a:buFont typeface="Arial" panose="020B0604020202020204" pitchFamily="34" charset="0"/>
              <a:buChar char="•"/>
            </a:pPr>
            <a:r>
              <a:rPr lang="en-US" sz="1000" dirty="0">
                <a:latin typeface="Arial Narrow"/>
                <a:ea typeface="ヒラギノ角ゴ Pro W3"/>
                <a:cs typeface="Calibri"/>
              </a:rPr>
              <a:t>Fellowships, Friendship Exchanges </a:t>
            </a:r>
          </a:p>
          <a:p>
            <a:pPr marL="171450" indent="-171450">
              <a:buFont typeface="Arial" panose="020B0604020202020204" pitchFamily="34" charset="0"/>
              <a:buChar char="•"/>
            </a:pPr>
            <a:r>
              <a:rPr lang="en-US" sz="1000" dirty="0">
                <a:latin typeface="Arial Narrow"/>
                <a:ea typeface="ヒラギノ角ゴ Pro W3"/>
                <a:cs typeface="Calibri"/>
              </a:rPr>
              <a:t>Also: </a:t>
            </a:r>
          </a:p>
          <a:p>
            <a:pPr marL="628650" lvl="1" indent="-171450">
              <a:buFont typeface="Arial" panose="020B0604020202020204" pitchFamily="34" charset="0"/>
              <a:buChar char="•"/>
            </a:pPr>
            <a:r>
              <a:rPr lang="en-US" sz="1000" dirty="0">
                <a:latin typeface="Arial Narrow"/>
                <a:ea typeface="ヒラギノ角ゴ Pro W3"/>
                <a:cs typeface="Calibri"/>
              </a:rPr>
              <a:t>Rotary Alumni, such as Global Grants scholars and Peace Fellows;</a:t>
            </a:r>
          </a:p>
          <a:p>
            <a:pPr marL="628650" lvl="1" indent="-171450">
              <a:buFont typeface="Arial" panose="020B0604020202020204" pitchFamily="34" charset="0"/>
              <a:buChar char="•"/>
            </a:pPr>
            <a:r>
              <a:rPr lang="en-US" sz="1000" dirty="0">
                <a:latin typeface="Arial Narrow"/>
                <a:ea typeface="ヒラギノ角ゴ Pro W3"/>
                <a:cs typeface="Calibri"/>
              </a:rPr>
              <a:t>Non-Rotarian experts: Rotary Community Corps, InterCountry Committees, local business and community organizations (schools, government, religious groups) </a:t>
            </a:r>
          </a:p>
          <a:p>
            <a:pPr marL="628650" lvl="1" indent="-171450">
              <a:buFont typeface="Arial" panose="020B0604020202020204" pitchFamily="34" charset="0"/>
              <a:buChar char="•"/>
            </a:pPr>
            <a:r>
              <a:rPr lang="en-US" sz="1000" dirty="0">
                <a:latin typeface="Arial Narrow"/>
                <a:ea typeface="ヒラギノ角ゴ Pro W3"/>
                <a:cs typeface="Calibri"/>
              </a:rPr>
              <a:t>And our partner organizations,  like Peace Activators and the United Nations Representatives Network</a:t>
            </a:r>
          </a:p>
          <a:p>
            <a:endParaRPr lang="en-US" sz="1800" kern="1200" dirty="0">
              <a:solidFill>
                <a:srgbClr val="000000"/>
              </a:solidFill>
              <a:effectLst/>
              <a:latin typeface="Arial Narrow" panose="020B0606020202030204" pitchFamily="34" charset="0"/>
              <a:ea typeface="+mn-ea"/>
              <a:cs typeface="+mn-cs"/>
            </a:endParaRPr>
          </a:p>
          <a:p>
            <a:r>
              <a:rPr lang="en-US" sz="1800" kern="1200" dirty="0">
                <a:solidFill>
                  <a:srgbClr val="000000"/>
                </a:solidFill>
                <a:effectLst/>
                <a:latin typeface="Arial Narrow" panose="020B0606020202030204" pitchFamily="34"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kern="100"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3349BFC-BD4B-428D-90DF-8881E62CFC4E}" type="slidenum">
              <a:rPr lang="en-US" smtClean="0"/>
              <a:t>15</a:t>
            </a:fld>
            <a:endParaRPr lang="en-US"/>
          </a:p>
        </p:txBody>
      </p:sp>
    </p:spTree>
    <p:extLst>
      <p:ext uri="{BB962C8B-B14F-4D97-AF65-F5344CB8AC3E}">
        <p14:creationId xmlns:p14="http://schemas.microsoft.com/office/powerpoint/2010/main" val="14813051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9EFBE-3F95-44BA-E6C0-3281A1F1DD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13DE8DF-2169-F6F4-49CC-8871DB0908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FEC02E5-5D3E-BDB3-BC78-966E4099D2B3}"/>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5" name="Footer Placeholder 4">
            <a:extLst>
              <a:ext uri="{FF2B5EF4-FFF2-40B4-BE49-F238E27FC236}">
                <a16:creationId xmlns:a16="http://schemas.microsoft.com/office/drawing/2014/main" id="{96E7EA09-2453-9C94-1D4D-453A6695BB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74C179-E4D4-0D34-E270-5E5CE4E63EB1}"/>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1360153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C71A1-06BB-8FBA-F214-037C45D2A0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103773B-48BF-87FB-9B0A-B6CDA95AFC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481313-E4B1-4F34-1424-6DA2963F860E}"/>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5" name="Footer Placeholder 4">
            <a:extLst>
              <a:ext uri="{FF2B5EF4-FFF2-40B4-BE49-F238E27FC236}">
                <a16:creationId xmlns:a16="http://schemas.microsoft.com/office/drawing/2014/main" id="{E9F51049-4B43-E316-A05F-418536BFE5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C042C5-5FB1-8073-B032-6E1B4CDD9440}"/>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915693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D089D-ADF9-A5FA-ADF3-C51D416636D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EF4BA83-A449-D7FB-2374-0000F0A6EB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5F3BF5-2B6F-A888-ACCD-7B09CF635199}"/>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5" name="Footer Placeholder 4">
            <a:extLst>
              <a:ext uri="{FF2B5EF4-FFF2-40B4-BE49-F238E27FC236}">
                <a16:creationId xmlns:a16="http://schemas.microsoft.com/office/drawing/2014/main" id="{1FD03053-A093-34CD-672F-B9C4967C6B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3B1C71-F9E7-1DDA-5945-62DC8F4F4930}"/>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3263508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9B42-5C40-6251-9AA8-6F25001B1C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CCF4D1A-F33F-C03C-9990-E877009F4A7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86F5982-49CA-229F-5057-C267BE1460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A3FE40B-168F-9352-E739-82070AC504B5}"/>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6" name="Footer Placeholder 5">
            <a:extLst>
              <a:ext uri="{FF2B5EF4-FFF2-40B4-BE49-F238E27FC236}">
                <a16:creationId xmlns:a16="http://schemas.microsoft.com/office/drawing/2014/main" id="{56501FF9-54F9-4AA7-963A-E4CED06996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2C49AE-67D9-FB89-48AF-7763DCD8B38C}"/>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3808020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CDE15-DCA5-1F4F-39CB-63189B623F8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EFE9DA8-1FA6-BAB0-7244-2403F237A8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17B36D-2BDC-822B-B0F5-C0F919EF6B1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DDD9A52-DDD4-1209-4550-988742568C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97C2B8-D1BB-1AAB-65C4-311FCF1EF92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5F762F9-3A2D-A5E3-DA72-BA90605A2F0C}"/>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8" name="Footer Placeholder 7">
            <a:extLst>
              <a:ext uri="{FF2B5EF4-FFF2-40B4-BE49-F238E27FC236}">
                <a16:creationId xmlns:a16="http://schemas.microsoft.com/office/drawing/2014/main" id="{4893AA2D-1C51-BB21-E4DA-60D52EAF1D1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F419FBA-173B-50F3-993D-2FA8D3D6312D}"/>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32546050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E96E3-16EA-C118-4DC6-037D222AC17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95B32CC-F39A-DED0-F3E2-4B352BDBDA36}"/>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4" name="Footer Placeholder 3">
            <a:extLst>
              <a:ext uri="{FF2B5EF4-FFF2-40B4-BE49-F238E27FC236}">
                <a16:creationId xmlns:a16="http://schemas.microsoft.com/office/drawing/2014/main" id="{D57A251F-2823-B2AC-C8D0-882678D4509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AA7A945-E64D-E4D9-7B45-97C3BAE85112}"/>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929325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C36F0C-3CAE-7322-71E1-C64C2FBD4A41}"/>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3" name="Footer Placeholder 2">
            <a:extLst>
              <a:ext uri="{FF2B5EF4-FFF2-40B4-BE49-F238E27FC236}">
                <a16:creationId xmlns:a16="http://schemas.microsoft.com/office/drawing/2014/main" id="{7C355C9F-D18C-3DBE-92DB-DBA29B23B51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9850A84-7BD5-9BF6-97DA-5F4C05A4205F}"/>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3760546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EF7EE-505A-C678-6CDB-204DA35D49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B92F889-D22E-67B2-9342-99F49F588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149AB4B-7E4D-BDCC-6A6D-4EF15F8B25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647D99-64F2-86D9-C1BB-B1BD2E7E2BE2}"/>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6" name="Footer Placeholder 5">
            <a:extLst>
              <a:ext uri="{FF2B5EF4-FFF2-40B4-BE49-F238E27FC236}">
                <a16:creationId xmlns:a16="http://schemas.microsoft.com/office/drawing/2014/main" id="{5E104F61-6C5D-46FF-7AF6-0FD649AE48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FCB737-489C-3328-7301-D698CA7A9D17}"/>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2126404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92CE6-1D77-3314-BAA3-E66A4E1744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1640AE2-98DB-E880-4AFB-6FF1D340CA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620E7A-F27F-5C31-203C-59F77EA60D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C2CBB6-362F-A930-D99C-15F063398785}"/>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6" name="Footer Placeholder 5">
            <a:extLst>
              <a:ext uri="{FF2B5EF4-FFF2-40B4-BE49-F238E27FC236}">
                <a16:creationId xmlns:a16="http://schemas.microsoft.com/office/drawing/2014/main" id="{ECF47745-78FA-A190-5ABC-96300E7D74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725974-EA7B-3252-032F-7CE5B4D268F1}"/>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2954140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3F44-C76E-2CAB-1EA3-37C14EC2326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EC2D6C-235D-7120-39F3-0C1D8C5B80F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DAA458-84F0-D143-6C99-76DEA5BCA2CF}"/>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5" name="Footer Placeholder 4">
            <a:extLst>
              <a:ext uri="{FF2B5EF4-FFF2-40B4-BE49-F238E27FC236}">
                <a16:creationId xmlns:a16="http://schemas.microsoft.com/office/drawing/2014/main" id="{6B001259-6C75-1B66-5857-FE129788FF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289685-AF0A-6F89-8D13-74D34F4D6B03}"/>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3553475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6E02C5-3AA1-D70A-5CF8-12EF2FF6DDC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411218-7E0E-D267-D5D0-7C252D916D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934185-94CE-BBE4-EA79-F870C7A3B41A}"/>
              </a:ext>
            </a:extLst>
          </p:cNvPr>
          <p:cNvSpPr>
            <a:spLocks noGrp="1"/>
          </p:cNvSpPr>
          <p:nvPr>
            <p:ph type="dt" sz="half" idx="10"/>
          </p:nvPr>
        </p:nvSpPr>
        <p:spPr/>
        <p:txBody>
          <a:bodyPr/>
          <a:lstStyle/>
          <a:p>
            <a:fld id="{B4903328-68D0-4D7E-8777-BB4F7FC1BA22}" type="datetimeFigureOut">
              <a:rPr lang="en-US" smtClean="0"/>
              <a:t>2/20/2026</a:t>
            </a:fld>
            <a:endParaRPr lang="en-US"/>
          </a:p>
        </p:txBody>
      </p:sp>
      <p:sp>
        <p:nvSpPr>
          <p:cNvPr id="5" name="Footer Placeholder 4">
            <a:extLst>
              <a:ext uri="{FF2B5EF4-FFF2-40B4-BE49-F238E27FC236}">
                <a16:creationId xmlns:a16="http://schemas.microsoft.com/office/drawing/2014/main" id="{5E14E0FA-E672-9E91-161C-5341F2E853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A876CD-5547-9E72-CCA9-2C8CA272B550}"/>
              </a:ext>
            </a:extLst>
          </p:cNvPr>
          <p:cNvSpPr>
            <a:spLocks noGrp="1"/>
          </p:cNvSpPr>
          <p:nvPr>
            <p:ph type="sldNum" sz="quarter" idx="12"/>
          </p:nvPr>
        </p:nvSpPr>
        <p:spPr/>
        <p:txBody>
          <a:bodyPr/>
          <a:lstStyle/>
          <a:p>
            <a:fld id="{176217F6-2F8A-4657-97EA-25EB93D3D740}" type="slidenum">
              <a:rPr lang="en-US" smtClean="0"/>
              <a:t>‹#›</a:t>
            </a:fld>
            <a:endParaRPr lang="en-US"/>
          </a:p>
        </p:txBody>
      </p:sp>
    </p:spTree>
    <p:extLst>
      <p:ext uri="{BB962C8B-B14F-4D97-AF65-F5344CB8AC3E}">
        <p14:creationId xmlns:p14="http://schemas.microsoft.com/office/powerpoint/2010/main" val="4210538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C35AFA-87D0-88F4-D6CB-90EA82ACD7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B351A82-BBFC-3052-2BCF-3767F791C7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C9ACBF-A5E6-A01C-BCD5-6C043AE1159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903328-68D0-4D7E-8777-BB4F7FC1BA22}" type="datetimeFigureOut">
              <a:rPr lang="en-US" smtClean="0"/>
              <a:t>2/20/2026</a:t>
            </a:fld>
            <a:endParaRPr lang="en-US"/>
          </a:p>
        </p:txBody>
      </p:sp>
      <p:sp>
        <p:nvSpPr>
          <p:cNvPr id="5" name="Footer Placeholder 4">
            <a:extLst>
              <a:ext uri="{FF2B5EF4-FFF2-40B4-BE49-F238E27FC236}">
                <a16:creationId xmlns:a16="http://schemas.microsoft.com/office/drawing/2014/main" id="{AB95803A-7D31-09FF-7386-549D566779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32A1A60-BD63-5051-F162-046608C46F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6217F6-2F8A-4657-97EA-25EB93D3D740}" type="slidenum">
              <a:rPr lang="en-US" smtClean="0"/>
              <a:t>‹#›</a:t>
            </a:fld>
            <a:endParaRPr lang="en-US"/>
          </a:p>
        </p:txBody>
      </p:sp>
    </p:spTree>
    <p:extLst>
      <p:ext uri="{BB962C8B-B14F-4D97-AF65-F5344CB8AC3E}">
        <p14:creationId xmlns:p14="http://schemas.microsoft.com/office/powerpoint/2010/main" val="5734347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8EDA2E8-1D43-67C9-5191-369EE8EFFC65}"/>
              </a:ext>
            </a:extLst>
          </p:cNvPr>
          <p:cNvSpPr>
            <a:spLocks noGrp="1"/>
          </p:cNvSpPr>
          <p:nvPr>
            <p:ph type="subTitle" idx="1"/>
          </p:nvPr>
        </p:nvSpPr>
        <p:spPr>
          <a:xfrm>
            <a:off x="1524000" y="4651708"/>
            <a:ext cx="9144000" cy="1655762"/>
          </a:xfrm>
        </p:spPr>
        <p:txBody>
          <a:bodyPr>
            <a:normAutofit/>
          </a:bodyPr>
          <a:lstStyle/>
          <a:p>
            <a:r>
              <a:rPr lang="en-US" sz="2800" b="1" dirty="0">
                <a:latin typeface="Garamond" panose="02020404030301010803" pitchFamily="18" charset="0"/>
              </a:rPr>
              <a:t>Third Quarterly Meeting 25-26</a:t>
            </a:r>
          </a:p>
          <a:p>
            <a:r>
              <a:rPr lang="en-US" sz="2800" b="1" dirty="0">
                <a:latin typeface="Garamond" panose="02020404030301010803" pitchFamily="18" charset="0"/>
              </a:rPr>
              <a:t>District International Service &amp; Foundation Committees</a:t>
            </a:r>
          </a:p>
          <a:p>
            <a:r>
              <a:rPr lang="en-US" sz="2800" b="1" dirty="0">
                <a:latin typeface="Garamond" panose="02020404030301010803" pitchFamily="18" charset="0"/>
              </a:rPr>
              <a:t>February 21, 2026</a:t>
            </a:r>
          </a:p>
        </p:txBody>
      </p:sp>
      <p:pic>
        <p:nvPicPr>
          <p:cNvPr id="6" name="Picture 5">
            <a:extLst>
              <a:ext uri="{FF2B5EF4-FFF2-40B4-BE49-F238E27FC236}">
                <a16:creationId xmlns:a16="http://schemas.microsoft.com/office/drawing/2014/main" id="{E3D206BE-A913-36F4-5B17-B2EAD66FB75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pic>
        <p:nvPicPr>
          <p:cNvPr id="4" name="Picture 3" descr="A blue background with white text&#10;&#10;AI-generated content may be incorrect.">
            <a:extLst>
              <a:ext uri="{FF2B5EF4-FFF2-40B4-BE49-F238E27FC236}">
                <a16:creationId xmlns:a16="http://schemas.microsoft.com/office/drawing/2014/main" id="{AFF028E5-7CC6-AF75-7900-9D2D7269F4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5413" y="426028"/>
            <a:ext cx="3841173" cy="3841173"/>
          </a:xfrm>
          <a:prstGeom prst="rect">
            <a:avLst/>
          </a:prstGeom>
        </p:spPr>
      </p:pic>
    </p:spTree>
    <p:extLst>
      <p:ext uri="{BB962C8B-B14F-4D97-AF65-F5344CB8AC3E}">
        <p14:creationId xmlns:p14="http://schemas.microsoft.com/office/powerpoint/2010/main" val="9733175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5AB4E-A27D-B981-D41E-F582A0AB4CBC}"/>
              </a:ext>
            </a:extLst>
          </p:cNvPr>
          <p:cNvSpPr>
            <a:spLocks noGrp="1"/>
          </p:cNvSpPr>
          <p:nvPr>
            <p:ph type="title"/>
          </p:nvPr>
        </p:nvSpPr>
        <p:spPr>
          <a:xfrm>
            <a:off x="1248747" y="1102243"/>
            <a:ext cx="10515600" cy="1325563"/>
          </a:xfrm>
        </p:spPr>
        <p:txBody>
          <a:bodyPr/>
          <a:lstStyle/>
          <a:p>
            <a:r>
              <a:rPr lang="en-US" b="1" dirty="0">
                <a:latin typeface="Garamond" panose="02020404030301010803" pitchFamily="18" charset="0"/>
              </a:rPr>
              <a:t>Increasing Our Impact</a:t>
            </a:r>
          </a:p>
        </p:txBody>
      </p:sp>
      <p:pic>
        <p:nvPicPr>
          <p:cNvPr id="4" name="Picture 3">
            <a:extLst>
              <a:ext uri="{FF2B5EF4-FFF2-40B4-BE49-F238E27FC236}">
                <a16:creationId xmlns:a16="http://schemas.microsoft.com/office/drawing/2014/main" id="{CEE6E03D-4C86-9F02-560F-940FFF9143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
        <p:nvSpPr>
          <p:cNvPr id="5" name="Title 1">
            <a:extLst>
              <a:ext uri="{FF2B5EF4-FFF2-40B4-BE49-F238E27FC236}">
                <a16:creationId xmlns:a16="http://schemas.microsoft.com/office/drawing/2014/main" id="{AB9108DE-847E-8E50-2F11-FD9BDEA1AC4C}"/>
              </a:ext>
            </a:extLst>
          </p:cNvPr>
          <p:cNvSpPr txBox="1">
            <a:spLocks/>
          </p:cNvSpPr>
          <p:nvPr/>
        </p:nvSpPr>
        <p:spPr>
          <a:xfrm>
            <a:off x="1839297" y="2066082"/>
            <a:ext cx="747265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Garamond" panose="02020404030301010803" pitchFamily="18" charset="0"/>
              </a:rPr>
              <a:t>Expand Our Reach</a:t>
            </a:r>
          </a:p>
        </p:txBody>
      </p:sp>
      <p:sp>
        <p:nvSpPr>
          <p:cNvPr id="6" name="Title 1">
            <a:extLst>
              <a:ext uri="{FF2B5EF4-FFF2-40B4-BE49-F238E27FC236}">
                <a16:creationId xmlns:a16="http://schemas.microsoft.com/office/drawing/2014/main" id="{A1FFA13B-9D52-4181-D931-3EF669BBC01F}"/>
              </a:ext>
            </a:extLst>
          </p:cNvPr>
          <p:cNvSpPr txBox="1">
            <a:spLocks/>
          </p:cNvSpPr>
          <p:nvPr/>
        </p:nvSpPr>
        <p:spPr>
          <a:xfrm>
            <a:off x="2429847" y="3059176"/>
            <a:ext cx="925208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Garamond" panose="02020404030301010803" pitchFamily="18" charset="0"/>
              </a:rPr>
              <a:t>Enhance Participant Engagement</a:t>
            </a:r>
          </a:p>
        </p:txBody>
      </p:sp>
      <p:sp>
        <p:nvSpPr>
          <p:cNvPr id="7" name="Title 1">
            <a:extLst>
              <a:ext uri="{FF2B5EF4-FFF2-40B4-BE49-F238E27FC236}">
                <a16:creationId xmlns:a16="http://schemas.microsoft.com/office/drawing/2014/main" id="{0BCFA422-9E60-D163-6756-B73A9AC14FAB}"/>
              </a:ext>
            </a:extLst>
          </p:cNvPr>
          <p:cNvSpPr txBox="1">
            <a:spLocks/>
          </p:cNvSpPr>
          <p:nvPr/>
        </p:nvSpPr>
        <p:spPr>
          <a:xfrm>
            <a:off x="3296622" y="4052270"/>
            <a:ext cx="81613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Garamond" panose="02020404030301010803" pitchFamily="18" charset="0"/>
              </a:rPr>
              <a:t>Increase Our Ability to Adapt</a:t>
            </a:r>
          </a:p>
        </p:txBody>
      </p:sp>
    </p:spTree>
    <p:extLst>
      <p:ext uri="{BB962C8B-B14F-4D97-AF65-F5344CB8AC3E}">
        <p14:creationId xmlns:p14="http://schemas.microsoft.com/office/powerpoint/2010/main" val="9201329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081C9-6AA5-FB59-DAEE-64B74A3BD973}"/>
              </a:ext>
            </a:extLst>
          </p:cNvPr>
          <p:cNvSpPr>
            <a:spLocks noGrp="1"/>
          </p:cNvSpPr>
          <p:nvPr>
            <p:ph type="title"/>
          </p:nvPr>
        </p:nvSpPr>
        <p:spPr/>
        <p:txBody>
          <a:bodyPr/>
          <a:lstStyle/>
          <a:p>
            <a:r>
              <a:rPr lang="en-US" sz="4400" b="1" dirty="0">
                <a:effectLst/>
                <a:latin typeface="Garamond" panose="02020404030301010803" pitchFamily="18" charset="0"/>
                <a:ea typeface="Calibri" panose="020F0502020204030204" pitchFamily="34" charset="0"/>
                <a:cs typeface="Times New Roman" panose="02020603050405020304" pitchFamily="18" charset="0"/>
              </a:rPr>
              <a:t>Increasing Our Capacity by Learning More</a:t>
            </a:r>
            <a:endParaRPr lang="en-US" dirty="0"/>
          </a:p>
        </p:txBody>
      </p:sp>
      <p:sp>
        <p:nvSpPr>
          <p:cNvPr id="3" name="Content Placeholder 2">
            <a:extLst>
              <a:ext uri="{FF2B5EF4-FFF2-40B4-BE49-F238E27FC236}">
                <a16:creationId xmlns:a16="http://schemas.microsoft.com/office/drawing/2014/main" id="{CAAFAB06-F927-2A2A-660F-EDDE51489745}"/>
              </a:ext>
            </a:extLst>
          </p:cNvPr>
          <p:cNvSpPr>
            <a:spLocks noGrp="1"/>
          </p:cNvSpPr>
          <p:nvPr>
            <p:ph idx="1"/>
          </p:nvPr>
        </p:nvSpPr>
        <p:spPr>
          <a:xfrm>
            <a:off x="578827" y="1718769"/>
            <a:ext cx="11353800" cy="4351338"/>
          </a:xfrm>
        </p:spPr>
        <p:txBody>
          <a:bodyPr>
            <a:normAutofit/>
          </a:bodyPr>
          <a:lstStyle/>
          <a:p>
            <a:pPr marL="0" indent="0">
              <a:buNone/>
            </a:pPr>
            <a:r>
              <a:rPr lang="en-US" b="1" dirty="0">
                <a:effectLst/>
                <a:latin typeface="Garamond" panose="02020404030301010803" pitchFamily="18" charset="0"/>
                <a:ea typeface="Calibri" panose="020F0502020204030204" pitchFamily="34" charset="0"/>
                <a:cs typeface="Times New Roman" panose="02020603050405020304" pitchFamily="18" charset="0"/>
              </a:rPr>
              <a:t>Goals for our District International Service Committee</a:t>
            </a:r>
          </a:p>
          <a:p>
            <a:pPr lvl="1"/>
            <a:r>
              <a:rPr lang="en-US" b="1" dirty="0">
                <a:latin typeface="Garamond" panose="02020404030301010803" pitchFamily="18" charset="0"/>
                <a:ea typeface="Calibri" panose="020F0502020204030204" pitchFamily="34" charset="0"/>
                <a:cs typeface="Times New Roman" panose="02020603050405020304" pitchFamily="18" charset="0"/>
              </a:rPr>
              <a:t>Club ISC/Foundation Chairs </a:t>
            </a:r>
          </a:p>
          <a:p>
            <a:pPr lvl="2"/>
            <a:r>
              <a:rPr lang="en-US" b="1" dirty="0">
                <a:latin typeface="Garamond" panose="02020404030301010803" pitchFamily="18" charset="0"/>
                <a:ea typeface="Calibri" panose="020F0502020204030204" pitchFamily="34" charset="0"/>
                <a:cs typeface="Times New Roman" panose="02020603050405020304" pitchFamily="18" charset="0"/>
              </a:rPr>
              <a:t>using </a:t>
            </a:r>
            <a:r>
              <a:rPr lang="en-US" b="1" i="1" dirty="0">
                <a:latin typeface="Garamond" panose="02020404030301010803" pitchFamily="18" charset="0"/>
                <a:ea typeface="Calibri" panose="020F0502020204030204" pitchFamily="34" charset="0"/>
                <a:cs typeface="Times New Roman" panose="02020603050405020304" pitchFamily="18" charset="0"/>
              </a:rPr>
              <a:t>Service Project Center  	</a:t>
            </a:r>
            <a:r>
              <a:rPr lang="en-US" b="1" dirty="0">
                <a:latin typeface="Garamond" panose="02020404030301010803" pitchFamily="18" charset="0"/>
                <a:ea typeface="Calibri" panose="020F0502020204030204" pitchFamily="34" charset="0"/>
                <a:cs typeface="Times New Roman" panose="02020603050405020304" pitchFamily="18" charset="0"/>
              </a:rPr>
              <a:t>24-25 = </a:t>
            </a:r>
            <a:r>
              <a:rPr lang="en-US" dirty="0">
                <a:latin typeface="Garamond" panose="02020404030301010803" pitchFamily="18" charset="0"/>
                <a:ea typeface="Calibri" panose="020F0502020204030204" pitchFamily="34" charset="0"/>
                <a:cs typeface="Times New Roman" panose="02020603050405020304" pitchFamily="18" charset="0"/>
              </a:rPr>
              <a:t>2	</a:t>
            </a:r>
            <a:r>
              <a:rPr lang="en-US" b="1" dirty="0">
                <a:latin typeface="Garamond" panose="02020404030301010803" pitchFamily="18" charset="0"/>
                <a:ea typeface="Calibri" panose="020F0502020204030204" pitchFamily="34" charset="0"/>
                <a:cs typeface="Times New Roman" panose="02020603050405020304" pitchFamily="18" charset="0"/>
              </a:rPr>
              <a:t> 25-26 =  </a:t>
            </a:r>
            <a:endParaRPr lang="en-US" b="1" i="1" dirty="0">
              <a:latin typeface="Garamond" panose="02020404030301010803" pitchFamily="18" charset="0"/>
              <a:ea typeface="Calibri" panose="020F0502020204030204" pitchFamily="34" charset="0"/>
              <a:cs typeface="Times New Roman" panose="02020603050405020304" pitchFamily="18" charset="0"/>
            </a:endParaRPr>
          </a:p>
          <a:p>
            <a:pPr lvl="2"/>
            <a:r>
              <a:rPr lang="en-US" b="1" dirty="0">
                <a:latin typeface="Garamond" panose="02020404030301010803" pitchFamily="18" charset="0"/>
                <a:ea typeface="Calibri" panose="020F0502020204030204" pitchFamily="34" charset="0"/>
                <a:cs typeface="Times New Roman" panose="02020603050405020304" pitchFamily="18" charset="0"/>
              </a:rPr>
              <a:t>joining Rotary Action Groups/Fellowships</a:t>
            </a:r>
            <a:r>
              <a:rPr lang="en-US" dirty="0">
                <a:latin typeface="Garamond" panose="02020404030301010803" pitchFamily="18" charset="0"/>
                <a:ea typeface="Calibri" panose="020F0502020204030204" pitchFamily="34" charset="0"/>
                <a:cs typeface="Times New Roman" panose="02020603050405020304" pitchFamily="18" charset="0"/>
              </a:rPr>
              <a:t> 	</a:t>
            </a:r>
            <a:r>
              <a:rPr lang="en-US" b="1" dirty="0">
                <a:latin typeface="Garamond" panose="02020404030301010803" pitchFamily="18" charset="0"/>
                <a:ea typeface="Calibri" panose="020F0502020204030204" pitchFamily="34" charset="0"/>
                <a:cs typeface="Times New Roman" panose="02020603050405020304" pitchFamily="18" charset="0"/>
              </a:rPr>
              <a:t>24-25 = </a:t>
            </a:r>
            <a:r>
              <a:rPr lang="en-US" dirty="0">
                <a:latin typeface="Garamond" panose="02020404030301010803" pitchFamily="18" charset="0"/>
                <a:ea typeface="Calibri" panose="020F0502020204030204" pitchFamily="34" charset="0"/>
                <a:cs typeface="Times New Roman" panose="02020603050405020304" pitchFamily="18" charset="0"/>
              </a:rPr>
              <a:t>3	</a:t>
            </a:r>
            <a:r>
              <a:rPr lang="en-US" b="1" dirty="0">
                <a:latin typeface="Garamond" panose="02020404030301010803" pitchFamily="18" charset="0"/>
                <a:ea typeface="Calibri" panose="020F0502020204030204" pitchFamily="34" charset="0"/>
                <a:cs typeface="Times New Roman" panose="02020603050405020304" pitchFamily="18" charset="0"/>
              </a:rPr>
              <a:t>25-26 = </a:t>
            </a:r>
            <a:r>
              <a:rPr lang="en-US" dirty="0">
                <a:latin typeface="Garamond" panose="02020404030301010803" pitchFamily="18" charset="0"/>
                <a:ea typeface="Calibri" panose="020F0502020204030204" pitchFamily="34" charset="0"/>
                <a:cs typeface="Times New Roman" panose="02020603050405020304" pitchFamily="18" charset="0"/>
              </a:rPr>
              <a:t>  </a:t>
            </a:r>
          </a:p>
          <a:p>
            <a:pPr lvl="2"/>
            <a:r>
              <a:rPr lang="en-US" b="1" dirty="0">
                <a:latin typeface="Garamond" panose="02020404030301010803" pitchFamily="18" charset="0"/>
                <a:ea typeface="Calibri" panose="020F0502020204030204" pitchFamily="34" charset="0"/>
                <a:cs typeface="Times New Roman" panose="02020603050405020304" pitchFamily="18" charset="0"/>
              </a:rPr>
              <a:t>completing </a:t>
            </a:r>
            <a:r>
              <a:rPr lang="en-US" b="1" u="sng" dirty="0">
                <a:latin typeface="Garamond" panose="02020404030301010803" pitchFamily="18" charset="0"/>
                <a:ea typeface="Calibri" panose="020F0502020204030204" pitchFamily="34" charset="0"/>
                <a:cs typeface="Times New Roman" panose="02020603050405020304" pitchFamily="18" charset="0"/>
              </a:rPr>
              <a:t>more</a:t>
            </a:r>
            <a:r>
              <a:rPr lang="en-US" b="1" dirty="0">
                <a:latin typeface="Garamond" panose="02020404030301010803" pitchFamily="18" charset="0"/>
                <a:ea typeface="Calibri" panose="020F0502020204030204" pitchFamily="34" charset="0"/>
                <a:cs typeface="Times New Roman" panose="02020603050405020304" pitchFamily="18" charset="0"/>
              </a:rPr>
              <a:t> </a:t>
            </a:r>
            <a:r>
              <a:rPr lang="en-US" b="1" i="1" dirty="0">
                <a:latin typeface="Garamond" panose="02020404030301010803" pitchFamily="18" charset="0"/>
                <a:ea typeface="Calibri" panose="020F0502020204030204" pitchFamily="34" charset="0"/>
                <a:cs typeface="Times New Roman" panose="02020603050405020304" pitchFamily="18" charset="0"/>
              </a:rPr>
              <a:t>Learning Center</a:t>
            </a:r>
            <a:r>
              <a:rPr lang="en-US" b="1" dirty="0">
                <a:latin typeface="Garamond" panose="02020404030301010803" pitchFamily="18" charset="0"/>
                <a:ea typeface="Calibri" panose="020F0502020204030204" pitchFamily="34" charset="0"/>
                <a:cs typeface="Times New Roman" panose="02020603050405020304" pitchFamily="18" charset="0"/>
              </a:rPr>
              <a:t> courses</a:t>
            </a:r>
            <a:r>
              <a:rPr lang="en-US" dirty="0">
                <a:latin typeface="Garamond" panose="02020404030301010803" pitchFamily="18" charset="0"/>
                <a:ea typeface="Calibri" panose="020F0502020204030204" pitchFamily="34" charset="0"/>
                <a:cs typeface="Times New Roman" panose="02020603050405020304" pitchFamily="18" charset="0"/>
              </a:rPr>
              <a:t> 	</a:t>
            </a:r>
            <a:r>
              <a:rPr lang="en-US" b="1" dirty="0">
                <a:latin typeface="Garamond" panose="02020404030301010803" pitchFamily="18" charset="0"/>
                <a:ea typeface="Calibri" panose="020F0502020204030204" pitchFamily="34" charset="0"/>
                <a:cs typeface="Times New Roman" panose="02020603050405020304" pitchFamily="18" charset="0"/>
              </a:rPr>
              <a:t>24-25 = </a:t>
            </a:r>
            <a:r>
              <a:rPr lang="en-US" dirty="0">
                <a:latin typeface="Garamond" panose="02020404030301010803" pitchFamily="18" charset="0"/>
                <a:ea typeface="Calibri" panose="020F0502020204030204" pitchFamily="34" charset="0"/>
                <a:cs typeface="Times New Roman" panose="02020603050405020304" pitchFamily="18" charset="0"/>
              </a:rPr>
              <a:t>12</a:t>
            </a:r>
            <a:r>
              <a:rPr lang="en-US" b="1" dirty="0">
                <a:latin typeface="Garamond" panose="02020404030301010803" pitchFamily="18" charset="0"/>
                <a:ea typeface="Calibri" panose="020F0502020204030204" pitchFamily="34" charset="0"/>
                <a:cs typeface="Times New Roman" panose="02020603050405020304" pitchFamily="18" charset="0"/>
              </a:rPr>
              <a:t>	25-26 =</a:t>
            </a:r>
            <a:endParaRPr lang="en-US" b="1" i="1" dirty="0">
              <a:latin typeface="Garamond" panose="02020404030301010803" pitchFamily="18" charset="0"/>
              <a:ea typeface="Calibri" panose="020F0502020204030204" pitchFamily="34" charset="0"/>
              <a:cs typeface="Times New Roman" panose="02020603050405020304" pitchFamily="18" charset="0"/>
            </a:endParaRPr>
          </a:p>
          <a:p>
            <a:pPr lvl="1"/>
            <a:r>
              <a:rPr lang="en-US" b="1" dirty="0">
                <a:latin typeface="Garamond" panose="02020404030301010803" pitchFamily="18" charset="0"/>
                <a:ea typeface="Calibri" panose="020F0502020204030204" pitchFamily="34" charset="0"/>
                <a:cs typeface="Times New Roman" panose="02020603050405020304" pitchFamily="18" charset="0"/>
              </a:rPr>
              <a:t>Attendance at Project Fairs</a:t>
            </a:r>
            <a:r>
              <a:rPr lang="en-US" dirty="0">
                <a:latin typeface="Garamond" panose="02020404030301010803" pitchFamily="18" charset="0"/>
                <a:ea typeface="Calibri" panose="020F0502020204030204" pitchFamily="34" charset="0"/>
                <a:cs typeface="Times New Roman" panose="02020603050405020304" pitchFamily="18" charset="0"/>
              </a:rPr>
              <a:t> 	</a:t>
            </a:r>
            <a:r>
              <a:rPr lang="en-US" sz="2000" b="1" dirty="0">
                <a:latin typeface="Garamond" panose="02020404030301010803" pitchFamily="18" charset="0"/>
                <a:ea typeface="Calibri" panose="020F0502020204030204" pitchFamily="34" charset="0"/>
                <a:cs typeface="Times New Roman" panose="02020603050405020304" pitchFamily="18" charset="0"/>
              </a:rPr>
              <a:t>24-25 = </a:t>
            </a:r>
            <a:r>
              <a:rPr lang="en-US" sz="2000" dirty="0">
                <a:latin typeface="Garamond" panose="02020404030301010803" pitchFamily="18" charset="0"/>
                <a:ea typeface="Calibri" panose="020F0502020204030204" pitchFamily="34" charset="0"/>
                <a:cs typeface="Times New Roman" panose="02020603050405020304" pitchFamily="18" charset="0"/>
              </a:rPr>
              <a:t>3	</a:t>
            </a:r>
            <a:r>
              <a:rPr lang="en-US" sz="2000" b="1" dirty="0">
                <a:latin typeface="Garamond" panose="02020404030301010803" pitchFamily="18" charset="0"/>
                <a:ea typeface="Calibri" panose="020F0502020204030204" pitchFamily="34" charset="0"/>
                <a:cs typeface="Times New Roman" panose="02020603050405020304" pitchFamily="18" charset="0"/>
              </a:rPr>
              <a:t> 25-26 = </a:t>
            </a:r>
            <a:endParaRPr lang="en-US" dirty="0">
              <a:latin typeface="Garamond" panose="02020404030301010803" pitchFamily="18" charset="0"/>
              <a:ea typeface="Calibri" panose="020F0502020204030204" pitchFamily="34" charset="0"/>
              <a:cs typeface="Times New Roman" panose="02020603050405020304" pitchFamily="18" charset="0"/>
            </a:endParaRPr>
          </a:p>
          <a:p>
            <a:pPr lvl="1"/>
            <a:r>
              <a:rPr lang="en-US" b="1" dirty="0">
                <a:latin typeface="Garamond" panose="02020404030301010803" pitchFamily="18" charset="0"/>
                <a:ea typeface="Calibri" panose="020F0502020204030204" pitchFamily="34" charset="0"/>
                <a:cs typeface="Times New Roman" panose="02020603050405020304" pitchFamily="18" charset="0"/>
              </a:rPr>
              <a:t>Club articles in District Newsletters with photos</a:t>
            </a:r>
            <a:r>
              <a:rPr lang="en-US" dirty="0">
                <a:latin typeface="Garamond" panose="02020404030301010803" pitchFamily="18" charset="0"/>
                <a:ea typeface="Calibri" panose="020F0502020204030204" pitchFamily="34" charset="0"/>
                <a:cs typeface="Times New Roman" panose="02020603050405020304" pitchFamily="18" charset="0"/>
              </a:rPr>
              <a:t> 	</a:t>
            </a:r>
            <a:r>
              <a:rPr lang="en-US" sz="2000" b="1" dirty="0">
                <a:latin typeface="Garamond" panose="02020404030301010803" pitchFamily="18" charset="0"/>
                <a:ea typeface="Calibri" panose="020F0502020204030204" pitchFamily="34" charset="0"/>
                <a:cs typeface="Times New Roman" panose="02020603050405020304" pitchFamily="18" charset="0"/>
              </a:rPr>
              <a:t>24-25 = </a:t>
            </a:r>
            <a:r>
              <a:rPr lang="en-US" sz="2000" dirty="0">
                <a:latin typeface="Garamond" panose="02020404030301010803" pitchFamily="18" charset="0"/>
                <a:ea typeface="Calibri" panose="020F0502020204030204" pitchFamily="34" charset="0"/>
                <a:cs typeface="Times New Roman" panose="02020603050405020304" pitchFamily="18" charset="0"/>
              </a:rPr>
              <a:t>1</a:t>
            </a:r>
            <a:r>
              <a:rPr lang="en-US" sz="2000" b="1" dirty="0">
                <a:latin typeface="Garamond" panose="02020404030301010803" pitchFamily="18" charset="0"/>
                <a:ea typeface="Calibri" panose="020F0502020204030204" pitchFamily="34" charset="0"/>
                <a:cs typeface="Times New Roman" panose="02020603050405020304" pitchFamily="18" charset="0"/>
              </a:rPr>
              <a:t>	25-26</a:t>
            </a:r>
            <a:r>
              <a:rPr lang="en-US" sz="2000" dirty="0">
                <a:latin typeface="Garamond" panose="02020404030301010803" pitchFamily="18" charset="0"/>
                <a:ea typeface="Calibri" panose="020F0502020204030204" pitchFamily="34" charset="0"/>
                <a:cs typeface="Times New Roman" panose="02020603050405020304" pitchFamily="18" charset="0"/>
              </a:rPr>
              <a:t> </a:t>
            </a:r>
            <a:r>
              <a:rPr lang="en-US" sz="2000" b="1" dirty="0">
                <a:latin typeface="Garamond" panose="02020404030301010803" pitchFamily="18" charset="0"/>
                <a:ea typeface="Calibri" panose="020F0502020204030204" pitchFamily="34" charset="0"/>
                <a:cs typeface="Times New Roman" panose="02020603050405020304" pitchFamily="18" charset="0"/>
              </a:rPr>
              <a:t>=</a:t>
            </a:r>
            <a:endParaRPr lang="en-US" sz="2000" dirty="0">
              <a:latin typeface="Garamond" panose="02020404030301010803" pitchFamily="18" charset="0"/>
              <a:ea typeface="Calibri" panose="020F0502020204030204" pitchFamily="34" charset="0"/>
              <a:cs typeface="Times New Roman" panose="02020603050405020304" pitchFamily="18" charset="0"/>
            </a:endParaRPr>
          </a:p>
          <a:p>
            <a:pPr lvl="1"/>
            <a:r>
              <a:rPr lang="en-US" b="1" dirty="0">
                <a:latin typeface="Garamond" panose="02020404030301010803" pitchFamily="18" charset="0"/>
                <a:ea typeface="Calibri" panose="020F0502020204030204" pitchFamily="34" charset="0"/>
                <a:cs typeface="Times New Roman" panose="02020603050405020304" pitchFamily="18" charset="0"/>
              </a:rPr>
              <a:t>Develop capacity to understand INCREASE OUR IMPACT &amp; Building Blocks of a Project 	24-25 = </a:t>
            </a:r>
            <a:r>
              <a:rPr lang="en-US" dirty="0">
                <a:latin typeface="Garamond" panose="02020404030301010803" pitchFamily="18" charset="0"/>
                <a:ea typeface="Calibri" panose="020F0502020204030204" pitchFamily="34" charset="0"/>
                <a:cs typeface="Times New Roman" panose="02020603050405020304" pitchFamily="18" charset="0"/>
              </a:rPr>
              <a:t>9	</a:t>
            </a:r>
            <a:r>
              <a:rPr lang="en-US" b="1" dirty="0">
                <a:latin typeface="Garamond" panose="02020404030301010803" pitchFamily="18" charset="0"/>
                <a:ea typeface="Calibri" panose="020F0502020204030204" pitchFamily="34" charset="0"/>
                <a:cs typeface="Times New Roman" panose="02020603050405020304" pitchFamily="18" charset="0"/>
              </a:rPr>
              <a:t> 25-26 = </a:t>
            </a:r>
          </a:p>
          <a:p>
            <a:pPr lvl="1"/>
            <a:endParaRPr lang="en-US" b="1" dirty="0">
              <a:latin typeface="Garamond" panose="02020404030301010803" pitchFamily="18" charset="0"/>
              <a:ea typeface="Calibri" panose="020F0502020204030204" pitchFamily="34" charset="0"/>
              <a:cs typeface="Times New Roman" panose="02020603050405020304" pitchFamily="18" charset="0"/>
            </a:endParaRPr>
          </a:p>
          <a:p>
            <a:pPr marL="457200" lvl="1" indent="0">
              <a:buNone/>
            </a:pPr>
            <a:endParaRPr lang="en-US" sz="4000" dirty="0"/>
          </a:p>
        </p:txBody>
      </p:sp>
      <p:pic>
        <p:nvPicPr>
          <p:cNvPr id="4" name="Picture 3">
            <a:extLst>
              <a:ext uri="{FF2B5EF4-FFF2-40B4-BE49-F238E27FC236}">
                <a16:creationId xmlns:a16="http://schemas.microsoft.com/office/drawing/2014/main" id="{EA36766F-703F-6918-9CF2-EAD2925EC8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043" y="6070107"/>
            <a:ext cx="1251430" cy="483586"/>
          </a:xfrm>
          <a:prstGeom prst="rect">
            <a:avLst/>
          </a:prstGeom>
        </p:spPr>
      </p:pic>
    </p:spTree>
    <p:extLst>
      <p:ext uri="{BB962C8B-B14F-4D97-AF65-F5344CB8AC3E}">
        <p14:creationId xmlns:p14="http://schemas.microsoft.com/office/powerpoint/2010/main" val="1444246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F13AD-86D4-7485-52C0-1CCA28724E08}"/>
              </a:ext>
            </a:extLst>
          </p:cNvPr>
          <p:cNvSpPr>
            <a:spLocks noGrp="1"/>
          </p:cNvSpPr>
          <p:nvPr>
            <p:ph type="title"/>
          </p:nvPr>
        </p:nvSpPr>
        <p:spPr/>
        <p:txBody>
          <a:bodyPr/>
          <a:lstStyle/>
          <a:p>
            <a:r>
              <a:rPr lang="en-US" b="1" dirty="0">
                <a:latin typeface="Garamond" panose="02020404030301010803" pitchFamily="18" charset="0"/>
              </a:rPr>
              <a:t>Increase Club Knowledge </a:t>
            </a:r>
          </a:p>
        </p:txBody>
      </p:sp>
      <p:pic>
        <p:nvPicPr>
          <p:cNvPr id="6" name="Picture 5">
            <a:extLst>
              <a:ext uri="{FF2B5EF4-FFF2-40B4-BE49-F238E27FC236}">
                <a16:creationId xmlns:a16="http://schemas.microsoft.com/office/drawing/2014/main" id="{A366F6B3-BD10-AAB3-F0A9-4C37385D860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
        <p:nvSpPr>
          <p:cNvPr id="4" name="Content Placeholder 3">
            <a:extLst>
              <a:ext uri="{FF2B5EF4-FFF2-40B4-BE49-F238E27FC236}">
                <a16:creationId xmlns:a16="http://schemas.microsoft.com/office/drawing/2014/main" id="{5FCE90ED-82F2-7556-3D4E-ED44DF837136}"/>
              </a:ext>
            </a:extLst>
          </p:cNvPr>
          <p:cNvSpPr>
            <a:spLocks noGrp="1"/>
          </p:cNvSpPr>
          <p:nvPr>
            <p:ph idx="1"/>
          </p:nvPr>
        </p:nvSpPr>
        <p:spPr/>
        <p:txBody>
          <a:bodyPr/>
          <a:lstStyle/>
          <a:p>
            <a:r>
              <a:rPr lang="en-US" dirty="0">
                <a:latin typeface="Garamond" panose="02020404030301010803" pitchFamily="18" charset="0"/>
              </a:rPr>
              <a:t>Anyone ending their term as Club International Club Chair in April?</a:t>
            </a:r>
          </a:p>
          <a:p>
            <a:endParaRPr lang="en-US" dirty="0">
              <a:latin typeface="Garamond" panose="02020404030301010803" pitchFamily="18" charset="0"/>
            </a:endParaRPr>
          </a:p>
          <a:p>
            <a:r>
              <a:rPr lang="en-US" dirty="0">
                <a:latin typeface="Garamond" panose="02020404030301010803" pitchFamily="18" charset="0"/>
              </a:rPr>
              <a:t>Who could come with you on April 18</a:t>
            </a:r>
            <a:r>
              <a:rPr lang="en-US" baseline="30000" dirty="0">
                <a:latin typeface="Garamond" panose="02020404030301010803" pitchFamily="18" charset="0"/>
              </a:rPr>
              <a:t>th</a:t>
            </a:r>
            <a:r>
              <a:rPr lang="en-US" dirty="0">
                <a:latin typeface="Garamond" panose="02020404030301010803" pitchFamily="18" charset="0"/>
              </a:rPr>
              <a:t>?  </a:t>
            </a:r>
          </a:p>
          <a:p>
            <a:pPr marL="457200" lvl="1" indent="0">
              <a:buNone/>
            </a:pPr>
            <a:endParaRPr lang="en-US" dirty="0">
              <a:latin typeface="Garamond" panose="02020404030301010803" pitchFamily="18" charset="0"/>
            </a:endParaRPr>
          </a:p>
          <a:p>
            <a:r>
              <a:rPr lang="en-US" dirty="0">
                <a:latin typeface="Garamond" panose="02020404030301010803" pitchFamily="18" charset="0"/>
              </a:rPr>
              <a:t>What more are you looking for from our International Service meetings?</a:t>
            </a:r>
          </a:p>
          <a:p>
            <a:endParaRPr lang="en-US" dirty="0">
              <a:latin typeface="Garamond" panose="02020404030301010803" pitchFamily="18" charset="0"/>
            </a:endParaRPr>
          </a:p>
          <a:p>
            <a:endParaRPr lang="en-US" dirty="0"/>
          </a:p>
        </p:txBody>
      </p:sp>
    </p:spTree>
    <p:extLst>
      <p:ext uri="{BB962C8B-B14F-4D97-AF65-F5344CB8AC3E}">
        <p14:creationId xmlns:p14="http://schemas.microsoft.com/office/powerpoint/2010/main" val="50954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4E062-E67C-4E6A-E95B-5F9FB2930C21}"/>
              </a:ext>
            </a:extLst>
          </p:cNvPr>
          <p:cNvSpPr>
            <a:spLocks noGrp="1"/>
          </p:cNvSpPr>
          <p:nvPr>
            <p:ph type="title"/>
          </p:nvPr>
        </p:nvSpPr>
        <p:spPr/>
        <p:txBody>
          <a:bodyPr/>
          <a:lstStyle/>
          <a:p>
            <a:r>
              <a:rPr lang="en-US" b="1" dirty="0">
                <a:latin typeface="Garamond" panose="02020404030301010803" pitchFamily="18" charset="0"/>
              </a:rPr>
              <a:t>Enhance Participant Engagement</a:t>
            </a:r>
          </a:p>
        </p:txBody>
      </p:sp>
      <p:sp>
        <p:nvSpPr>
          <p:cNvPr id="3" name="Content Placeholder 2">
            <a:extLst>
              <a:ext uri="{FF2B5EF4-FFF2-40B4-BE49-F238E27FC236}">
                <a16:creationId xmlns:a16="http://schemas.microsoft.com/office/drawing/2014/main" id="{94E5A3C0-482F-9C99-6060-A7D1FC097F96}"/>
              </a:ext>
            </a:extLst>
          </p:cNvPr>
          <p:cNvSpPr>
            <a:spLocks noGrp="1"/>
          </p:cNvSpPr>
          <p:nvPr>
            <p:ph idx="1"/>
          </p:nvPr>
        </p:nvSpPr>
        <p:spPr/>
        <p:txBody>
          <a:bodyPr>
            <a:normAutofit/>
          </a:bodyPr>
          <a:lstStyle/>
          <a:p>
            <a:pPr marL="0" indent="0">
              <a:buNone/>
            </a:pPr>
            <a:r>
              <a:rPr lang="en-US" sz="3200" dirty="0">
                <a:latin typeface="Garamond" panose="02020404030301010803" pitchFamily="18" charset="0"/>
              </a:rPr>
              <a:t>Rank these in priority order for your club:</a:t>
            </a:r>
          </a:p>
          <a:p>
            <a:pPr marL="0" indent="0">
              <a:buNone/>
            </a:pPr>
            <a:r>
              <a:rPr lang="en-US" sz="3200" dirty="0">
                <a:latin typeface="Garamond" panose="02020404030301010803" pitchFamily="18" charset="0"/>
              </a:rPr>
              <a:t>	A.  Grant writing guidance &amp; training</a:t>
            </a:r>
          </a:p>
          <a:p>
            <a:pPr marL="0" indent="0">
              <a:buNone/>
            </a:pPr>
            <a:r>
              <a:rPr lang="en-US" sz="3200" dirty="0">
                <a:latin typeface="Garamond" panose="02020404030301010803" pitchFamily="18" charset="0"/>
              </a:rPr>
              <a:t>	B.  Clear information on existing projects</a:t>
            </a:r>
          </a:p>
          <a:p>
            <a:pPr marL="0" indent="0">
              <a:buNone/>
            </a:pPr>
            <a:r>
              <a:rPr lang="en-US" sz="3200" dirty="0">
                <a:latin typeface="Garamond" panose="02020404030301010803" pitchFamily="18" charset="0"/>
              </a:rPr>
              <a:t>	C.  Help finding partners</a:t>
            </a:r>
          </a:p>
          <a:p>
            <a:pPr marL="0" indent="0">
              <a:buNone/>
            </a:pPr>
            <a:r>
              <a:rPr lang="en-US" sz="3200" dirty="0">
                <a:latin typeface="Garamond" panose="02020404030301010803" pitchFamily="18" charset="0"/>
              </a:rPr>
              <a:t>	D.  Flexible ways to participate in grants</a:t>
            </a:r>
          </a:p>
          <a:p>
            <a:pPr marL="0" indent="0">
              <a:buNone/>
            </a:pPr>
            <a:r>
              <a:rPr lang="en-US" sz="3200" dirty="0">
                <a:latin typeface="Garamond" panose="02020404030301010803" pitchFamily="18" charset="0"/>
              </a:rPr>
              <a:t>	E.  District-level coordination without additional admin</a:t>
            </a:r>
          </a:p>
        </p:txBody>
      </p:sp>
      <p:pic>
        <p:nvPicPr>
          <p:cNvPr id="4" name="Picture 3">
            <a:extLst>
              <a:ext uri="{FF2B5EF4-FFF2-40B4-BE49-F238E27FC236}">
                <a16:creationId xmlns:a16="http://schemas.microsoft.com/office/drawing/2014/main" id="{0A4A79D7-E629-232D-59A0-0F5DEB48FC7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Tree>
    <p:extLst>
      <p:ext uri="{BB962C8B-B14F-4D97-AF65-F5344CB8AC3E}">
        <p14:creationId xmlns:p14="http://schemas.microsoft.com/office/powerpoint/2010/main" val="679306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B3466-7515-02FE-3E3B-1FE51886D152}"/>
              </a:ext>
            </a:extLst>
          </p:cNvPr>
          <p:cNvSpPr>
            <a:spLocks noGrp="1"/>
          </p:cNvSpPr>
          <p:nvPr>
            <p:ph type="title"/>
          </p:nvPr>
        </p:nvSpPr>
        <p:spPr/>
        <p:txBody>
          <a:bodyPr/>
          <a:lstStyle/>
          <a:p>
            <a:r>
              <a:rPr lang="en-US" b="1" dirty="0">
                <a:latin typeface="Garamond" panose="02020404030301010803" pitchFamily="18" charset="0"/>
              </a:rPr>
              <a:t>Learning Center Updates</a:t>
            </a:r>
            <a:endParaRPr lang="en-US" dirty="0"/>
          </a:p>
        </p:txBody>
      </p:sp>
      <p:sp>
        <p:nvSpPr>
          <p:cNvPr id="3" name="Content Placeholder 2">
            <a:extLst>
              <a:ext uri="{FF2B5EF4-FFF2-40B4-BE49-F238E27FC236}">
                <a16:creationId xmlns:a16="http://schemas.microsoft.com/office/drawing/2014/main" id="{5BAF425B-286E-D43E-7349-89BD98555B33}"/>
              </a:ext>
            </a:extLst>
          </p:cNvPr>
          <p:cNvSpPr>
            <a:spLocks noGrp="1"/>
          </p:cNvSpPr>
          <p:nvPr>
            <p:ph idx="1"/>
          </p:nvPr>
        </p:nvSpPr>
        <p:spPr/>
        <p:txBody>
          <a:bodyPr>
            <a:normAutofit/>
          </a:bodyPr>
          <a:lstStyle/>
          <a:p>
            <a:r>
              <a:rPr lang="en-US" sz="3200" dirty="0">
                <a:latin typeface="Garamond" panose="02020404030301010803" pitchFamily="18" charset="0"/>
              </a:rPr>
              <a:t>Who has taken the 4 </a:t>
            </a:r>
            <a:r>
              <a:rPr lang="en-US" sz="3200" b="1" dirty="0">
                <a:latin typeface="Garamond" panose="02020404030301010803" pitchFamily="18" charset="0"/>
              </a:rPr>
              <a:t>Service Project </a:t>
            </a:r>
            <a:r>
              <a:rPr lang="en-US" sz="3200" b="1">
                <a:latin typeface="Garamond" panose="02020404030301010803" pitchFamily="18" charset="0"/>
              </a:rPr>
              <a:t>Essentials 		courses </a:t>
            </a:r>
            <a:r>
              <a:rPr lang="en-US" sz="3200">
                <a:latin typeface="Garamond" panose="02020404030301010803" pitchFamily="18" charset="0"/>
              </a:rPr>
              <a:t>in </a:t>
            </a:r>
            <a:r>
              <a:rPr lang="en-US" sz="3200" dirty="0">
                <a:latin typeface="Garamond" panose="02020404030301010803" pitchFamily="18" charset="0"/>
              </a:rPr>
              <a:t>the Learning Center</a:t>
            </a:r>
            <a:r>
              <a:rPr lang="en-US" sz="3200">
                <a:latin typeface="Garamond" panose="02020404030301010803" pitchFamily="18" charset="0"/>
              </a:rPr>
              <a:t>?  </a:t>
            </a:r>
          </a:p>
          <a:p>
            <a:r>
              <a:rPr lang="en-US" dirty="0">
                <a:latin typeface="Garamond" panose="02020404030301010803" pitchFamily="18" charset="0"/>
              </a:rPr>
              <a:t>The courses include:</a:t>
            </a:r>
          </a:p>
          <a:p>
            <a:pPr lvl="1"/>
            <a:r>
              <a:rPr lang="en-US" dirty="0">
                <a:latin typeface="Garamond" panose="02020404030301010803" pitchFamily="18" charset="0"/>
              </a:rPr>
              <a:t>General advice on planning projects</a:t>
            </a:r>
          </a:p>
          <a:p>
            <a:pPr lvl="1"/>
            <a:r>
              <a:rPr lang="en-US" dirty="0">
                <a:latin typeface="Garamond" panose="02020404030301010803" pitchFamily="18" charset="0"/>
              </a:rPr>
              <a:t>A guide to creating a budget</a:t>
            </a:r>
          </a:p>
          <a:p>
            <a:pPr lvl="1"/>
            <a:r>
              <a:rPr lang="en-US" dirty="0">
                <a:latin typeface="Garamond" panose="02020404030301010803" pitchFamily="18" charset="0"/>
              </a:rPr>
              <a:t>Tips for evaluating your project. </a:t>
            </a:r>
          </a:p>
          <a:p>
            <a:r>
              <a:rPr lang="en-US" sz="3200" dirty="0">
                <a:latin typeface="Garamond" panose="02020404030301010803" pitchFamily="18" charset="0"/>
              </a:rPr>
              <a:t>Each course can be completed in about 15 minutes.</a:t>
            </a:r>
          </a:p>
          <a:p>
            <a:pPr marL="0" indent="0">
              <a:buNone/>
            </a:pPr>
            <a:endParaRPr lang="en-US" sz="3200" dirty="0">
              <a:latin typeface="Garamond" panose="02020404030301010803" pitchFamily="18" charset="0"/>
            </a:endParaRPr>
          </a:p>
        </p:txBody>
      </p:sp>
      <p:pic>
        <p:nvPicPr>
          <p:cNvPr id="1026" name="Picture 2">
            <a:extLst>
              <a:ext uri="{FF2B5EF4-FFF2-40B4-BE49-F238E27FC236}">
                <a16:creationId xmlns:a16="http://schemas.microsoft.com/office/drawing/2014/main" id="{9FCC4E43-FC3D-B047-56F1-F8F68B2D3C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68055" y="1322895"/>
            <a:ext cx="1885745" cy="192945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D889E39-828D-7D6A-F176-83C6E58F33D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Tree>
    <p:extLst>
      <p:ext uri="{BB962C8B-B14F-4D97-AF65-F5344CB8AC3E}">
        <p14:creationId xmlns:p14="http://schemas.microsoft.com/office/powerpoint/2010/main" val="987912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CBC5F-0895-F0B3-C59A-D807D23412F4}"/>
              </a:ext>
            </a:extLst>
          </p:cNvPr>
          <p:cNvSpPr>
            <a:spLocks noGrp="1"/>
          </p:cNvSpPr>
          <p:nvPr>
            <p:ph type="title"/>
          </p:nvPr>
        </p:nvSpPr>
        <p:spPr/>
        <p:txBody>
          <a:bodyPr/>
          <a:lstStyle/>
          <a:p>
            <a:r>
              <a:rPr lang="en-US" b="1" dirty="0">
                <a:latin typeface="Garamond" panose="02020404030301010803" pitchFamily="18" charset="0"/>
              </a:rPr>
              <a:t>Expand Our Reach</a:t>
            </a:r>
          </a:p>
        </p:txBody>
      </p:sp>
      <p:sp>
        <p:nvSpPr>
          <p:cNvPr id="3" name="Content Placeholder 2">
            <a:extLst>
              <a:ext uri="{FF2B5EF4-FFF2-40B4-BE49-F238E27FC236}">
                <a16:creationId xmlns:a16="http://schemas.microsoft.com/office/drawing/2014/main" id="{D48135F0-F44C-988C-1FCD-ED5EE10C91D0}"/>
              </a:ext>
            </a:extLst>
          </p:cNvPr>
          <p:cNvSpPr>
            <a:spLocks noGrp="1"/>
          </p:cNvSpPr>
          <p:nvPr>
            <p:ph idx="1"/>
          </p:nvPr>
        </p:nvSpPr>
        <p:spPr>
          <a:xfrm>
            <a:off x="838200" y="1825625"/>
            <a:ext cx="11238186" cy="4351338"/>
          </a:xfrm>
        </p:spPr>
        <p:txBody>
          <a:bodyPr>
            <a:normAutofit/>
          </a:bodyPr>
          <a:lstStyle/>
          <a:p>
            <a:r>
              <a:rPr lang="en-US" sz="3600" dirty="0">
                <a:latin typeface="Garamond" panose="02020404030301010803" pitchFamily="18" charset="0"/>
              </a:rPr>
              <a:t>How might you accomplish this doing projects?</a:t>
            </a:r>
          </a:p>
          <a:p>
            <a:pPr lvl="1"/>
            <a:r>
              <a:rPr lang="en-US" sz="3200" dirty="0">
                <a:latin typeface="Garamond" panose="02020404030301010803" pitchFamily="18" charset="0"/>
              </a:rPr>
              <a:t>Which of your upcoming projects will be with other clubs?</a:t>
            </a:r>
          </a:p>
          <a:p>
            <a:pPr lvl="1"/>
            <a:r>
              <a:rPr lang="en-US" sz="3200" dirty="0">
                <a:latin typeface="Garamond" panose="02020404030301010803" pitchFamily="18" charset="0"/>
              </a:rPr>
              <a:t>Which community organizations will be engaged (not only $)?</a:t>
            </a:r>
          </a:p>
          <a:p>
            <a:pPr lvl="1"/>
            <a:r>
              <a:rPr lang="en-US" sz="3200" dirty="0">
                <a:latin typeface="Garamond" panose="02020404030301010803" pitchFamily="18" charset="0"/>
              </a:rPr>
              <a:t>Who in your club will develop a social media plan for all stages of project?</a:t>
            </a:r>
          </a:p>
          <a:p>
            <a:pPr lvl="1"/>
            <a:r>
              <a:rPr lang="en-US" sz="3200" dirty="0">
                <a:latin typeface="Garamond" panose="02020404030301010803" pitchFamily="18" charset="0"/>
              </a:rPr>
              <a:t>Bigger, better, bolder projects!</a:t>
            </a:r>
          </a:p>
        </p:txBody>
      </p:sp>
      <p:pic>
        <p:nvPicPr>
          <p:cNvPr id="4" name="Picture 3">
            <a:extLst>
              <a:ext uri="{FF2B5EF4-FFF2-40B4-BE49-F238E27FC236}">
                <a16:creationId xmlns:a16="http://schemas.microsoft.com/office/drawing/2014/main" id="{3EEB3B06-7CA5-8606-8FBF-FFE89F61AC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043" y="6070107"/>
            <a:ext cx="1251430" cy="483586"/>
          </a:xfrm>
          <a:prstGeom prst="rect">
            <a:avLst/>
          </a:prstGeom>
        </p:spPr>
      </p:pic>
    </p:spTree>
    <p:extLst>
      <p:ext uri="{BB962C8B-B14F-4D97-AF65-F5344CB8AC3E}">
        <p14:creationId xmlns:p14="http://schemas.microsoft.com/office/powerpoint/2010/main" val="2719416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DE9BE67-3592-68FE-726C-CCB628BED183}"/>
              </a:ext>
            </a:extLst>
          </p:cNvPr>
          <p:cNvSpPr>
            <a:spLocks noGrp="1"/>
          </p:cNvSpPr>
          <p:nvPr>
            <p:ph type="title"/>
          </p:nvPr>
        </p:nvSpPr>
        <p:spPr/>
        <p:txBody>
          <a:bodyPr/>
          <a:lstStyle/>
          <a:p>
            <a:r>
              <a:rPr lang="en-US" sz="4400" b="1" dirty="0">
                <a:effectLst/>
                <a:latin typeface="Garamond" panose="02020404030301010803" pitchFamily="18" charset="0"/>
                <a:ea typeface="Calibri" panose="020F0502020204030204" pitchFamily="34" charset="0"/>
                <a:cs typeface="Times New Roman" panose="02020603050405020304" pitchFamily="18" charset="0"/>
              </a:rPr>
              <a:t>Enhance Participant Engagement</a:t>
            </a:r>
            <a:endParaRPr lang="en-US" dirty="0"/>
          </a:p>
        </p:txBody>
      </p:sp>
      <p:pic>
        <p:nvPicPr>
          <p:cNvPr id="7" name="Picture 6">
            <a:extLst>
              <a:ext uri="{FF2B5EF4-FFF2-40B4-BE49-F238E27FC236}">
                <a16:creationId xmlns:a16="http://schemas.microsoft.com/office/drawing/2014/main" id="{75CC4E39-AE4C-24FC-C049-A4D6DDEF57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pic>
        <p:nvPicPr>
          <p:cNvPr id="3" name="Picture 2" descr="A blue and yellow cover with white text&#10;&#10;AI-generated content may be incorrect.">
            <a:extLst>
              <a:ext uri="{FF2B5EF4-FFF2-40B4-BE49-F238E27FC236}">
                <a16:creationId xmlns:a16="http://schemas.microsoft.com/office/drawing/2014/main" id="{2B564583-3E5B-7D32-A776-EE65A59205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3113" y="1856943"/>
            <a:ext cx="2891703" cy="2891703"/>
          </a:xfrm>
          <a:prstGeom prst="rect">
            <a:avLst/>
          </a:prstGeom>
        </p:spPr>
      </p:pic>
      <p:sp>
        <p:nvSpPr>
          <p:cNvPr id="2" name="TextBox 1">
            <a:extLst>
              <a:ext uri="{FF2B5EF4-FFF2-40B4-BE49-F238E27FC236}">
                <a16:creationId xmlns:a16="http://schemas.microsoft.com/office/drawing/2014/main" id="{CBCAFE6E-0749-CD32-102F-BB117846C412}"/>
              </a:ext>
            </a:extLst>
          </p:cNvPr>
          <p:cNvSpPr txBox="1"/>
          <p:nvPr/>
        </p:nvSpPr>
        <p:spPr>
          <a:xfrm>
            <a:off x="4998027" y="1856943"/>
            <a:ext cx="6731518" cy="2677656"/>
          </a:xfrm>
          <a:prstGeom prst="rect">
            <a:avLst/>
          </a:prstGeom>
          <a:noFill/>
        </p:spPr>
        <p:txBody>
          <a:bodyPr wrap="square" rtlCol="0">
            <a:spAutoFit/>
          </a:bodyPr>
          <a:lstStyle/>
          <a:p>
            <a:r>
              <a:rPr lang="en-US" sz="2800" b="1" i="1" dirty="0">
                <a:latin typeface="Garamond" panose="02020404030301010803" pitchFamily="18" charset="0"/>
              </a:rPr>
              <a:t>More than Global Grant use!!</a:t>
            </a:r>
          </a:p>
          <a:p>
            <a:endParaRPr lang="en-US" sz="2800" dirty="0">
              <a:latin typeface="Garamond" panose="02020404030301010803" pitchFamily="18" charset="0"/>
            </a:endParaRPr>
          </a:p>
          <a:p>
            <a:r>
              <a:rPr lang="en-US" sz="2800" dirty="0">
                <a:latin typeface="Garamond" panose="02020404030301010803" pitchFamily="18" charset="0"/>
              </a:rPr>
              <a:t>What have you found useful in the handbook?</a:t>
            </a:r>
          </a:p>
          <a:p>
            <a:endParaRPr lang="en-US" sz="2800" dirty="0">
              <a:latin typeface="Garamond" panose="02020404030301010803" pitchFamily="18" charset="0"/>
            </a:endParaRPr>
          </a:p>
          <a:p>
            <a:r>
              <a:rPr lang="en-US" sz="2800" dirty="0">
                <a:latin typeface="Garamond" panose="02020404030301010803" pitchFamily="18" charset="0"/>
              </a:rPr>
              <a:t>Truly connecting with your beneficiaries</a:t>
            </a:r>
          </a:p>
          <a:p>
            <a:r>
              <a:rPr lang="en-US" sz="2800" i="1" dirty="0">
                <a:latin typeface="Garamond" panose="02020404030301010803" pitchFamily="18" charset="0"/>
              </a:rPr>
              <a:t>                “We’ve been heard”</a:t>
            </a:r>
          </a:p>
        </p:txBody>
      </p:sp>
    </p:spTree>
    <p:extLst>
      <p:ext uri="{BB962C8B-B14F-4D97-AF65-F5344CB8AC3E}">
        <p14:creationId xmlns:p14="http://schemas.microsoft.com/office/powerpoint/2010/main" val="2631272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7AA3D-866B-E28C-95D2-BF25CCCEF4C1}"/>
              </a:ext>
            </a:extLst>
          </p:cNvPr>
          <p:cNvSpPr>
            <a:spLocks noGrp="1"/>
          </p:cNvSpPr>
          <p:nvPr>
            <p:ph type="title"/>
          </p:nvPr>
        </p:nvSpPr>
        <p:spPr/>
        <p:txBody>
          <a:bodyPr/>
          <a:lstStyle/>
          <a:p>
            <a:r>
              <a:rPr lang="en-US" b="1" dirty="0">
                <a:latin typeface="Garamond" panose="02020404030301010803" pitchFamily="18" charset="0"/>
              </a:rPr>
              <a:t>International Service: 	QR Codes</a:t>
            </a:r>
          </a:p>
        </p:txBody>
      </p:sp>
      <p:pic>
        <p:nvPicPr>
          <p:cNvPr id="4" name="Picture 3">
            <a:extLst>
              <a:ext uri="{FF2B5EF4-FFF2-40B4-BE49-F238E27FC236}">
                <a16:creationId xmlns:a16="http://schemas.microsoft.com/office/drawing/2014/main" id="{1BD221BC-A5CE-53BA-B903-71B99AAA3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pic>
        <p:nvPicPr>
          <p:cNvPr id="6" name="Picture 5">
            <a:extLst>
              <a:ext uri="{FF2B5EF4-FFF2-40B4-BE49-F238E27FC236}">
                <a16:creationId xmlns:a16="http://schemas.microsoft.com/office/drawing/2014/main" id="{8C619A96-F21B-A172-42ED-F079AC4EABD1}"/>
              </a:ext>
            </a:extLst>
          </p:cNvPr>
          <p:cNvPicPr>
            <a:picLocks noChangeAspect="1"/>
          </p:cNvPicPr>
          <p:nvPr/>
        </p:nvPicPr>
        <p:blipFill>
          <a:blip r:embed="rId3"/>
          <a:stretch>
            <a:fillRect/>
          </a:stretch>
        </p:blipFill>
        <p:spPr>
          <a:xfrm>
            <a:off x="1841237" y="2042246"/>
            <a:ext cx="8503691" cy="3309072"/>
          </a:xfrm>
          <a:prstGeom prst="rect">
            <a:avLst/>
          </a:prstGeom>
        </p:spPr>
      </p:pic>
    </p:spTree>
    <p:extLst>
      <p:ext uri="{BB962C8B-B14F-4D97-AF65-F5344CB8AC3E}">
        <p14:creationId xmlns:p14="http://schemas.microsoft.com/office/powerpoint/2010/main" val="2550700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3A1F9-068D-92F7-A3E3-8867CB510FC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EE30B750-381A-279B-7B89-812DB458C0EF}"/>
              </a:ext>
            </a:extLst>
          </p:cNvPr>
          <p:cNvSpPr>
            <a:spLocks noGrp="1"/>
          </p:cNvSpPr>
          <p:nvPr>
            <p:ph type="title"/>
          </p:nvPr>
        </p:nvSpPr>
        <p:spPr/>
        <p:txBody>
          <a:bodyPr/>
          <a:lstStyle/>
          <a:p>
            <a:r>
              <a:rPr lang="en-US" sz="4400" b="1" dirty="0">
                <a:effectLst/>
                <a:latin typeface="Garamond" panose="02020404030301010803" pitchFamily="18" charset="0"/>
                <a:ea typeface="Calibri" panose="020F0502020204030204" pitchFamily="34" charset="0"/>
                <a:cs typeface="Times New Roman" panose="02020603050405020304" pitchFamily="18" charset="0"/>
              </a:rPr>
              <a:t>Increase Our Ability to Adapt</a:t>
            </a:r>
            <a:endParaRPr lang="en-US" dirty="0"/>
          </a:p>
        </p:txBody>
      </p:sp>
      <p:pic>
        <p:nvPicPr>
          <p:cNvPr id="7" name="Picture 6">
            <a:extLst>
              <a:ext uri="{FF2B5EF4-FFF2-40B4-BE49-F238E27FC236}">
                <a16:creationId xmlns:a16="http://schemas.microsoft.com/office/drawing/2014/main" id="{0328336A-66E1-15CB-394A-59DE44B7653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pic>
        <p:nvPicPr>
          <p:cNvPr id="3" name="Picture 2" descr="A blue circle with white text&#10;&#10;AI-generated content may be incorrect.">
            <a:extLst>
              <a:ext uri="{FF2B5EF4-FFF2-40B4-BE49-F238E27FC236}">
                <a16:creationId xmlns:a16="http://schemas.microsoft.com/office/drawing/2014/main" id="{34011D8D-6017-E28B-8748-4C4F762FF5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1237" y="1690688"/>
            <a:ext cx="3300412" cy="3300412"/>
          </a:xfrm>
          <a:prstGeom prst="rect">
            <a:avLst/>
          </a:prstGeom>
        </p:spPr>
      </p:pic>
      <p:sp>
        <p:nvSpPr>
          <p:cNvPr id="2" name="TextBox 1">
            <a:extLst>
              <a:ext uri="{FF2B5EF4-FFF2-40B4-BE49-F238E27FC236}">
                <a16:creationId xmlns:a16="http://schemas.microsoft.com/office/drawing/2014/main" id="{65DA9BF6-1BB2-E1FC-47DD-4D1CE960CACC}"/>
              </a:ext>
            </a:extLst>
          </p:cNvPr>
          <p:cNvSpPr txBox="1"/>
          <p:nvPr/>
        </p:nvSpPr>
        <p:spPr>
          <a:xfrm>
            <a:off x="5631395" y="1351508"/>
            <a:ext cx="6203373" cy="4154984"/>
          </a:xfrm>
          <a:prstGeom prst="rect">
            <a:avLst/>
          </a:prstGeom>
          <a:noFill/>
        </p:spPr>
        <p:txBody>
          <a:bodyPr wrap="square" rtlCol="0">
            <a:spAutoFit/>
          </a:bodyPr>
          <a:lstStyle/>
          <a:p>
            <a:r>
              <a:rPr lang="en-US" sz="3200" dirty="0">
                <a:latin typeface="Garamond" panose="02020404030301010803" pitchFamily="18" charset="0"/>
              </a:rPr>
              <a:t>Who has placed their project(s) on  </a:t>
            </a:r>
            <a:r>
              <a:rPr lang="en-US" sz="3600" b="1" dirty="0">
                <a:latin typeface="Garamond" panose="02020404030301010803" pitchFamily="18" charset="0"/>
              </a:rPr>
              <a:t>spc.rotary.org? </a:t>
            </a:r>
          </a:p>
          <a:p>
            <a:endParaRPr lang="en-US" sz="3600" b="1" dirty="0">
              <a:latin typeface="Garamond" panose="02020404030301010803" pitchFamily="18" charset="0"/>
            </a:endParaRPr>
          </a:p>
          <a:p>
            <a:r>
              <a:rPr lang="en-US" sz="3200" dirty="0">
                <a:latin typeface="Garamond" panose="02020404030301010803" pitchFamily="18" charset="0"/>
              </a:rPr>
              <a:t>Who has already used the Grant Center to </a:t>
            </a:r>
            <a:r>
              <a:rPr lang="en-US" sz="3200" b="1" u="sng" dirty="0">
                <a:latin typeface="Garamond" panose="02020404030301010803" pitchFamily="18" charset="0"/>
              </a:rPr>
              <a:t>apply for a grant</a:t>
            </a:r>
            <a:r>
              <a:rPr lang="en-US" sz="3200" dirty="0">
                <a:latin typeface="Garamond" panose="02020404030301010803" pitchFamily="18" charset="0"/>
              </a:rPr>
              <a:t>, track its progress, report on it, and search for other grants in our district and beyond?	</a:t>
            </a:r>
            <a:endParaRPr lang="en-US" sz="3200" b="1" i="1" dirty="0">
              <a:latin typeface="Garamond" panose="02020404030301010803" pitchFamily="18" charset="0"/>
            </a:endParaRPr>
          </a:p>
        </p:txBody>
      </p:sp>
      <p:sp>
        <p:nvSpPr>
          <p:cNvPr id="6" name="TextBox 5">
            <a:extLst>
              <a:ext uri="{FF2B5EF4-FFF2-40B4-BE49-F238E27FC236}">
                <a16:creationId xmlns:a16="http://schemas.microsoft.com/office/drawing/2014/main" id="{350B57E0-E0CB-56E7-30CA-7149E4B73E96}"/>
              </a:ext>
            </a:extLst>
          </p:cNvPr>
          <p:cNvSpPr txBox="1"/>
          <p:nvPr/>
        </p:nvSpPr>
        <p:spPr>
          <a:xfrm>
            <a:off x="5496910" y="5686072"/>
            <a:ext cx="2532994" cy="523220"/>
          </a:xfrm>
          <a:prstGeom prst="rect">
            <a:avLst/>
          </a:prstGeom>
          <a:noFill/>
        </p:spPr>
        <p:txBody>
          <a:bodyPr wrap="square">
            <a:spAutoFit/>
          </a:bodyPr>
          <a:lstStyle/>
          <a:p>
            <a:r>
              <a:rPr lang="en-US" sz="2800" b="1" i="1" dirty="0">
                <a:latin typeface="Garamond" panose="02020404030301010803" pitchFamily="18" charset="0"/>
              </a:rPr>
              <a:t>Let’s look at it!</a:t>
            </a:r>
            <a:endParaRPr lang="en-US" sz="2800" dirty="0"/>
          </a:p>
        </p:txBody>
      </p:sp>
    </p:spTree>
    <p:extLst>
      <p:ext uri="{BB962C8B-B14F-4D97-AF65-F5344CB8AC3E}">
        <p14:creationId xmlns:p14="http://schemas.microsoft.com/office/powerpoint/2010/main" val="2728882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90501-FDA4-D23A-4FC4-72548B8D2758}"/>
              </a:ext>
            </a:extLst>
          </p:cNvPr>
          <p:cNvSpPr>
            <a:spLocks noGrp="1"/>
          </p:cNvSpPr>
          <p:nvPr>
            <p:ph type="title"/>
          </p:nvPr>
        </p:nvSpPr>
        <p:spPr/>
        <p:txBody>
          <a:bodyPr/>
          <a:lstStyle/>
          <a:p>
            <a:r>
              <a:rPr lang="en-US" b="1" dirty="0">
                <a:latin typeface="Garamond" panose="02020404030301010803" pitchFamily="18" charset="0"/>
              </a:rPr>
              <a:t>International Service: </a:t>
            </a:r>
            <a:br>
              <a:rPr lang="en-US" b="1" dirty="0">
                <a:latin typeface="Garamond" panose="02020404030301010803" pitchFamily="18" charset="0"/>
              </a:rPr>
            </a:br>
            <a:r>
              <a:rPr lang="en-US" b="1" dirty="0">
                <a:latin typeface="Garamond" panose="02020404030301010803" pitchFamily="18" charset="0"/>
              </a:rPr>
              <a:t>	2025-2026 Project Fairs</a:t>
            </a:r>
          </a:p>
        </p:txBody>
      </p:sp>
      <p:pic>
        <p:nvPicPr>
          <p:cNvPr id="5" name="Picture 4">
            <a:extLst>
              <a:ext uri="{FF2B5EF4-FFF2-40B4-BE49-F238E27FC236}">
                <a16:creationId xmlns:a16="http://schemas.microsoft.com/office/drawing/2014/main" id="{0FA9BF09-13CB-E052-7480-EBAB582AD2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pic>
        <p:nvPicPr>
          <p:cNvPr id="7" name="Picture 6">
            <a:extLst>
              <a:ext uri="{FF2B5EF4-FFF2-40B4-BE49-F238E27FC236}">
                <a16:creationId xmlns:a16="http://schemas.microsoft.com/office/drawing/2014/main" id="{13148089-2227-F2F7-29A3-41782ECFC466}"/>
              </a:ext>
            </a:extLst>
          </p:cNvPr>
          <p:cNvPicPr>
            <a:picLocks noChangeAspect="1"/>
          </p:cNvPicPr>
          <p:nvPr/>
        </p:nvPicPr>
        <p:blipFill>
          <a:blip r:embed="rId3"/>
          <a:stretch>
            <a:fillRect/>
          </a:stretch>
        </p:blipFill>
        <p:spPr>
          <a:xfrm>
            <a:off x="6623417" y="1690687"/>
            <a:ext cx="4813738" cy="4718010"/>
          </a:xfrm>
          <a:prstGeom prst="rect">
            <a:avLst/>
          </a:prstGeom>
        </p:spPr>
      </p:pic>
      <p:pic>
        <p:nvPicPr>
          <p:cNvPr id="12" name="Picture 11">
            <a:extLst>
              <a:ext uri="{FF2B5EF4-FFF2-40B4-BE49-F238E27FC236}">
                <a16:creationId xmlns:a16="http://schemas.microsoft.com/office/drawing/2014/main" id="{AE6EA5B3-BA81-D9C0-7220-02329A1D6A06}"/>
              </a:ext>
            </a:extLst>
          </p:cNvPr>
          <p:cNvPicPr>
            <a:picLocks noChangeAspect="1"/>
          </p:cNvPicPr>
          <p:nvPr/>
        </p:nvPicPr>
        <p:blipFill>
          <a:blip r:embed="rId4"/>
          <a:stretch>
            <a:fillRect/>
          </a:stretch>
        </p:blipFill>
        <p:spPr>
          <a:xfrm>
            <a:off x="1740306" y="1690687"/>
            <a:ext cx="4552105" cy="3995737"/>
          </a:xfrm>
          <a:prstGeom prst="rect">
            <a:avLst/>
          </a:prstGeom>
        </p:spPr>
      </p:pic>
    </p:spTree>
    <p:extLst>
      <p:ext uri="{BB962C8B-B14F-4D97-AF65-F5344CB8AC3E}">
        <p14:creationId xmlns:p14="http://schemas.microsoft.com/office/powerpoint/2010/main" val="39023595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281BB-6957-F23B-2555-1861C7A8F357}"/>
              </a:ext>
            </a:extLst>
          </p:cNvPr>
          <p:cNvSpPr>
            <a:spLocks noGrp="1"/>
          </p:cNvSpPr>
          <p:nvPr>
            <p:ph type="title"/>
          </p:nvPr>
        </p:nvSpPr>
        <p:spPr/>
        <p:txBody>
          <a:bodyPr/>
          <a:lstStyle/>
          <a:p>
            <a:r>
              <a:rPr lang="en-US" b="1" dirty="0">
                <a:latin typeface="Garamond" panose="02020404030301010803" pitchFamily="18" charset="0"/>
              </a:rPr>
              <a:t>Hands-On Service Project Center</a:t>
            </a:r>
          </a:p>
        </p:txBody>
      </p:sp>
      <p:sp>
        <p:nvSpPr>
          <p:cNvPr id="3" name="Content Placeholder 2">
            <a:extLst>
              <a:ext uri="{FF2B5EF4-FFF2-40B4-BE49-F238E27FC236}">
                <a16:creationId xmlns:a16="http://schemas.microsoft.com/office/drawing/2014/main" id="{B2C1B8B1-72D5-BB8A-0C83-63E0C8E37421}"/>
              </a:ext>
            </a:extLst>
          </p:cNvPr>
          <p:cNvSpPr>
            <a:spLocks noGrp="1"/>
          </p:cNvSpPr>
          <p:nvPr>
            <p:ph sz="half" idx="1"/>
          </p:nvPr>
        </p:nvSpPr>
        <p:spPr/>
        <p:txBody>
          <a:bodyPr/>
          <a:lstStyle/>
          <a:p>
            <a:r>
              <a:rPr lang="en-US" dirty="0">
                <a:latin typeface="Garamond" panose="02020404030301010803" pitchFamily="18" charset="0"/>
              </a:rPr>
              <a:t>How many D7040 clubs have projects listed?</a:t>
            </a:r>
          </a:p>
          <a:p>
            <a:r>
              <a:rPr lang="en-US" dirty="0">
                <a:latin typeface="Garamond" panose="02020404030301010803" pitchFamily="18" charset="0"/>
              </a:rPr>
              <a:t>What’s the difference between </a:t>
            </a:r>
            <a:r>
              <a:rPr lang="en-US" i="1" dirty="0">
                <a:latin typeface="Garamond" panose="02020404030301010803" pitchFamily="18" charset="0"/>
              </a:rPr>
              <a:t>Rotary Campaigns </a:t>
            </a:r>
            <a:r>
              <a:rPr lang="en-US" dirty="0">
                <a:latin typeface="Garamond" panose="02020404030301010803" pitchFamily="18" charset="0"/>
              </a:rPr>
              <a:t>and </a:t>
            </a:r>
            <a:r>
              <a:rPr lang="en-US" i="1" dirty="0">
                <a:latin typeface="Garamond" panose="02020404030301010803" pitchFamily="18" charset="0"/>
              </a:rPr>
              <a:t>Service Projects</a:t>
            </a:r>
            <a:r>
              <a:rPr lang="en-US" dirty="0">
                <a:latin typeface="Garamond" panose="02020404030301010803" pitchFamily="18" charset="0"/>
              </a:rPr>
              <a:t>?</a:t>
            </a:r>
          </a:p>
          <a:p>
            <a:r>
              <a:rPr lang="en-US" dirty="0">
                <a:latin typeface="Garamond" panose="02020404030301010803" pitchFamily="18" charset="0"/>
              </a:rPr>
              <a:t>What’s listed under </a:t>
            </a:r>
            <a:r>
              <a:rPr lang="en-US" i="1" dirty="0">
                <a:latin typeface="Garamond" panose="02020404030301010803" pitchFamily="18" charset="0"/>
              </a:rPr>
              <a:t>My Club Projects</a:t>
            </a:r>
            <a:r>
              <a:rPr lang="en-US" dirty="0">
                <a:latin typeface="Garamond" panose="02020404030301010803" pitchFamily="18" charset="0"/>
              </a:rPr>
              <a:t> (if you’re signed in)?</a:t>
            </a:r>
          </a:p>
          <a:p>
            <a:endParaRPr lang="en-US" dirty="0">
              <a:latin typeface="Garamond" panose="02020404030301010803" pitchFamily="18" charset="0"/>
            </a:endParaRPr>
          </a:p>
          <a:p>
            <a:endParaRPr lang="en-US" dirty="0">
              <a:latin typeface="Garamond" panose="02020404030301010803" pitchFamily="18" charset="0"/>
            </a:endParaRPr>
          </a:p>
        </p:txBody>
      </p:sp>
      <p:sp>
        <p:nvSpPr>
          <p:cNvPr id="4" name="Content Placeholder 3">
            <a:extLst>
              <a:ext uri="{FF2B5EF4-FFF2-40B4-BE49-F238E27FC236}">
                <a16:creationId xmlns:a16="http://schemas.microsoft.com/office/drawing/2014/main" id="{2E69DE81-7C88-96C2-47A7-08212735342B}"/>
              </a:ext>
            </a:extLst>
          </p:cNvPr>
          <p:cNvSpPr>
            <a:spLocks noGrp="1"/>
          </p:cNvSpPr>
          <p:nvPr>
            <p:ph sz="half" idx="2"/>
          </p:nvPr>
        </p:nvSpPr>
        <p:spPr/>
        <p:txBody>
          <a:bodyPr/>
          <a:lstStyle/>
          <a:p>
            <a:r>
              <a:rPr lang="en-US" dirty="0">
                <a:latin typeface="Garamond" panose="02020404030301010803" pitchFamily="18" charset="0"/>
              </a:rPr>
              <a:t>What’s stands out to you in the </a:t>
            </a:r>
            <a:r>
              <a:rPr lang="en-US" i="1" dirty="0">
                <a:latin typeface="Garamond" panose="02020404030301010803" pitchFamily="18" charset="0"/>
              </a:rPr>
              <a:t>Grant Center</a:t>
            </a:r>
            <a:r>
              <a:rPr lang="en-US" dirty="0">
                <a:latin typeface="Garamond" panose="02020404030301010803" pitchFamily="18" charset="0"/>
              </a:rPr>
              <a:t>?</a:t>
            </a:r>
          </a:p>
          <a:p>
            <a:pPr lvl="1"/>
            <a:r>
              <a:rPr lang="en-US" dirty="0">
                <a:latin typeface="Garamond" panose="02020404030301010803" pitchFamily="18" charset="0"/>
              </a:rPr>
              <a:t>How could you use this?</a:t>
            </a:r>
          </a:p>
          <a:p>
            <a:r>
              <a:rPr lang="en-US" dirty="0">
                <a:latin typeface="Garamond" panose="02020404030301010803" pitchFamily="18" charset="0"/>
              </a:rPr>
              <a:t>Check </a:t>
            </a:r>
            <a:r>
              <a:rPr lang="en-US" i="1" dirty="0">
                <a:latin typeface="Garamond" panose="02020404030301010803" pitchFamily="18" charset="0"/>
              </a:rPr>
              <a:t>Resources</a:t>
            </a:r>
          </a:p>
          <a:p>
            <a:pPr lvl="1"/>
            <a:r>
              <a:rPr lang="en-US" dirty="0">
                <a:latin typeface="Garamond" panose="02020404030301010803" pitchFamily="18" charset="0"/>
              </a:rPr>
              <a:t>What are you going to spend some time exploring?</a:t>
            </a:r>
          </a:p>
        </p:txBody>
      </p:sp>
      <p:pic>
        <p:nvPicPr>
          <p:cNvPr id="5" name="Picture 4">
            <a:extLst>
              <a:ext uri="{FF2B5EF4-FFF2-40B4-BE49-F238E27FC236}">
                <a16:creationId xmlns:a16="http://schemas.microsoft.com/office/drawing/2014/main" id="{1B904A57-BE3A-0517-4266-7884CEC5B9D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Tree>
    <p:extLst>
      <p:ext uri="{BB962C8B-B14F-4D97-AF65-F5344CB8AC3E}">
        <p14:creationId xmlns:p14="http://schemas.microsoft.com/office/powerpoint/2010/main" val="238260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608B6-1B23-38F1-CCFB-831D8005085F}"/>
              </a:ext>
            </a:extLst>
          </p:cNvPr>
          <p:cNvSpPr>
            <a:spLocks noGrp="1"/>
          </p:cNvSpPr>
          <p:nvPr>
            <p:ph type="title"/>
          </p:nvPr>
        </p:nvSpPr>
        <p:spPr/>
        <p:txBody>
          <a:bodyPr/>
          <a:lstStyle/>
          <a:p>
            <a:r>
              <a:rPr lang="en-US" b="1" dirty="0">
                <a:latin typeface="Garamond" panose="02020404030301010803" pitchFamily="18" charset="0"/>
              </a:rPr>
              <a:t>Hands-On Service Project Center</a:t>
            </a:r>
            <a:endParaRPr lang="en-US" dirty="0"/>
          </a:p>
        </p:txBody>
      </p:sp>
      <p:sp>
        <p:nvSpPr>
          <p:cNvPr id="3" name="Content Placeholder 2">
            <a:extLst>
              <a:ext uri="{FF2B5EF4-FFF2-40B4-BE49-F238E27FC236}">
                <a16:creationId xmlns:a16="http://schemas.microsoft.com/office/drawing/2014/main" id="{5931185E-4318-3073-E6E0-EADBCFFFCED6}"/>
              </a:ext>
            </a:extLst>
          </p:cNvPr>
          <p:cNvSpPr>
            <a:spLocks noGrp="1"/>
          </p:cNvSpPr>
          <p:nvPr>
            <p:ph sz="half" idx="1"/>
          </p:nvPr>
        </p:nvSpPr>
        <p:spPr/>
        <p:txBody>
          <a:bodyPr/>
          <a:lstStyle/>
          <a:p>
            <a:r>
              <a:rPr lang="en-US" b="1" dirty="0">
                <a:latin typeface="Garamond" panose="02020404030301010803" pitchFamily="18" charset="0"/>
              </a:rPr>
              <a:t>Test Your Knowledge About IMPACT</a:t>
            </a:r>
          </a:p>
        </p:txBody>
      </p:sp>
      <p:sp>
        <p:nvSpPr>
          <p:cNvPr id="4" name="Content Placeholder 3">
            <a:extLst>
              <a:ext uri="{FF2B5EF4-FFF2-40B4-BE49-F238E27FC236}">
                <a16:creationId xmlns:a16="http://schemas.microsoft.com/office/drawing/2014/main" id="{1BA136A5-EF25-E35E-18FB-F5552DA59BD9}"/>
              </a:ext>
            </a:extLst>
          </p:cNvPr>
          <p:cNvSpPr>
            <a:spLocks noGrp="1"/>
          </p:cNvSpPr>
          <p:nvPr>
            <p:ph sz="half" idx="2"/>
          </p:nvPr>
        </p:nvSpPr>
        <p:spPr/>
        <p:txBody>
          <a:bodyPr/>
          <a:lstStyle/>
          <a:p>
            <a:r>
              <a:rPr lang="en-US" b="1" dirty="0">
                <a:latin typeface="Garamond" panose="02020404030301010803" pitchFamily="18" charset="0"/>
              </a:rPr>
              <a:t>Play Kahoot - Planning Projects to Make an IMPACT</a:t>
            </a:r>
          </a:p>
        </p:txBody>
      </p:sp>
      <p:pic>
        <p:nvPicPr>
          <p:cNvPr id="5" name="Picture 4">
            <a:extLst>
              <a:ext uri="{FF2B5EF4-FFF2-40B4-BE49-F238E27FC236}">
                <a16:creationId xmlns:a16="http://schemas.microsoft.com/office/drawing/2014/main" id="{9BE84D39-F101-1D3D-4D43-18DFB91CE9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Tree>
    <p:extLst>
      <p:ext uri="{BB962C8B-B14F-4D97-AF65-F5344CB8AC3E}">
        <p14:creationId xmlns:p14="http://schemas.microsoft.com/office/powerpoint/2010/main" val="796651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A5FD018-CD38-58C3-300C-AF02E599931F}"/>
              </a:ext>
            </a:extLst>
          </p:cNvPr>
          <p:cNvSpPr>
            <a:spLocks noGrp="1"/>
          </p:cNvSpPr>
          <p:nvPr>
            <p:ph type="title"/>
          </p:nvPr>
        </p:nvSpPr>
        <p:spPr>
          <a:xfrm>
            <a:off x="1314824" y="735106"/>
            <a:ext cx="10053763" cy="2928470"/>
          </a:xfrm>
        </p:spPr>
        <p:txBody>
          <a:bodyPr vert="horz" lIns="91440" tIns="45720" rIns="91440" bIns="45720" rtlCol="0" anchor="b">
            <a:normAutofit/>
          </a:bodyPr>
          <a:lstStyle/>
          <a:p>
            <a:r>
              <a:rPr lang="en-US" sz="6000" b="1" kern="1200" dirty="0">
                <a:solidFill>
                  <a:srgbClr val="FFFFFF"/>
                </a:solidFill>
                <a:latin typeface="Garamond" panose="02020404030301010803" pitchFamily="18" charset="0"/>
              </a:rPr>
              <a:t>Next Meeting - April 18</a:t>
            </a:r>
            <a:r>
              <a:rPr lang="en-US" sz="6000" b="1" baseline="30000" dirty="0">
                <a:solidFill>
                  <a:srgbClr val="FFFFFF"/>
                </a:solidFill>
                <a:latin typeface="Garamond" panose="02020404030301010803" pitchFamily="18" charset="0"/>
              </a:rPr>
              <a:t>th</a:t>
            </a:r>
            <a:r>
              <a:rPr lang="en-US" sz="6000" b="1" kern="1200" dirty="0">
                <a:solidFill>
                  <a:srgbClr val="FFFFFF"/>
                </a:solidFill>
                <a:latin typeface="Garamond" panose="02020404030301010803" pitchFamily="18" charset="0"/>
              </a:rPr>
              <a:t> </a:t>
            </a:r>
          </a:p>
        </p:txBody>
      </p:sp>
      <p:pic>
        <p:nvPicPr>
          <p:cNvPr id="4" name="Picture 3">
            <a:extLst>
              <a:ext uri="{FF2B5EF4-FFF2-40B4-BE49-F238E27FC236}">
                <a16:creationId xmlns:a16="http://schemas.microsoft.com/office/drawing/2014/main" id="{0E74B1FB-DAA2-1F84-4DD5-589C3C4447D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
        <p:nvSpPr>
          <p:cNvPr id="3" name="TextBox 2">
            <a:extLst>
              <a:ext uri="{FF2B5EF4-FFF2-40B4-BE49-F238E27FC236}">
                <a16:creationId xmlns:a16="http://schemas.microsoft.com/office/drawing/2014/main" id="{61F892A1-5975-90F1-C83B-54F9E450A29D}"/>
              </a:ext>
            </a:extLst>
          </p:cNvPr>
          <p:cNvSpPr txBox="1"/>
          <p:nvPr/>
        </p:nvSpPr>
        <p:spPr>
          <a:xfrm>
            <a:off x="2543981" y="6880690"/>
            <a:ext cx="7387937" cy="830997"/>
          </a:xfrm>
          <a:prstGeom prst="rect">
            <a:avLst/>
          </a:prstGeom>
          <a:noFill/>
        </p:spPr>
        <p:txBody>
          <a:bodyPr wrap="square" rtlCol="0">
            <a:spAutoFit/>
          </a:bodyPr>
          <a:lstStyle/>
          <a:p>
            <a:pPr algn="ctr"/>
            <a:r>
              <a:rPr lang="en-US" sz="4800" b="1" dirty="0">
                <a:latin typeface="Garamond" panose="02020404030301010803" pitchFamily="18" charset="0"/>
              </a:rPr>
              <a:t>L U N C H !!</a:t>
            </a:r>
          </a:p>
        </p:txBody>
      </p:sp>
    </p:spTree>
    <p:extLst>
      <p:ext uri="{BB962C8B-B14F-4D97-AF65-F5344CB8AC3E}">
        <p14:creationId xmlns:p14="http://schemas.microsoft.com/office/powerpoint/2010/main" val="1228823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578D9-53F8-68FF-F09F-7A7FD274F718}"/>
            </a:ext>
          </a:extLst>
        </p:cNvPr>
        <p:cNvGrpSpPr/>
        <p:nvPr/>
      </p:nvGrpSpPr>
      <p:grpSpPr>
        <a:xfrm>
          <a:off x="0" y="0"/>
          <a:ext cx="0" cy="0"/>
          <a:chOff x="0" y="0"/>
          <a:chExt cx="0" cy="0"/>
        </a:xfrm>
      </p:grpSpPr>
      <p:sp>
        <p:nvSpPr>
          <p:cNvPr id="8" name="object 8">
            <a:extLst>
              <a:ext uri="{FF2B5EF4-FFF2-40B4-BE49-F238E27FC236}">
                <a16:creationId xmlns:a16="http://schemas.microsoft.com/office/drawing/2014/main" id="{827C2BD2-5441-36CF-4867-123309798F3C}"/>
              </a:ext>
            </a:extLst>
          </p:cNvPr>
          <p:cNvSpPr txBox="1">
            <a:spLocks noGrp="1"/>
          </p:cNvSpPr>
          <p:nvPr>
            <p:ph type="title"/>
          </p:nvPr>
        </p:nvSpPr>
        <p:spPr>
          <a:xfrm>
            <a:off x="593886" y="774797"/>
            <a:ext cx="8397714" cy="584775"/>
          </a:xfrm>
          <a:prstGeom prst="rect">
            <a:avLst/>
          </a:prstGeom>
        </p:spPr>
        <p:txBody>
          <a:bodyPr vert="horz" wrap="square" lIns="0" tIns="12700" rIns="0" bIns="0" rtlCol="0">
            <a:spAutoFit/>
          </a:bodyPr>
          <a:lstStyle/>
          <a:p>
            <a:pPr marL="12700">
              <a:lnSpc>
                <a:spcPts val="4270"/>
              </a:lnSpc>
              <a:spcBef>
                <a:spcPts val="100"/>
              </a:spcBef>
            </a:pPr>
            <a:r>
              <a:rPr lang="en-US" b="1" spc="-20" dirty="0">
                <a:latin typeface="Garamond" panose="02020404030301010803" pitchFamily="18" charset="0"/>
              </a:rPr>
              <a:t>District Resource Networks</a:t>
            </a:r>
          </a:p>
        </p:txBody>
      </p:sp>
      <p:sp>
        <p:nvSpPr>
          <p:cNvPr id="6" name="Arrow: Chevron 5">
            <a:extLst>
              <a:ext uri="{FF2B5EF4-FFF2-40B4-BE49-F238E27FC236}">
                <a16:creationId xmlns:a16="http://schemas.microsoft.com/office/drawing/2014/main" id="{CE386FCA-5DA0-65E8-D06B-F3A99869E9A0}"/>
              </a:ext>
            </a:extLst>
          </p:cNvPr>
          <p:cNvSpPr/>
          <p:nvPr/>
        </p:nvSpPr>
        <p:spPr>
          <a:xfrm>
            <a:off x="4125349" y="3672455"/>
            <a:ext cx="806870" cy="432701"/>
          </a:xfrm>
          <a:prstGeom prst="chevron">
            <a:avLst/>
          </a:prstGeom>
          <a:solidFill>
            <a:srgbClr val="17458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tx1"/>
              </a:solidFill>
            </a:endParaRPr>
          </a:p>
        </p:txBody>
      </p:sp>
      <p:graphicFrame>
        <p:nvGraphicFramePr>
          <p:cNvPr id="7" name="Diagram 6">
            <a:extLst>
              <a:ext uri="{FF2B5EF4-FFF2-40B4-BE49-F238E27FC236}">
                <a16:creationId xmlns:a16="http://schemas.microsoft.com/office/drawing/2014/main" id="{386DD362-41AD-2C89-45EA-B0D7CDA9A463}"/>
              </a:ext>
            </a:extLst>
          </p:cNvPr>
          <p:cNvGraphicFramePr/>
          <p:nvPr>
            <p:extLst>
              <p:ext uri="{D42A27DB-BD31-4B8C-83A1-F6EECF244321}">
                <p14:modId xmlns:p14="http://schemas.microsoft.com/office/powerpoint/2010/main" val="2056967724"/>
              </p:ext>
            </p:extLst>
          </p:nvPr>
        </p:nvGraphicFramePr>
        <p:xfrm>
          <a:off x="4932219" y="1429102"/>
          <a:ext cx="6440971" cy="50225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 name="Picture 9">
            <a:extLst>
              <a:ext uri="{FF2B5EF4-FFF2-40B4-BE49-F238E27FC236}">
                <a16:creationId xmlns:a16="http://schemas.microsoft.com/office/drawing/2014/main" id="{4E9BE8F9-8F62-C991-0937-C6C0C8AAF201}"/>
              </a:ext>
            </a:extLst>
          </p:cNvPr>
          <p:cNvPicPr>
            <a:picLocks noChangeAspect="1"/>
          </p:cNvPicPr>
          <p:nvPr/>
        </p:nvPicPr>
        <p:blipFill>
          <a:blip r:embed="rId8"/>
          <a:stretch>
            <a:fillRect/>
          </a:stretch>
        </p:blipFill>
        <p:spPr>
          <a:xfrm>
            <a:off x="719019" y="2550053"/>
            <a:ext cx="2971799" cy="2677507"/>
          </a:xfrm>
          <a:prstGeom prst="rect">
            <a:avLst/>
          </a:prstGeom>
          <a:ln w="41275">
            <a:solidFill>
              <a:schemeClr val="tx1"/>
            </a:solidFill>
          </a:ln>
          <a:effectLst>
            <a:outerShdw blurRad="381000" dist="50800" dir="5400000" algn="ctr" rotWithShape="0">
              <a:schemeClr val="tx1">
                <a:lumMod val="50000"/>
                <a:lumOff val="50000"/>
              </a:schemeClr>
            </a:outerShdw>
          </a:effectLst>
        </p:spPr>
      </p:pic>
      <p:pic>
        <p:nvPicPr>
          <p:cNvPr id="2" name="Picture 1">
            <a:extLst>
              <a:ext uri="{FF2B5EF4-FFF2-40B4-BE49-F238E27FC236}">
                <a16:creationId xmlns:a16="http://schemas.microsoft.com/office/drawing/2014/main" id="{DD0A756F-D7A7-51F9-8470-FA4E8713466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Tree>
    <p:extLst>
      <p:ext uri="{BB962C8B-B14F-4D97-AF65-F5344CB8AC3E}">
        <p14:creationId xmlns:p14="http://schemas.microsoft.com/office/powerpoint/2010/main" val="696371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ED6B3-D112-E119-8B65-0C5C74803A00}"/>
              </a:ext>
            </a:extLst>
          </p:cNvPr>
          <p:cNvSpPr>
            <a:spLocks noGrp="1"/>
          </p:cNvSpPr>
          <p:nvPr>
            <p:ph type="title"/>
          </p:nvPr>
        </p:nvSpPr>
        <p:spPr/>
        <p:txBody>
          <a:bodyPr/>
          <a:lstStyle/>
          <a:p>
            <a:r>
              <a:rPr lang="en-US" b="1" dirty="0">
                <a:latin typeface="Garamond" panose="02020404030301010803" pitchFamily="18" charset="0"/>
              </a:rPr>
              <a:t>District Resource Network</a:t>
            </a:r>
            <a:r>
              <a:rPr lang="en-US" b="1" i="1" dirty="0">
                <a:latin typeface="Garamond" panose="02020404030301010803" pitchFamily="18" charset="0"/>
              </a:rPr>
              <a:t> </a:t>
            </a:r>
            <a:r>
              <a:rPr lang="en-US" sz="3200" b="1" i="1" dirty="0">
                <a:latin typeface="Garamond" panose="02020404030301010803" pitchFamily="18" charset="0"/>
              </a:rPr>
              <a:t>for D7040</a:t>
            </a:r>
            <a:endParaRPr lang="en-US" dirty="0"/>
          </a:p>
        </p:txBody>
      </p:sp>
      <p:sp>
        <p:nvSpPr>
          <p:cNvPr id="4" name="Content Placeholder 3">
            <a:extLst>
              <a:ext uri="{FF2B5EF4-FFF2-40B4-BE49-F238E27FC236}">
                <a16:creationId xmlns:a16="http://schemas.microsoft.com/office/drawing/2014/main" id="{7D03F41A-7557-FB8A-497B-2879C75F8712}"/>
              </a:ext>
            </a:extLst>
          </p:cNvPr>
          <p:cNvSpPr>
            <a:spLocks noGrp="1"/>
          </p:cNvSpPr>
          <p:nvPr>
            <p:ph sz="half" idx="2"/>
          </p:nvPr>
        </p:nvSpPr>
        <p:spPr>
          <a:xfrm>
            <a:off x="914400" y="1690688"/>
            <a:ext cx="5181600" cy="4351338"/>
          </a:xfrm>
        </p:spPr>
        <p:txBody>
          <a:bodyPr>
            <a:normAutofit fontScale="85000" lnSpcReduction="20000"/>
          </a:bodyPr>
          <a:lstStyle/>
          <a:p>
            <a:r>
              <a:rPr lang="en-US" dirty="0">
                <a:latin typeface="Garamond" panose="02020404030301010803" pitchFamily="18" charset="0"/>
              </a:rPr>
              <a:t>Intercountry committee members</a:t>
            </a:r>
          </a:p>
          <a:p>
            <a:r>
              <a:rPr lang="en-US" dirty="0">
                <a:latin typeface="Garamond" panose="02020404030301010803" pitchFamily="18" charset="0"/>
              </a:rPr>
              <a:t>Project Fairs</a:t>
            </a:r>
          </a:p>
          <a:p>
            <a:r>
              <a:rPr lang="en-US" dirty="0">
                <a:latin typeface="Garamond" panose="02020404030301010803" pitchFamily="18" charset="0"/>
              </a:rPr>
              <a:t>Cadre of Technical Advisors</a:t>
            </a:r>
          </a:p>
          <a:p>
            <a:pPr lvl="1"/>
            <a:r>
              <a:rPr lang="en-US" dirty="0">
                <a:latin typeface="Garamond" panose="02020404030301010803" pitchFamily="18" charset="0"/>
              </a:rPr>
              <a:t>Bette, Peter, Bonnie</a:t>
            </a:r>
          </a:p>
          <a:p>
            <a:r>
              <a:rPr lang="en-US" dirty="0">
                <a:latin typeface="Garamond" panose="02020404030301010803" pitchFamily="18" charset="0"/>
              </a:rPr>
              <a:t>Rotary Action Groups</a:t>
            </a:r>
          </a:p>
          <a:p>
            <a:pPr lvl="1"/>
            <a:r>
              <a:rPr lang="en-US" i="1" dirty="0">
                <a:latin typeface="Garamond" panose="02020404030301010803" pitchFamily="18" charset="0"/>
              </a:rPr>
              <a:t>Raise hands, if you are </a:t>
            </a:r>
            <a:r>
              <a:rPr lang="en-US" i="1" u="sng" dirty="0">
                <a:latin typeface="Garamond" panose="02020404030301010803" pitchFamily="18" charset="0"/>
              </a:rPr>
              <a:t>ENGAGED</a:t>
            </a:r>
            <a:endParaRPr lang="en-US" u="sng" dirty="0">
              <a:latin typeface="Garamond" panose="02020404030301010803" pitchFamily="18" charset="0"/>
            </a:endParaRPr>
          </a:p>
          <a:p>
            <a:r>
              <a:rPr lang="en-US" dirty="0">
                <a:latin typeface="Garamond" panose="02020404030301010803" pitchFamily="18" charset="0"/>
              </a:rPr>
              <a:t>Rotary discussion groups/forums on Action Group websites</a:t>
            </a:r>
          </a:p>
          <a:p>
            <a:r>
              <a:rPr lang="en-US" dirty="0">
                <a:latin typeface="Garamond" panose="02020404030301010803" pitchFamily="18" charset="0"/>
              </a:rPr>
              <a:t>District Conferences</a:t>
            </a:r>
          </a:p>
          <a:p>
            <a:r>
              <a:rPr lang="en-US" dirty="0">
                <a:latin typeface="Garamond" panose="02020404030301010803" pitchFamily="18" charset="0"/>
              </a:rPr>
              <a:t>RI Convention</a:t>
            </a:r>
          </a:p>
          <a:p>
            <a:r>
              <a:rPr lang="en-US" dirty="0">
                <a:latin typeface="Garamond" panose="02020404030301010803" pitchFamily="18" charset="0"/>
              </a:rPr>
              <a:t>Zone Institutes</a:t>
            </a:r>
          </a:p>
          <a:p>
            <a:r>
              <a:rPr lang="en-US" dirty="0">
                <a:latin typeface="Garamond" panose="02020404030301010803" pitchFamily="18" charset="0"/>
              </a:rPr>
              <a:t>Rotary Alumni, incl. YE</a:t>
            </a:r>
          </a:p>
        </p:txBody>
      </p:sp>
      <p:pic>
        <p:nvPicPr>
          <p:cNvPr id="5" name="Picture 4">
            <a:extLst>
              <a:ext uri="{FF2B5EF4-FFF2-40B4-BE49-F238E27FC236}">
                <a16:creationId xmlns:a16="http://schemas.microsoft.com/office/drawing/2014/main" id="{615DD34A-7DF4-3651-AC30-49186537089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
        <p:nvSpPr>
          <p:cNvPr id="8" name="Content Placeholder 3">
            <a:extLst>
              <a:ext uri="{FF2B5EF4-FFF2-40B4-BE49-F238E27FC236}">
                <a16:creationId xmlns:a16="http://schemas.microsoft.com/office/drawing/2014/main" id="{5F652CA5-F75D-CB73-815C-5B9E6560A1C2}"/>
              </a:ext>
            </a:extLst>
          </p:cNvPr>
          <p:cNvSpPr txBox="1">
            <a:spLocks/>
          </p:cNvSpPr>
          <p:nvPr/>
        </p:nvSpPr>
        <p:spPr>
          <a:xfrm>
            <a:off x="6496793" y="1690688"/>
            <a:ext cx="5181600"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Garamond" panose="02020404030301010803" pitchFamily="18" charset="0"/>
              </a:rPr>
              <a:t>District Rotary Foundation Chair, Pardeep</a:t>
            </a:r>
          </a:p>
          <a:p>
            <a:r>
              <a:rPr lang="en-US" dirty="0">
                <a:latin typeface="Garamond" panose="02020404030301010803" pitchFamily="18" charset="0"/>
              </a:rPr>
              <a:t>District Grants Chair, Carol</a:t>
            </a:r>
          </a:p>
          <a:p>
            <a:r>
              <a:rPr lang="en-US" dirty="0">
                <a:latin typeface="Garamond" panose="02020404030301010803" pitchFamily="18" charset="0"/>
              </a:rPr>
              <a:t>District </a:t>
            </a:r>
            <a:r>
              <a:rPr lang="en-US" dirty="0" err="1">
                <a:latin typeface="Garamond" panose="02020404030301010803" pitchFamily="18" charset="0"/>
              </a:rPr>
              <a:t>Internat’l</a:t>
            </a:r>
            <a:r>
              <a:rPr lang="en-US" dirty="0">
                <a:latin typeface="Garamond" panose="02020404030301010803" pitchFamily="18" charset="0"/>
              </a:rPr>
              <a:t> </a:t>
            </a:r>
            <a:r>
              <a:rPr lang="en-US" dirty="0" err="1">
                <a:latin typeface="Garamond" panose="02020404030301010803" pitchFamily="18" charset="0"/>
              </a:rPr>
              <a:t>Svce</a:t>
            </a:r>
            <a:r>
              <a:rPr lang="en-US" dirty="0">
                <a:latin typeface="Garamond" panose="02020404030301010803" pitchFamily="18" charset="0"/>
              </a:rPr>
              <a:t> Chair, Bonnie</a:t>
            </a:r>
          </a:p>
          <a:p>
            <a:r>
              <a:rPr lang="en-US" dirty="0">
                <a:latin typeface="Garamond" panose="02020404030301010803" pitchFamily="18" charset="0"/>
              </a:rPr>
              <a:t>Regional Grants Officer, Renee Reiling, RI Evanston</a:t>
            </a:r>
          </a:p>
          <a:p>
            <a:r>
              <a:rPr lang="en-US" dirty="0">
                <a:latin typeface="Garamond" panose="02020404030301010803" pitchFamily="18" charset="0"/>
              </a:rPr>
              <a:t>Area of Focus Managers at RI</a:t>
            </a:r>
          </a:p>
          <a:p>
            <a:r>
              <a:rPr lang="en-US" b="1" dirty="0">
                <a:latin typeface="Garamond" panose="02020404030301010803" pitchFamily="18" charset="0"/>
              </a:rPr>
              <a:t>Other District clubs/Rotarians having completed successful grants similar to what your club wants to do…</a:t>
            </a:r>
          </a:p>
        </p:txBody>
      </p:sp>
    </p:spTree>
    <p:extLst>
      <p:ext uri="{BB962C8B-B14F-4D97-AF65-F5344CB8AC3E}">
        <p14:creationId xmlns:p14="http://schemas.microsoft.com/office/powerpoint/2010/main" val="3408211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F83EA-70E7-7DEE-CE11-1C1BAEB6DA8F}"/>
              </a:ext>
            </a:extLst>
          </p:cNvPr>
          <p:cNvSpPr>
            <a:spLocks noGrp="1"/>
          </p:cNvSpPr>
          <p:nvPr>
            <p:ph type="title"/>
          </p:nvPr>
        </p:nvSpPr>
        <p:spPr/>
        <p:txBody>
          <a:bodyPr/>
          <a:lstStyle/>
          <a:p>
            <a:r>
              <a:rPr lang="en-US" b="1" dirty="0">
                <a:latin typeface="Garamond" panose="02020404030301010803" pitchFamily="18" charset="0"/>
              </a:rPr>
              <a:t>Learning by Query</a:t>
            </a:r>
            <a:endParaRPr lang="en-US" dirty="0"/>
          </a:p>
        </p:txBody>
      </p:sp>
      <p:pic>
        <p:nvPicPr>
          <p:cNvPr id="3" name="Picture 2">
            <a:extLst>
              <a:ext uri="{FF2B5EF4-FFF2-40B4-BE49-F238E27FC236}">
                <a16:creationId xmlns:a16="http://schemas.microsoft.com/office/drawing/2014/main" id="{DD33E1ED-8CA2-7D1B-A614-87CBF118E0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
        <p:nvSpPr>
          <p:cNvPr id="4" name="TextBox 3">
            <a:extLst>
              <a:ext uri="{FF2B5EF4-FFF2-40B4-BE49-F238E27FC236}">
                <a16:creationId xmlns:a16="http://schemas.microsoft.com/office/drawing/2014/main" id="{9DBF5012-458C-B940-61A5-CA2A22F2B2BC}"/>
              </a:ext>
            </a:extLst>
          </p:cNvPr>
          <p:cNvSpPr txBox="1"/>
          <p:nvPr/>
        </p:nvSpPr>
        <p:spPr>
          <a:xfrm>
            <a:off x="976745" y="2067791"/>
            <a:ext cx="9144000" cy="646331"/>
          </a:xfrm>
          <a:prstGeom prst="rect">
            <a:avLst/>
          </a:prstGeom>
          <a:noFill/>
        </p:spPr>
        <p:txBody>
          <a:bodyPr wrap="square" rtlCol="0">
            <a:spAutoFit/>
          </a:bodyPr>
          <a:lstStyle/>
          <a:p>
            <a:r>
              <a:rPr lang="en-US" sz="3600" b="1" dirty="0">
                <a:latin typeface="Garamond" panose="02020404030301010803" pitchFamily="18" charset="0"/>
              </a:rPr>
              <a:t>x</a:t>
            </a:r>
            <a:endParaRPr lang="en-US" sz="3200" dirty="0">
              <a:latin typeface="Garamond" panose="02020404030301010803" pitchFamily="18" charset="0"/>
            </a:endParaRPr>
          </a:p>
        </p:txBody>
      </p:sp>
    </p:spTree>
    <p:extLst>
      <p:ext uri="{BB962C8B-B14F-4D97-AF65-F5344CB8AC3E}">
        <p14:creationId xmlns:p14="http://schemas.microsoft.com/office/powerpoint/2010/main" val="2650840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7F76F-21A0-1129-6F8A-723D66B69641}"/>
              </a:ext>
            </a:extLst>
          </p:cNvPr>
          <p:cNvSpPr>
            <a:spLocks noGrp="1"/>
          </p:cNvSpPr>
          <p:nvPr>
            <p:ph type="title"/>
          </p:nvPr>
        </p:nvSpPr>
        <p:spPr/>
        <p:txBody>
          <a:bodyPr>
            <a:noAutofit/>
          </a:bodyPr>
          <a:lstStyle/>
          <a:p>
            <a:r>
              <a:rPr lang="en-US" sz="5400" b="1" dirty="0">
                <a:latin typeface="Garamond" panose="02020404030301010803" pitchFamily="18" charset="0"/>
              </a:rPr>
              <a:t>Building Blocks to Impact Activity</a:t>
            </a:r>
          </a:p>
        </p:txBody>
      </p:sp>
      <p:sp>
        <p:nvSpPr>
          <p:cNvPr id="3" name="Content Placeholder 2">
            <a:extLst>
              <a:ext uri="{FF2B5EF4-FFF2-40B4-BE49-F238E27FC236}">
                <a16:creationId xmlns:a16="http://schemas.microsoft.com/office/drawing/2014/main" id="{3BFDD730-BBBB-A2EF-C2C9-EDD633F067FF}"/>
              </a:ext>
            </a:extLst>
          </p:cNvPr>
          <p:cNvSpPr>
            <a:spLocks noGrp="1"/>
          </p:cNvSpPr>
          <p:nvPr>
            <p:ph idx="1"/>
          </p:nvPr>
        </p:nvSpPr>
        <p:spPr/>
        <p:txBody>
          <a:bodyPr/>
          <a:lstStyle/>
          <a:p>
            <a:r>
              <a:rPr lang="en-US" dirty="0">
                <a:latin typeface="Garamond" panose="02020404030301010803" pitchFamily="18" charset="0"/>
              </a:rPr>
              <a:t>Please break into 4 larger tables (</a:t>
            </a:r>
            <a:r>
              <a:rPr lang="en-US" i="1" dirty="0">
                <a:latin typeface="Garamond" panose="02020404030301010803" pitchFamily="18" charset="0"/>
              </a:rPr>
              <a:t>push 2 tables together</a:t>
            </a:r>
            <a:r>
              <a:rPr lang="en-US" dirty="0">
                <a:latin typeface="Garamond" panose="02020404030301010803" pitchFamily="18" charset="0"/>
              </a:rPr>
              <a:t>)</a:t>
            </a:r>
          </a:p>
          <a:p>
            <a:endParaRPr lang="en-US" dirty="0">
              <a:latin typeface="Garamond" panose="02020404030301010803" pitchFamily="18" charset="0"/>
            </a:endParaRPr>
          </a:p>
          <a:p>
            <a:r>
              <a:rPr lang="en-US" dirty="0">
                <a:latin typeface="Garamond" panose="02020404030301010803" pitchFamily="18" charset="0"/>
              </a:rPr>
              <a:t>Discuss the Building Blocks diagram first</a:t>
            </a:r>
          </a:p>
          <a:p>
            <a:endParaRPr lang="en-US" dirty="0">
              <a:latin typeface="Garamond" panose="02020404030301010803" pitchFamily="18" charset="0"/>
            </a:endParaRPr>
          </a:p>
          <a:p>
            <a:r>
              <a:rPr lang="en-US" dirty="0">
                <a:latin typeface="Garamond" panose="02020404030301010803" pitchFamily="18" charset="0"/>
              </a:rPr>
              <a:t>THEN place the headers (Input, Output, Outcome &amp; Impact)</a:t>
            </a:r>
          </a:p>
          <a:p>
            <a:endParaRPr lang="en-US" dirty="0">
              <a:latin typeface="Garamond" panose="02020404030301010803" pitchFamily="18" charset="0"/>
            </a:endParaRPr>
          </a:p>
          <a:p>
            <a:r>
              <a:rPr lang="en-US" dirty="0">
                <a:latin typeface="Garamond" panose="02020404030301010803" pitchFamily="18" charset="0"/>
              </a:rPr>
              <a:t>B E G I N by reading the scenario…</a:t>
            </a:r>
          </a:p>
        </p:txBody>
      </p:sp>
      <p:pic>
        <p:nvPicPr>
          <p:cNvPr id="4" name="Picture 3">
            <a:extLst>
              <a:ext uri="{FF2B5EF4-FFF2-40B4-BE49-F238E27FC236}">
                <a16:creationId xmlns:a16="http://schemas.microsoft.com/office/drawing/2014/main" id="{450E8951-5526-F28C-4D87-AD701C8716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Tree>
    <p:extLst>
      <p:ext uri="{BB962C8B-B14F-4D97-AF65-F5344CB8AC3E}">
        <p14:creationId xmlns:p14="http://schemas.microsoft.com/office/powerpoint/2010/main" val="2663685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AC258-D980-DC47-A7F1-DF5F5E08F314}"/>
              </a:ext>
            </a:extLst>
          </p:cNvPr>
          <p:cNvSpPr>
            <a:spLocks noGrp="1"/>
          </p:cNvSpPr>
          <p:nvPr>
            <p:ph type="title"/>
          </p:nvPr>
        </p:nvSpPr>
        <p:spPr/>
        <p:txBody>
          <a:bodyPr/>
          <a:lstStyle/>
          <a:p>
            <a:r>
              <a:rPr lang="en-US" b="1" dirty="0">
                <a:latin typeface="Garamond" panose="02020404030301010803" pitchFamily="18" charset="0"/>
              </a:rPr>
              <a:t>Any </a:t>
            </a:r>
            <a:r>
              <a:rPr lang="en-US" b="1" dirty="0" err="1">
                <a:latin typeface="Garamond" panose="02020404030301010803" pitchFamily="18" charset="0"/>
              </a:rPr>
              <a:t>Ponderables</a:t>
            </a:r>
            <a:r>
              <a:rPr lang="en-US" b="1" dirty="0">
                <a:latin typeface="Garamond" panose="02020404030301010803" pitchFamily="18" charset="0"/>
              </a:rPr>
              <a:t>??</a:t>
            </a:r>
          </a:p>
        </p:txBody>
      </p:sp>
      <p:sp>
        <p:nvSpPr>
          <p:cNvPr id="3" name="Content Placeholder 2">
            <a:extLst>
              <a:ext uri="{FF2B5EF4-FFF2-40B4-BE49-F238E27FC236}">
                <a16:creationId xmlns:a16="http://schemas.microsoft.com/office/drawing/2014/main" id="{5A6C8857-340F-2256-2B3F-04B5A3193F75}"/>
              </a:ext>
            </a:extLst>
          </p:cNvPr>
          <p:cNvSpPr>
            <a:spLocks noGrp="1"/>
          </p:cNvSpPr>
          <p:nvPr>
            <p:ph idx="1"/>
          </p:nvPr>
        </p:nvSpPr>
        <p:spPr/>
        <p:txBody>
          <a:bodyPr>
            <a:normAutofit/>
          </a:bodyPr>
          <a:lstStyle/>
          <a:p>
            <a:r>
              <a:rPr lang="en-US" sz="3600" dirty="0">
                <a:latin typeface="Garamond" panose="02020404030301010803" pitchFamily="18" charset="0"/>
              </a:rPr>
              <a:t>Let’s discuss related to the Answers…</a:t>
            </a:r>
          </a:p>
          <a:p>
            <a:endParaRPr lang="en-US" sz="3600" dirty="0">
              <a:latin typeface="Garamond" panose="02020404030301010803" pitchFamily="18" charset="0"/>
            </a:endParaRPr>
          </a:p>
          <a:p>
            <a:endParaRPr lang="en-US" sz="3600" dirty="0">
              <a:latin typeface="Garamond" panose="02020404030301010803" pitchFamily="18" charset="0"/>
            </a:endParaRPr>
          </a:p>
          <a:p>
            <a:pPr lvl="1"/>
            <a:r>
              <a:rPr lang="en-US" sz="3200" dirty="0">
                <a:latin typeface="Garamond" panose="02020404030301010803" pitchFamily="18" charset="0"/>
              </a:rPr>
              <a:t>How could have the project been:</a:t>
            </a:r>
          </a:p>
          <a:p>
            <a:pPr lvl="2"/>
            <a:r>
              <a:rPr lang="en-US" sz="2800" dirty="0">
                <a:latin typeface="Garamond" panose="02020404030301010803" pitchFamily="18" charset="0"/>
              </a:rPr>
              <a:t>Stronger?</a:t>
            </a:r>
          </a:p>
          <a:p>
            <a:pPr lvl="2"/>
            <a:r>
              <a:rPr lang="en-US" sz="2800" dirty="0">
                <a:latin typeface="Garamond" panose="02020404030301010803" pitchFamily="18" charset="0"/>
              </a:rPr>
              <a:t>Easier to implement?</a:t>
            </a:r>
          </a:p>
          <a:p>
            <a:pPr lvl="2"/>
            <a:r>
              <a:rPr lang="en-US" sz="2800" dirty="0">
                <a:latin typeface="Garamond" panose="02020404030301010803" pitchFamily="18" charset="0"/>
              </a:rPr>
              <a:t>Involved more Rotarians?</a:t>
            </a:r>
          </a:p>
        </p:txBody>
      </p:sp>
      <p:pic>
        <p:nvPicPr>
          <p:cNvPr id="4" name="Picture 3">
            <a:extLst>
              <a:ext uri="{FF2B5EF4-FFF2-40B4-BE49-F238E27FC236}">
                <a16:creationId xmlns:a16="http://schemas.microsoft.com/office/drawing/2014/main" id="{534FF8E9-BAD0-48D5-26C3-599CA98973E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807" y="5947682"/>
            <a:ext cx="1251430" cy="483586"/>
          </a:xfrm>
          <a:prstGeom prst="rect">
            <a:avLst/>
          </a:prstGeom>
        </p:spPr>
      </p:pic>
    </p:spTree>
    <p:extLst>
      <p:ext uri="{BB962C8B-B14F-4D97-AF65-F5344CB8AC3E}">
        <p14:creationId xmlns:p14="http://schemas.microsoft.com/office/powerpoint/2010/main" val="3577265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5183</TotalTime>
  <Words>939</Words>
  <Application>Microsoft Office PowerPoint</Application>
  <PresentationFormat>Widescreen</PresentationFormat>
  <Paragraphs>132</Paragraphs>
  <Slides>19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Aptos</vt:lpstr>
      <vt:lpstr>Arial</vt:lpstr>
      <vt:lpstr>Arial Narrow</vt:lpstr>
      <vt:lpstr>Calibri</vt:lpstr>
      <vt:lpstr>Calibri Light</vt:lpstr>
      <vt:lpstr>Garamond</vt:lpstr>
      <vt:lpstr>Office Theme</vt:lpstr>
      <vt:lpstr>PowerPoint Presentation</vt:lpstr>
      <vt:lpstr>Increasing Our Impact</vt:lpstr>
      <vt:lpstr>Increasing Our Capacity by Learning More</vt:lpstr>
      <vt:lpstr>Increase Club Knowledge </vt:lpstr>
      <vt:lpstr>Enhance Participant Engagement</vt:lpstr>
      <vt:lpstr>Learning Center Updates</vt:lpstr>
      <vt:lpstr>Expand Our Reach</vt:lpstr>
      <vt:lpstr>Enhance Participant Engagement</vt:lpstr>
      <vt:lpstr>International Service:  QR Codes</vt:lpstr>
      <vt:lpstr>Increase Our Ability to Adapt</vt:lpstr>
      <vt:lpstr>International Service:   2025-2026 Project Fairs</vt:lpstr>
      <vt:lpstr>Hands-On Service Project Center</vt:lpstr>
      <vt:lpstr>Hands-On Service Project Center</vt:lpstr>
      <vt:lpstr>Next Meeting - April 18th </vt:lpstr>
      <vt:lpstr>District Resource Networks</vt:lpstr>
      <vt:lpstr>District Resource Network for D7040</vt:lpstr>
      <vt:lpstr>Learning by Query</vt:lpstr>
      <vt:lpstr>Building Blocks to Impact Activity</vt:lpstr>
      <vt:lpstr>Any Ponderables??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Bonnie Black</dc:creator>
  <cp:lastModifiedBy>Bonnie Black</cp:lastModifiedBy>
  <cp:revision>14</cp:revision>
  <dcterms:created xsi:type="dcterms:W3CDTF">2024-02-19T20:53:38Z</dcterms:created>
  <dcterms:modified xsi:type="dcterms:W3CDTF">2026-02-21T03:28:33Z</dcterms:modified>
</cp:coreProperties>
</file>