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7"/>
  </p:notesMasterIdLst>
  <p:handoutMasterIdLst>
    <p:handoutMasterId r:id="rId28"/>
  </p:handoutMasterIdLst>
  <p:sldIdLst>
    <p:sldId id="438" r:id="rId5"/>
    <p:sldId id="419" r:id="rId6"/>
    <p:sldId id="439" r:id="rId7"/>
    <p:sldId id="500" r:id="rId8"/>
    <p:sldId id="435" r:id="rId9"/>
    <p:sldId id="442" r:id="rId10"/>
    <p:sldId id="499" r:id="rId11"/>
    <p:sldId id="475" r:id="rId12"/>
    <p:sldId id="471" r:id="rId13"/>
    <p:sldId id="507" r:id="rId14"/>
    <p:sldId id="445" r:id="rId15"/>
    <p:sldId id="453" r:id="rId16"/>
    <p:sldId id="472" r:id="rId17"/>
    <p:sldId id="508" r:id="rId18"/>
    <p:sldId id="470" r:id="rId19"/>
    <p:sldId id="473" r:id="rId20"/>
    <p:sldId id="509" r:id="rId21"/>
    <p:sldId id="495" r:id="rId22"/>
    <p:sldId id="396" r:id="rId23"/>
    <p:sldId id="397" r:id="rId24"/>
    <p:sldId id="504" r:id="rId25"/>
    <p:sldId id="451" r:id="rId26"/>
  </p:sldIdLst>
  <p:sldSz cx="9144000" cy="5143500" type="screen16x9"/>
  <p:notesSz cx="7102475" cy="9388475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6D1"/>
    <a:srgbClr val="0A7988"/>
    <a:srgbClr val="00928F"/>
    <a:srgbClr val="00A4A0"/>
    <a:srgbClr val="008582"/>
    <a:srgbClr val="E69EA3"/>
    <a:srgbClr val="BACDDC"/>
    <a:srgbClr val="B5CAE1"/>
    <a:srgbClr val="CE424C"/>
    <a:srgbClr val="D5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73B2B-2C52-4D52-A6B3-86066B6F2BFC}" v="2" dt="2024-03-21T13:41:20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5109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107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27C10-EA68-48D0-82E4-3767009717A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E4B5E-FDCB-4374-8752-6084B9C82265}">
      <dgm:prSet custT="1"/>
      <dgm:spPr>
        <a:solidFill>
          <a:schemeClr val="tx2">
            <a:lumMod val="40000"/>
            <a:lumOff val="60000"/>
          </a:schemeClr>
        </a:solidFill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000" b="0" i="0" dirty="0"/>
            <a:t>We have strong governance and leadership continuity.	</a:t>
          </a:r>
          <a:r>
            <a:rPr lang="en-CA" sz="2400" b="0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4.3</a:t>
          </a:r>
          <a:endParaRPr lang="en-US" sz="2400" b="0" i="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90B979-9E67-455A-B299-709CBD7A1C8C}" type="parTrans" cxnId="{4BDCE2B6-9A96-4C15-8505-B7F0CFF35B9B}">
      <dgm:prSet/>
      <dgm:spPr/>
      <dgm:t>
        <a:bodyPr/>
        <a:lstStyle/>
        <a:p>
          <a:endParaRPr lang="en-US"/>
        </a:p>
      </dgm:t>
    </dgm:pt>
    <dgm:pt modelId="{BDFC07C1-70B2-4763-8BAE-3311D4515984}" type="sibTrans" cxnId="{4BDCE2B6-9A96-4C15-8505-B7F0CFF35B9B}">
      <dgm:prSet/>
      <dgm:spPr/>
      <dgm:t>
        <a:bodyPr/>
        <a:lstStyle/>
        <a:p>
          <a:endParaRPr lang="en-US"/>
        </a:p>
      </dgm:t>
    </dgm:pt>
    <dgm:pt modelId="{EC0FD986-A349-4589-B5C8-451F7DC15417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000" dirty="0"/>
            <a:t>We actively partner with other organizations.		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0A28EE-08E6-43CA-89FF-CB5C50C1EA94}" type="parTrans" cxnId="{6D99754B-5400-4A90-974C-76749C9F9A08}">
      <dgm:prSet/>
      <dgm:spPr/>
      <dgm:t>
        <a:bodyPr/>
        <a:lstStyle/>
        <a:p>
          <a:endParaRPr lang="en-US"/>
        </a:p>
      </dgm:t>
    </dgm:pt>
    <dgm:pt modelId="{7333387F-A079-4997-AB88-4903B27B2224}" type="sibTrans" cxnId="{6D99754B-5400-4A90-974C-76749C9F9A08}">
      <dgm:prSet/>
      <dgm:spPr/>
      <dgm:t>
        <a:bodyPr/>
        <a:lstStyle/>
        <a:p>
          <a:endParaRPr lang="en-US"/>
        </a:p>
      </dgm:t>
    </dgm:pt>
    <dgm:pt modelId="{FF1E63B2-CB42-4D1F-A4BB-BEACEE587E06}">
      <dgm:prSet custT="1"/>
      <dgm:spPr>
        <a:solidFill>
          <a:schemeClr val="tx2">
            <a:lumMod val="40000"/>
            <a:lumOff val="60000"/>
          </a:schemeClr>
        </a:solidFill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000" dirty="0"/>
            <a:t>We periodically conduct a community assessment.		</a:t>
          </a:r>
          <a:r>
            <a: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2.8</a:t>
          </a:r>
          <a:endParaRPr lang="en-US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1896C0-DAA9-411E-8253-C1B6DCE36194}" type="parTrans" cxnId="{B406807C-BB5B-4CD8-85E4-1A7034B643ED}">
      <dgm:prSet/>
      <dgm:spPr/>
      <dgm:t>
        <a:bodyPr/>
        <a:lstStyle/>
        <a:p>
          <a:endParaRPr lang="en-US"/>
        </a:p>
      </dgm:t>
    </dgm:pt>
    <dgm:pt modelId="{DB18674A-EF17-4CC8-B92F-461FBC2A6292}" type="sibTrans" cxnId="{B406807C-BB5B-4CD8-85E4-1A7034B643ED}">
      <dgm:prSet/>
      <dgm:spPr/>
      <dgm:t>
        <a:bodyPr/>
        <a:lstStyle/>
        <a:p>
          <a:endParaRPr lang="en-US"/>
        </a:p>
      </dgm:t>
    </dgm:pt>
    <dgm:pt modelId="{5FA95811-15D9-4134-BBE2-F177453F17FA}">
      <dgm:prSet custT="1"/>
      <dgm:spPr>
        <a:solidFill>
          <a:schemeClr val="tx2">
            <a:lumMod val="40000"/>
            <a:lumOff val="60000"/>
          </a:schemeClr>
        </a:solidFill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000" b="0" i="0" dirty="0"/>
            <a:t>We set club goals and track our progress.			</a:t>
          </a:r>
          <a:r>
            <a:rPr lang="en-CA" sz="2400" b="0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4.0</a:t>
          </a:r>
          <a:endParaRPr lang="en-US" sz="2400" b="0" i="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1DF106-8730-4C68-8368-2F9B27823FEA}" type="sibTrans" cxnId="{1619EA69-C8E8-44D3-AA2F-76ACEF67400B}">
      <dgm:prSet/>
      <dgm:spPr/>
      <dgm:t>
        <a:bodyPr/>
        <a:lstStyle/>
        <a:p>
          <a:endParaRPr lang="en-US"/>
        </a:p>
      </dgm:t>
    </dgm:pt>
    <dgm:pt modelId="{109F2A0B-7230-4AB5-9D49-5284DB8BCF84}" type="parTrans" cxnId="{1619EA69-C8E8-44D3-AA2F-76ACEF67400B}">
      <dgm:prSet/>
      <dgm:spPr/>
      <dgm:t>
        <a:bodyPr/>
        <a:lstStyle/>
        <a:p>
          <a:endParaRPr lang="en-US"/>
        </a:p>
      </dgm:t>
    </dgm:pt>
    <dgm:pt modelId="{6D4E48C2-9904-4ECE-882D-CBC85E6E2C16}" type="pres">
      <dgm:prSet presAssocID="{40F27C10-EA68-48D0-82E4-3767009717A2}" presName="root" presStyleCnt="0">
        <dgm:presLayoutVars>
          <dgm:dir/>
          <dgm:resizeHandles val="exact"/>
        </dgm:presLayoutVars>
      </dgm:prSet>
      <dgm:spPr/>
    </dgm:pt>
    <dgm:pt modelId="{18793DB9-56A3-47FC-A010-442A3C43C793}" type="pres">
      <dgm:prSet presAssocID="{32CE4B5E-FDCB-4374-8752-6084B9C82265}" presName="compNode" presStyleCnt="0"/>
      <dgm:spPr/>
    </dgm:pt>
    <dgm:pt modelId="{0F6AA6FE-EC1B-48FC-B6B6-13B94DFD9128}" type="pres">
      <dgm:prSet presAssocID="{32CE4B5E-FDCB-4374-8752-6084B9C82265}" presName="bgRect" presStyleLbl="bgShp" presStyleIdx="0" presStyleCnt="4"/>
      <dgm:spPr>
        <a:solidFill>
          <a:schemeClr val="tx2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FF912A75-2C7C-4284-9302-8190BEADDCBF}" type="pres">
      <dgm:prSet presAssocID="{32CE4B5E-FDCB-4374-8752-6084B9C8226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4FA4A25-B356-46E7-AB4A-8201AB58DC12}" type="pres">
      <dgm:prSet presAssocID="{32CE4B5E-FDCB-4374-8752-6084B9C82265}" presName="spaceRect" presStyleCnt="0"/>
      <dgm:spPr/>
    </dgm:pt>
    <dgm:pt modelId="{2AD0C037-0054-4341-BE84-5F5528C65E5B}" type="pres">
      <dgm:prSet presAssocID="{32CE4B5E-FDCB-4374-8752-6084B9C82265}" presName="parTx" presStyleLbl="revTx" presStyleIdx="0" presStyleCnt="4">
        <dgm:presLayoutVars>
          <dgm:chMax val="0"/>
          <dgm:chPref val="0"/>
        </dgm:presLayoutVars>
      </dgm:prSet>
      <dgm:spPr/>
    </dgm:pt>
    <dgm:pt modelId="{D48E01D4-3BA6-486C-A192-E93E7C654102}" type="pres">
      <dgm:prSet presAssocID="{BDFC07C1-70B2-4763-8BAE-3311D4515984}" presName="sibTrans" presStyleCnt="0"/>
      <dgm:spPr/>
    </dgm:pt>
    <dgm:pt modelId="{A0F707A0-A854-4589-B721-EFEECDBC6B51}" type="pres">
      <dgm:prSet presAssocID="{EC0FD986-A349-4589-B5C8-451F7DC15417}" presName="compNode" presStyleCnt="0"/>
      <dgm:spPr/>
    </dgm:pt>
    <dgm:pt modelId="{2B1C2C23-7ACE-4585-9C55-9393AF993BAB}" type="pres">
      <dgm:prSet presAssocID="{EC0FD986-A349-4589-B5C8-451F7DC15417}" presName="bgRect" presStyleLbl="bgShp" presStyleIdx="1" presStyleCnt="4" custLinFactNeighborY="3366"/>
      <dgm:spPr>
        <a:solidFill>
          <a:schemeClr val="tx2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E9600DA1-2B56-4BFE-9757-18BD21E3CB19}" type="pres">
      <dgm:prSet presAssocID="{EC0FD986-A349-4589-B5C8-451F7DC1541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5F0FFE45-80E4-431C-B79D-629A96EE2919}" type="pres">
      <dgm:prSet presAssocID="{EC0FD986-A349-4589-B5C8-451F7DC15417}" presName="spaceRect" presStyleCnt="0"/>
      <dgm:spPr/>
    </dgm:pt>
    <dgm:pt modelId="{082D37EA-633B-4970-9C06-7A1DBE54A403}" type="pres">
      <dgm:prSet presAssocID="{EC0FD986-A349-4589-B5C8-451F7DC15417}" presName="parTx" presStyleLbl="revTx" presStyleIdx="1" presStyleCnt="4">
        <dgm:presLayoutVars>
          <dgm:chMax val="0"/>
          <dgm:chPref val="0"/>
        </dgm:presLayoutVars>
      </dgm:prSet>
      <dgm:spPr/>
    </dgm:pt>
    <dgm:pt modelId="{D5319FFB-7FC1-4B76-BD80-671CAAB9C61C}" type="pres">
      <dgm:prSet presAssocID="{7333387F-A079-4997-AB88-4903B27B2224}" presName="sibTrans" presStyleCnt="0"/>
      <dgm:spPr/>
    </dgm:pt>
    <dgm:pt modelId="{28EFDD83-F08E-47B5-A4D9-0C6D2384BC75}" type="pres">
      <dgm:prSet presAssocID="{5FA95811-15D9-4134-BBE2-F177453F17FA}" presName="compNode" presStyleCnt="0"/>
      <dgm:spPr/>
    </dgm:pt>
    <dgm:pt modelId="{AFB699F3-1C6F-472F-ADC4-D25D54A38B79}" type="pres">
      <dgm:prSet presAssocID="{5FA95811-15D9-4134-BBE2-F177453F17FA}" presName="bgRect" presStyleLbl="bgShp" presStyleIdx="2" presStyleCnt="4"/>
      <dgm:spPr>
        <a:solidFill>
          <a:schemeClr val="tx2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D1AF2662-0BB0-4D38-A88D-89F860BCF0E0}" type="pres">
      <dgm:prSet presAssocID="{5FA95811-15D9-4134-BBE2-F177453F17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ED952AA-C7C2-41C0-9A33-EC00304D03A8}" type="pres">
      <dgm:prSet presAssocID="{5FA95811-15D9-4134-BBE2-F177453F17FA}" presName="spaceRect" presStyleCnt="0"/>
      <dgm:spPr/>
    </dgm:pt>
    <dgm:pt modelId="{29A9AD54-6134-42B9-8942-1D3FA68EB35C}" type="pres">
      <dgm:prSet presAssocID="{5FA95811-15D9-4134-BBE2-F177453F17FA}" presName="parTx" presStyleLbl="revTx" presStyleIdx="2" presStyleCnt="4">
        <dgm:presLayoutVars>
          <dgm:chMax val="0"/>
          <dgm:chPref val="0"/>
        </dgm:presLayoutVars>
      </dgm:prSet>
      <dgm:spPr/>
    </dgm:pt>
    <dgm:pt modelId="{BE7BBBFC-75EB-4FF8-B1AF-832E97EC3814}" type="pres">
      <dgm:prSet presAssocID="{4C1DF106-8730-4C68-8368-2F9B27823FEA}" presName="sibTrans" presStyleCnt="0"/>
      <dgm:spPr/>
    </dgm:pt>
    <dgm:pt modelId="{A0D07BC2-2644-44E6-AB85-8AB8D1264AE2}" type="pres">
      <dgm:prSet presAssocID="{FF1E63B2-CB42-4D1F-A4BB-BEACEE587E06}" presName="compNode" presStyleCnt="0"/>
      <dgm:spPr/>
    </dgm:pt>
    <dgm:pt modelId="{D1E778EF-D4B8-4BD3-B6DE-A91BD4296E01}" type="pres">
      <dgm:prSet presAssocID="{FF1E63B2-CB42-4D1F-A4BB-BEACEE587E06}" presName="bgRect" presStyleLbl="bgShp" presStyleIdx="3" presStyleCnt="4"/>
      <dgm:spPr>
        <a:solidFill>
          <a:schemeClr val="tx2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8F807DC0-3FDB-4805-AED2-EA4AFD178293}" type="pres">
      <dgm:prSet presAssocID="{FF1E63B2-CB42-4D1F-A4BB-BEACEE587E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F4D58E4-B5E9-4525-BBA2-BB9A4B2115EB}" type="pres">
      <dgm:prSet presAssocID="{FF1E63B2-CB42-4D1F-A4BB-BEACEE587E06}" presName="spaceRect" presStyleCnt="0"/>
      <dgm:spPr/>
    </dgm:pt>
    <dgm:pt modelId="{1E26A0DB-2BD2-4815-9EE5-369BFC580AC6}" type="pres">
      <dgm:prSet presAssocID="{FF1E63B2-CB42-4D1F-A4BB-BEACEE587E0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75C883A-E676-40F9-9921-BAEDAF9DEC58}" type="presOf" srcId="{FF1E63B2-CB42-4D1F-A4BB-BEACEE587E06}" destId="{1E26A0DB-2BD2-4815-9EE5-369BFC580AC6}" srcOrd="0" destOrd="0" presId="urn:microsoft.com/office/officeart/2018/2/layout/IconVerticalSolidList"/>
    <dgm:cxn modelId="{1619EA69-C8E8-44D3-AA2F-76ACEF67400B}" srcId="{40F27C10-EA68-48D0-82E4-3767009717A2}" destId="{5FA95811-15D9-4134-BBE2-F177453F17FA}" srcOrd="2" destOrd="0" parTransId="{109F2A0B-7230-4AB5-9D49-5284DB8BCF84}" sibTransId="{4C1DF106-8730-4C68-8368-2F9B27823FEA}"/>
    <dgm:cxn modelId="{6D99754B-5400-4A90-974C-76749C9F9A08}" srcId="{40F27C10-EA68-48D0-82E4-3767009717A2}" destId="{EC0FD986-A349-4589-B5C8-451F7DC15417}" srcOrd="1" destOrd="0" parTransId="{FD0A28EE-08E6-43CA-89FF-CB5C50C1EA94}" sibTransId="{7333387F-A079-4997-AB88-4903B27B2224}"/>
    <dgm:cxn modelId="{B406807C-BB5B-4CD8-85E4-1A7034B643ED}" srcId="{40F27C10-EA68-48D0-82E4-3767009717A2}" destId="{FF1E63B2-CB42-4D1F-A4BB-BEACEE587E06}" srcOrd="3" destOrd="0" parTransId="{FD1896C0-DAA9-411E-8253-C1B6DCE36194}" sibTransId="{DB18674A-EF17-4CC8-B92F-461FBC2A6292}"/>
    <dgm:cxn modelId="{13AD75AE-8F91-4B00-B602-864E15EAA61E}" type="presOf" srcId="{32CE4B5E-FDCB-4374-8752-6084B9C82265}" destId="{2AD0C037-0054-4341-BE84-5F5528C65E5B}" srcOrd="0" destOrd="0" presId="urn:microsoft.com/office/officeart/2018/2/layout/IconVerticalSolidList"/>
    <dgm:cxn modelId="{4BDCE2B6-9A96-4C15-8505-B7F0CFF35B9B}" srcId="{40F27C10-EA68-48D0-82E4-3767009717A2}" destId="{32CE4B5E-FDCB-4374-8752-6084B9C82265}" srcOrd="0" destOrd="0" parTransId="{9690B979-9E67-455A-B299-709CBD7A1C8C}" sibTransId="{BDFC07C1-70B2-4763-8BAE-3311D4515984}"/>
    <dgm:cxn modelId="{EB3A5EC5-8F93-4A44-8916-D8173BE71ACB}" type="presOf" srcId="{40F27C10-EA68-48D0-82E4-3767009717A2}" destId="{6D4E48C2-9904-4ECE-882D-CBC85E6E2C16}" srcOrd="0" destOrd="0" presId="urn:microsoft.com/office/officeart/2018/2/layout/IconVerticalSolidList"/>
    <dgm:cxn modelId="{14920ED3-2076-4EA9-8837-340B67DAF763}" type="presOf" srcId="{EC0FD986-A349-4589-B5C8-451F7DC15417}" destId="{082D37EA-633B-4970-9C06-7A1DBE54A403}" srcOrd="0" destOrd="0" presId="urn:microsoft.com/office/officeart/2018/2/layout/IconVerticalSolidList"/>
    <dgm:cxn modelId="{534C1CE1-55E8-456C-8ED1-62A86DAF0250}" type="presOf" srcId="{5FA95811-15D9-4134-BBE2-F177453F17FA}" destId="{29A9AD54-6134-42B9-8942-1D3FA68EB35C}" srcOrd="0" destOrd="0" presId="urn:microsoft.com/office/officeart/2018/2/layout/IconVerticalSolidList"/>
    <dgm:cxn modelId="{40348CAF-89D7-4B85-99EF-6D0957C6D867}" type="presParOf" srcId="{6D4E48C2-9904-4ECE-882D-CBC85E6E2C16}" destId="{18793DB9-56A3-47FC-A010-442A3C43C793}" srcOrd="0" destOrd="0" presId="urn:microsoft.com/office/officeart/2018/2/layout/IconVerticalSolidList"/>
    <dgm:cxn modelId="{99159BA2-62CD-4C56-BF9A-F0CC2520935A}" type="presParOf" srcId="{18793DB9-56A3-47FC-A010-442A3C43C793}" destId="{0F6AA6FE-EC1B-48FC-B6B6-13B94DFD9128}" srcOrd="0" destOrd="0" presId="urn:microsoft.com/office/officeart/2018/2/layout/IconVerticalSolidList"/>
    <dgm:cxn modelId="{02E72D7D-E2F9-41FA-B01A-22CC0358CBF7}" type="presParOf" srcId="{18793DB9-56A3-47FC-A010-442A3C43C793}" destId="{FF912A75-2C7C-4284-9302-8190BEADDCBF}" srcOrd="1" destOrd="0" presId="urn:microsoft.com/office/officeart/2018/2/layout/IconVerticalSolidList"/>
    <dgm:cxn modelId="{EAA3C1D1-8BA3-4C58-9782-39654E2160B7}" type="presParOf" srcId="{18793DB9-56A3-47FC-A010-442A3C43C793}" destId="{44FA4A25-B356-46E7-AB4A-8201AB58DC12}" srcOrd="2" destOrd="0" presId="urn:microsoft.com/office/officeart/2018/2/layout/IconVerticalSolidList"/>
    <dgm:cxn modelId="{88D97F24-37EB-4B37-AD19-38598EFF2304}" type="presParOf" srcId="{18793DB9-56A3-47FC-A010-442A3C43C793}" destId="{2AD0C037-0054-4341-BE84-5F5528C65E5B}" srcOrd="3" destOrd="0" presId="urn:microsoft.com/office/officeart/2018/2/layout/IconVerticalSolidList"/>
    <dgm:cxn modelId="{E66763CA-0BFF-42AD-A2D2-E936473A4A43}" type="presParOf" srcId="{6D4E48C2-9904-4ECE-882D-CBC85E6E2C16}" destId="{D48E01D4-3BA6-486C-A192-E93E7C654102}" srcOrd="1" destOrd="0" presId="urn:microsoft.com/office/officeart/2018/2/layout/IconVerticalSolidList"/>
    <dgm:cxn modelId="{5BD1AAEB-08A7-4409-A4DD-C2DA5F269D7A}" type="presParOf" srcId="{6D4E48C2-9904-4ECE-882D-CBC85E6E2C16}" destId="{A0F707A0-A854-4589-B721-EFEECDBC6B51}" srcOrd="2" destOrd="0" presId="urn:microsoft.com/office/officeart/2018/2/layout/IconVerticalSolidList"/>
    <dgm:cxn modelId="{07EBE5A6-A221-4B8B-B56F-1F2377F9F0F4}" type="presParOf" srcId="{A0F707A0-A854-4589-B721-EFEECDBC6B51}" destId="{2B1C2C23-7ACE-4585-9C55-9393AF993BAB}" srcOrd="0" destOrd="0" presId="urn:microsoft.com/office/officeart/2018/2/layout/IconVerticalSolidList"/>
    <dgm:cxn modelId="{75DF1C17-FCED-4B82-9A0C-08B7832FFE9B}" type="presParOf" srcId="{A0F707A0-A854-4589-B721-EFEECDBC6B51}" destId="{E9600DA1-2B56-4BFE-9757-18BD21E3CB19}" srcOrd="1" destOrd="0" presId="urn:microsoft.com/office/officeart/2018/2/layout/IconVerticalSolidList"/>
    <dgm:cxn modelId="{6AB65999-1AAC-4CC6-AA63-0412D2EA8562}" type="presParOf" srcId="{A0F707A0-A854-4589-B721-EFEECDBC6B51}" destId="{5F0FFE45-80E4-431C-B79D-629A96EE2919}" srcOrd="2" destOrd="0" presId="urn:microsoft.com/office/officeart/2018/2/layout/IconVerticalSolidList"/>
    <dgm:cxn modelId="{92DE4AEC-BD60-442F-BB95-8EE5DDAA370E}" type="presParOf" srcId="{A0F707A0-A854-4589-B721-EFEECDBC6B51}" destId="{082D37EA-633B-4970-9C06-7A1DBE54A403}" srcOrd="3" destOrd="0" presId="urn:microsoft.com/office/officeart/2018/2/layout/IconVerticalSolidList"/>
    <dgm:cxn modelId="{32EB02F7-1654-48EB-8E8A-9E37CF6B748A}" type="presParOf" srcId="{6D4E48C2-9904-4ECE-882D-CBC85E6E2C16}" destId="{D5319FFB-7FC1-4B76-BD80-671CAAB9C61C}" srcOrd="3" destOrd="0" presId="urn:microsoft.com/office/officeart/2018/2/layout/IconVerticalSolidList"/>
    <dgm:cxn modelId="{E59400A3-0566-4D8F-947A-BD54FBD22A4D}" type="presParOf" srcId="{6D4E48C2-9904-4ECE-882D-CBC85E6E2C16}" destId="{28EFDD83-F08E-47B5-A4D9-0C6D2384BC75}" srcOrd="4" destOrd="0" presId="urn:microsoft.com/office/officeart/2018/2/layout/IconVerticalSolidList"/>
    <dgm:cxn modelId="{EB00D55B-47A2-46D6-9BA4-51C624E68C3F}" type="presParOf" srcId="{28EFDD83-F08E-47B5-A4D9-0C6D2384BC75}" destId="{AFB699F3-1C6F-472F-ADC4-D25D54A38B79}" srcOrd="0" destOrd="0" presId="urn:microsoft.com/office/officeart/2018/2/layout/IconVerticalSolidList"/>
    <dgm:cxn modelId="{ED93AA7F-D7F6-4DA0-B0DF-9AD746935D8C}" type="presParOf" srcId="{28EFDD83-F08E-47B5-A4D9-0C6D2384BC75}" destId="{D1AF2662-0BB0-4D38-A88D-89F860BCF0E0}" srcOrd="1" destOrd="0" presId="urn:microsoft.com/office/officeart/2018/2/layout/IconVerticalSolidList"/>
    <dgm:cxn modelId="{B6CDE53E-B1B6-4BDF-BD43-9375D5CA1BFC}" type="presParOf" srcId="{28EFDD83-F08E-47B5-A4D9-0C6D2384BC75}" destId="{1ED952AA-C7C2-41C0-9A33-EC00304D03A8}" srcOrd="2" destOrd="0" presId="urn:microsoft.com/office/officeart/2018/2/layout/IconVerticalSolidList"/>
    <dgm:cxn modelId="{38F3405F-ECB1-41A6-9EF4-E8CBB2BFAEA7}" type="presParOf" srcId="{28EFDD83-F08E-47B5-A4D9-0C6D2384BC75}" destId="{29A9AD54-6134-42B9-8942-1D3FA68EB35C}" srcOrd="3" destOrd="0" presId="urn:microsoft.com/office/officeart/2018/2/layout/IconVerticalSolidList"/>
    <dgm:cxn modelId="{36351D98-07D5-4DEE-A1E6-12DE2E753AC4}" type="presParOf" srcId="{6D4E48C2-9904-4ECE-882D-CBC85E6E2C16}" destId="{BE7BBBFC-75EB-4FF8-B1AF-832E97EC3814}" srcOrd="5" destOrd="0" presId="urn:microsoft.com/office/officeart/2018/2/layout/IconVerticalSolidList"/>
    <dgm:cxn modelId="{73A96550-DA95-403F-B4A9-22BBE38E5471}" type="presParOf" srcId="{6D4E48C2-9904-4ECE-882D-CBC85E6E2C16}" destId="{A0D07BC2-2644-44E6-AB85-8AB8D1264AE2}" srcOrd="6" destOrd="0" presId="urn:microsoft.com/office/officeart/2018/2/layout/IconVerticalSolidList"/>
    <dgm:cxn modelId="{68AA020B-A002-4E22-B4BF-3A5DA6B3D3D2}" type="presParOf" srcId="{A0D07BC2-2644-44E6-AB85-8AB8D1264AE2}" destId="{D1E778EF-D4B8-4BD3-B6DE-A91BD4296E01}" srcOrd="0" destOrd="0" presId="urn:microsoft.com/office/officeart/2018/2/layout/IconVerticalSolidList"/>
    <dgm:cxn modelId="{2CC6E4CD-E21C-4D0D-A23B-49296600C6F2}" type="presParOf" srcId="{A0D07BC2-2644-44E6-AB85-8AB8D1264AE2}" destId="{8F807DC0-3FDB-4805-AED2-EA4AFD178293}" srcOrd="1" destOrd="0" presId="urn:microsoft.com/office/officeart/2018/2/layout/IconVerticalSolidList"/>
    <dgm:cxn modelId="{6E1BBCB9-26F7-4AB6-93A9-DB80EC5BA474}" type="presParOf" srcId="{A0D07BC2-2644-44E6-AB85-8AB8D1264AE2}" destId="{2F4D58E4-B5E9-4525-BBA2-BB9A4B2115EB}" srcOrd="2" destOrd="0" presId="urn:microsoft.com/office/officeart/2018/2/layout/IconVerticalSolidList"/>
    <dgm:cxn modelId="{D98E5C1C-7759-4963-AF38-100FB1CE2477}" type="presParOf" srcId="{A0D07BC2-2644-44E6-AB85-8AB8D1264AE2}" destId="{1E26A0DB-2BD2-4815-9EE5-369BFC580AC6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AD5A2-91E0-4167-AFB0-A8C5EA06171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1E8C4-040D-4E9D-953B-193E678A11C9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1900" dirty="0"/>
            <a:t>We use multiple media to tell our story. 			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4.3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C0EA5-A1F8-4430-871E-F6B9E6F1303B}" type="parTrans" cxnId="{58E5B5E3-9BF9-48B9-85C2-B58B4701F945}">
      <dgm:prSet/>
      <dgm:spPr/>
      <dgm:t>
        <a:bodyPr/>
        <a:lstStyle/>
        <a:p>
          <a:endParaRPr lang="en-US"/>
        </a:p>
      </dgm:t>
    </dgm:pt>
    <dgm:pt modelId="{A2E24CA1-AE64-4A17-9F65-E976722CF89A}" type="sibTrans" cxnId="{58E5B5E3-9BF9-48B9-85C2-B58B4701F945}">
      <dgm:prSet/>
      <dgm:spPr/>
      <dgm:t>
        <a:bodyPr/>
        <a:lstStyle/>
        <a:p>
          <a:endParaRPr lang="en-US"/>
        </a:p>
      </dgm:t>
    </dgm:pt>
    <dgm:pt modelId="{5E18FB07-63AC-4F0B-A3B7-60EFAF8F6602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CA" sz="1900" dirty="0"/>
            <a:t>We actively partner with other organizations. 		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58B93F-7108-4550-97DF-AD602E4F2F2B}" type="parTrans" cxnId="{C2419865-291F-43E5-83DB-430D0C5DA83A}">
      <dgm:prSet/>
      <dgm:spPr/>
      <dgm:t>
        <a:bodyPr/>
        <a:lstStyle/>
        <a:p>
          <a:endParaRPr lang="en-US"/>
        </a:p>
      </dgm:t>
    </dgm:pt>
    <dgm:pt modelId="{BA9B38B6-177E-4AA3-8644-F6708C9CF25A}" type="sibTrans" cxnId="{C2419865-291F-43E5-83DB-430D0C5DA83A}">
      <dgm:prSet/>
      <dgm:spPr/>
      <dgm:t>
        <a:bodyPr/>
        <a:lstStyle/>
        <a:p>
          <a:endParaRPr lang="en-US"/>
        </a:p>
      </dgm:t>
    </dgm:pt>
    <dgm:pt modelId="{ABACF8BE-C137-4E2B-B6F4-A567B0FE66FE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1900" b="0" i="0" dirty="0"/>
            <a:t>We strive to ensure our members reflect our community.</a:t>
          </a:r>
          <a:r>
            <a:rPr lang="en-CA" sz="1900" dirty="0"/>
            <a:t>	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4.0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B2E4F-160E-444A-AA1D-F91CA8E41DAC}" type="parTrans" cxnId="{2BB7A460-01EB-4B32-902C-4430C7E504C1}">
      <dgm:prSet/>
      <dgm:spPr/>
      <dgm:t>
        <a:bodyPr/>
        <a:lstStyle/>
        <a:p>
          <a:endParaRPr lang="en-US"/>
        </a:p>
      </dgm:t>
    </dgm:pt>
    <dgm:pt modelId="{2828B955-280A-482C-AD85-A3E46ED1AC4F}" type="sibTrans" cxnId="{2BB7A460-01EB-4B32-902C-4430C7E504C1}">
      <dgm:prSet/>
      <dgm:spPr/>
      <dgm:t>
        <a:bodyPr/>
        <a:lstStyle/>
        <a:p>
          <a:endParaRPr lang="en-US"/>
        </a:p>
      </dgm:t>
    </dgm:pt>
    <dgm:pt modelId="{B03040B7-4783-448C-BF48-4FA1ABCF821E}" type="pres">
      <dgm:prSet presAssocID="{D21AD5A2-91E0-4167-AFB0-A8C5EA061716}" presName="root" presStyleCnt="0">
        <dgm:presLayoutVars>
          <dgm:dir/>
          <dgm:resizeHandles val="exact"/>
        </dgm:presLayoutVars>
      </dgm:prSet>
      <dgm:spPr/>
    </dgm:pt>
    <dgm:pt modelId="{5119B719-F049-4A6C-B92F-A4DF2AF906D4}" type="pres">
      <dgm:prSet presAssocID="{FA81E8C4-040D-4E9D-953B-193E678A11C9}" presName="compNode" presStyleCnt="0"/>
      <dgm:spPr/>
    </dgm:pt>
    <dgm:pt modelId="{0A6BAB7E-20B8-4269-8330-76CA84DCD29A}" type="pres">
      <dgm:prSet presAssocID="{FA81E8C4-040D-4E9D-953B-193E678A11C9}" presName="bgRect" presStyleLbl="bgShp" presStyleIdx="0" presStyleCnt="3" custLinFactNeighborY="-43"/>
      <dgm:spPr>
        <a:solidFill>
          <a:schemeClr val="tx2">
            <a:alpha val="2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1E02E0BC-931D-441E-A527-DE0847EE0EA8}" type="pres">
      <dgm:prSet presAssocID="{FA81E8C4-040D-4E9D-953B-193E678A11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4BF5DE0A-4D94-46DF-A89B-13B398D3D838}" type="pres">
      <dgm:prSet presAssocID="{FA81E8C4-040D-4E9D-953B-193E678A11C9}" presName="spaceRect" presStyleCnt="0"/>
      <dgm:spPr/>
    </dgm:pt>
    <dgm:pt modelId="{DDD6B53D-125D-4057-BFD9-265E900BEFB4}" type="pres">
      <dgm:prSet presAssocID="{FA81E8C4-040D-4E9D-953B-193E678A11C9}" presName="parTx" presStyleLbl="revTx" presStyleIdx="0" presStyleCnt="3">
        <dgm:presLayoutVars>
          <dgm:chMax val="0"/>
          <dgm:chPref val="0"/>
        </dgm:presLayoutVars>
      </dgm:prSet>
      <dgm:spPr/>
    </dgm:pt>
    <dgm:pt modelId="{A83CE50E-85E6-40F7-9088-7483B8B51EF9}" type="pres">
      <dgm:prSet presAssocID="{A2E24CA1-AE64-4A17-9F65-E976722CF89A}" presName="sibTrans" presStyleCnt="0"/>
      <dgm:spPr/>
    </dgm:pt>
    <dgm:pt modelId="{D4A658D5-E3B4-4F6B-BB9D-C0B94E9A550A}" type="pres">
      <dgm:prSet presAssocID="{5E18FB07-63AC-4F0B-A3B7-60EFAF8F6602}" presName="compNode" presStyleCnt="0"/>
      <dgm:spPr/>
    </dgm:pt>
    <dgm:pt modelId="{FA4021A4-3174-47AB-A277-78C320AC92A1}" type="pres">
      <dgm:prSet presAssocID="{5E18FB07-63AC-4F0B-A3B7-60EFAF8F6602}" presName="bgRect" presStyleLbl="bgShp" presStyleIdx="1" presStyleCnt="3" custLinFactNeighborY="2343"/>
      <dgm:spPr>
        <a:solidFill>
          <a:schemeClr val="tx2">
            <a:alpha val="2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7A667058-BF97-4B3B-8A8A-0CD253F43CD7}" type="pres">
      <dgm:prSet presAssocID="{5E18FB07-63AC-4F0B-A3B7-60EFAF8F66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6AD4DD52-EEC4-4F8B-9C24-5F716A9372A0}" type="pres">
      <dgm:prSet presAssocID="{5E18FB07-63AC-4F0B-A3B7-60EFAF8F6602}" presName="spaceRect" presStyleCnt="0"/>
      <dgm:spPr/>
    </dgm:pt>
    <dgm:pt modelId="{9636F2DD-4DAA-40BE-B8AE-861692DFDD12}" type="pres">
      <dgm:prSet presAssocID="{5E18FB07-63AC-4F0B-A3B7-60EFAF8F6602}" presName="parTx" presStyleLbl="revTx" presStyleIdx="1" presStyleCnt="3">
        <dgm:presLayoutVars>
          <dgm:chMax val="0"/>
          <dgm:chPref val="0"/>
        </dgm:presLayoutVars>
      </dgm:prSet>
      <dgm:spPr/>
    </dgm:pt>
    <dgm:pt modelId="{E4111419-2B43-4068-B696-9BCC35A9CBF5}" type="pres">
      <dgm:prSet presAssocID="{BA9B38B6-177E-4AA3-8644-F6708C9CF25A}" presName="sibTrans" presStyleCnt="0"/>
      <dgm:spPr/>
    </dgm:pt>
    <dgm:pt modelId="{84E0D800-7FF0-4447-A5AE-EEE2F18E7DB0}" type="pres">
      <dgm:prSet presAssocID="{ABACF8BE-C137-4E2B-B6F4-A567B0FE66FE}" presName="compNode" presStyleCnt="0"/>
      <dgm:spPr/>
    </dgm:pt>
    <dgm:pt modelId="{EAA0ABAF-8E8A-4036-9885-62B2583051D9}" type="pres">
      <dgm:prSet presAssocID="{ABACF8BE-C137-4E2B-B6F4-A567B0FE66FE}" presName="bgRect" presStyleLbl="bgShp" presStyleIdx="2" presStyleCnt="3" custLinFactNeighborX="15" custLinFactNeighborY="43"/>
      <dgm:spPr>
        <a:solidFill>
          <a:schemeClr val="tx2">
            <a:alpha val="2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D79676D4-81F3-4B50-997B-096CE7B9A83F}" type="pres">
      <dgm:prSet presAssocID="{ABACF8BE-C137-4E2B-B6F4-A567B0FE66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5A3515C-A2B9-4AAA-8A2C-1FAF7F71ED5D}" type="pres">
      <dgm:prSet presAssocID="{ABACF8BE-C137-4E2B-B6F4-A567B0FE66FE}" presName="spaceRect" presStyleCnt="0"/>
      <dgm:spPr/>
    </dgm:pt>
    <dgm:pt modelId="{F0099E32-14D2-4CB1-974C-43B9090E465D}" type="pres">
      <dgm:prSet presAssocID="{ABACF8BE-C137-4E2B-B6F4-A567B0FE66F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8285807-3CD6-4BC6-996C-075D202E204B}" type="presOf" srcId="{ABACF8BE-C137-4E2B-B6F4-A567B0FE66FE}" destId="{F0099E32-14D2-4CB1-974C-43B9090E465D}" srcOrd="0" destOrd="0" presId="urn:microsoft.com/office/officeart/2018/2/layout/IconVerticalSolidList"/>
    <dgm:cxn modelId="{2BB7A460-01EB-4B32-902C-4430C7E504C1}" srcId="{D21AD5A2-91E0-4167-AFB0-A8C5EA061716}" destId="{ABACF8BE-C137-4E2B-B6F4-A567B0FE66FE}" srcOrd="2" destOrd="0" parTransId="{425B2E4F-160E-444A-AA1D-F91CA8E41DAC}" sibTransId="{2828B955-280A-482C-AD85-A3E46ED1AC4F}"/>
    <dgm:cxn modelId="{C2419865-291F-43E5-83DB-430D0C5DA83A}" srcId="{D21AD5A2-91E0-4167-AFB0-A8C5EA061716}" destId="{5E18FB07-63AC-4F0B-A3B7-60EFAF8F6602}" srcOrd="1" destOrd="0" parTransId="{DB58B93F-7108-4550-97DF-AD602E4F2F2B}" sibTransId="{BA9B38B6-177E-4AA3-8644-F6708C9CF25A}"/>
    <dgm:cxn modelId="{264A139E-3512-48FF-BDA4-0097EDA88A4E}" type="presOf" srcId="{D21AD5A2-91E0-4167-AFB0-A8C5EA061716}" destId="{B03040B7-4783-448C-BF48-4FA1ABCF821E}" srcOrd="0" destOrd="0" presId="urn:microsoft.com/office/officeart/2018/2/layout/IconVerticalSolidList"/>
    <dgm:cxn modelId="{C230E8C6-C285-40DD-82CA-48FE9814ECBC}" type="presOf" srcId="{5E18FB07-63AC-4F0B-A3B7-60EFAF8F6602}" destId="{9636F2DD-4DAA-40BE-B8AE-861692DFDD12}" srcOrd="0" destOrd="0" presId="urn:microsoft.com/office/officeart/2018/2/layout/IconVerticalSolidList"/>
    <dgm:cxn modelId="{58E5B5E3-9BF9-48B9-85C2-B58B4701F945}" srcId="{D21AD5A2-91E0-4167-AFB0-A8C5EA061716}" destId="{FA81E8C4-040D-4E9D-953B-193E678A11C9}" srcOrd="0" destOrd="0" parTransId="{488C0EA5-A1F8-4430-871E-F6B9E6F1303B}" sibTransId="{A2E24CA1-AE64-4A17-9F65-E976722CF89A}"/>
    <dgm:cxn modelId="{86A28BEA-3ACC-40AA-B68A-5E86D2324456}" type="presOf" srcId="{FA81E8C4-040D-4E9D-953B-193E678A11C9}" destId="{DDD6B53D-125D-4057-BFD9-265E900BEFB4}" srcOrd="0" destOrd="0" presId="urn:microsoft.com/office/officeart/2018/2/layout/IconVerticalSolidList"/>
    <dgm:cxn modelId="{BF918CD0-3F9D-4292-9CC4-695E2AD380FB}" type="presParOf" srcId="{B03040B7-4783-448C-BF48-4FA1ABCF821E}" destId="{5119B719-F049-4A6C-B92F-A4DF2AF906D4}" srcOrd="0" destOrd="0" presId="urn:microsoft.com/office/officeart/2018/2/layout/IconVerticalSolidList"/>
    <dgm:cxn modelId="{73BE8326-EECE-49AB-88F7-3C5AF19F0311}" type="presParOf" srcId="{5119B719-F049-4A6C-B92F-A4DF2AF906D4}" destId="{0A6BAB7E-20B8-4269-8330-76CA84DCD29A}" srcOrd="0" destOrd="0" presId="urn:microsoft.com/office/officeart/2018/2/layout/IconVerticalSolidList"/>
    <dgm:cxn modelId="{72C9C914-6D14-4457-A03B-50DB02DBE0B3}" type="presParOf" srcId="{5119B719-F049-4A6C-B92F-A4DF2AF906D4}" destId="{1E02E0BC-931D-441E-A527-DE0847EE0EA8}" srcOrd="1" destOrd="0" presId="urn:microsoft.com/office/officeart/2018/2/layout/IconVerticalSolidList"/>
    <dgm:cxn modelId="{3E3CA328-4B40-4A23-8C66-A6D78633065F}" type="presParOf" srcId="{5119B719-F049-4A6C-B92F-A4DF2AF906D4}" destId="{4BF5DE0A-4D94-46DF-A89B-13B398D3D838}" srcOrd="2" destOrd="0" presId="urn:microsoft.com/office/officeart/2018/2/layout/IconVerticalSolidList"/>
    <dgm:cxn modelId="{CFCA3E77-9A17-4FF1-A285-81BA7D0D784B}" type="presParOf" srcId="{5119B719-F049-4A6C-B92F-A4DF2AF906D4}" destId="{DDD6B53D-125D-4057-BFD9-265E900BEFB4}" srcOrd="3" destOrd="0" presId="urn:microsoft.com/office/officeart/2018/2/layout/IconVerticalSolidList"/>
    <dgm:cxn modelId="{0B203B89-A0A7-4676-BB2E-A15E78A46BEC}" type="presParOf" srcId="{B03040B7-4783-448C-BF48-4FA1ABCF821E}" destId="{A83CE50E-85E6-40F7-9088-7483B8B51EF9}" srcOrd="1" destOrd="0" presId="urn:microsoft.com/office/officeart/2018/2/layout/IconVerticalSolidList"/>
    <dgm:cxn modelId="{695E3D26-5318-405B-BB43-4DA61BDBB1E3}" type="presParOf" srcId="{B03040B7-4783-448C-BF48-4FA1ABCF821E}" destId="{D4A658D5-E3B4-4F6B-BB9D-C0B94E9A550A}" srcOrd="2" destOrd="0" presId="urn:microsoft.com/office/officeart/2018/2/layout/IconVerticalSolidList"/>
    <dgm:cxn modelId="{53A702B8-AC6B-48D6-A853-F6F579A8A7B4}" type="presParOf" srcId="{D4A658D5-E3B4-4F6B-BB9D-C0B94E9A550A}" destId="{FA4021A4-3174-47AB-A277-78C320AC92A1}" srcOrd="0" destOrd="0" presId="urn:microsoft.com/office/officeart/2018/2/layout/IconVerticalSolidList"/>
    <dgm:cxn modelId="{8821DB64-6F11-4BD4-B2B8-FC7F6D35631E}" type="presParOf" srcId="{D4A658D5-E3B4-4F6B-BB9D-C0B94E9A550A}" destId="{7A667058-BF97-4B3B-8A8A-0CD253F43CD7}" srcOrd="1" destOrd="0" presId="urn:microsoft.com/office/officeart/2018/2/layout/IconVerticalSolidList"/>
    <dgm:cxn modelId="{277BAC2F-8D20-493D-8A85-A5A7883095D6}" type="presParOf" srcId="{D4A658D5-E3B4-4F6B-BB9D-C0B94E9A550A}" destId="{6AD4DD52-EEC4-4F8B-9C24-5F716A9372A0}" srcOrd="2" destOrd="0" presId="urn:microsoft.com/office/officeart/2018/2/layout/IconVerticalSolidList"/>
    <dgm:cxn modelId="{FED878BB-E2E0-46FB-988F-F5C24C63D83F}" type="presParOf" srcId="{D4A658D5-E3B4-4F6B-BB9D-C0B94E9A550A}" destId="{9636F2DD-4DAA-40BE-B8AE-861692DFDD12}" srcOrd="3" destOrd="0" presId="urn:microsoft.com/office/officeart/2018/2/layout/IconVerticalSolidList"/>
    <dgm:cxn modelId="{1A8761D4-1F4C-4AF4-8DE5-A510083887B1}" type="presParOf" srcId="{B03040B7-4783-448C-BF48-4FA1ABCF821E}" destId="{E4111419-2B43-4068-B696-9BCC35A9CBF5}" srcOrd="3" destOrd="0" presId="urn:microsoft.com/office/officeart/2018/2/layout/IconVerticalSolidList"/>
    <dgm:cxn modelId="{E20D0BC8-5CC3-4750-A51C-11C430EA5384}" type="presParOf" srcId="{B03040B7-4783-448C-BF48-4FA1ABCF821E}" destId="{84E0D800-7FF0-4447-A5AE-EEE2F18E7DB0}" srcOrd="4" destOrd="0" presId="urn:microsoft.com/office/officeart/2018/2/layout/IconVerticalSolidList"/>
    <dgm:cxn modelId="{DC867198-064E-4709-8F94-8205392BF551}" type="presParOf" srcId="{84E0D800-7FF0-4447-A5AE-EEE2F18E7DB0}" destId="{EAA0ABAF-8E8A-4036-9885-62B2583051D9}" srcOrd="0" destOrd="0" presId="urn:microsoft.com/office/officeart/2018/2/layout/IconVerticalSolidList"/>
    <dgm:cxn modelId="{8A1C9DDF-0A76-4D16-BB88-9579D0208B66}" type="presParOf" srcId="{84E0D800-7FF0-4447-A5AE-EEE2F18E7DB0}" destId="{D79676D4-81F3-4B50-997B-096CE7B9A83F}" srcOrd="1" destOrd="0" presId="urn:microsoft.com/office/officeart/2018/2/layout/IconVerticalSolidList"/>
    <dgm:cxn modelId="{8703C688-BF7C-432C-9968-E0BF24179CE2}" type="presParOf" srcId="{84E0D800-7FF0-4447-A5AE-EEE2F18E7DB0}" destId="{F5A3515C-A2B9-4AAA-8A2C-1FAF7F71ED5D}" srcOrd="2" destOrd="0" presId="urn:microsoft.com/office/officeart/2018/2/layout/IconVerticalSolidList"/>
    <dgm:cxn modelId="{6033B62E-BBE0-4D83-9772-6AF3E8FF5079}" type="presParOf" srcId="{84E0D800-7FF0-4447-A5AE-EEE2F18E7DB0}" destId="{F0099E32-14D2-4CB1-974C-43B9090E46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8D91A1-E34B-4451-9919-FFFD671A4A2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F3881-E2BA-443E-9CBE-B68F1AFDAD32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000" b="0" i="0" dirty="0"/>
            <a:t>We celebrate our successes and </a:t>
          </a:r>
          <a:r>
            <a:rPr lang="en-CA" sz="2000" b="0" i="0" u="sng" dirty="0"/>
            <a:t>have fun </a:t>
          </a:r>
          <a:r>
            <a:rPr lang="en-CA" sz="2000" b="0" i="0" dirty="0"/>
            <a:t>together.</a:t>
          </a:r>
          <a:r>
            <a:rPr lang="en-CA" sz="2000" dirty="0"/>
            <a:t>	     </a:t>
          </a:r>
          <a:r>
            <a:rPr lang="en-CA" sz="3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4.6</a:t>
          </a:r>
          <a:endParaRPr lang="en-US" sz="3200" b="1" u="sng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4CF47C-7AB4-4B59-96FF-B73FFAFDD82D}" type="parTrans" cxnId="{EB4B0BBB-9796-49AC-83B8-6FBF5F21646B}">
      <dgm:prSet/>
      <dgm:spPr/>
      <dgm:t>
        <a:bodyPr/>
        <a:lstStyle/>
        <a:p>
          <a:endParaRPr lang="en-US"/>
        </a:p>
      </dgm:t>
    </dgm:pt>
    <dgm:pt modelId="{8C9C9A95-055B-4004-976B-E3974A93CF7E}" type="sibTrans" cxnId="{EB4B0BBB-9796-49AC-83B8-6FBF5F21646B}">
      <dgm:prSet/>
      <dgm:spPr/>
      <dgm:t>
        <a:bodyPr/>
        <a:lstStyle/>
        <a:p>
          <a:endParaRPr lang="en-US"/>
        </a:p>
      </dgm:t>
    </dgm:pt>
    <dgm:pt modelId="{7ED5893F-ECA8-4801-B0DD-19CD9C2B8258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000" dirty="0"/>
            <a:t>Members and others are keen to participate.	     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4.1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88080-AF4C-4E6C-B202-4901ED0FC96F}" type="parTrans" cxnId="{C903E996-197D-47E5-A72F-BAF06C80E9AE}">
      <dgm:prSet/>
      <dgm:spPr/>
      <dgm:t>
        <a:bodyPr/>
        <a:lstStyle/>
        <a:p>
          <a:endParaRPr lang="en-US"/>
        </a:p>
      </dgm:t>
    </dgm:pt>
    <dgm:pt modelId="{C8EEF6E4-1491-4D17-A91E-A0F4FD20D756}" type="sibTrans" cxnId="{C903E996-197D-47E5-A72F-BAF06C80E9AE}">
      <dgm:prSet/>
      <dgm:spPr/>
      <dgm:t>
        <a:bodyPr/>
        <a:lstStyle/>
        <a:p>
          <a:endParaRPr lang="en-US"/>
        </a:p>
      </dgm:t>
    </dgm:pt>
    <dgm:pt modelId="{916D11D7-700C-4FFB-A6D6-E11ED2EA7477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000" b="0" i="0" dirty="0"/>
            <a:t>We seek out and support member’s priorities.</a:t>
          </a:r>
          <a:r>
            <a:rPr lang="en-CA" sz="2000" dirty="0"/>
            <a:t>	     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4.1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35BE9C-5D65-4156-8604-5CD79C29642A}" type="parTrans" cxnId="{FCCA5BA8-BE8A-4F65-AD46-D59AF78926D5}">
      <dgm:prSet/>
      <dgm:spPr/>
      <dgm:t>
        <a:bodyPr/>
        <a:lstStyle/>
        <a:p>
          <a:endParaRPr lang="en-US"/>
        </a:p>
      </dgm:t>
    </dgm:pt>
    <dgm:pt modelId="{C06AD55B-C76D-414D-94AA-08C2393F8EE2}" type="sibTrans" cxnId="{FCCA5BA8-BE8A-4F65-AD46-D59AF78926D5}">
      <dgm:prSet/>
      <dgm:spPr/>
      <dgm:t>
        <a:bodyPr/>
        <a:lstStyle/>
        <a:p>
          <a:endParaRPr lang="en-US"/>
        </a:p>
      </dgm:t>
    </dgm:pt>
    <dgm:pt modelId="{7A54CB3D-5D08-4209-BE12-4B5DF6186ED0}" type="pres">
      <dgm:prSet presAssocID="{258D91A1-E34B-4451-9919-FFFD671A4A2F}" presName="root" presStyleCnt="0">
        <dgm:presLayoutVars>
          <dgm:dir/>
          <dgm:resizeHandles val="exact"/>
        </dgm:presLayoutVars>
      </dgm:prSet>
      <dgm:spPr/>
    </dgm:pt>
    <dgm:pt modelId="{301CF46E-335B-4294-9EBC-0D2AF2A132B6}" type="pres">
      <dgm:prSet presAssocID="{0E6F3881-E2BA-443E-9CBE-B68F1AFDAD32}" presName="compNode" presStyleCnt="0"/>
      <dgm:spPr/>
    </dgm:pt>
    <dgm:pt modelId="{5266594C-626A-4486-BC52-7645C27A29A7}" type="pres">
      <dgm:prSet presAssocID="{0E6F3881-E2BA-443E-9CBE-B68F1AFDAD32}" presName="bgRect" presStyleLbl="bgShp" presStyleIdx="0" presStyleCnt="3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2FC9AAF-1B36-4C65-868D-939BF2159EDB}" type="pres">
      <dgm:prSet presAssocID="{0E6F3881-E2BA-443E-9CBE-B68F1AFDAD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9989D809-E384-472C-9520-45316EB99796}" type="pres">
      <dgm:prSet presAssocID="{0E6F3881-E2BA-443E-9CBE-B68F1AFDAD32}" presName="spaceRect" presStyleCnt="0"/>
      <dgm:spPr/>
    </dgm:pt>
    <dgm:pt modelId="{978BBCD2-6FB4-46A3-8F1C-097B4B7759AF}" type="pres">
      <dgm:prSet presAssocID="{0E6F3881-E2BA-443E-9CBE-B68F1AFDAD32}" presName="parTx" presStyleLbl="revTx" presStyleIdx="0" presStyleCnt="3">
        <dgm:presLayoutVars>
          <dgm:chMax val="0"/>
          <dgm:chPref val="0"/>
        </dgm:presLayoutVars>
      </dgm:prSet>
      <dgm:spPr/>
    </dgm:pt>
    <dgm:pt modelId="{4CD5CD92-686E-4EE6-8796-C15E3112910D}" type="pres">
      <dgm:prSet presAssocID="{8C9C9A95-055B-4004-976B-E3974A93CF7E}" presName="sibTrans" presStyleCnt="0"/>
      <dgm:spPr/>
    </dgm:pt>
    <dgm:pt modelId="{386CE8A5-96B1-4C31-99CB-3A62F7F75AB5}" type="pres">
      <dgm:prSet presAssocID="{7ED5893F-ECA8-4801-B0DD-19CD9C2B8258}" presName="compNode" presStyleCnt="0"/>
      <dgm:spPr/>
    </dgm:pt>
    <dgm:pt modelId="{2E4381B3-7194-42A0-B0B8-45822F452B9C}" type="pres">
      <dgm:prSet presAssocID="{7ED5893F-ECA8-4801-B0DD-19CD9C2B8258}" presName="bgRect" presStyleLbl="bgShp" presStyleIdx="1" presStyleCnt="3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D1D6500B-C8FF-40BB-A72E-8EC107E79161}" type="pres">
      <dgm:prSet presAssocID="{7ED5893F-ECA8-4801-B0DD-19CD9C2B82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44EF37DC-D3F6-4AB3-BD6D-ECF28F6380BC}" type="pres">
      <dgm:prSet presAssocID="{7ED5893F-ECA8-4801-B0DD-19CD9C2B8258}" presName="spaceRect" presStyleCnt="0"/>
      <dgm:spPr/>
    </dgm:pt>
    <dgm:pt modelId="{A67A4592-85E0-4DB6-8E14-7D570EAED4DA}" type="pres">
      <dgm:prSet presAssocID="{7ED5893F-ECA8-4801-B0DD-19CD9C2B8258}" presName="parTx" presStyleLbl="revTx" presStyleIdx="1" presStyleCnt="3">
        <dgm:presLayoutVars>
          <dgm:chMax val="0"/>
          <dgm:chPref val="0"/>
        </dgm:presLayoutVars>
      </dgm:prSet>
      <dgm:spPr/>
    </dgm:pt>
    <dgm:pt modelId="{3DC1BFA3-CECD-4658-9EC2-7E9EB63E8297}" type="pres">
      <dgm:prSet presAssocID="{C8EEF6E4-1491-4D17-A91E-A0F4FD20D756}" presName="sibTrans" presStyleCnt="0"/>
      <dgm:spPr/>
    </dgm:pt>
    <dgm:pt modelId="{A5511C61-B976-4F6C-8EC6-07B868A97304}" type="pres">
      <dgm:prSet presAssocID="{916D11D7-700C-4FFB-A6D6-E11ED2EA7477}" presName="compNode" presStyleCnt="0"/>
      <dgm:spPr/>
    </dgm:pt>
    <dgm:pt modelId="{5E1B38BB-525A-4B6B-B5D4-8AAACC12C461}" type="pres">
      <dgm:prSet presAssocID="{916D11D7-700C-4FFB-A6D6-E11ED2EA7477}" presName="bgRect" presStyleLbl="bgShp" presStyleIdx="2" presStyleCnt="3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A1D764D-1B7B-4248-84FD-54FE49248B46}" type="pres">
      <dgm:prSet presAssocID="{916D11D7-700C-4FFB-A6D6-E11ED2EA74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1C3E9AC-AC9B-4A65-AE7D-16431D1C37DB}" type="pres">
      <dgm:prSet presAssocID="{916D11D7-700C-4FFB-A6D6-E11ED2EA7477}" presName="spaceRect" presStyleCnt="0"/>
      <dgm:spPr/>
    </dgm:pt>
    <dgm:pt modelId="{DF92908A-8682-4178-AA36-50B07661E8BF}" type="pres">
      <dgm:prSet presAssocID="{916D11D7-700C-4FFB-A6D6-E11ED2EA74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C741232-F4EF-4DF1-83A7-05198FE7DD04}" type="presOf" srcId="{258D91A1-E34B-4451-9919-FFFD671A4A2F}" destId="{7A54CB3D-5D08-4209-BE12-4B5DF6186ED0}" srcOrd="0" destOrd="0" presId="urn:microsoft.com/office/officeart/2018/2/layout/IconVerticalSolidList"/>
    <dgm:cxn modelId="{E4B58F56-17BC-435E-AFA2-70697CB40EFE}" type="presOf" srcId="{7ED5893F-ECA8-4801-B0DD-19CD9C2B8258}" destId="{A67A4592-85E0-4DB6-8E14-7D570EAED4DA}" srcOrd="0" destOrd="0" presId="urn:microsoft.com/office/officeart/2018/2/layout/IconVerticalSolidList"/>
    <dgm:cxn modelId="{C903E996-197D-47E5-A72F-BAF06C80E9AE}" srcId="{258D91A1-E34B-4451-9919-FFFD671A4A2F}" destId="{7ED5893F-ECA8-4801-B0DD-19CD9C2B8258}" srcOrd="1" destOrd="0" parTransId="{27188080-AF4C-4E6C-B202-4901ED0FC96F}" sibTransId="{C8EEF6E4-1491-4D17-A91E-A0F4FD20D756}"/>
    <dgm:cxn modelId="{FCCA5BA8-BE8A-4F65-AD46-D59AF78926D5}" srcId="{258D91A1-E34B-4451-9919-FFFD671A4A2F}" destId="{916D11D7-700C-4FFB-A6D6-E11ED2EA7477}" srcOrd="2" destOrd="0" parTransId="{CA35BE9C-5D65-4156-8604-5CD79C29642A}" sibTransId="{C06AD55B-C76D-414D-94AA-08C2393F8EE2}"/>
    <dgm:cxn modelId="{B24810B6-C970-4C91-B1C7-245C7A522BD9}" type="presOf" srcId="{0E6F3881-E2BA-443E-9CBE-B68F1AFDAD32}" destId="{978BBCD2-6FB4-46A3-8F1C-097B4B7759AF}" srcOrd="0" destOrd="0" presId="urn:microsoft.com/office/officeart/2018/2/layout/IconVerticalSolidList"/>
    <dgm:cxn modelId="{EB4B0BBB-9796-49AC-83B8-6FBF5F21646B}" srcId="{258D91A1-E34B-4451-9919-FFFD671A4A2F}" destId="{0E6F3881-E2BA-443E-9CBE-B68F1AFDAD32}" srcOrd="0" destOrd="0" parTransId="{814CF47C-7AB4-4B59-96FF-B73FFAFDD82D}" sibTransId="{8C9C9A95-055B-4004-976B-E3974A93CF7E}"/>
    <dgm:cxn modelId="{952F3CFD-A6DA-44B5-A18A-620654E18F79}" type="presOf" srcId="{916D11D7-700C-4FFB-A6D6-E11ED2EA7477}" destId="{DF92908A-8682-4178-AA36-50B07661E8BF}" srcOrd="0" destOrd="0" presId="urn:microsoft.com/office/officeart/2018/2/layout/IconVerticalSolidList"/>
    <dgm:cxn modelId="{C9574795-AC28-4407-A237-7FD9F6E11220}" type="presParOf" srcId="{7A54CB3D-5D08-4209-BE12-4B5DF6186ED0}" destId="{301CF46E-335B-4294-9EBC-0D2AF2A132B6}" srcOrd="0" destOrd="0" presId="urn:microsoft.com/office/officeart/2018/2/layout/IconVerticalSolidList"/>
    <dgm:cxn modelId="{A3924E63-76CE-4402-B255-B9F73CF11589}" type="presParOf" srcId="{301CF46E-335B-4294-9EBC-0D2AF2A132B6}" destId="{5266594C-626A-4486-BC52-7645C27A29A7}" srcOrd="0" destOrd="0" presId="urn:microsoft.com/office/officeart/2018/2/layout/IconVerticalSolidList"/>
    <dgm:cxn modelId="{4E23752B-74CB-4652-AE1B-203C1E481BFE}" type="presParOf" srcId="{301CF46E-335B-4294-9EBC-0D2AF2A132B6}" destId="{F2FC9AAF-1B36-4C65-868D-939BF2159EDB}" srcOrd="1" destOrd="0" presId="urn:microsoft.com/office/officeart/2018/2/layout/IconVerticalSolidList"/>
    <dgm:cxn modelId="{224C73D3-46D2-4217-AE0D-21596DD591A2}" type="presParOf" srcId="{301CF46E-335B-4294-9EBC-0D2AF2A132B6}" destId="{9989D809-E384-472C-9520-45316EB99796}" srcOrd="2" destOrd="0" presId="urn:microsoft.com/office/officeart/2018/2/layout/IconVerticalSolidList"/>
    <dgm:cxn modelId="{2311D018-8931-432E-B800-E148ED6A45BD}" type="presParOf" srcId="{301CF46E-335B-4294-9EBC-0D2AF2A132B6}" destId="{978BBCD2-6FB4-46A3-8F1C-097B4B7759AF}" srcOrd="3" destOrd="0" presId="urn:microsoft.com/office/officeart/2018/2/layout/IconVerticalSolidList"/>
    <dgm:cxn modelId="{A7E79497-4EE7-462F-B9B4-A6C491620B78}" type="presParOf" srcId="{7A54CB3D-5D08-4209-BE12-4B5DF6186ED0}" destId="{4CD5CD92-686E-4EE6-8796-C15E3112910D}" srcOrd="1" destOrd="0" presId="urn:microsoft.com/office/officeart/2018/2/layout/IconVerticalSolidList"/>
    <dgm:cxn modelId="{9E66A9FC-AF1A-498C-BD77-48E0DBC7C0D7}" type="presParOf" srcId="{7A54CB3D-5D08-4209-BE12-4B5DF6186ED0}" destId="{386CE8A5-96B1-4C31-99CB-3A62F7F75AB5}" srcOrd="2" destOrd="0" presId="urn:microsoft.com/office/officeart/2018/2/layout/IconVerticalSolidList"/>
    <dgm:cxn modelId="{829A96A0-003F-4E37-9DAD-9E3979B794F8}" type="presParOf" srcId="{386CE8A5-96B1-4C31-99CB-3A62F7F75AB5}" destId="{2E4381B3-7194-42A0-B0B8-45822F452B9C}" srcOrd="0" destOrd="0" presId="urn:microsoft.com/office/officeart/2018/2/layout/IconVerticalSolidList"/>
    <dgm:cxn modelId="{89738BE0-C701-471A-96BF-7353F7E952A3}" type="presParOf" srcId="{386CE8A5-96B1-4C31-99CB-3A62F7F75AB5}" destId="{D1D6500B-C8FF-40BB-A72E-8EC107E79161}" srcOrd="1" destOrd="0" presId="urn:microsoft.com/office/officeart/2018/2/layout/IconVerticalSolidList"/>
    <dgm:cxn modelId="{BE37A5A5-5EA6-48B2-875A-2C5D0A2E7740}" type="presParOf" srcId="{386CE8A5-96B1-4C31-99CB-3A62F7F75AB5}" destId="{44EF37DC-D3F6-4AB3-BD6D-ECF28F6380BC}" srcOrd="2" destOrd="0" presId="urn:microsoft.com/office/officeart/2018/2/layout/IconVerticalSolidList"/>
    <dgm:cxn modelId="{5EB96F7A-3F6C-48B5-AFE3-B61F65A572F7}" type="presParOf" srcId="{386CE8A5-96B1-4C31-99CB-3A62F7F75AB5}" destId="{A67A4592-85E0-4DB6-8E14-7D570EAED4DA}" srcOrd="3" destOrd="0" presId="urn:microsoft.com/office/officeart/2018/2/layout/IconVerticalSolidList"/>
    <dgm:cxn modelId="{6A117917-1B45-499C-8F65-6D08558E50EA}" type="presParOf" srcId="{7A54CB3D-5D08-4209-BE12-4B5DF6186ED0}" destId="{3DC1BFA3-CECD-4658-9EC2-7E9EB63E8297}" srcOrd="3" destOrd="0" presId="urn:microsoft.com/office/officeart/2018/2/layout/IconVerticalSolidList"/>
    <dgm:cxn modelId="{E5C90361-2C48-49FA-9A58-B818E2B05412}" type="presParOf" srcId="{7A54CB3D-5D08-4209-BE12-4B5DF6186ED0}" destId="{A5511C61-B976-4F6C-8EC6-07B868A97304}" srcOrd="4" destOrd="0" presId="urn:microsoft.com/office/officeart/2018/2/layout/IconVerticalSolidList"/>
    <dgm:cxn modelId="{37484134-2339-4685-8FC4-1802CF13E227}" type="presParOf" srcId="{A5511C61-B976-4F6C-8EC6-07B868A97304}" destId="{5E1B38BB-525A-4B6B-B5D4-8AAACC12C461}" srcOrd="0" destOrd="0" presId="urn:microsoft.com/office/officeart/2018/2/layout/IconVerticalSolidList"/>
    <dgm:cxn modelId="{36638541-D7C7-4C33-8810-076270301E0F}" type="presParOf" srcId="{A5511C61-B976-4F6C-8EC6-07B868A97304}" destId="{AA1D764D-1B7B-4248-84FD-54FE49248B46}" srcOrd="1" destOrd="0" presId="urn:microsoft.com/office/officeart/2018/2/layout/IconVerticalSolidList"/>
    <dgm:cxn modelId="{C58C2EEE-17D8-4A2D-8700-401F8E998863}" type="presParOf" srcId="{A5511C61-B976-4F6C-8EC6-07B868A97304}" destId="{E1C3E9AC-AC9B-4A65-AE7D-16431D1C37DB}" srcOrd="2" destOrd="0" presId="urn:microsoft.com/office/officeart/2018/2/layout/IconVerticalSolidList"/>
    <dgm:cxn modelId="{38737B64-4578-40AE-8026-A0871DF15006}" type="presParOf" srcId="{A5511C61-B976-4F6C-8EC6-07B868A97304}" destId="{DF92908A-8682-4178-AA36-50B07661E8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81D6EC-ED80-4C62-A67F-109CE0A748B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71D223-6FB0-44A7-A350-CD72DC43D6AB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1800" b="0" i="0" dirty="0"/>
            <a:t>We are open to new ideas &amp; willing to try new things.</a:t>
          </a:r>
          <a:r>
            <a:rPr lang="en-CA" sz="1800" dirty="0"/>
            <a:t>	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4.3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0964BC-6468-4EF2-BE92-012D4CD551F9}" type="parTrans" cxnId="{9DC89D96-803C-416D-BC1F-D2DCD079CBA8}">
      <dgm:prSet/>
      <dgm:spPr/>
      <dgm:t>
        <a:bodyPr/>
        <a:lstStyle/>
        <a:p>
          <a:endParaRPr lang="en-US"/>
        </a:p>
      </dgm:t>
    </dgm:pt>
    <dgm:pt modelId="{8AA577CE-7FA2-45FE-B8C4-4D408D6CCF13}" type="sibTrans" cxnId="{9DC89D96-803C-416D-BC1F-D2DCD079CBA8}">
      <dgm:prSet/>
      <dgm:spPr/>
      <dgm:t>
        <a:bodyPr/>
        <a:lstStyle/>
        <a:p>
          <a:endParaRPr lang="en-US"/>
        </a:p>
      </dgm:t>
    </dgm:pt>
    <dgm:pt modelId="{26A66055-94DB-4BD1-ACB0-38F98D5266E5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1800" b="0" i="0" dirty="0"/>
            <a:t>We have strong governance and leadership continuity.	</a:t>
          </a:r>
          <a:r>
            <a:rPr lang="en-CA" sz="2400" b="0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4.3</a:t>
          </a:r>
          <a:endParaRPr lang="en-US" sz="2400" b="0" i="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7C7A6F-1AA1-4663-A976-4205FC221F20}" type="parTrans" cxnId="{043BFD0F-872B-4AE7-8B80-50B89120EAB1}">
      <dgm:prSet/>
      <dgm:spPr/>
      <dgm:t>
        <a:bodyPr/>
        <a:lstStyle/>
        <a:p>
          <a:endParaRPr lang="en-US"/>
        </a:p>
      </dgm:t>
    </dgm:pt>
    <dgm:pt modelId="{47B6D926-621C-4176-ACDD-22991A31BA86}" type="sibTrans" cxnId="{043BFD0F-872B-4AE7-8B80-50B89120EAB1}">
      <dgm:prSet/>
      <dgm:spPr/>
      <dgm:t>
        <a:bodyPr/>
        <a:lstStyle/>
        <a:p>
          <a:endParaRPr lang="en-US"/>
        </a:p>
      </dgm:t>
    </dgm:pt>
    <dgm:pt modelId="{868F9118-4800-4E0A-AF0B-FF9D7F9F8C09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We seek and support member’s priorities.			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4.1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37C10-B3AC-46F6-8C2F-1386355CE9DC}" type="parTrans" cxnId="{8306CB03-20E8-4372-8532-CD508DC8F5E1}">
      <dgm:prSet/>
      <dgm:spPr/>
      <dgm:t>
        <a:bodyPr/>
        <a:lstStyle/>
        <a:p>
          <a:endParaRPr lang="en-US"/>
        </a:p>
      </dgm:t>
    </dgm:pt>
    <dgm:pt modelId="{D7D8F0A3-4869-440C-BFDE-2CC0B812B6FB}" type="sibTrans" cxnId="{8306CB03-20E8-4372-8532-CD508DC8F5E1}">
      <dgm:prSet/>
      <dgm:spPr/>
      <dgm:t>
        <a:bodyPr/>
        <a:lstStyle/>
        <a:p>
          <a:endParaRPr lang="en-US"/>
        </a:p>
      </dgm:t>
    </dgm:pt>
    <dgm:pt modelId="{1E54D0AB-A54A-4B1F-8310-A26BEC7FFFDD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We strive to ensure our members reflect our </a:t>
          </a:r>
          <a:r>
            <a:rPr lang="en-CA" sz="1800"/>
            <a:t>community.</a:t>
          </a:r>
          <a:r>
            <a:rPr lang="en-CA" sz="1800" dirty="0"/>
            <a:t>	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4.0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12802-72E7-42F2-BFC3-6EBE255C1579}" type="parTrans" cxnId="{686A9E37-9C22-4F0D-9F68-736B9355D4DC}">
      <dgm:prSet/>
      <dgm:spPr/>
      <dgm:t>
        <a:bodyPr/>
        <a:lstStyle/>
        <a:p>
          <a:endParaRPr lang="en-US"/>
        </a:p>
      </dgm:t>
    </dgm:pt>
    <dgm:pt modelId="{054E6DD0-84CF-461B-AA12-9C27233109C3}" type="sibTrans" cxnId="{686A9E37-9C22-4F0D-9F68-736B9355D4DC}">
      <dgm:prSet/>
      <dgm:spPr/>
      <dgm:t>
        <a:bodyPr/>
        <a:lstStyle/>
        <a:p>
          <a:endParaRPr lang="en-US"/>
        </a:p>
      </dgm:t>
    </dgm:pt>
    <dgm:pt modelId="{AA099E07-DFDF-4E36-AFA0-17E19B0A1FEE}" type="pres">
      <dgm:prSet presAssocID="{DF81D6EC-ED80-4C62-A67F-109CE0A748B2}" presName="root" presStyleCnt="0">
        <dgm:presLayoutVars>
          <dgm:dir/>
          <dgm:resizeHandles val="exact"/>
        </dgm:presLayoutVars>
      </dgm:prSet>
      <dgm:spPr/>
    </dgm:pt>
    <dgm:pt modelId="{B890FB54-CED8-4C78-9085-F159CF4ADCE5}" type="pres">
      <dgm:prSet presAssocID="{D971D223-6FB0-44A7-A350-CD72DC43D6AB}" presName="compNode" presStyleCnt="0"/>
      <dgm:spPr/>
    </dgm:pt>
    <dgm:pt modelId="{3666B793-3BC0-4354-B550-5C288C6F0F2A}" type="pres">
      <dgm:prSet presAssocID="{D971D223-6FB0-44A7-A350-CD72DC43D6AB}" presName="bgRect" presStyleLbl="bgShp" presStyleIdx="0" presStyleCnt="4" custLinFactNeighborY="-4408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9581E6D7-B90D-4D90-B00C-5CCDF270E0C2}" type="pres">
      <dgm:prSet presAssocID="{D971D223-6FB0-44A7-A350-CD72DC43D6A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DD6F0348-6FD9-425A-A655-DF80A9D7E9AA}" type="pres">
      <dgm:prSet presAssocID="{D971D223-6FB0-44A7-A350-CD72DC43D6AB}" presName="spaceRect" presStyleCnt="0"/>
      <dgm:spPr/>
    </dgm:pt>
    <dgm:pt modelId="{BE62634D-7427-48E5-BF55-D5C4D3B217A2}" type="pres">
      <dgm:prSet presAssocID="{D971D223-6FB0-44A7-A350-CD72DC43D6AB}" presName="parTx" presStyleLbl="revTx" presStyleIdx="0" presStyleCnt="4" custLinFactNeighborY="-5941">
        <dgm:presLayoutVars>
          <dgm:chMax val="0"/>
          <dgm:chPref val="0"/>
        </dgm:presLayoutVars>
      </dgm:prSet>
      <dgm:spPr/>
    </dgm:pt>
    <dgm:pt modelId="{04CD650D-C2A3-4C76-A0FB-45043F67E506}" type="pres">
      <dgm:prSet presAssocID="{8AA577CE-7FA2-45FE-B8C4-4D408D6CCF13}" presName="sibTrans" presStyleCnt="0"/>
      <dgm:spPr/>
    </dgm:pt>
    <dgm:pt modelId="{AC4A66E8-7356-433A-B296-72AD4C4295FB}" type="pres">
      <dgm:prSet presAssocID="{26A66055-94DB-4BD1-ACB0-38F98D5266E5}" presName="compNode" presStyleCnt="0"/>
      <dgm:spPr/>
    </dgm:pt>
    <dgm:pt modelId="{82372D2F-E62F-40FB-A5BB-C06F175E977D}" type="pres">
      <dgm:prSet presAssocID="{26A66055-94DB-4BD1-ACB0-38F98D5266E5}" presName="bgRect" presStyleLbl="bgShp" presStyleIdx="1" presStyleCnt="4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3A8532FC-C203-4E2E-8ADA-49E8510137F1}" type="pres">
      <dgm:prSet presAssocID="{26A66055-94DB-4BD1-ACB0-38F98D5266E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91BE7C9-F675-465F-9618-C04DCB965A52}" type="pres">
      <dgm:prSet presAssocID="{26A66055-94DB-4BD1-ACB0-38F98D5266E5}" presName="spaceRect" presStyleCnt="0"/>
      <dgm:spPr/>
    </dgm:pt>
    <dgm:pt modelId="{AB48C652-6A08-46C3-827F-E1B1AD42CBED}" type="pres">
      <dgm:prSet presAssocID="{26A66055-94DB-4BD1-ACB0-38F98D5266E5}" presName="parTx" presStyleLbl="revTx" presStyleIdx="1" presStyleCnt="4">
        <dgm:presLayoutVars>
          <dgm:chMax val="0"/>
          <dgm:chPref val="0"/>
        </dgm:presLayoutVars>
      </dgm:prSet>
      <dgm:spPr/>
    </dgm:pt>
    <dgm:pt modelId="{9F4E996A-D889-4C30-BED0-3ED1D8BAA034}" type="pres">
      <dgm:prSet presAssocID="{47B6D926-621C-4176-ACDD-22991A31BA86}" presName="sibTrans" presStyleCnt="0"/>
      <dgm:spPr/>
    </dgm:pt>
    <dgm:pt modelId="{FBEB64B1-7270-478C-8DDB-BA36F5423EE8}" type="pres">
      <dgm:prSet presAssocID="{868F9118-4800-4E0A-AF0B-FF9D7F9F8C09}" presName="compNode" presStyleCnt="0"/>
      <dgm:spPr/>
    </dgm:pt>
    <dgm:pt modelId="{A3A66AFA-DFB3-4133-BAEB-298AE8B0E5BC}" type="pres">
      <dgm:prSet presAssocID="{868F9118-4800-4E0A-AF0B-FF9D7F9F8C09}" presName="bgRect" presStyleLbl="bgShp" presStyleIdx="2" presStyleCnt="4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B2A0757-61A7-47B5-B64B-0273CADEE93E}" type="pres">
      <dgm:prSet presAssocID="{868F9118-4800-4E0A-AF0B-FF9D7F9F8C0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6F97150-22FF-4CC9-A151-B34257E804E9}" type="pres">
      <dgm:prSet presAssocID="{868F9118-4800-4E0A-AF0B-FF9D7F9F8C09}" presName="spaceRect" presStyleCnt="0"/>
      <dgm:spPr/>
    </dgm:pt>
    <dgm:pt modelId="{69F1706F-E10C-42EE-A327-5E2285A9FBD7}" type="pres">
      <dgm:prSet presAssocID="{868F9118-4800-4E0A-AF0B-FF9D7F9F8C09}" presName="parTx" presStyleLbl="revTx" presStyleIdx="2" presStyleCnt="4">
        <dgm:presLayoutVars>
          <dgm:chMax val="0"/>
          <dgm:chPref val="0"/>
        </dgm:presLayoutVars>
      </dgm:prSet>
      <dgm:spPr/>
    </dgm:pt>
    <dgm:pt modelId="{1F6CEFDE-35F9-445A-A306-DD1D6B0602AA}" type="pres">
      <dgm:prSet presAssocID="{D7D8F0A3-4869-440C-BFDE-2CC0B812B6FB}" presName="sibTrans" presStyleCnt="0"/>
      <dgm:spPr/>
    </dgm:pt>
    <dgm:pt modelId="{B1AD9015-8ABA-4AB2-973B-3C60687850F3}" type="pres">
      <dgm:prSet presAssocID="{1E54D0AB-A54A-4B1F-8310-A26BEC7FFFDD}" presName="compNode" presStyleCnt="0"/>
      <dgm:spPr/>
    </dgm:pt>
    <dgm:pt modelId="{8D70F411-F2D7-464C-A577-A418F61A1453}" type="pres">
      <dgm:prSet presAssocID="{1E54D0AB-A54A-4B1F-8310-A26BEC7FFFDD}" presName="bgRect" presStyleLbl="bgShp" presStyleIdx="3" presStyleCnt="4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6CCD389-9745-403C-8BF9-70731062C79E}" type="pres">
      <dgm:prSet presAssocID="{1E54D0AB-A54A-4B1F-8310-A26BEC7FFFD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AD4B8DA-AB0A-4F43-95B9-F357F1AFD9A0}" type="pres">
      <dgm:prSet presAssocID="{1E54D0AB-A54A-4B1F-8310-A26BEC7FFFDD}" presName="spaceRect" presStyleCnt="0"/>
      <dgm:spPr/>
    </dgm:pt>
    <dgm:pt modelId="{EEFE212C-AA39-4FD8-A4D7-FC729597A49F}" type="pres">
      <dgm:prSet presAssocID="{1E54D0AB-A54A-4B1F-8310-A26BEC7FFFD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306CB03-20E8-4372-8532-CD508DC8F5E1}" srcId="{DF81D6EC-ED80-4C62-A67F-109CE0A748B2}" destId="{868F9118-4800-4E0A-AF0B-FF9D7F9F8C09}" srcOrd="2" destOrd="0" parTransId="{1EA37C10-B3AC-46F6-8C2F-1386355CE9DC}" sibTransId="{D7D8F0A3-4869-440C-BFDE-2CC0B812B6FB}"/>
    <dgm:cxn modelId="{A4F48D0A-7E86-41C4-999A-0D997E6783BB}" type="presOf" srcId="{1E54D0AB-A54A-4B1F-8310-A26BEC7FFFDD}" destId="{EEFE212C-AA39-4FD8-A4D7-FC729597A49F}" srcOrd="0" destOrd="0" presId="urn:microsoft.com/office/officeart/2018/2/layout/IconVerticalSolidList"/>
    <dgm:cxn modelId="{043BFD0F-872B-4AE7-8B80-50B89120EAB1}" srcId="{DF81D6EC-ED80-4C62-A67F-109CE0A748B2}" destId="{26A66055-94DB-4BD1-ACB0-38F98D5266E5}" srcOrd="1" destOrd="0" parTransId="{3F7C7A6F-1AA1-4663-A976-4205FC221F20}" sibTransId="{47B6D926-621C-4176-ACDD-22991A31BA86}"/>
    <dgm:cxn modelId="{686A9E37-9C22-4F0D-9F68-736B9355D4DC}" srcId="{DF81D6EC-ED80-4C62-A67F-109CE0A748B2}" destId="{1E54D0AB-A54A-4B1F-8310-A26BEC7FFFDD}" srcOrd="3" destOrd="0" parTransId="{1B712802-72E7-42F2-BFC3-6EBE255C1579}" sibTransId="{054E6DD0-84CF-461B-AA12-9C27233109C3}"/>
    <dgm:cxn modelId="{7B0F2975-FAFC-4E3E-ADDD-43B49CFA753D}" type="presOf" srcId="{868F9118-4800-4E0A-AF0B-FF9D7F9F8C09}" destId="{69F1706F-E10C-42EE-A327-5E2285A9FBD7}" srcOrd="0" destOrd="0" presId="urn:microsoft.com/office/officeart/2018/2/layout/IconVerticalSolidList"/>
    <dgm:cxn modelId="{9DC89D96-803C-416D-BC1F-D2DCD079CBA8}" srcId="{DF81D6EC-ED80-4C62-A67F-109CE0A748B2}" destId="{D971D223-6FB0-44A7-A350-CD72DC43D6AB}" srcOrd="0" destOrd="0" parTransId="{770964BC-6468-4EF2-BE92-012D4CD551F9}" sibTransId="{8AA577CE-7FA2-45FE-B8C4-4D408D6CCF13}"/>
    <dgm:cxn modelId="{E50FBBCF-34FE-4560-8F1C-BAA4D2E49426}" type="presOf" srcId="{DF81D6EC-ED80-4C62-A67F-109CE0A748B2}" destId="{AA099E07-DFDF-4E36-AFA0-17E19B0A1FEE}" srcOrd="0" destOrd="0" presId="urn:microsoft.com/office/officeart/2018/2/layout/IconVerticalSolidList"/>
    <dgm:cxn modelId="{5C4371D7-B00F-4AEA-882B-3F0C0C4893F3}" type="presOf" srcId="{26A66055-94DB-4BD1-ACB0-38F98D5266E5}" destId="{AB48C652-6A08-46C3-827F-E1B1AD42CBED}" srcOrd="0" destOrd="0" presId="urn:microsoft.com/office/officeart/2018/2/layout/IconVerticalSolidList"/>
    <dgm:cxn modelId="{7F11D6DF-7510-4F8A-9BF8-EE1DB0155BEF}" type="presOf" srcId="{D971D223-6FB0-44A7-A350-CD72DC43D6AB}" destId="{BE62634D-7427-48E5-BF55-D5C4D3B217A2}" srcOrd="0" destOrd="0" presId="urn:microsoft.com/office/officeart/2018/2/layout/IconVerticalSolidList"/>
    <dgm:cxn modelId="{A2464E32-01FC-4B60-BCD0-C5F3A0763723}" type="presParOf" srcId="{AA099E07-DFDF-4E36-AFA0-17E19B0A1FEE}" destId="{B890FB54-CED8-4C78-9085-F159CF4ADCE5}" srcOrd="0" destOrd="0" presId="urn:microsoft.com/office/officeart/2018/2/layout/IconVerticalSolidList"/>
    <dgm:cxn modelId="{D27871DD-4DB4-4297-81B5-CCCA7A2EDDE3}" type="presParOf" srcId="{B890FB54-CED8-4C78-9085-F159CF4ADCE5}" destId="{3666B793-3BC0-4354-B550-5C288C6F0F2A}" srcOrd="0" destOrd="0" presId="urn:microsoft.com/office/officeart/2018/2/layout/IconVerticalSolidList"/>
    <dgm:cxn modelId="{EC99B24B-E61E-493F-A69F-3BB3D5BB0E46}" type="presParOf" srcId="{B890FB54-CED8-4C78-9085-F159CF4ADCE5}" destId="{9581E6D7-B90D-4D90-B00C-5CCDF270E0C2}" srcOrd="1" destOrd="0" presId="urn:microsoft.com/office/officeart/2018/2/layout/IconVerticalSolidList"/>
    <dgm:cxn modelId="{7F1C36AF-3C6F-40D0-8DFD-63E3D096FF44}" type="presParOf" srcId="{B890FB54-CED8-4C78-9085-F159CF4ADCE5}" destId="{DD6F0348-6FD9-425A-A655-DF80A9D7E9AA}" srcOrd="2" destOrd="0" presId="urn:microsoft.com/office/officeart/2018/2/layout/IconVerticalSolidList"/>
    <dgm:cxn modelId="{9DA1D767-BC57-492C-BEAF-503945320550}" type="presParOf" srcId="{B890FB54-CED8-4C78-9085-F159CF4ADCE5}" destId="{BE62634D-7427-48E5-BF55-D5C4D3B217A2}" srcOrd="3" destOrd="0" presId="urn:microsoft.com/office/officeart/2018/2/layout/IconVerticalSolidList"/>
    <dgm:cxn modelId="{78C49BE2-2777-4061-93E2-6CF06D4BF2D0}" type="presParOf" srcId="{AA099E07-DFDF-4E36-AFA0-17E19B0A1FEE}" destId="{04CD650D-C2A3-4C76-A0FB-45043F67E506}" srcOrd="1" destOrd="0" presId="urn:microsoft.com/office/officeart/2018/2/layout/IconVerticalSolidList"/>
    <dgm:cxn modelId="{CA5FCA4B-D864-42E8-95CD-193B72386C0B}" type="presParOf" srcId="{AA099E07-DFDF-4E36-AFA0-17E19B0A1FEE}" destId="{AC4A66E8-7356-433A-B296-72AD4C4295FB}" srcOrd="2" destOrd="0" presId="urn:microsoft.com/office/officeart/2018/2/layout/IconVerticalSolidList"/>
    <dgm:cxn modelId="{7325757E-0EED-497A-A6A0-707D05C5D7AE}" type="presParOf" srcId="{AC4A66E8-7356-433A-B296-72AD4C4295FB}" destId="{82372D2F-E62F-40FB-A5BB-C06F175E977D}" srcOrd="0" destOrd="0" presId="urn:microsoft.com/office/officeart/2018/2/layout/IconVerticalSolidList"/>
    <dgm:cxn modelId="{4994552D-6ABA-485C-9EBB-1CFD1A04C054}" type="presParOf" srcId="{AC4A66E8-7356-433A-B296-72AD4C4295FB}" destId="{3A8532FC-C203-4E2E-8ADA-49E8510137F1}" srcOrd="1" destOrd="0" presId="urn:microsoft.com/office/officeart/2018/2/layout/IconVerticalSolidList"/>
    <dgm:cxn modelId="{46B40463-172A-4E8B-977F-0227DC2B6370}" type="presParOf" srcId="{AC4A66E8-7356-433A-B296-72AD4C4295FB}" destId="{391BE7C9-F675-465F-9618-C04DCB965A52}" srcOrd="2" destOrd="0" presId="urn:microsoft.com/office/officeart/2018/2/layout/IconVerticalSolidList"/>
    <dgm:cxn modelId="{774CAA54-0A91-4584-90A0-B8C4B6216F67}" type="presParOf" srcId="{AC4A66E8-7356-433A-B296-72AD4C4295FB}" destId="{AB48C652-6A08-46C3-827F-E1B1AD42CBED}" srcOrd="3" destOrd="0" presId="urn:microsoft.com/office/officeart/2018/2/layout/IconVerticalSolidList"/>
    <dgm:cxn modelId="{D7E9CCF0-19A0-41CD-B53B-8D60B82173DA}" type="presParOf" srcId="{AA099E07-DFDF-4E36-AFA0-17E19B0A1FEE}" destId="{9F4E996A-D889-4C30-BED0-3ED1D8BAA034}" srcOrd="3" destOrd="0" presId="urn:microsoft.com/office/officeart/2018/2/layout/IconVerticalSolidList"/>
    <dgm:cxn modelId="{48B0E55C-631A-472C-A667-8B28914D33F4}" type="presParOf" srcId="{AA099E07-DFDF-4E36-AFA0-17E19B0A1FEE}" destId="{FBEB64B1-7270-478C-8DDB-BA36F5423EE8}" srcOrd="4" destOrd="0" presId="urn:microsoft.com/office/officeart/2018/2/layout/IconVerticalSolidList"/>
    <dgm:cxn modelId="{3BF37E2A-6CB2-4734-9C66-927BC23F5C23}" type="presParOf" srcId="{FBEB64B1-7270-478C-8DDB-BA36F5423EE8}" destId="{A3A66AFA-DFB3-4133-BAEB-298AE8B0E5BC}" srcOrd="0" destOrd="0" presId="urn:microsoft.com/office/officeart/2018/2/layout/IconVerticalSolidList"/>
    <dgm:cxn modelId="{80B8EC96-1A16-4071-BA10-D3C53C00A64C}" type="presParOf" srcId="{FBEB64B1-7270-478C-8DDB-BA36F5423EE8}" destId="{FB2A0757-61A7-47B5-B64B-0273CADEE93E}" srcOrd="1" destOrd="0" presId="urn:microsoft.com/office/officeart/2018/2/layout/IconVerticalSolidList"/>
    <dgm:cxn modelId="{1CD03CBD-DF69-43D5-99A9-9AA8DEACD3F8}" type="presParOf" srcId="{FBEB64B1-7270-478C-8DDB-BA36F5423EE8}" destId="{C6F97150-22FF-4CC9-A151-B34257E804E9}" srcOrd="2" destOrd="0" presId="urn:microsoft.com/office/officeart/2018/2/layout/IconVerticalSolidList"/>
    <dgm:cxn modelId="{71D92C3A-4A13-416C-9787-B2A8E13A4C3B}" type="presParOf" srcId="{FBEB64B1-7270-478C-8DDB-BA36F5423EE8}" destId="{69F1706F-E10C-42EE-A327-5E2285A9FBD7}" srcOrd="3" destOrd="0" presId="urn:microsoft.com/office/officeart/2018/2/layout/IconVerticalSolidList"/>
    <dgm:cxn modelId="{1738079E-5E78-46BF-A74D-1B12C0C59179}" type="presParOf" srcId="{AA099E07-DFDF-4E36-AFA0-17E19B0A1FEE}" destId="{1F6CEFDE-35F9-445A-A306-DD1D6B0602AA}" srcOrd="5" destOrd="0" presId="urn:microsoft.com/office/officeart/2018/2/layout/IconVerticalSolidList"/>
    <dgm:cxn modelId="{100032C0-1816-4F02-BA9E-C43C5268348A}" type="presParOf" srcId="{AA099E07-DFDF-4E36-AFA0-17E19B0A1FEE}" destId="{B1AD9015-8ABA-4AB2-973B-3C60687850F3}" srcOrd="6" destOrd="0" presId="urn:microsoft.com/office/officeart/2018/2/layout/IconVerticalSolidList"/>
    <dgm:cxn modelId="{05D35BE0-1FF8-4799-BF02-98F7065A9193}" type="presParOf" srcId="{B1AD9015-8ABA-4AB2-973B-3C60687850F3}" destId="{8D70F411-F2D7-464C-A577-A418F61A1453}" srcOrd="0" destOrd="0" presId="urn:microsoft.com/office/officeart/2018/2/layout/IconVerticalSolidList"/>
    <dgm:cxn modelId="{7F63C406-95BB-40F2-B662-E6DF0ACAE983}" type="presParOf" srcId="{B1AD9015-8ABA-4AB2-973B-3C60687850F3}" destId="{C6CCD389-9745-403C-8BF9-70731062C79E}" srcOrd="1" destOrd="0" presId="urn:microsoft.com/office/officeart/2018/2/layout/IconVerticalSolidList"/>
    <dgm:cxn modelId="{AD95D0BB-71A9-4084-8D78-BAD68D789D47}" type="presParOf" srcId="{B1AD9015-8ABA-4AB2-973B-3C60687850F3}" destId="{9AD4B8DA-AB0A-4F43-95B9-F357F1AFD9A0}" srcOrd="2" destOrd="0" presId="urn:microsoft.com/office/officeart/2018/2/layout/IconVerticalSolidList"/>
    <dgm:cxn modelId="{31B5E63E-C119-4710-8E37-71725BB6A394}" type="presParOf" srcId="{B1AD9015-8ABA-4AB2-973B-3C60687850F3}" destId="{EEFE212C-AA39-4FD8-A4D7-FC729597A49F}" srcOrd="3" destOrd="0" presId="urn:microsoft.com/office/officeart/2018/2/layout/IconVerticalSolidList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AA6FE-EC1B-48FC-B6B6-13B94DFD9128}">
      <dsp:nvSpPr>
        <dsp:cNvPr id="0" name=""/>
        <dsp:cNvSpPr/>
      </dsp:nvSpPr>
      <dsp:spPr>
        <a:xfrm>
          <a:off x="0" y="1296"/>
          <a:ext cx="7572586" cy="65717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12A75-2C7C-4284-9302-8190BEADDCBF}">
      <dsp:nvSpPr>
        <dsp:cNvPr id="0" name=""/>
        <dsp:cNvSpPr/>
      </dsp:nvSpPr>
      <dsp:spPr>
        <a:xfrm>
          <a:off x="198795" y="149160"/>
          <a:ext cx="361445" cy="361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0C037-0054-4341-BE84-5F5528C65E5B}">
      <dsp:nvSpPr>
        <dsp:cNvPr id="0" name=""/>
        <dsp:cNvSpPr/>
      </dsp:nvSpPr>
      <dsp:spPr>
        <a:xfrm>
          <a:off x="759036" y="1296"/>
          <a:ext cx="6813549" cy="65717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51" tIns="69551" rIns="69551" bIns="6955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i="0" kern="1200" dirty="0"/>
            <a:t>We have strong governance and leadership continuity.	</a:t>
          </a:r>
          <a:r>
            <a:rPr lang="en-CA" sz="2400" b="0" i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4.3</a:t>
          </a:r>
          <a:endParaRPr lang="en-US" sz="2400" b="0" i="0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9036" y="1296"/>
        <a:ext cx="6813549" cy="657174"/>
      </dsp:txXfrm>
    </dsp:sp>
    <dsp:sp modelId="{2B1C2C23-7ACE-4585-9C55-9393AF993BAB}">
      <dsp:nvSpPr>
        <dsp:cNvPr id="0" name=""/>
        <dsp:cNvSpPr/>
      </dsp:nvSpPr>
      <dsp:spPr>
        <a:xfrm>
          <a:off x="0" y="844885"/>
          <a:ext cx="7572586" cy="65717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00DA1-2B56-4BFE-9757-18BD21E3CB19}">
      <dsp:nvSpPr>
        <dsp:cNvPr id="0" name=""/>
        <dsp:cNvSpPr/>
      </dsp:nvSpPr>
      <dsp:spPr>
        <a:xfrm>
          <a:off x="198795" y="970628"/>
          <a:ext cx="361445" cy="361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D37EA-633B-4970-9C06-7A1DBE54A403}">
      <dsp:nvSpPr>
        <dsp:cNvPr id="0" name=""/>
        <dsp:cNvSpPr/>
      </dsp:nvSpPr>
      <dsp:spPr>
        <a:xfrm>
          <a:off x="759036" y="822764"/>
          <a:ext cx="6813549" cy="657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51" tIns="69551" rIns="69551" bIns="6955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We actively partner with other organizations.		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9036" y="822764"/>
        <a:ext cx="6813549" cy="657174"/>
      </dsp:txXfrm>
    </dsp:sp>
    <dsp:sp modelId="{AFB699F3-1C6F-472F-ADC4-D25D54A38B79}">
      <dsp:nvSpPr>
        <dsp:cNvPr id="0" name=""/>
        <dsp:cNvSpPr/>
      </dsp:nvSpPr>
      <dsp:spPr>
        <a:xfrm>
          <a:off x="0" y="1644232"/>
          <a:ext cx="7572586" cy="65717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F2662-0BB0-4D38-A88D-89F860BCF0E0}">
      <dsp:nvSpPr>
        <dsp:cNvPr id="0" name=""/>
        <dsp:cNvSpPr/>
      </dsp:nvSpPr>
      <dsp:spPr>
        <a:xfrm>
          <a:off x="198795" y="1792097"/>
          <a:ext cx="361445" cy="361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9AD54-6134-42B9-8942-1D3FA68EB35C}">
      <dsp:nvSpPr>
        <dsp:cNvPr id="0" name=""/>
        <dsp:cNvSpPr/>
      </dsp:nvSpPr>
      <dsp:spPr>
        <a:xfrm>
          <a:off x="759036" y="1644232"/>
          <a:ext cx="6813549" cy="65717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51" tIns="69551" rIns="69551" bIns="6955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i="0" kern="1200" dirty="0"/>
            <a:t>We set club goals and track our progress.			</a:t>
          </a:r>
          <a:r>
            <a:rPr lang="en-CA" sz="2400" b="0" i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4.0</a:t>
          </a:r>
          <a:endParaRPr lang="en-US" sz="2400" b="0" i="0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9036" y="1644232"/>
        <a:ext cx="6813549" cy="657174"/>
      </dsp:txXfrm>
    </dsp:sp>
    <dsp:sp modelId="{D1E778EF-D4B8-4BD3-B6DE-A91BD4296E01}">
      <dsp:nvSpPr>
        <dsp:cNvPr id="0" name=""/>
        <dsp:cNvSpPr/>
      </dsp:nvSpPr>
      <dsp:spPr>
        <a:xfrm>
          <a:off x="0" y="2465700"/>
          <a:ext cx="7572586" cy="65717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07DC0-3FDB-4805-AED2-EA4AFD178293}">
      <dsp:nvSpPr>
        <dsp:cNvPr id="0" name=""/>
        <dsp:cNvSpPr/>
      </dsp:nvSpPr>
      <dsp:spPr>
        <a:xfrm>
          <a:off x="198795" y="2613565"/>
          <a:ext cx="361445" cy="361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6A0DB-2BD2-4815-9EE5-369BFC580AC6}">
      <dsp:nvSpPr>
        <dsp:cNvPr id="0" name=""/>
        <dsp:cNvSpPr/>
      </dsp:nvSpPr>
      <dsp:spPr>
        <a:xfrm>
          <a:off x="759036" y="2465700"/>
          <a:ext cx="6813549" cy="65717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51" tIns="69551" rIns="69551" bIns="6955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We periodically conduct a community assessment.		</a:t>
          </a:r>
          <a:r>
            <a:rPr lang="en-CA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2.8</a:t>
          </a:r>
          <a:endParaRPr lang="en-US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9036" y="2465700"/>
        <a:ext cx="6813549" cy="657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BAB7E-20B8-4269-8330-76CA84DCD29A}">
      <dsp:nvSpPr>
        <dsp:cNvPr id="0" name=""/>
        <dsp:cNvSpPr/>
      </dsp:nvSpPr>
      <dsp:spPr>
        <a:xfrm>
          <a:off x="0" y="0"/>
          <a:ext cx="7421465" cy="719894"/>
        </a:xfrm>
        <a:prstGeom prst="roundRect">
          <a:avLst>
            <a:gd name="adj" fmla="val 10000"/>
          </a:avLst>
        </a:prstGeom>
        <a:solidFill>
          <a:schemeClr val="tx2">
            <a:alpha val="2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2E0BC-931D-441E-A527-DE0847EE0EA8}">
      <dsp:nvSpPr>
        <dsp:cNvPr id="0" name=""/>
        <dsp:cNvSpPr/>
      </dsp:nvSpPr>
      <dsp:spPr>
        <a:xfrm>
          <a:off x="217768" y="162283"/>
          <a:ext cx="395941" cy="395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6B53D-125D-4057-BFD9-265E900BEFB4}">
      <dsp:nvSpPr>
        <dsp:cNvPr id="0" name=""/>
        <dsp:cNvSpPr/>
      </dsp:nvSpPr>
      <dsp:spPr>
        <a:xfrm>
          <a:off x="831478" y="307"/>
          <a:ext cx="6589986" cy="71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9" tIns="76189" rIns="76189" bIns="761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We use multiple media to tell our story. 			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4.3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1478" y="307"/>
        <a:ext cx="6589986" cy="719894"/>
      </dsp:txXfrm>
    </dsp:sp>
    <dsp:sp modelId="{FA4021A4-3174-47AB-A277-78C320AC92A1}">
      <dsp:nvSpPr>
        <dsp:cNvPr id="0" name=""/>
        <dsp:cNvSpPr/>
      </dsp:nvSpPr>
      <dsp:spPr>
        <a:xfrm>
          <a:off x="0" y="917042"/>
          <a:ext cx="7421465" cy="719894"/>
        </a:xfrm>
        <a:prstGeom prst="roundRect">
          <a:avLst>
            <a:gd name="adj" fmla="val 10000"/>
          </a:avLst>
        </a:prstGeom>
        <a:solidFill>
          <a:schemeClr val="tx2">
            <a:alpha val="2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67058-BF97-4B3B-8A8A-0CD253F43CD7}">
      <dsp:nvSpPr>
        <dsp:cNvPr id="0" name=""/>
        <dsp:cNvSpPr/>
      </dsp:nvSpPr>
      <dsp:spPr>
        <a:xfrm>
          <a:off x="217768" y="1062152"/>
          <a:ext cx="395941" cy="3959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6F2DD-4DAA-40BE-B8AE-861692DFDD12}">
      <dsp:nvSpPr>
        <dsp:cNvPr id="0" name=""/>
        <dsp:cNvSpPr/>
      </dsp:nvSpPr>
      <dsp:spPr>
        <a:xfrm>
          <a:off x="831478" y="900175"/>
          <a:ext cx="6589986" cy="719894"/>
        </a:xfrm>
        <a:prstGeom prst="rect">
          <a:avLst/>
        </a:prstGeom>
        <a:noFill/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9" tIns="76189" rIns="76189" bIns="761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We actively partner with other organizations. 		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1478" y="900175"/>
        <a:ext cx="6589986" cy="719894"/>
      </dsp:txXfrm>
    </dsp:sp>
    <dsp:sp modelId="{EAA0ABAF-8E8A-4036-9885-62B2583051D9}">
      <dsp:nvSpPr>
        <dsp:cNvPr id="0" name=""/>
        <dsp:cNvSpPr/>
      </dsp:nvSpPr>
      <dsp:spPr>
        <a:xfrm>
          <a:off x="0" y="1800351"/>
          <a:ext cx="7421465" cy="719894"/>
        </a:xfrm>
        <a:prstGeom prst="roundRect">
          <a:avLst>
            <a:gd name="adj" fmla="val 10000"/>
          </a:avLst>
        </a:prstGeom>
        <a:solidFill>
          <a:schemeClr val="tx2">
            <a:alpha val="2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676D4-81F3-4B50-997B-096CE7B9A83F}">
      <dsp:nvSpPr>
        <dsp:cNvPr id="0" name=""/>
        <dsp:cNvSpPr/>
      </dsp:nvSpPr>
      <dsp:spPr>
        <a:xfrm>
          <a:off x="217768" y="1962020"/>
          <a:ext cx="395941" cy="3959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99E32-14D2-4CB1-974C-43B9090E465D}">
      <dsp:nvSpPr>
        <dsp:cNvPr id="0" name=""/>
        <dsp:cNvSpPr/>
      </dsp:nvSpPr>
      <dsp:spPr>
        <a:xfrm>
          <a:off x="831478" y="1800043"/>
          <a:ext cx="6589986" cy="71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9" tIns="76189" rIns="76189" bIns="7618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dirty="0"/>
            <a:t>We strive to ensure our members reflect our community.</a:t>
          </a:r>
          <a:r>
            <a:rPr lang="en-CA" sz="1900" kern="1200" dirty="0"/>
            <a:t>	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4.0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1478" y="1800043"/>
        <a:ext cx="6589986" cy="719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6594C-626A-4486-BC52-7645C27A29A7}">
      <dsp:nvSpPr>
        <dsp:cNvPr id="0" name=""/>
        <dsp:cNvSpPr/>
      </dsp:nvSpPr>
      <dsp:spPr>
        <a:xfrm>
          <a:off x="0" y="333"/>
          <a:ext cx="7691272" cy="78147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C9AAF-1B36-4C65-868D-939BF2159EDB}">
      <dsp:nvSpPr>
        <dsp:cNvPr id="0" name=""/>
        <dsp:cNvSpPr/>
      </dsp:nvSpPr>
      <dsp:spPr>
        <a:xfrm>
          <a:off x="236395" y="176165"/>
          <a:ext cx="429810" cy="429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BBCD2-6FB4-46A3-8F1C-097B4B7759AF}">
      <dsp:nvSpPr>
        <dsp:cNvPr id="0" name=""/>
        <dsp:cNvSpPr/>
      </dsp:nvSpPr>
      <dsp:spPr>
        <a:xfrm>
          <a:off x="902602" y="333"/>
          <a:ext cx="6788669" cy="7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06" tIns="82706" rIns="82706" bIns="8270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i="0" kern="1200" dirty="0"/>
            <a:t>We celebrate our successes and </a:t>
          </a:r>
          <a:r>
            <a:rPr lang="en-CA" sz="2000" b="0" i="0" u="sng" kern="1200" dirty="0"/>
            <a:t>have fun </a:t>
          </a:r>
          <a:r>
            <a:rPr lang="en-CA" sz="2000" b="0" i="0" kern="1200" dirty="0"/>
            <a:t>together.</a:t>
          </a:r>
          <a:r>
            <a:rPr lang="en-CA" sz="2000" kern="1200" dirty="0"/>
            <a:t>	     </a:t>
          </a:r>
          <a:r>
            <a:rPr lang="en-CA" sz="3200" b="1" u="sng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4.6</a:t>
          </a:r>
          <a:endParaRPr lang="en-US" sz="3200" b="1" u="sng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2602" y="333"/>
        <a:ext cx="6788669" cy="781473"/>
      </dsp:txXfrm>
    </dsp:sp>
    <dsp:sp modelId="{2E4381B3-7194-42A0-B0B8-45822F452B9C}">
      <dsp:nvSpPr>
        <dsp:cNvPr id="0" name=""/>
        <dsp:cNvSpPr/>
      </dsp:nvSpPr>
      <dsp:spPr>
        <a:xfrm>
          <a:off x="0" y="977176"/>
          <a:ext cx="7691272" cy="78147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6500B-C8FF-40BB-A72E-8EC107E79161}">
      <dsp:nvSpPr>
        <dsp:cNvPr id="0" name=""/>
        <dsp:cNvSpPr/>
      </dsp:nvSpPr>
      <dsp:spPr>
        <a:xfrm>
          <a:off x="236395" y="1153007"/>
          <a:ext cx="429810" cy="429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A4592-85E0-4DB6-8E14-7D570EAED4DA}">
      <dsp:nvSpPr>
        <dsp:cNvPr id="0" name=""/>
        <dsp:cNvSpPr/>
      </dsp:nvSpPr>
      <dsp:spPr>
        <a:xfrm>
          <a:off x="902602" y="977176"/>
          <a:ext cx="6788669" cy="7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06" tIns="82706" rIns="82706" bIns="8270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Members and others are keen to participate.	     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4.1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2602" y="977176"/>
        <a:ext cx="6788669" cy="781473"/>
      </dsp:txXfrm>
    </dsp:sp>
    <dsp:sp modelId="{5E1B38BB-525A-4B6B-B5D4-8AAACC12C461}">
      <dsp:nvSpPr>
        <dsp:cNvPr id="0" name=""/>
        <dsp:cNvSpPr/>
      </dsp:nvSpPr>
      <dsp:spPr>
        <a:xfrm>
          <a:off x="0" y="1954018"/>
          <a:ext cx="7691272" cy="78147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D764D-1B7B-4248-84FD-54FE49248B46}">
      <dsp:nvSpPr>
        <dsp:cNvPr id="0" name=""/>
        <dsp:cNvSpPr/>
      </dsp:nvSpPr>
      <dsp:spPr>
        <a:xfrm>
          <a:off x="236395" y="2129849"/>
          <a:ext cx="429810" cy="429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2908A-8682-4178-AA36-50B07661E8BF}">
      <dsp:nvSpPr>
        <dsp:cNvPr id="0" name=""/>
        <dsp:cNvSpPr/>
      </dsp:nvSpPr>
      <dsp:spPr>
        <a:xfrm>
          <a:off x="902602" y="1954018"/>
          <a:ext cx="6788669" cy="7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06" tIns="82706" rIns="82706" bIns="8270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i="0" kern="1200" dirty="0"/>
            <a:t>We seek out and support member’s priorities.</a:t>
          </a:r>
          <a:r>
            <a:rPr lang="en-CA" sz="2000" kern="1200" dirty="0"/>
            <a:t>	     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4.1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2602" y="1954018"/>
        <a:ext cx="6788669" cy="781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B793-3BC0-4354-B550-5C288C6F0F2A}">
      <dsp:nvSpPr>
        <dsp:cNvPr id="0" name=""/>
        <dsp:cNvSpPr/>
      </dsp:nvSpPr>
      <dsp:spPr>
        <a:xfrm>
          <a:off x="0" y="0"/>
          <a:ext cx="7470357" cy="626796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1E6D7-B90D-4D90-B00C-5CCDF270E0C2}">
      <dsp:nvSpPr>
        <dsp:cNvPr id="0" name=""/>
        <dsp:cNvSpPr/>
      </dsp:nvSpPr>
      <dsp:spPr>
        <a:xfrm>
          <a:off x="189605" y="142265"/>
          <a:ext cx="344738" cy="344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2634D-7427-48E5-BF55-D5C4D3B217A2}">
      <dsp:nvSpPr>
        <dsp:cNvPr id="0" name=""/>
        <dsp:cNvSpPr/>
      </dsp:nvSpPr>
      <dsp:spPr>
        <a:xfrm>
          <a:off x="723950" y="0"/>
          <a:ext cx="6746406" cy="62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36" tIns="66336" rIns="66336" bIns="663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dirty="0"/>
            <a:t>We are open to new ideas &amp; willing to try new things.</a:t>
          </a:r>
          <a:r>
            <a:rPr lang="en-CA" sz="1800" kern="1200" dirty="0"/>
            <a:t>	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4.3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3950" y="0"/>
        <a:ext cx="6746406" cy="626796"/>
      </dsp:txXfrm>
    </dsp:sp>
    <dsp:sp modelId="{82372D2F-E62F-40FB-A5BB-C06F175E977D}">
      <dsp:nvSpPr>
        <dsp:cNvPr id="0" name=""/>
        <dsp:cNvSpPr/>
      </dsp:nvSpPr>
      <dsp:spPr>
        <a:xfrm>
          <a:off x="0" y="784732"/>
          <a:ext cx="7470357" cy="626796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32FC-C203-4E2E-8ADA-49E8510137F1}">
      <dsp:nvSpPr>
        <dsp:cNvPr id="0" name=""/>
        <dsp:cNvSpPr/>
      </dsp:nvSpPr>
      <dsp:spPr>
        <a:xfrm>
          <a:off x="189605" y="925761"/>
          <a:ext cx="344738" cy="344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8C652-6A08-46C3-827F-E1B1AD42CBED}">
      <dsp:nvSpPr>
        <dsp:cNvPr id="0" name=""/>
        <dsp:cNvSpPr/>
      </dsp:nvSpPr>
      <dsp:spPr>
        <a:xfrm>
          <a:off x="723950" y="784732"/>
          <a:ext cx="6746406" cy="62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36" tIns="66336" rIns="66336" bIns="663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dirty="0"/>
            <a:t>We have strong governance and leadership continuity.	</a:t>
          </a:r>
          <a:r>
            <a:rPr lang="en-CA" sz="2400" b="0" i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4.3</a:t>
          </a:r>
          <a:endParaRPr lang="en-US" sz="2400" b="0" i="0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3950" y="784732"/>
        <a:ext cx="6746406" cy="626796"/>
      </dsp:txXfrm>
    </dsp:sp>
    <dsp:sp modelId="{A3A66AFA-DFB3-4133-BAEB-298AE8B0E5BC}">
      <dsp:nvSpPr>
        <dsp:cNvPr id="0" name=""/>
        <dsp:cNvSpPr/>
      </dsp:nvSpPr>
      <dsp:spPr>
        <a:xfrm>
          <a:off x="0" y="1568228"/>
          <a:ext cx="7470357" cy="626796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A0757-61A7-47B5-B64B-0273CADEE93E}">
      <dsp:nvSpPr>
        <dsp:cNvPr id="0" name=""/>
        <dsp:cNvSpPr/>
      </dsp:nvSpPr>
      <dsp:spPr>
        <a:xfrm>
          <a:off x="189605" y="1709257"/>
          <a:ext cx="344738" cy="344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1706F-E10C-42EE-A327-5E2285A9FBD7}">
      <dsp:nvSpPr>
        <dsp:cNvPr id="0" name=""/>
        <dsp:cNvSpPr/>
      </dsp:nvSpPr>
      <dsp:spPr>
        <a:xfrm>
          <a:off x="723950" y="1568228"/>
          <a:ext cx="6746406" cy="62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36" tIns="66336" rIns="66336" bIns="663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We seek and support member’s priorities.			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4.1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3950" y="1568228"/>
        <a:ext cx="6746406" cy="626796"/>
      </dsp:txXfrm>
    </dsp:sp>
    <dsp:sp modelId="{8D70F411-F2D7-464C-A577-A418F61A1453}">
      <dsp:nvSpPr>
        <dsp:cNvPr id="0" name=""/>
        <dsp:cNvSpPr/>
      </dsp:nvSpPr>
      <dsp:spPr>
        <a:xfrm>
          <a:off x="0" y="2351723"/>
          <a:ext cx="7470357" cy="626796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CD389-9745-403C-8BF9-70731062C79E}">
      <dsp:nvSpPr>
        <dsp:cNvPr id="0" name=""/>
        <dsp:cNvSpPr/>
      </dsp:nvSpPr>
      <dsp:spPr>
        <a:xfrm>
          <a:off x="189605" y="2492752"/>
          <a:ext cx="344738" cy="3447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E212C-AA39-4FD8-A4D7-FC729597A49F}">
      <dsp:nvSpPr>
        <dsp:cNvPr id="0" name=""/>
        <dsp:cNvSpPr/>
      </dsp:nvSpPr>
      <dsp:spPr>
        <a:xfrm>
          <a:off x="723950" y="2351723"/>
          <a:ext cx="6746406" cy="62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36" tIns="66336" rIns="66336" bIns="663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We strive to ensure our members reflect our </a:t>
          </a:r>
          <a:r>
            <a:rPr lang="en-CA" sz="1800" kern="1200"/>
            <a:t>community.</a:t>
          </a:r>
          <a:r>
            <a:rPr lang="en-CA" sz="1800" kern="1200" dirty="0"/>
            <a:t>	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4.0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3950" y="2351723"/>
        <a:ext cx="6746406" cy="62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26102C-41FE-F949-85E9-4064AE92E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8F602-DF68-6045-8E10-F9F6E3393F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r">
              <a:defRPr sz="1200"/>
            </a:lvl1pPr>
          </a:lstStyle>
          <a:p>
            <a:fld id="{B47BBDB7-38A4-1C43-BBC6-E1277EB124B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20290-F8C0-6344-A95F-E1216AF600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7FEA4-3450-1943-93B3-8B182D81D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r">
              <a:defRPr sz="1200"/>
            </a:lvl1pPr>
          </a:lstStyle>
          <a:p>
            <a:fld id="{CD98E168-414E-3545-B8F4-A09835A1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r">
              <a:defRPr sz="1200"/>
            </a:lvl1pPr>
          </a:lstStyle>
          <a:p>
            <a:fld id="{23A3FBF5-5FB2-4161-A90B-716D406F6D3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4" tIns="47112" rIns="94224" bIns="471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4" tIns="47112" rIns="94224" bIns="471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r">
              <a:defRPr sz="1200"/>
            </a:lvl1pPr>
          </a:lstStyle>
          <a:p>
            <a:fld id="{ECF2206C-F2E9-4408-A090-1C57F73B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78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78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29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9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4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9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09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14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39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818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235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122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59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0930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08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69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01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60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84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8847-CE81-614F-968D-4B9C9381F4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41.emf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41.emf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63AB99-3F9B-D3D1-157A-7F2725E892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 b="-11382"/>
          <a:stretch/>
        </p:blipFill>
        <p:spPr>
          <a:xfrm>
            <a:off x="0" y="-192102"/>
            <a:ext cx="9172930" cy="5143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1073E-137D-3CC0-CCB1-4C33D39E1F7F}"/>
              </a:ext>
            </a:extLst>
          </p:cNvPr>
          <p:cNvSpPr txBox="1"/>
          <p:nvPr/>
        </p:nvSpPr>
        <p:spPr>
          <a:xfrm>
            <a:off x="261528" y="2854669"/>
            <a:ext cx="85219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OUR ACTION PLAN TO LIFE</a:t>
            </a:r>
          </a:p>
          <a:p>
            <a:pPr algn="ctr"/>
            <a:r>
              <a:rPr lang="en-CA" i="1" dirty="0"/>
              <a:t>LESSONS FROM THE 2023 NORTH AMERICA GROWING CLUB STUDY.</a:t>
            </a:r>
          </a:p>
          <a:p>
            <a:pPr algn="ctr"/>
            <a:r>
              <a:rPr lang="en-CA" sz="1400" dirty="0"/>
              <a:t>Doug Logan, Zone 28 Rotary Coordinator</a:t>
            </a:r>
          </a:p>
          <a:p>
            <a:pPr algn="ctr"/>
            <a:r>
              <a:rPr lang="en-CA" sz="1400" dirty="0"/>
              <a:t>Herb Klotz, Zone 32 Rotary Coordinator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ED374-4FD8-EA6F-8533-54D548FAC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278" y="4257551"/>
            <a:ext cx="3105583" cy="885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80327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 with low confidence">
            <a:extLst>
              <a:ext uri="{FF2B5EF4-FFF2-40B4-BE49-F238E27FC236}">
                <a16:creationId xmlns:a16="http://schemas.microsoft.com/office/drawing/2014/main" id="{9E1427B7-C7EF-5AC5-A8C5-24B08140B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5DD31-78FA-8577-EB14-728677A4F455}"/>
              </a:ext>
            </a:extLst>
          </p:cNvPr>
          <p:cNvSpPr txBox="1"/>
          <p:nvPr/>
        </p:nvSpPr>
        <p:spPr>
          <a:xfrm>
            <a:off x="716008" y="496506"/>
            <a:ext cx="771198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EXPAND OUR REACH</a:t>
            </a:r>
            <a:r>
              <a:rPr lang="en-US" sz="3600" dirty="0"/>
              <a:t> </a:t>
            </a:r>
            <a:r>
              <a:rPr lang="en-US" sz="2800" dirty="0"/>
              <a:t>(AVERAGE RATING)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FE4154-5E43-42CE-7FBA-BD872CE8AE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016488"/>
              </p:ext>
            </p:extLst>
          </p:nvPr>
        </p:nvGraphicFramePr>
        <p:xfrm>
          <a:off x="861267" y="1490897"/>
          <a:ext cx="7421465" cy="252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A logo of a company">
            <a:extLst>
              <a:ext uri="{FF2B5EF4-FFF2-40B4-BE49-F238E27FC236}">
                <a16:creationId xmlns:a16="http://schemas.microsoft.com/office/drawing/2014/main" id="{5E12E968-C065-5325-8AFD-9989BEF699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420" y="4477649"/>
            <a:ext cx="2354580" cy="6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273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FCE73F-3E60-0381-53E8-F73BFF9ADC8B}"/>
              </a:ext>
            </a:extLst>
          </p:cNvPr>
          <p:cNvSpPr txBox="1">
            <a:spLocks/>
          </p:cNvSpPr>
          <p:nvPr/>
        </p:nvSpPr>
        <p:spPr>
          <a:xfrm>
            <a:off x="584235" y="510778"/>
            <a:ext cx="7931113" cy="728417"/>
          </a:xfrm>
          <a:prstGeom prst="rect">
            <a:avLst/>
          </a:prstGeom>
          <a:solidFill>
            <a:schemeClr val="tx2">
              <a:alpha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3600" b="1" u="none" baseline="0" dirty="0">
                <a:sym typeface="Arial" panose="020B0604020202020204" pitchFamily="34" charset="0"/>
              </a:rPr>
              <a:t>EXPAND OUR REACH</a:t>
            </a:r>
            <a:endParaRPr lang="en-US" sz="2800" u="none" baseline="0" dirty="0"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460CB-51D9-7E11-62DC-080EF34412A7}"/>
              </a:ext>
            </a:extLst>
          </p:cNvPr>
          <p:cNvSpPr/>
          <p:nvPr/>
        </p:nvSpPr>
        <p:spPr>
          <a:xfrm>
            <a:off x="4885341" y="1749972"/>
            <a:ext cx="3630007" cy="28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CD0C0-3BF3-9692-0C91-A1A0AB850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22" y="4408073"/>
            <a:ext cx="2354580" cy="671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9AF1F1-DC01-C428-995F-5AB51F01D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38" y="1819822"/>
            <a:ext cx="2697110" cy="2007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C5300-82A5-7840-82A5-697BBA37A5E3}"/>
              </a:ext>
            </a:extLst>
          </p:cNvPr>
          <p:cNvSpPr txBox="1"/>
          <p:nvPr/>
        </p:nvSpPr>
        <p:spPr>
          <a:xfrm>
            <a:off x="584233" y="2151999"/>
            <a:ext cx="207130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b="1" i="1" dirty="0"/>
              <a:t>Growing</a:t>
            </a:r>
            <a:r>
              <a:rPr lang="en-CA" sz="2400" dirty="0"/>
              <a:t> clubs</a:t>
            </a:r>
            <a:endParaRPr lang="en-CA" sz="28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BAA10-59BD-0049-4F92-93BDC9BD9116}"/>
              </a:ext>
            </a:extLst>
          </p:cNvPr>
          <p:cNvSpPr txBox="1"/>
          <p:nvPr/>
        </p:nvSpPr>
        <p:spPr>
          <a:xfrm>
            <a:off x="584232" y="2894915"/>
            <a:ext cx="207130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b="1" i="1" dirty="0"/>
              <a:t>All </a:t>
            </a:r>
            <a:r>
              <a:rPr lang="en-CA" sz="2400" dirty="0" err="1"/>
              <a:t>N.Am</a:t>
            </a:r>
            <a:r>
              <a:rPr lang="en-CA" sz="2400" dirty="0"/>
              <a:t>.</a:t>
            </a:r>
            <a:r>
              <a:rPr lang="en-CA" sz="2400" b="1" i="1" dirty="0"/>
              <a:t> </a:t>
            </a:r>
            <a:r>
              <a:rPr lang="en-CA" sz="2400" dirty="0"/>
              <a:t>clubs</a:t>
            </a:r>
            <a:endParaRPr lang="en-CA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131D6-3C16-AABB-F7E7-26DD3B257F90}"/>
              </a:ext>
            </a:extLst>
          </p:cNvPr>
          <p:cNvSpPr txBox="1"/>
          <p:nvPr/>
        </p:nvSpPr>
        <p:spPr>
          <a:xfrm>
            <a:off x="584235" y="1476493"/>
            <a:ext cx="253419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dirty="0"/>
              <a:t>Average </a:t>
            </a:r>
            <a:r>
              <a:rPr lang="en-CA" sz="2400" b="1" i="1" dirty="0"/>
              <a:t>attraction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E9EF9-C918-78A9-207F-D441323F6D5F}"/>
              </a:ext>
            </a:extLst>
          </p:cNvPr>
          <p:cNvSpPr txBox="1"/>
          <p:nvPr/>
        </p:nvSpPr>
        <p:spPr>
          <a:xfrm>
            <a:off x="3554355" y="2059665"/>
            <a:ext cx="2024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25%/year</a:t>
            </a:r>
            <a:endParaRPr lang="en-CA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4EF84-52D4-F195-80AA-F1080805044E}"/>
              </a:ext>
            </a:extLst>
          </p:cNvPr>
          <p:cNvSpPr txBox="1"/>
          <p:nvPr/>
        </p:nvSpPr>
        <p:spPr>
          <a:xfrm>
            <a:off x="3564063" y="2798709"/>
            <a:ext cx="2024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12%/year</a:t>
            </a:r>
            <a:endParaRPr lang="en-CA" sz="3600" dirty="0"/>
          </a:p>
        </p:txBody>
      </p:sp>
      <p:pic>
        <p:nvPicPr>
          <p:cNvPr id="14" name="Graphic 13" descr="Explosion outline">
            <a:extLst>
              <a:ext uri="{FF2B5EF4-FFF2-40B4-BE49-F238E27FC236}">
                <a16:creationId xmlns:a16="http://schemas.microsoft.com/office/drawing/2014/main" id="{6FABB389-DFA9-472C-D90E-5F077EF67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1083" y="2831479"/>
            <a:ext cx="525101" cy="5251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Graphic 16" descr="Thumbs up sign outline">
            <a:extLst>
              <a:ext uri="{FF2B5EF4-FFF2-40B4-BE49-F238E27FC236}">
                <a16:creationId xmlns:a16="http://schemas.microsoft.com/office/drawing/2014/main" id="{79426C1D-264E-323D-7FFD-6ECA8FB58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47526" y="2153952"/>
            <a:ext cx="508658" cy="5086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0B1AE2-C572-BBE6-1306-B2037D1A702E}"/>
              </a:ext>
            </a:extLst>
          </p:cNvPr>
          <p:cNvSpPr txBox="1"/>
          <p:nvPr/>
        </p:nvSpPr>
        <p:spPr>
          <a:xfrm>
            <a:off x="584233" y="3738654"/>
            <a:ext cx="253419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dirty="0"/>
              <a:t>Average </a:t>
            </a:r>
            <a:r>
              <a:rPr lang="en-CA" sz="2400" b="1" i="1" dirty="0"/>
              <a:t>attrition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C94E3-DF9B-CAC7-D388-0F7DE7B7498C}"/>
              </a:ext>
            </a:extLst>
          </p:cNvPr>
          <p:cNvSpPr txBox="1"/>
          <p:nvPr/>
        </p:nvSpPr>
        <p:spPr>
          <a:xfrm>
            <a:off x="3439741" y="3581138"/>
            <a:ext cx="225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~15%/year</a:t>
            </a:r>
            <a:endParaRPr lang="en-CA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90584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28F54-4D55-4884-B058-61B9ECD4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6" y="529577"/>
            <a:ext cx="7873720" cy="752668"/>
          </a:xfr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CA" sz="3600" b="1" dirty="0">
                <a:latin typeface="+mn-lt"/>
              </a:rPr>
              <a:t>HOW WILL WE EXPAND OUR REACH?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715A2-4781-FE20-A8EF-40378727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" y="4421072"/>
            <a:ext cx="2354580" cy="671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AE26C-3558-0C48-DFBF-FC476857FB1C}"/>
              </a:ext>
            </a:extLst>
          </p:cNvPr>
          <p:cNvSpPr txBox="1"/>
          <p:nvPr/>
        </p:nvSpPr>
        <p:spPr>
          <a:xfrm>
            <a:off x="628650" y="1604135"/>
            <a:ext cx="50494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CA" sz="1800" dirty="0"/>
              <a:t>Use multiple forms of media to tell our story.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7B970-126C-987C-4B57-7FD644B766B3}"/>
              </a:ext>
            </a:extLst>
          </p:cNvPr>
          <p:cNvSpPr txBox="1"/>
          <p:nvPr/>
        </p:nvSpPr>
        <p:spPr>
          <a:xfrm>
            <a:off x="628650" y="2218218"/>
            <a:ext cx="50494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b="1" i="1" dirty="0"/>
              <a:t>Engage the whole club in attracting new members.</a:t>
            </a:r>
            <a:endParaRPr lang="en-CA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525A5-5511-5384-DC4E-0F25E17EF7D6}"/>
              </a:ext>
            </a:extLst>
          </p:cNvPr>
          <p:cNvSpPr txBox="1"/>
          <p:nvPr/>
        </p:nvSpPr>
        <p:spPr>
          <a:xfrm>
            <a:off x="628725" y="2791467"/>
            <a:ext cx="504948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CA" sz="1800" dirty="0"/>
              <a:t>Invite others to our meetings and service projects.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B90A8-1E36-E890-02EB-2C009A48F7D6}"/>
              </a:ext>
            </a:extLst>
          </p:cNvPr>
          <p:cNvSpPr txBox="1"/>
          <p:nvPr/>
        </p:nvSpPr>
        <p:spPr>
          <a:xfrm>
            <a:off x="628799" y="3402183"/>
            <a:ext cx="50494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CA" sz="1800" dirty="0"/>
              <a:t>Ensure membership reflects our community.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7E37B2-62F5-9847-27B3-56D30CFA7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56" y="1760537"/>
            <a:ext cx="2629220" cy="2029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07426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651AC3-D15E-79B2-7ED6-BFFE5B057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56C864B-09BF-7BEF-D490-60EBD3A227FF}"/>
              </a:ext>
            </a:extLst>
          </p:cNvPr>
          <p:cNvSpPr txBox="1">
            <a:spLocks/>
          </p:cNvSpPr>
          <p:nvPr/>
        </p:nvSpPr>
        <p:spPr>
          <a:xfrm>
            <a:off x="330834" y="1780323"/>
            <a:ext cx="6669406" cy="76619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ENHANCE PARTICIPANT </a:t>
            </a:r>
            <a:b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</a:br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3551FD-BBE2-6F2B-7C0A-35E44495F426}"/>
              </a:ext>
            </a:extLst>
          </p:cNvPr>
          <p:cNvSpPr/>
          <p:nvPr/>
        </p:nvSpPr>
        <p:spPr>
          <a:xfrm>
            <a:off x="1434827" y="336164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3: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02709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36723E-2E6F-65B0-33A4-567388653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B88C07-F9E2-EED6-F77C-A8D0D6ABEB34}"/>
              </a:ext>
            </a:extLst>
          </p:cNvPr>
          <p:cNvSpPr txBox="1"/>
          <p:nvPr/>
        </p:nvSpPr>
        <p:spPr>
          <a:xfrm>
            <a:off x="628650" y="346586"/>
            <a:ext cx="7886700" cy="10615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ENHANCE PARTICIPANT ENGAGEMENT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ea typeface="+mj-ea"/>
                <a:cs typeface="+mj-cs"/>
              </a:rPr>
              <a:t>(AVERAGE RATING)</a:t>
            </a:r>
            <a:endParaRPr lang="en-US" sz="30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031F11-FAA8-3A20-C562-BC3201908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989209"/>
              </p:ext>
            </p:extLst>
          </p:nvPr>
        </p:nvGraphicFramePr>
        <p:xfrm>
          <a:off x="726364" y="1622323"/>
          <a:ext cx="7691272" cy="273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A3750EE-3E0F-927E-57F0-06163FC4E3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420" y="4477649"/>
            <a:ext cx="2354580" cy="6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4385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68936-7C60-E088-63D7-A14FDAC9C6D5}"/>
              </a:ext>
            </a:extLst>
          </p:cNvPr>
          <p:cNvSpPr txBox="1">
            <a:spLocks/>
          </p:cNvSpPr>
          <p:nvPr/>
        </p:nvSpPr>
        <p:spPr>
          <a:xfrm>
            <a:off x="540898" y="429403"/>
            <a:ext cx="7924676" cy="9941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>
                <a:latin typeface="+mn-lt"/>
              </a:rPr>
              <a:t>HOW WILL WE ENHANCE PARTICIPANT ENGAGEMENT?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27770-EB99-ED6D-BBDA-7CB60FB06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20" y="4477649"/>
            <a:ext cx="2354580" cy="671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A6BE2-45F5-DEAE-7B16-A3B7D7F56196}"/>
              </a:ext>
            </a:extLst>
          </p:cNvPr>
          <p:cNvSpPr txBox="1"/>
          <p:nvPr/>
        </p:nvSpPr>
        <p:spPr>
          <a:xfrm>
            <a:off x="3886200" y="1646314"/>
            <a:ext cx="457937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b="1" i="1" dirty="0"/>
              <a:t>Ensure a welcoming and ‘fun’ club culture.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5BB35-19CA-BF57-14ED-9A3E506FF2F5}"/>
              </a:ext>
            </a:extLst>
          </p:cNvPr>
          <p:cNvSpPr txBox="1"/>
          <p:nvPr/>
        </p:nvSpPr>
        <p:spPr>
          <a:xfrm>
            <a:off x="3886199" y="2200187"/>
            <a:ext cx="457937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Find new ways for people to be involved.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9F0A-5EBB-A01D-0701-5E2C94192192}"/>
              </a:ext>
            </a:extLst>
          </p:cNvPr>
          <p:cNvSpPr txBox="1"/>
          <p:nvPr/>
        </p:nvSpPr>
        <p:spPr>
          <a:xfrm>
            <a:off x="3878822" y="3307933"/>
            <a:ext cx="45830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Make member ‘care’ a top priority.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E910E-1B91-5FA5-1B54-9EC09ADBE80C}"/>
              </a:ext>
            </a:extLst>
          </p:cNvPr>
          <p:cNvSpPr txBox="1"/>
          <p:nvPr/>
        </p:nvSpPr>
        <p:spPr>
          <a:xfrm>
            <a:off x="3878822" y="3861806"/>
            <a:ext cx="458675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b="1" i="1" dirty="0"/>
              <a:t>Consider the cost of participation.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D62C5-A900-B049-9FB6-B57C9F75EFD4}"/>
              </a:ext>
            </a:extLst>
          </p:cNvPr>
          <p:cNvSpPr txBox="1"/>
          <p:nvPr/>
        </p:nvSpPr>
        <p:spPr>
          <a:xfrm>
            <a:off x="3886198" y="2754060"/>
            <a:ext cx="45830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Respond to members’ interests and priorities.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C4930-2631-4E59-46D4-78F9E29A9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6" t="20709" r="2349"/>
          <a:stretch/>
        </p:blipFill>
        <p:spPr>
          <a:xfrm>
            <a:off x="540898" y="1893700"/>
            <a:ext cx="3127683" cy="1854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38328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rcle&#10;&#10;Description automatically generated">
            <a:extLst>
              <a:ext uri="{FF2B5EF4-FFF2-40B4-BE49-F238E27FC236}">
                <a16:creationId xmlns:a16="http://schemas.microsoft.com/office/drawing/2014/main" id="{7CB3A12E-CB3F-47FB-A0E6-E4B30D97B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C16BA13-7566-5354-42B5-1D160D634DB1}"/>
              </a:ext>
            </a:extLst>
          </p:cNvPr>
          <p:cNvSpPr txBox="1">
            <a:spLocks/>
          </p:cNvSpPr>
          <p:nvPr/>
        </p:nvSpPr>
        <p:spPr>
          <a:xfrm>
            <a:off x="335279" y="1805552"/>
            <a:ext cx="6685281" cy="104940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 INCREASE OUR ABILITY </a:t>
            </a:r>
            <a:endParaRPr lang="pt-BR" sz="3200" b="1" u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rtl="0"/>
            <a:r>
              <a:rPr lang="pt-br" sz="3200" b="1" u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TO ADAPT</a:t>
            </a:r>
            <a:endParaRPr lang="pt-br" sz="3200" b="1" u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5FB18-3842-717E-6B80-C2D1F77A7E90}"/>
              </a:ext>
            </a:extLst>
          </p:cNvPr>
          <p:cNvSpPr/>
          <p:nvPr/>
        </p:nvSpPr>
        <p:spPr>
          <a:xfrm>
            <a:off x="1447209" y="348778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4</a:t>
            </a:r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92924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">
            <a:extLst>
              <a:ext uri="{FF2B5EF4-FFF2-40B4-BE49-F238E27FC236}">
                <a16:creationId xmlns:a16="http://schemas.microsoft.com/office/drawing/2014/main" id="{75F5F1A4-37BE-FB57-8C57-1A135BD9F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7BF0F-E4E8-AA92-4E7E-B552A991ACFF}"/>
              </a:ext>
            </a:extLst>
          </p:cNvPr>
          <p:cNvSpPr txBox="1"/>
          <p:nvPr/>
        </p:nvSpPr>
        <p:spPr>
          <a:xfrm>
            <a:off x="651528" y="491301"/>
            <a:ext cx="7760125" cy="7558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b="1" kern="1200" dirty="0">
                <a:solidFill>
                  <a:schemeClr val="tx1"/>
                </a:solidFill>
                <a:ea typeface="+mj-ea"/>
                <a:cs typeface="+mj-cs"/>
              </a:rPr>
              <a:t>INCREASE OUR ABILITY TO ADAPT </a:t>
            </a:r>
            <a:r>
              <a:rPr lang="en-US" sz="4600" dirty="0">
                <a:ea typeface="+mj-ea"/>
                <a:cs typeface="+mj-cs"/>
              </a:rPr>
              <a:t>(AVERAGE RATING)</a:t>
            </a:r>
            <a:endParaRPr lang="en-US" sz="46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085F4B-7FEA-7C62-2485-08CBBA810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206587"/>
              </p:ext>
            </p:extLst>
          </p:nvPr>
        </p:nvGraphicFramePr>
        <p:xfrm>
          <a:off x="796411" y="1451433"/>
          <a:ext cx="7470357" cy="2979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4D6111A-2305-10F4-32E0-E9352217E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5620" y="4502608"/>
            <a:ext cx="2278380" cy="6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6579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519D2C-0A2C-B678-C5F4-DDE41A34524E}"/>
              </a:ext>
            </a:extLst>
          </p:cNvPr>
          <p:cNvSpPr txBox="1">
            <a:spLocks/>
          </p:cNvSpPr>
          <p:nvPr/>
        </p:nvSpPr>
        <p:spPr>
          <a:xfrm>
            <a:off x="625424" y="487584"/>
            <a:ext cx="7893151" cy="1079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>
                <a:latin typeface="+mn-lt"/>
              </a:rPr>
              <a:t>HOW WILL WE INCREASE OUR ABILITY TO ADAPT?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395EC4-0321-ACA2-72E3-3404137C4AD6}"/>
              </a:ext>
            </a:extLst>
          </p:cNvPr>
          <p:cNvSpPr txBox="1">
            <a:spLocks/>
          </p:cNvSpPr>
          <p:nvPr/>
        </p:nvSpPr>
        <p:spPr>
          <a:xfrm>
            <a:off x="823697" y="3586130"/>
            <a:ext cx="5965723" cy="2660101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18FFB-EA39-7BCC-D924-1E45FA2C6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20" y="4398507"/>
            <a:ext cx="2354580" cy="671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C6B82F-CE75-FA4B-2745-A69155928739}"/>
              </a:ext>
            </a:extLst>
          </p:cNvPr>
          <p:cNvSpPr txBox="1"/>
          <p:nvPr/>
        </p:nvSpPr>
        <p:spPr>
          <a:xfrm>
            <a:off x="3524866" y="1838577"/>
            <a:ext cx="499371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Ensure our club reflects our community.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68459-A0BD-4940-F2AC-361BEE3AE01A}"/>
              </a:ext>
            </a:extLst>
          </p:cNvPr>
          <p:cNvSpPr txBox="1"/>
          <p:nvPr/>
        </p:nvSpPr>
        <p:spPr>
          <a:xfrm>
            <a:off x="3524865" y="2382268"/>
            <a:ext cx="499370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Use our new members’ innovative ideas.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865DA-FF1C-D7B1-FA1B-56317D75BA05}"/>
              </a:ext>
            </a:extLst>
          </p:cNvPr>
          <p:cNvSpPr txBox="1"/>
          <p:nvPr/>
        </p:nvSpPr>
        <p:spPr>
          <a:xfrm>
            <a:off x="3524865" y="2925345"/>
            <a:ext cx="499371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b="1" i="1" dirty="0"/>
              <a:t>Try new approaches to meetings, service projects, fun events,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55A7A-C836-DB73-4EEA-0815B64D6B08}"/>
              </a:ext>
            </a:extLst>
          </p:cNvPr>
          <p:cNvSpPr txBox="1"/>
          <p:nvPr/>
        </p:nvSpPr>
        <p:spPr>
          <a:xfrm>
            <a:off x="3524864" y="3743058"/>
            <a:ext cx="499371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Start a satellite or Impact, Rotaract, Passport club!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EA1A-5D74-6F6E-660C-7F4B18195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5" y="2023242"/>
            <a:ext cx="2656092" cy="19514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6402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B274A98-8C58-E013-D73A-73E0FD89D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671BD0F-8B27-E644-BE09-F4B3ED0F517F}"/>
              </a:ext>
            </a:extLst>
          </p:cNvPr>
          <p:cNvSpPr txBox="1">
            <a:spLocks/>
          </p:cNvSpPr>
          <p:nvPr/>
        </p:nvSpPr>
        <p:spPr>
          <a:xfrm>
            <a:off x="-748421" y="1509977"/>
            <a:ext cx="8941526" cy="1227286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0000" b="0" i="0" u="none" baseline="0" dirty="0">
              <a:solidFill>
                <a:srgbClr val="17458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9F195AB-795D-0546-BA09-37B803A8CA86}"/>
              </a:ext>
            </a:extLst>
          </p:cNvPr>
          <p:cNvSpPr txBox="1">
            <a:spLocks/>
          </p:cNvSpPr>
          <p:nvPr/>
        </p:nvSpPr>
        <p:spPr>
          <a:xfrm>
            <a:off x="2255205" y="1214268"/>
            <a:ext cx="4633588" cy="76619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6600" b="1" u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TWO LESSONS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D4E6D-CC65-4604-ABE6-A953A73A90CB}"/>
              </a:ext>
            </a:extLst>
          </p:cNvPr>
          <p:cNvSpPr txBox="1"/>
          <p:nvPr/>
        </p:nvSpPr>
        <p:spPr>
          <a:xfrm>
            <a:off x="471714" y="478971"/>
            <a:ext cx="8265886" cy="8933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ea typeface="+mj-ea"/>
                <a:cs typeface="+mj-cs"/>
              </a:rPr>
              <a:t>ATTRIBUTES OF GROWING CLUBS (2022</a:t>
            </a:r>
            <a:r>
              <a:rPr lang="en-CA" sz="3200" b="1" dirty="0">
                <a:ea typeface="+mj-ea"/>
                <a:cs typeface="+mj-cs"/>
              </a:rPr>
              <a:t> Study)</a:t>
            </a:r>
            <a:endParaRPr lang="en-US" sz="3200" b="1" dirty="0"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E6DB9-52B5-41F4-BDC6-1E5EC5377C4E}"/>
              </a:ext>
            </a:extLst>
          </p:cNvPr>
          <p:cNvSpPr txBox="1"/>
          <p:nvPr/>
        </p:nvSpPr>
        <p:spPr>
          <a:xfrm>
            <a:off x="710817" y="1554454"/>
            <a:ext cx="44953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A</a:t>
            </a:r>
            <a:r>
              <a:rPr lang="en-US" sz="1800" b="1" u="none" baseline="0" dirty="0">
                <a:sym typeface="Arial" panose="020B0604020202020204" pitchFamily="34" charset="0"/>
              </a:rPr>
              <a:t>ctive, intentional member 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engagement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464D3-D57B-0F46-AA9F-C8C70E643B01}"/>
              </a:ext>
            </a:extLst>
          </p:cNvPr>
          <p:cNvSpPr txBox="1"/>
          <p:nvPr/>
        </p:nvSpPr>
        <p:spPr>
          <a:xfrm>
            <a:off x="710816" y="2115313"/>
            <a:ext cx="44953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D</a:t>
            </a:r>
            <a:r>
              <a:rPr lang="en-US" sz="1800" b="1" dirty="0">
                <a:sym typeface="Arial" panose="020B0604020202020204" pitchFamily="34" charset="0"/>
              </a:rPr>
              <a:t>ynamic, meaningful </a:t>
            </a:r>
            <a:r>
              <a:rPr lang="en-US" sz="1800" b="1" dirty="0">
                <a:solidFill>
                  <a:srgbClr val="FF0000"/>
                </a:solidFill>
                <a:sym typeface="Arial" panose="020B0604020202020204" pitchFamily="34" charset="0"/>
              </a:rPr>
              <a:t>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64D53-DB27-E460-6A06-D573A64B14EB}"/>
              </a:ext>
            </a:extLst>
          </p:cNvPr>
          <p:cNvSpPr txBox="1"/>
          <p:nvPr/>
        </p:nvSpPr>
        <p:spPr>
          <a:xfrm>
            <a:off x="710816" y="2658856"/>
            <a:ext cx="44953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E</a:t>
            </a:r>
            <a:r>
              <a:rPr lang="en-US" sz="1800" b="1" u="none" baseline="0" dirty="0">
                <a:sym typeface="Arial" panose="020B0604020202020204" pitchFamily="34" charset="0"/>
              </a:rPr>
              <a:t>ffective 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governance</a:t>
            </a:r>
            <a:r>
              <a:rPr lang="en-US" sz="1800" b="1" u="none" baseline="0" dirty="0">
                <a:sym typeface="Arial" panose="020B0604020202020204" pitchFamily="34" charset="0"/>
              </a:rPr>
              <a:t> (i</a:t>
            </a:r>
            <a:r>
              <a:rPr lang="en-US" sz="1800" b="1" dirty="0">
                <a:sym typeface="Arial" panose="020B0604020202020204" pitchFamily="34" charset="0"/>
              </a:rPr>
              <a:t>ntentional leadership)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8D571-3519-8E5E-569A-3E96D42575DF}"/>
              </a:ext>
            </a:extLst>
          </p:cNvPr>
          <p:cNvSpPr txBox="1"/>
          <p:nvPr/>
        </p:nvSpPr>
        <p:spPr>
          <a:xfrm>
            <a:off x="710816" y="3202399"/>
            <a:ext cx="449536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S</a:t>
            </a:r>
            <a:r>
              <a:rPr lang="en-US" sz="1800" b="1" u="none" baseline="0" dirty="0">
                <a:sym typeface="Arial" panose="020B0604020202020204" pitchFamily="34" charset="0"/>
              </a:rPr>
              <a:t>trong 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public image </a:t>
            </a:r>
            <a:r>
              <a:rPr lang="en-US" sz="1800" b="1" u="none" baseline="0" dirty="0">
                <a:sym typeface="Arial" panose="020B0604020202020204" pitchFamily="34" charset="0"/>
              </a:rPr>
              <a:t>(well known in community)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BCF10B-6CA8-D268-3D84-534AFA0F9B2A}"/>
              </a:ext>
            </a:extLst>
          </p:cNvPr>
          <p:cNvSpPr txBox="1"/>
          <p:nvPr/>
        </p:nvSpPr>
        <p:spPr>
          <a:xfrm>
            <a:off x="710817" y="4030908"/>
            <a:ext cx="44953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olidFill>
                  <a:srgbClr val="FF0000"/>
                </a:solidFill>
                <a:sym typeface="Arial" panose="020B0604020202020204" pitchFamily="34" charset="0"/>
              </a:rPr>
              <a:t>D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iversity</a:t>
            </a:r>
            <a:r>
              <a:rPr lang="en-US" sz="1800" b="1" u="none" baseline="0" dirty="0">
                <a:sym typeface="Arial" panose="020B0604020202020204" pitchFamily="34" charset="0"/>
              </a:rPr>
              <a:t> (representative of community)</a:t>
            </a:r>
          </a:p>
        </p:txBody>
      </p:sp>
      <p:pic>
        <p:nvPicPr>
          <p:cNvPr id="14" name="Picture 13" descr="A group of people eating at a table">
            <a:extLst>
              <a:ext uri="{FF2B5EF4-FFF2-40B4-BE49-F238E27FC236}">
                <a16:creationId xmlns:a16="http://schemas.microsoft.com/office/drawing/2014/main" id="{B24E9D43-F66B-AB5B-5E6B-2137836BB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69098"/>
            <a:ext cx="3023419" cy="20995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145FB6-8D84-8C92-2419-95AA0FA8C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230" y="4423242"/>
            <a:ext cx="2524770" cy="720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85743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0322ECA-8016-7375-485C-6C0ADE162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71B6408-B3AA-BF55-F659-66FC3DBBFDE2}"/>
              </a:ext>
            </a:extLst>
          </p:cNvPr>
          <p:cNvSpPr txBox="1">
            <a:spLocks/>
          </p:cNvSpPr>
          <p:nvPr/>
        </p:nvSpPr>
        <p:spPr>
          <a:xfrm>
            <a:off x="361210" y="524574"/>
            <a:ext cx="7931113" cy="7284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5400" b="1" u="non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LESSON 1</a:t>
            </a:r>
            <a:endParaRPr lang="en-US" sz="5400" u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07040-1883-E47D-88F0-DE9326DA8679}"/>
              </a:ext>
            </a:extLst>
          </p:cNvPr>
          <p:cNvSpPr txBox="1"/>
          <p:nvPr/>
        </p:nvSpPr>
        <p:spPr>
          <a:xfrm>
            <a:off x="606442" y="1309530"/>
            <a:ext cx="7931113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Growing clubs’ </a:t>
            </a:r>
            <a:r>
              <a:rPr lang="en-US" sz="3200" b="1" u="sng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attraction</a:t>
            </a:r>
            <a:r>
              <a:rPr lang="en-US" sz="3200" b="1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</a:t>
            </a:r>
            <a:r>
              <a:rPr lang="en-US" sz="3200" b="1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ates are </a:t>
            </a:r>
            <a:r>
              <a:rPr lang="en-US" sz="3200" b="1" i="1" u="sng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10% higher</a:t>
            </a:r>
            <a:r>
              <a:rPr lang="en-US" sz="3200" b="1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than their attrition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rates because they focus on creating an irresistible experience.</a:t>
            </a:r>
            <a:endParaRPr lang="en-US" sz="3200" b="1" u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ED57B-14C9-6E0B-EEC9-2A3D77E592FA}"/>
              </a:ext>
            </a:extLst>
          </p:cNvPr>
          <p:cNvSpPr txBox="1"/>
          <p:nvPr/>
        </p:nvSpPr>
        <p:spPr>
          <a:xfrm>
            <a:off x="606444" y="3190089"/>
            <a:ext cx="7931111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Retention is an outcome, not a target.</a:t>
            </a:r>
            <a:endParaRPr lang="en-US" sz="3200" b="1" u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164812-0657-5CAD-4DBB-A09B29E41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0" y="4316782"/>
            <a:ext cx="1646630" cy="626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5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2D84E5-BD22-D5E1-9F4E-92E4934D6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51435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7C48594-9D8D-B349-9A5E-F5BE0D0AF525}"/>
              </a:ext>
            </a:extLst>
          </p:cNvPr>
          <p:cNvSpPr txBox="1">
            <a:spLocks/>
          </p:cNvSpPr>
          <p:nvPr/>
        </p:nvSpPr>
        <p:spPr>
          <a:xfrm>
            <a:off x="678371" y="479086"/>
            <a:ext cx="7787256" cy="728323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5400" b="1" u="non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LESSON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7C324-923F-49C1-32BF-96BAA3A93E5C}"/>
              </a:ext>
            </a:extLst>
          </p:cNvPr>
          <p:cNvSpPr txBox="1"/>
          <p:nvPr/>
        </p:nvSpPr>
        <p:spPr>
          <a:xfrm>
            <a:off x="584234" y="1684414"/>
            <a:ext cx="7732133" cy="34009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Action Plan is our guide to</a:t>
            </a:r>
            <a:r>
              <a:rPr lang="en-US" sz="320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creating experiences people don’t want to miss, that draw others in, and to being proud and loud in telling our story.</a:t>
            </a:r>
            <a:endParaRPr lang="en-US" sz="3200" u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endParaRPr lang="en-US" sz="2400" u="none" baseline="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endParaRPr lang="en-US" sz="2400" u="none" baseline="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endParaRPr lang="en-US" sz="2400" u="none" baseline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74C22F-DB2A-8F1D-0044-FDCD9816D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0" y="4316782"/>
            <a:ext cx="1646630" cy="626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77186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ircraft, balloon, transport&#10;&#10;Description automatically generated">
            <a:extLst>
              <a:ext uri="{FF2B5EF4-FFF2-40B4-BE49-F238E27FC236}">
                <a16:creationId xmlns:a16="http://schemas.microsoft.com/office/drawing/2014/main" id="{3C1FCF5D-9F54-15CC-8EC0-CCFFC121A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58DD4ED-729E-EA07-7EB3-5BDB63B6BDE8}"/>
              </a:ext>
            </a:extLst>
          </p:cNvPr>
          <p:cNvSpPr txBox="1">
            <a:spLocks/>
          </p:cNvSpPr>
          <p:nvPr/>
        </p:nvSpPr>
        <p:spPr>
          <a:xfrm>
            <a:off x="4762" y="2077272"/>
            <a:ext cx="9143999" cy="870969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pt-br" sz="80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THANK YOU!</a:t>
            </a:r>
            <a:endParaRPr lang="pt-br" sz="8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FD999-DD0C-3D65-0364-12F4E8EB9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0" y="4316782"/>
            <a:ext cx="1646630" cy="626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18097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aircraft, balloon, transport&#10;&#10;Description automatically generated">
            <a:extLst>
              <a:ext uri="{FF2B5EF4-FFF2-40B4-BE49-F238E27FC236}">
                <a16:creationId xmlns:a16="http://schemas.microsoft.com/office/drawing/2014/main" id="{B7555FC1-A835-DB83-9D6C-AB91B3191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B69FB-A977-EA14-11AA-A17FA6F6D3FA}"/>
              </a:ext>
            </a:extLst>
          </p:cNvPr>
          <p:cNvSpPr txBox="1"/>
          <p:nvPr/>
        </p:nvSpPr>
        <p:spPr>
          <a:xfrm>
            <a:off x="2868561" y="417978"/>
            <a:ext cx="4018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SURVEY (2023)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B19C4-E5AE-7CC5-A892-0AE585F9171B}"/>
              </a:ext>
            </a:extLst>
          </p:cNvPr>
          <p:cNvSpPr txBox="1"/>
          <p:nvPr/>
        </p:nvSpPr>
        <p:spPr>
          <a:xfrm>
            <a:off x="427703" y="1213333"/>
            <a:ext cx="82885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ROTARY CLUBS IN USA, CANADA &amp; CARIBBEAN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(Zones 25B-34)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A051D-7F12-2839-E25D-78AC46544D4E}"/>
              </a:ext>
            </a:extLst>
          </p:cNvPr>
          <p:cNvSpPr txBox="1"/>
          <p:nvPr/>
        </p:nvSpPr>
        <p:spPr>
          <a:xfrm>
            <a:off x="427703" y="2339197"/>
            <a:ext cx="82885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~350 clubs that showed consistent growth between 2018-2023</a:t>
            </a:r>
          </a:p>
          <a:p>
            <a:pPr algn="ctr" defTabSz="514350">
              <a:spcBef>
                <a:spcPts val="563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4% to 5% of ~8,200 clubs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14350">
              <a:spcBef>
                <a:spcPts val="563"/>
              </a:spcBef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6618-287B-683F-2653-7EF6F8A6E6A0}"/>
              </a:ext>
            </a:extLst>
          </p:cNvPr>
          <p:cNvSpPr txBox="1"/>
          <p:nvPr/>
        </p:nvSpPr>
        <p:spPr>
          <a:xfrm>
            <a:off x="494071" y="4140747"/>
            <a:ext cx="822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 responded (35%)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95708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aircraft, balloon, transport&#10;&#10;Description automatically generated">
            <a:extLst>
              <a:ext uri="{FF2B5EF4-FFF2-40B4-BE49-F238E27FC236}">
                <a16:creationId xmlns:a16="http://schemas.microsoft.com/office/drawing/2014/main" id="{B7555FC1-A835-DB83-9D6C-AB91B3191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B69FB-A977-EA14-11AA-A17FA6F6D3FA}"/>
              </a:ext>
            </a:extLst>
          </p:cNvPr>
          <p:cNvSpPr txBox="1"/>
          <p:nvPr/>
        </p:nvSpPr>
        <p:spPr>
          <a:xfrm>
            <a:off x="2562531" y="281661"/>
            <a:ext cx="4018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SURVEY CRITERIA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B19C4-E5AE-7CC5-A892-0AE585F9171B}"/>
              </a:ext>
            </a:extLst>
          </p:cNvPr>
          <p:cNvSpPr txBox="1"/>
          <p:nvPr/>
        </p:nvSpPr>
        <p:spPr>
          <a:xfrm>
            <a:off x="1390034" y="989547"/>
            <a:ext cx="63639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10+ Net Members in 5 years</a:t>
            </a:r>
            <a:r>
              <a:rPr lang="en" sz="2800" b="1" dirty="0">
                <a:solidFill>
                  <a:schemeClr val="bg1"/>
                </a:solidFill>
                <a:cs typeface="Arial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in at least 3 of last 5 years</a:t>
            </a: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Sizes Surveyed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   &lt; 20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  21 – 59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11%   60 – 100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     101+ members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9120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93BAD115-7CE5-62CB-4C15-144E548E5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34475" cy="51435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1C2DFE-DF28-6345-1F20-09FD970BA0F7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41FD6-4892-686F-924A-7DC0E1F4A82D}"/>
              </a:ext>
            </a:extLst>
          </p:cNvPr>
          <p:cNvSpPr txBox="1">
            <a:spLocks/>
          </p:cNvSpPr>
          <p:nvPr/>
        </p:nvSpPr>
        <p:spPr>
          <a:xfrm>
            <a:off x="477304" y="854254"/>
            <a:ext cx="8038556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 10 action statements linked to Action Plan priorities.</a:t>
            </a:r>
          </a:p>
          <a:p>
            <a:pPr lvl="1"/>
            <a:endParaRPr lang="en-US" sz="3200" i="1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Plus, two open-ended questions focused on top reasons for growth in their club.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D5549-B118-0BE9-995B-E43DE0B1320E}"/>
              </a:ext>
            </a:extLst>
          </p:cNvPr>
          <p:cNvSpPr txBox="1"/>
          <p:nvPr/>
        </p:nvSpPr>
        <p:spPr>
          <a:xfrm>
            <a:off x="742950" y="1971585"/>
            <a:ext cx="7658100" cy="1200329"/>
          </a:xfrm>
          <a:prstGeom prst="rect">
            <a:avLst/>
          </a:prstGeom>
          <a:solidFill>
            <a:schemeClr val="bg1">
              <a:alpha val="4000"/>
            </a:schemeClr>
          </a:solidFill>
          <a:ln w="28575">
            <a:solidFill>
              <a:schemeClr val="bg1">
                <a:alpha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C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Our Impact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set club goals (membership, foundation, service, etc.), track our progress and adjust our actions according to how well we’re doing. 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C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One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Never(1), Rarely(2), Sometimes(3), Often(4), Always(5))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24886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, circle&#10;&#10;Description automatically generated">
            <a:extLst>
              <a:ext uri="{FF2B5EF4-FFF2-40B4-BE49-F238E27FC236}">
                <a16:creationId xmlns:a16="http://schemas.microsoft.com/office/drawing/2014/main" id="{1A1D2631-F6C4-16E9-D888-ADDBB104F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762" y="0"/>
            <a:ext cx="9134475" cy="51435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A966E96-C7EB-D4DE-EBF0-FCF5D9E7546A}"/>
              </a:ext>
            </a:extLst>
          </p:cNvPr>
          <p:cNvSpPr txBox="1">
            <a:spLocks/>
          </p:cNvSpPr>
          <p:nvPr/>
        </p:nvSpPr>
        <p:spPr>
          <a:xfrm>
            <a:off x="354578" y="1775610"/>
            <a:ext cx="6645895" cy="76619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INCREASE OUR IMPACT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BABFA-A23A-B1C6-964F-266EA6F08DA4}"/>
              </a:ext>
            </a:extLst>
          </p:cNvPr>
          <p:cNvSpPr/>
          <p:nvPr/>
        </p:nvSpPr>
        <p:spPr>
          <a:xfrm>
            <a:off x="1426497" y="336982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1: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78802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, circle&#10;&#10;Description automatically generated">
            <a:extLst>
              <a:ext uri="{FF2B5EF4-FFF2-40B4-BE49-F238E27FC236}">
                <a16:creationId xmlns:a16="http://schemas.microsoft.com/office/drawing/2014/main" id="{1A1D2631-F6C4-16E9-D888-ADDBB104F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762" y="1"/>
            <a:ext cx="913447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204402-3D07-E87E-95BF-084E3A8EAC1E}"/>
              </a:ext>
            </a:extLst>
          </p:cNvPr>
          <p:cNvSpPr txBox="1"/>
          <p:nvPr/>
        </p:nvSpPr>
        <p:spPr>
          <a:xfrm>
            <a:off x="716008" y="496506"/>
            <a:ext cx="771198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INCREASE OUR IMPACT </a:t>
            </a:r>
            <a:r>
              <a:rPr lang="en-US" sz="2800" dirty="0"/>
              <a:t>(</a:t>
            </a:r>
            <a:r>
              <a:rPr lang="en-US" sz="2800" i="1" dirty="0"/>
              <a:t>AVERAGE RATING)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BFB29E3-076D-2C66-6E79-57C4B2BA6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616309"/>
              </p:ext>
            </p:extLst>
          </p:nvPr>
        </p:nvGraphicFramePr>
        <p:xfrm>
          <a:off x="785706" y="1340171"/>
          <a:ext cx="7572586" cy="31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9424340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FA56AF-80DA-1527-0D58-7A11F8CD1C36}"/>
              </a:ext>
            </a:extLst>
          </p:cNvPr>
          <p:cNvSpPr txBox="1">
            <a:spLocks/>
          </p:cNvSpPr>
          <p:nvPr/>
        </p:nvSpPr>
        <p:spPr>
          <a:xfrm>
            <a:off x="688381" y="537760"/>
            <a:ext cx="7791942" cy="751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>
                <a:latin typeface="+mn-lt"/>
              </a:rPr>
              <a:t>HOW WILL WE INCREASE OUR IMPACT?</a:t>
            </a:r>
          </a:p>
        </p:txBody>
      </p:sp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123A430A-3B83-95C0-14D8-17D39819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20" y="4477649"/>
            <a:ext cx="2354580" cy="6717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852D87-1046-64F6-E612-0E857093D87F}"/>
              </a:ext>
            </a:extLst>
          </p:cNvPr>
          <p:cNvGrpSpPr/>
          <p:nvPr/>
        </p:nvGrpSpPr>
        <p:grpSpPr>
          <a:xfrm>
            <a:off x="390001" y="2186332"/>
            <a:ext cx="5272093" cy="2614482"/>
            <a:chOff x="310644" y="1927420"/>
            <a:chExt cx="5272093" cy="26144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D2396B-514C-C7BA-A46E-1EDDC218C239}"/>
                </a:ext>
              </a:extLst>
            </p:cNvPr>
            <p:cNvSpPr/>
            <p:nvPr/>
          </p:nvSpPr>
          <p:spPr>
            <a:xfrm>
              <a:off x="3402548" y="1927420"/>
              <a:ext cx="2180189" cy="7708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4DE005-EB10-0505-47E7-3846A794532F}"/>
                </a:ext>
              </a:extLst>
            </p:cNvPr>
            <p:cNvSpPr txBox="1"/>
            <p:nvPr/>
          </p:nvSpPr>
          <p:spPr>
            <a:xfrm>
              <a:off x="310644" y="3895571"/>
              <a:ext cx="3693185" cy="646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580" tIns="81580" rIns="81580" bIns="8158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3CA06C7-9C2D-54BE-0C6C-0622FFA9F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02" y="1887080"/>
            <a:ext cx="2725421" cy="2140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8567F-8766-1168-79E1-E8C981E64167}"/>
              </a:ext>
            </a:extLst>
          </p:cNvPr>
          <p:cNvSpPr txBox="1"/>
          <p:nvPr/>
        </p:nvSpPr>
        <p:spPr>
          <a:xfrm>
            <a:off x="688381" y="1541801"/>
            <a:ext cx="479322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b="1" i="1" dirty="0"/>
              <a:t>Set realistic goals and track progress.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D93DF-4BF6-F3CB-D517-BAC16C875A77}"/>
              </a:ext>
            </a:extLst>
          </p:cNvPr>
          <p:cNvSpPr txBox="1"/>
          <p:nvPr/>
        </p:nvSpPr>
        <p:spPr>
          <a:xfrm>
            <a:off x="688381" y="2107391"/>
            <a:ext cx="479322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b="1" i="1" dirty="0"/>
              <a:t>Strengthen club leadership &amp; governance, especially succession planning.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E1289-9996-CF33-0B0E-CE2814FDB12D}"/>
              </a:ext>
            </a:extLst>
          </p:cNvPr>
          <p:cNvSpPr txBox="1"/>
          <p:nvPr/>
        </p:nvSpPr>
        <p:spPr>
          <a:xfrm>
            <a:off x="688381" y="2950732"/>
            <a:ext cx="479322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dirty="0"/>
              <a:t>Focus on our community (local and/or international).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9A7DC-C7C5-1CF8-5F3C-87FD48B79F28}"/>
              </a:ext>
            </a:extLst>
          </p:cNvPr>
          <p:cNvSpPr txBox="1"/>
          <p:nvPr/>
        </p:nvSpPr>
        <p:spPr>
          <a:xfrm>
            <a:off x="688382" y="3785206"/>
            <a:ext cx="479322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800" kern="1200" dirty="0"/>
              <a:t>Assess community needs and build meaningful partnerships.</a:t>
            </a: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96763633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60710184-BBF4-664B-085B-52B389C7A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30"/>
            <a:ext cx="9144000" cy="51488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0FCE73F-3E60-0381-53E8-F73BFF9ADC8B}"/>
              </a:ext>
            </a:extLst>
          </p:cNvPr>
          <p:cNvSpPr txBox="1">
            <a:spLocks/>
          </p:cNvSpPr>
          <p:nvPr/>
        </p:nvSpPr>
        <p:spPr>
          <a:xfrm>
            <a:off x="377072" y="1780323"/>
            <a:ext cx="6598763" cy="76619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EXPAND OUR REACH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460CB-51D9-7E11-62DC-080EF34412A7}"/>
              </a:ext>
            </a:extLst>
          </p:cNvPr>
          <p:cNvSpPr/>
          <p:nvPr/>
        </p:nvSpPr>
        <p:spPr>
          <a:xfrm>
            <a:off x="1445743" y="336164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2: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00786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">
      <a:dk1>
        <a:srgbClr val="000000"/>
      </a:dk1>
      <a:lt1>
        <a:srgbClr val="FFFFFF"/>
      </a:lt1>
      <a:dk2>
        <a:srgbClr val="687D90"/>
      </a:dk2>
      <a:lt2>
        <a:srgbClr val="A7ACA2"/>
      </a:lt2>
      <a:accent1>
        <a:srgbClr val="0050A2"/>
      </a:accent1>
      <a:accent2>
        <a:srgbClr val="019FCB"/>
      </a:accent2>
      <a:accent3>
        <a:srgbClr val="0C3C7C"/>
      </a:accent3>
      <a:accent4>
        <a:srgbClr val="F7A81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9370df-1b75-469d-a9d4-424b0b9f5a67">
      <Terms xmlns="http://schemas.microsoft.com/office/infopath/2007/PartnerControls"/>
    </lcf76f155ced4ddcb4097134ff3c332f>
    <TaxCatchAll xmlns="710d263c-44d6-4b3f-885c-e31229c24d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15" ma:contentTypeDescription="Create a new document." ma:contentTypeScope="" ma:versionID="d4ab2c9d1a605cdea77b1ab25e11b958">
  <xsd:schema xmlns:xsd="http://www.w3.org/2001/XMLSchema" xmlns:xs="http://www.w3.org/2001/XMLSchema" xmlns:p="http://schemas.microsoft.com/office/2006/metadata/properties" xmlns:ns2="41d4868e-e7c5-4a0f-bea8-40f63a832f74" xmlns:ns3="069370df-1b75-469d-a9d4-424b0b9f5a67" xmlns:ns4="710d263c-44d6-4b3f-885c-e31229c24d0d" targetNamespace="http://schemas.microsoft.com/office/2006/metadata/properties" ma:root="true" ma:fieldsID="51038656bec018959b664e201ad9a229" ns2:_="" ns3:_="" ns4:_="">
    <xsd:import namespace="41d4868e-e7c5-4a0f-bea8-40f63a832f74"/>
    <xsd:import namespace="069370df-1b75-469d-a9d4-424b0b9f5a67"/>
    <xsd:import namespace="710d263c-44d6-4b3f-885c-e31229c24d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da3dff2-d67e-4dd5-8f2c-5f78cca4f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d263c-44d6-4b3f-885c-e31229c24d0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c1a9c98-bc23-4df9-8b29-b24e13f3359b}" ma:internalName="TaxCatchAll" ma:showField="CatchAllData" ma:web="710d263c-44d6-4b3f-885c-e31229c24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1C10AF-2D82-4799-9EDB-76938504AA83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10d263c-44d6-4b3f-885c-e31229c24d0d"/>
    <ds:schemaRef ds:uri="http://purl.org/dc/terms/"/>
    <ds:schemaRef ds:uri="http://schemas.openxmlformats.org/package/2006/metadata/core-properties"/>
    <ds:schemaRef ds:uri="069370df-1b75-469d-a9d4-424b0b9f5a67"/>
    <ds:schemaRef ds:uri="41d4868e-e7c5-4a0f-bea8-40f63a832f74"/>
  </ds:schemaRefs>
</ds:datastoreItem>
</file>

<file path=customXml/itemProps2.xml><?xml version="1.0" encoding="utf-8"?>
<ds:datastoreItem xmlns:ds="http://schemas.openxmlformats.org/officeDocument/2006/customXml" ds:itemID="{C6492003-B1AE-43E1-9B68-721CBCD0A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EA00DA-E618-4A26-8DE6-AC2729D8560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1d4868e-e7c5-4a0f-bea8-40f63a832f74"/>
    <ds:schemaRef ds:uri="069370df-1b75-469d-a9d4-424b0b9f5a67"/>
    <ds:schemaRef ds:uri="710d263c-44d6-4b3f-885c-e31229c24d0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36234</TotalTime>
  <Words>748</Words>
  <Application>Microsoft Office PowerPoint</Application>
  <PresentationFormat>On-screen Show (16:9)</PresentationFormat>
  <Paragraphs>110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WE EXPAND OUR REACH?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Arnie Fishman</dc:creator>
  <cp:lastModifiedBy>Doug Logan</cp:lastModifiedBy>
  <cp:revision>288</cp:revision>
  <cp:lastPrinted>2023-12-05T14:41:08Z</cp:lastPrinted>
  <dcterms:created xsi:type="dcterms:W3CDTF">2019-04-26T18:51:44Z</dcterms:created>
  <dcterms:modified xsi:type="dcterms:W3CDTF">2024-03-25T13:48:32Z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  <property fmtid="{D5CDD505-2E9C-101B-9397-08002B2CF9AE}" pid="3" name="MediaServiceImageTags">
    <vt:lpwstr/>
  </property>
  <property fmtid="{D5CDD505-2E9C-101B-9397-08002B2CF9AE}" pid="4" name="ArticulateGUID">
    <vt:lpwstr>129F9D54-5097-4024-87C0-3F31A0843305</vt:lpwstr>
  </property>
  <property fmtid="{D5CDD505-2E9C-101B-9397-08002B2CF9AE}" pid="5" name="ArticulatePath">
    <vt:lpwstr>ActionPlan-presentation-EN22</vt:lpwstr>
  </property>
</Properties>
</file>