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033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50041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3160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7235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24510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7189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4087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2779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0713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6803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6677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288B-146A-45DA-98BE-62232DB6AAD3}" type="datetimeFigureOut">
              <a:rPr lang="en-ZW" smtClean="0"/>
              <a:t>16/9/2022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BA42-7E79-4C84-BE0E-FEE965ED347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03236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evin@handm.co.z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ddy@rotary.africa" TargetMode="External"/><Relationship Id="rId2" Type="http://schemas.openxmlformats.org/officeDocument/2006/relationships/hyperlink" Target="mailto:kevin@handm.co.z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400" u="sng" dirty="0" smtClean="0"/>
              <a:t>To apply for support for a project</a:t>
            </a:r>
          </a:p>
          <a:p>
            <a:pPr marL="0" indent="0">
              <a:buNone/>
            </a:pPr>
            <a:endParaRPr lang="en-ZA" sz="2400" u="sng" dirty="0"/>
          </a:p>
          <a:p>
            <a:r>
              <a:rPr lang="en-ZA" sz="2400" dirty="0" smtClean="0"/>
              <a:t>Project requirements need to follow the </a:t>
            </a:r>
          </a:p>
          <a:p>
            <a:pPr marL="0" indent="0">
              <a:buNone/>
            </a:pPr>
            <a:r>
              <a:rPr lang="en-ZA" sz="2400" dirty="0" smtClean="0"/>
              <a:t>    Rotary 7 Areas of focus and be sustainable projects </a:t>
            </a:r>
          </a:p>
          <a:p>
            <a:pPr marL="0" indent="0">
              <a:buNone/>
            </a:pPr>
            <a:endParaRPr lang="en-ZA" sz="2400" dirty="0" smtClean="0"/>
          </a:p>
          <a:p>
            <a:pPr marL="0" indent="0">
              <a:buNone/>
            </a:pPr>
            <a:endParaRPr lang="en-ZA" sz="2400" dirty="0"/>
          </a:p>
          <a:p>
            <a:r>
              <a:rPr lang="en-ZA" sz="2400" dirty="0" smtClean="0"/>
              <a:t>Submit a brief project proposal indicating needs, assessment and costs to </a:t>
            </a:r>
            <a:r>
              <a:rPr lang="en-ZA" sz="2400" dirty="0" smtClean="0">
                <a:hlinkClick r:id="rId2"/>
              </a:rPr>
              <a:t>kevin@handm.co.za</a:t>
            </a:r>
            <a:r>
              <a:rPr lang="en-ZA" sz="2400" dirty="0" smtClean="0"/>
              <a:t>.</a:t>
            </a:r>
          </a:p>
          <a:p>
            <a:endParaRPr lang="en-ZA" sz="2400" dirty="0"/>
          </a:p>
          <a:p>
            <a:r>
              <a:rPr lang="en-ZA" sz="2400" dirty="0" smtClean="0"/>
              <a:t>Include a 2-3 slide presentation for the ICC committee. You can present personally at a committee meeting if you wish.</a:t>
            </a:r>
          </a:p>
          <a:p>
            <a:pPr marL="0" indent="0">
              <a:buNone/>
            </a:pPr>
            <a:endParaRPr lang="en-ZA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1167"/>
            <a:ext cx="7283335" cy="1151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7951" y="2131549"/>
            <a:ext cx="3090776" cy="198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u="sng" dirty="0" smtClean="0"/>
              <a:t>If proposal is accepted;</a:t>
            </a:r>
          </a:p>
          <a:p>
            <a:pPr marL="0" indent="0">
              <a:buNone/>
            </a:pPr>
            <a:endParaRPr lang="en-ZA" sz="2400" dirty="0" smtClean="0"/>
          </a:p>
          <a:p>
            <a:r>
              <a:rPr lang="en-ZA" sz="2400" dirty="0" smtClean="0"/>
              <a:t>A complete documentation needs to be completed for the ICC committee for final approval. </a:t>
            </a:r>
          </a:p>
          <a:p>
            <a:pPr marL="0" indent="0">
              <a:buNone/>
            </a:pPr>
            <a:r>
              <a:rPr lang="en-ZA" sz="2400" dirty="0" smtClean="0"/>
              <a:t>   This will include due diligence checks, DG approval, and detailed breakdowns of</a:t>
            </a:r>
          </a:p>
          <a:p>
            <a:pPr marL="0" indent="0">
              <a:buNone/>
            </a:pPr>
            <a:r>
              <a:rPr lang="en-ZA" sz="2400" dirty="0" smtClean="0"/>
              <a:t>   project costs.</a:t>
            </a:r>
          </a:p>
          <a:p>
            <a:pPr marL="0" indent="0">
              <a:buNone/>
            </a:pPr>
            <a:endParaRPr lang="en-ZA" sz="2400" dirty="0" smtClean="0"/>
          </a:p>
          <a:p>
            <a:r>
              <a:rPr lang="en-ZA" sz="2400" dirty="0" smtClean="0"/>
              <a:t>For the completion of the project we will require detailed feedback, photographs and letter of appreciation. Failure to complete the final report jeopardises future projects for the district.</a:t>
            </a:r>
          </a:p>
          <a:p>
            <a:endParaRPr lang="en-ZW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1167"/>
            <a:ext cx="7283335" cy="11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For submissions and advice contact D9370 ICC Committee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Kevin Dersley	</a:t>
            </a:r>
            <a:r>
              <a:rPr lang="en-ZA" dirty="0" smtClean="0">
                <a:hlinkClick r:id="rId2"/>
              </a:rPr>
              <a:t>kevin@handm.co.za</a:t>
            </a:r>
            <a:endParaRPr lang="en-ZA" dirty="0" smtClean="0"/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+2782 453 0761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Maddy Webber	</a:t>
            </a:r>
            <a:r>
              <a:rPr lang="en-ZA" dirty="0" smtClean="0">
                <a:hlinkClick r:id="rId3"/>
              </a:rPr>
              <a:t>maddy@rotary.africa</a:t>
            </a:r>
            <a:endParaRPr lang="en-ZA" dirty="0" smtClean="0"/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+2782 333 8730 </a:t>
            </a:r>
            <a:endParaRPr lang="en-ZW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61167"/>
            <a:ext cx="7283335" cy="11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Dersley</dc:creator>
  <cp:lastModifiedBy>Kevin Dersley</cp:lastModifiedBy>
  <cp:revision>6</cp:revision>
  <dcterms:created xsi:type="dcterms:W3CDTF">2022-09-16T07:54:50Z</dcterms:created>
  <dcterms:modified xsi:type="dcterms:W3CDTF">2022-09-16T11:41:04Z</dcterms:modified>
</cp:coreProperties>
</file>