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67" r:id="rId4"/>
    <p:sldId id="269" r:id="rId5"/>
    <p:sldId id="268" r:id="rId6"/>
    <p:sldId id="257" r:id="rId7"/>
    <p:sldId id="272" r:id="rId8"/>
    <p:sldId id="260" r:id="rId9"/>
    <p:sldId id="275" r:id="rId10"/>
    <p:sldId id="281" r:id="rId11"/>
    <p:sldId id="280" r:id="rId12"/>
    <p:sldId id="276" r:id="rId13"/>
    <p:sldId id="277" r:id="rId14"/>
    <p:sldId id="278" r:id="rId15"/>
    <p:sldId id="279" r:id="rId16"/>
    <p:sldId id="261" r:id="rId17"/>
    <p:sldId id="282" r:id="rId18"/>
    <p:sldId id="271" r:id="rId19"/>
    <p:sldId id="258" r:id="rId20"/>
    <p:sldId id="27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07"/>
  </p:normalViewPr>
  <p:slideViewPr>
    <p:cSldViewPr snapToGrid="0" snapToObjects="1">
      <p:cViewPr>
        <p:scale>
          <a:sx n="110" d="100"/>
          <a:sy n="110" d="100"/>
        </p:scale>
        <p:origin x="15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F781-C774-354D-A82E-25D0CDEA6942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5650-CA33-A740-ADD5-EB46FA1D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5650-CA33-A740-ADD5-EB46FA1DD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6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5650-CA33-A740-ADD5-EB46FA1DD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history of human trafficking</a:t>
            </a:r>
          </a:p>
          <a:p>
            <a:endParaRPr lang="en-US" dirty="0" smtClean="0"/>
          </a:p>
          <a:p>
            <a:r>
              <a:rPr lang="en-US" dirty="0" smtClean="0"/>
              <a:t>What does</a:t>
            </a:r>
            <a:r>
              <a:rPr lang="en-US" baseline="0" dirty="0" smtClean="0"/>
              <a:t> the three elements mean</a:t>
            </a:r>
          </a:p>
          <a:p>
            <a:endParaRPr lang="en-US" baseline="0" dirty="0" smtClean="0"/>
          </a:p>
          <a:p>
            <a:r>
              <a:rPr lang="en-US" dirty="0" smtClean="0"/>
              <a:t>Difference</a:t>
            </a:r>
            <a:r>
              <a:rPr lang="en-US" baseline="0" dirty="0" smtClean="0"/>
              <a:t> between human trafficking and child trafficking</a:t>
            </a:r>
          </a:p>
          <a:p>
            <a:endParaRPr lang="en-US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5650-CA33-A740-ADD5-EB46FA1DD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t="1" r="5176" b="1"/>
          <a:stretch/>
        </p:blipFill>
        <p:spPr>
          <a:xfrm flipH="1">
            <a:off x="3902697" y="-536"/>
            <a:ext cx="52413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38174" y="5650968"/>
            <a:ext cx="4819945" cy="82076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536"/>
            <a:ext cx="7409467" cy="6858000"/>
          </a:xfrm>
          <a:custGeom>
            <a:avLst/>
            <a:gdLst>
              <a:gd name="connsiteX0" fmla="*/ 0 w 7409467"/>
              <a:gd name="connsiteY0" fmla="*/ 0 h 6858536"/>
              <a:gd name="connsiteX1" fmla="*/ 7409467 w 7409467"/>
              <a:gd name="connsiteY1" fmla="*/ 0 h 6858536"/>
              <a:gd name="connsiteX2" fmla="*/ 7409467 w 7409467"/>
              <a:gd name="connsiteY2" fmla="*/ 6858536 h 6858536"/>
              <a:gd name="connsiteX3" fmla="*/ 0 w 7409467"/>
              <a:gd name="connsiteY3" fmla="*/ 6858536 h 6858536"/>
              <a:gd name="connsiteX4" fmla="*/ 0 w 7409467"/>
              <a:gd name="connsiteY4" fmla="*/ 0 h 6858536"/>
              <a:gd name="connsiteX0" fmla="*/ 0 w 7409467"/>
              <a:gd name="connsiteY0" fmla="*/ 0 h 6858536"/>
              <a:gd name="connsiteX1" fmla="*/ 7409467 w 7409467"/>
              <a:gd name="connsiteY1" fmla="*/ 0 h 6858536"/>
              <a:gd name="connsiteX2" fmla="*/ 4192134 w 7409467"/>
              <a:gd name="connsiteY2" fmla="*/ 6824669 h 6858536"/>
              <a:gd name="connsiteX3" fmla="*/ 0 w 7409467"/>
              <a:gd name="connsiteY3" fmla="*/ 6858536 h 6858536"/>
              <a:gd name="connsiteX4" fmla="*/ 0 w 7409467"/>
              <a:gd name="connsiteY4" fmla="*/ 0 h 6858536"/>
              <a:gd name="connsiteX0" fmla="*/ 0 w 7409467"/>
              <a:gd name="connsiteY0" fmla="*/ 0 h 6875469"/>
              <a:gd name="connsiteX1" fmla="*/ 7409467 w 7409467"/>
              <a:gd name="connsiteY1" fmla="*/ 0 h 6875469"/>
              <a:gd name="connsiteX2" fmla="*/ 5394401 w 7409467"/>
              <a:gd name="connsiteY2" fmla="*/ 6875469 h 6875469"/>
              <a:gd name="connsiteX3" fmla="*/ 0 w 7409467"/>
              <a:gd name="connsiteY3" fmla="*/ 6858536 h 6875469"/>
              <a:gd name="connsiteX4" fmla="*/ 0 w 7409467"/>
              <a:gd name="connsiteY4" fmla="*/ 0 h 68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9467" h="6875469">
                <a:moveTo>
                  <a:pt x="0" y="0"/>
                </a:moveTo>
                <a:lnTo>
                  <a:pt x="7409467" y="0"/>
                </a:lnTo>
                <a:lnTo>
                  <a:pt x="5394401" y="6875469"/>
                </a:lnTo>
                <a:lnTo>
                  <a:pt x="0" y="68585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12" name="Rectangle 11"/>
          <p:cNvSpPr/>
          <p:nvPr userDrawn="1"/>
        </p:nvSpPr>
        <p:spPr>
          <a:xfrm>
            <a:off x="1" y="-536"/>
            <a:ext cx="7416800" cy="6858000"/>
          </a:xfrm>
          <a:custGeom>
            <a:avLst/>
            <a:gdLst>
              <a:gd name="connsiteX0" fmla="*/ 0 w 5376333"/>
              <a:gd name="connsiteY0" fmla="*/ 0 h 6858000"/>
              <a:gd name="connsiteX1" fmla="*/ 5376333 w 5376333"/>
              <a:gd name="connsiteY1" fmla="*/ 0 h 6858000"/>
              <a:gd name="connsiteX2" fmla="*/ 5376333 w 5376333"/>
              <a:gd name="connsiteY2" fmla="*/ 6858000 h 6858000"/>
              <a:gd name="connsiteX3" fmla="*/ 0 w 5376333"/>
              <a:gd name="connsiteY3" fmla="*/ 6858000 h 6858000"/>
              <a:gd name="connsiteX4" fmla="*/ 0 w 5376333"/>
              <a:gd name="connsiteY4" fmla="*/ 0 h 6858000"/>
              <a:gd name="connsiteX0" fmla="*/ 0 w 7416800"/>
              <a:gd name="connsiteY0" fmla="*/ 0 h 6858000"/>
              <a:gd name="connsiteX1" fmla="*/ 7416800 w 7416800"/>
              <a:gd name="connsiteY1" fmla="*/ 8467 h 6858000"/>
              <a:gd name="connsiteX2" fmla="*/ 5376333 w 7416800"/>
              <a:gd name="connsiteY2" fmla="*/ 6858000 h 6858000"/>
              <a:gd name="connsiteX3" fmla="*/ 0 w 7416800"/>
              <a:gd name="connsiteY3" fmla="*/ 6858000 h 6858000"/>
              <a:gd name="connsiteX4" fmla="*/ 0 w 7416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00" h="6858000">
                <a:moveTo>
                  <a:pt x="0" y="0"/>
                </a:moveTo>
                <a:lnTo>
                  <a:pt x="7416800" y="8467"/>
                </a:lnTo>
                <a:lnTo>
                  <a:pt x="537633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596562"/>
            <a:ext cx="1629624" cy="6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665" y="3325467"/>
            <a:ext cx="5573598" cy="917592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665" y="4375034"/>
            <a:ext cx="5573598" cy="8191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04" y="365127"/>
            <a:ext cx="8458792" cy="898066"/>
          </a:xfrm>
        </p:spPr>
        <p:txBody>
          <a:bodyPr anchor="t">
            <a:normAutofit/>
          </a:bodyPr>
          <a:lstStyle>
            <a:lvl1pPr>
              <a:defRPr sz="3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04" y="1460980"/>
            <a:ext cx="8458792" cy="451561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40267" y="6248907"/>
            <a:ext cx="8263467" cy="337651"/>
            <a:chOff x="440267" y="6248907"/>
            <a:chExt cx="8263467" cy="337651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440267" y="6417732"/>
              <a:ext cx="3191933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5511801" y="6417732"/>
              <a:ext cx="3191933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902" y="6248907"/>
              <a:ext cx="848196" cy="33765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2521-B83A-3248-9684-741923FCA963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4304-B1A7-4442-8C7A-805C08514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mailto:Anja.Visser@nwu.ac.z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Buying and selling people: the illegal trade in persons in South Africa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65" y="4375035"/>
            <a:ext cx="5573598" cy="101221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Anja </a:t>
            </a:r>
            <a:r>
              <a:rPr lang="en-US" dirty="0" err="1" smtClean="0"/>
              <a:t>Visser</a:t>
            </a:r>
            <a:endParaRPr lang="en-US" dirty="0" smtClean="0"/>
          </a:p>
          <a:p>
            <a:r>
              <a:rPr lang="en-US" dirty="0" smtClean="0"/>
              <a:t>North-West University, Faculty of Education, Curriculum Studies</a:t>
            </a:r>
          </a:p>
          <a:p>
            <a:r>
              <a:rPr lang="en-US" i="0" dirty="0" smtClean="0">
                <a:hlinkClick r:id="rId4"/>
              </a:rPr>
              <a:t>Anja.Visser@nwu.ac.za</a:t>
            </a:r>
            <a:r>
              <a:rPr lang="en-US" i="0" dirty="0" smtClean="0"/>
              <a:t>  </a:t>
            </a:r>
          </a:p>
          <a:p>
            <a:r>
              <a:rPr lang="en-US" i="0" dirty="0" smtClean="0"/>
              <a:t>018 299 4753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Trafficking survivor’s story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Elanie</a:t>
            </a:r>
            <a:r>
              <a:rPr lang="en-ZA" dirty="0" smtClean="0"/>
              <a:t> Kruger</a:t>
            </a:r>
          </a:p>
        </p:txBody>
      </p:sp>
    </p:spTree>
    <p:extLst>
      <p:ext uri="{BB962C8B-B14F-4D97-AF65-F5344CB8AC3E}">
        <p14:creationId xmlns:p14="http://schemas.microsoft.com/office/powerpoint/2010/main" val="298155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Combat trafficking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Prevention</a:t>
            </a:r>
          </a:p>
          <a:p>
            <a:r>
              <a:rPr lang="en-ZA" dirty="0" smtClean="0"/>
              <a:t>Prosecution</a:t>
            </a:r>
          </a:p>
          <a:p>
            <a:r>
              <a:rPr lang="en-ZA" dirty="0" smtClean="0"/>
              <a:t>Protection</a:t>
            </a:r>
          </a:p>
          <a:p>
            <a:r>
              <a:rPr lang="en-ZA" dirty="0" smtClean="0"/>
              <a:t>Partnership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332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Prevention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Education</a:t>
            </a:r>
          </a:p>
          <a:p>
            <a:r>
              <a:rPr lang="en-ZA" dirty="0" smtClean="0"/>
              <a:t>Demand</a:t>
            </a:r>
          </a:p>
          <a:p>
            <a:r>
              <a:rPr lang="en-ZA" dirty="0" smtClean="0"/>
              <a:t>Supply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527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Prosecution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Traffickers</a:t>
            </a:r>
          </a:p>
          <a:p>
            <a:r>
              <a:rPr lang="en-ZA" dirty="0" smtClean="0"/>
              <a:t>Legislation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254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Protection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Rescue</a:t>
            </a:r>
          </a:p>
          <a:p>
            <a:r>
              <a:rPr lang="en-ZA" dirty="0" smtClean="0"/>
              <a:t>Rehabilitation</a:t>
            </a:r>
          </a:p>
          <a:p>
            <a:r>
              <a:rPr lang="en-ZA" dirty="0" smtClean="0"/>
              <a:t>Reintegration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93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Partnership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Forming networks between different organisations:</a:t>
            </a:r>
          </a:p>
          <a:p>
            <a:pPr lvl="1"/>
            <a:r>
              <a:rPr lang="en-ZA" dirty="0" smtClean="0"/>
              <a:t>Prevention</a:t>
            </a:r>
          </a:p>
          <a:p>
            <a:pPr lvl="1"/>
            <a:r>
              <a:rPr lang="en-ZA" dirty="0" smtClean="0"/>
              <a:t>Prosecution</a:t>
            </a:r>
          </a:p>
          <a:p>
            <a:pPr lvl="1"/>
            <a:r>
              <a:rPr lang="en-ZA" dirty="0" smtClean="0"/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304375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Rotary do?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04" y="950546"/>
            <a:ext cx="4004759" cy="518218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23" y="129091"/>
            <a:ext cx="4593780" cy="59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Resources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0800222777.org.za</a:t>
            </a:r>
          </a:p>
          <a:p>
            <a:r>
              <a:rPr lang="en-ZA" dirty="0" smtClean="0"/>
              <a:t>Nationalfreedomnetwork.co.za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45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dirty="0" smtClean="0"/>
              <a:t>For more information come join me in the </a:t>
            </a:r>
          </a:p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r>
              <a:rPr lang="en-ZA" b="1" dirty="0" smtClean="0"/>
              <a:t>break away session</a:t>
            </a:r>
          </a:p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r>
              <a:rPr lang="en-ZA" sz="3600" b="1" dirty="0" smtClean="0"/>
              <a:t>15:05-16:00 in </a:t>
            </a:r>
            <a:r>
              <a:rPr lang="en-ZA" sz="3600" b="1" dirty="0" err="1" smtClean="0"/>
              <a:t>Ondini</a:t>
            </a:r>
            <a:endParaRPr lang="en-Z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152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South Africa. 2013. Prevention and Combatting of Trafficking in Persons Act 7 of 2013.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5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!!!Warning!!!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r>
              <a:rPr lang="en-ZA" dirty="0" smtClean="0"/>
              <a:t>This presentation contains sensitive information, which might trigger memories of abuse. Some video material might also upset you.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92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time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smtClean="0">
                <a:latin typeface="Bauhaus 93" panose="04030905020B02020C02" pitchFamily="82" charset="0"/>
              </a:rPr>
              <a:t>?</a:t>
            </a:r>
            <a:r>
              <a:rPr lang="en-US" sz="16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?</a:t>
            </a:r>
            <a:r>
              <a:rPr lang="en-US" sz="16600" b="1" dirty="0" smtClean="0">
                <a:latin typeface="Bauhaus 93" panose="04030905020B02020C02" pitchFamily="82" charset="0"/>
              </a:rPr>
              <a:t>?</a:t>
            </a:r>
            <a:endParaRPr lang="en-ZA" sz="16600" b="1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Human trafficking ≠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only sex slavery</a:t>
            </a:r>
            <a:endParaRPr lang="en-ZA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744"/>
            <a:ext cx="6374423" cy="5730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26" y="6477562"/>
            <a:ext cx="534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https://youtu.be/juOeMuYFQ1c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808" y="237392"/>
            <a:ext cx="429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 watch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human trafficking?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20" y="53493"/>
            <a:ext cx="4304851" cy="6171290"/>
          </a:xfrm>
        </p:spPr>
      </p:pic>
      <p:sp>
        <p:nvSpPr>
          <p:cNvPr id="5" name="TextBox 4"/>
          <p:cNvSpPr txBox="1"/>
          <p:nvPr/>
        </p:nvSpPr>
        <p:spPr>
          <a:xfrm>
            <a:off x="4842164" y="5758934"/>
            <a:ext cx="2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© Anja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965" y="4731718"/>
            <a:ext cx="322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Prevention and Combatting of Trafficking in Persons Act 7 of 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(South Africa 2013)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854"/>
            <a:ext cx="5951805" cy="5492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45849"/>
            <a:ext cx="3122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https://youtu.be/bRGLfXoEZoQ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808" y="237392"/>
            <a:ext cx="429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 watch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3408" y="252689"/>
            <a:ext cx="240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Warning: content might upset you</a:t>
            </a:r>
            <a:endParaRPr lang="en-Z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Human trafficking in South Africa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Source, transit and destination country.</a:t>
            </a:r>
          </a:p>
          <a:p>
            <a:r>
              <a:rPr lang="en-ZA" dirty="0"/>
              <a:t>South Africans trafficked from rural areas to city areas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3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Human trafficking in South Africa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Prevention </a:t>
            </a:r>
            <a:r>
              <a:rPr lang="en-ZA" dirty="0"/>
              <a:t>and Combatting of Trafficking in Persons Act 7 of </a:t>
            </a:r>
            <a:r>
              <a:rPr lang="en-ZA" dirty="0" smtClean="0"/>
              <a:t>2013 promulgated in August 2015.</a:t>
            </a:r>
          </a:p>
          <a:p>
            <a:r>
              <a:rPr lang="en-ZA" dirty="0" smtClean="0"/>
              <a:t>Statistical dilemma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810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  <p:tag name="ARTICULATE_DESIGN_ID_OFFICE THEME" val="1O48MR6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AT_1024x768.pptx" id="{192F09BA-CB5B-4EB9-851C-DE2E2333927F}" vid="{029FF9D2-8D6F-4E07-BDC6-CDBFF08E7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Powerpoint_1024x768</Template>
  <TotalTime>3739</TotalTime>
  <Words>240</Words>
  <Application>Microsoft Office PowerPoint</Application>
  <PresentationFormat>On-screen Show (4:3)</PresentationFormat>
  <Paragraphs>68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Algerian</vt:lpstr>
      <vt:lpstr>Arial</vt:lpstr>
      <vt:lpstr>Bauhaus 93</vt:lpstr>
      <vt:lpstr>Calibri</vt:lpstr>
      <vt:lpstr>Calibri Light</vt:lpstr>
      <vt:lpstr>Office Theme</vt:lpstr>
      <vt:lpstr>Buying and selling people: the illegal trade in persons in South Africa </vt:lpstr>
      <vt:lpstr>!!!Warning!!!</vt:lpstr>
      <vt:lpstr>PowerPoint Presentation</vt:lpstr>
      <vt:lpstr>PowerPoint Presentation</vt:lpstr>
      <vt:lpstr>What is human trafficking?</vt:lpstr>
      <vt:lpstr>PowerPoint Presentation</vt:lpstr>
      <vt:lpstr>PowerPoint Presentation</vt:lpstr>
      <vt:lpstr>Human trafficking in South Africa</vt:lpstr>
      <vt:lpstr>Human trafficking in South Africa</vt:lpstr>
      <vt:lpstr>Trafficking survivor’s story</vt:lpstr>
      <vt:lpstr>Combat trafficking</vt:lpstr>
      <vt:lpstr>Prevention</vt:lpstr>
      <vt:lpstr>Prosecution</vt:lpstr>
      <vt:lpstr>Protection</vt:lpstr>
      <vt:lpstr>Partnership</vt:lpstr>
      <vt:lpstr>What does Rotary do?</vt:lpstr>
      <vt:lpstr>Resources</vt:lpstr>
      <vt:lpstr>PowerPoint Presentation</vt:lpstr>
      <vt:lpstr>References</vt:lpstr>
      <vt:lpstr>Question time</vt:lpstr>
    </vt:vector>
  </TitlesOfParts>
  <Company>North-West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and selling people: the illegal trade in human beings</dc:title>
  <dc:creator>Anoniem</dc:creator>
  <cp:lastModifiedBy>Anja Human</cp:lastModifiedBy>
  <cp:revision>40</cp:revision>
  <dcterms:created xsi:type="dcterms:W3CDTF">2017-11-07T06:15:54Z</dcterms:created>
  <dcterms:modified xsi:type="dcterms:W3CDTF">2017-11-17T20:38:55Z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2491B7AF-2EC0-4966-BF57-3F970DC8AF35</vt:lpwstr>
  </property>
  <property fmtid="{D5CDD505-2E9C-101B-9397-08002B2CF9AE}" pid="3" name="ArticulatePath">
    <vt:lpwstr>POWERPOINT TEMPLAAT_1024x768</vt:lpwstr>
  </property>
</Properties>
</file>