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6DC8-30A3-47B0-A212-317781F649D2}" type="datetimeFigureOut">
              <a:rPr lang="en-ZA" smtClean="0"/>
              <a:t>2018/03/17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D5EA-7736-4787-803D-45A4909DE80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637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6DC8-30A3-47B0-A212-317781F649D2}" type="datetimeFigureOut">
              <a:rPr lang="en-ZA" smtClean="0"/>
              <a:t>2018/03/17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D5EA-7736-4787-803D-45A4909DE80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5811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6DC8-30A3-47B0-A212-317781F649D2}" type="datetimeFigureOut">
              <a:rPr lang="en-ZA" smtClean="0"/>
              <a:t>2018/03/17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D5EA-7736-4787-803D-45A4909DE80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4325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6DC8-30A3-47B0-A212-317781F649D2}" type="datetimeFigureOut">
              <a:rPr lang="en-ZA" smtClean="0"/>
              <a:t>2018/03/17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D5EA-7736-4787-803D-45A4909DE80B}" type="slidenum">
              <a:rPr lang="en-ZA" smtClean="0"/>
              <a:t>‹#›</a:t>
            </a:fld>
            <a:endParaRPr lang="en-Z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7709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6DC8-30A3-47B0-A212-317781F649D2}" type="datetimeFigureOut">
              <a:rPr lang="en-ZA" smtClean="0"/>
              <a:t>2018/03/17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D5EA-7736-4787-803D-45A4909DE80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86262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6DC8-30A3-47B0-A212-317781F649D2}" type="datetimeFigureOut">
              <a:rPr lang="en-ZA" smtClean="0"/>
              <a:t>2018/03/17</a:t>
            </a:fld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D5EA-7736-4787-803D-45A4909DE80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66694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6DC8-30A3-47B0-A212-317781F649D2}" type="datetimeFigureOut">
              <a:rPr lang="en-ZA" smtClean="0"/>
              <a:t>2018/03/17</a:t>
            </a:fld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D5EA-7736-4787-803D-45A4909DE80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71950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6DC8-30A3-47B0-A212-317781F649D2}" type="datetimeFigureOut">
              <a:rPr lang="en-ZA" smtClean="0"/>
              <a:t>2018/03/17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D5EA-7736-4787-803D-45A4909DE80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31996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6DC8-30A3-47B0-A212-317781F649D2}" type="datetimeFigureOut">
              <a:rPr lang="en-ZA" smtClean="0"/>
              <a:t>2018/03/17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D5EA-7736-4787-803D-45A4909DE80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683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6DC8-30A3-47B0-A212-317781F649D2}" type="datetimeFigureOut">
              <a:rPr lang="en-ZA" smtClean="0"/>
              <a:t>2018/03/17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D5EA-7736-4787-803D-45A4909DE80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5123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6DC8-30A3-47B0-A212-317781F649D2}" type="datetimeFigureOut">
              <a:rPr lang="en-ZA" smtClean="0"/>
              <a:t>2018/03/17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D5EA-7736-4787-803D-45A4909DE80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244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6DC8-30A3-47B0-A212-317781F649D2}" type="datetimeFigureOut">
              <a:rPr lang="en-ZA" smtClean="0"/>
              <a:t>2018/03/17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D5EA-7736-4787-803D-45A4909DE80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5781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6DC8-30A3-47B0-A212-317781F649D2}" type="datetimeFigureOut">
              <a:rPr lang="en-ZA" smtClean="0"/>
              <a:t>2018/03/17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D5EA-7736-4787-803D-45A4909DE80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5331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6DC8-30A3-47B0-A212-317781F649D2}" type="datetimeFigureOut">
              <a:rPr lang="en-ZA" smtClean="0"/>
              <a:t>2018/03/17</a:t>
            </a:fld>
            <a:endParaRPr lang="en-Z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D5EA-7736-4787-803D-45A4909DE80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3583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6DC8-30A3-47B0-A212-317781F649D2}" type="datetimeFigureOut">
              <a:rPr lang="en-ZA" smtClean="0"/>
              <a:t>2018/03/17</a:t>
            </a:fld>
            <a:endParaRPr lang="en-Z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D5EA-7736-4787-803D-45A4909DE80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4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6DC8-30A3-47B0-A212-317781F649D2}" type="datetimeFigureOut">
              <a:rPr lang="en-ZA" smtClean="0"/>
              <a:t>2018/03/17</a:t>
            </a:fld>
            <a:endParaRPr lang="en-Z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D5EA-7736-4787-803D-45A4909DE80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9004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6DC8-30A3-47B0-A212-317781F649D2}" type="datetimeFigureOut">
              <a:rPr lang="en-ZA" smtClean="0"/>
              <a:t>2018/03/17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D5EA-7736-4787-803D-45A4909DE80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4742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8596DC8-30A3-47B0-A212-317781F649D2}" type="datetimeFigureOut">
              <a:rPr lang="en-ZA" smtClean="0"/>
              <a:t>2018/03/17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3D5EA-7736-4787-803D-45A4909DE80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71550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B4ED6-CA99-4D1C-86DA-773A954DC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3429000"/>
            <a:ext cx="8825658" cy="3329581"/>
          </a:xfrm>
        </p:spPr>
        <p:txBody>
          <a:bodyPr/>
          <a:lstStyle/>
          <a:p>
            <a:r>
              <a:rPr lang="en-ZA" dirty="0"/>
              <a:t>How important  is the Essential Club Information Document and what do you do with it?</a:t>
            </a:r>
          </a:p>
        </p:txBody>
      </p:sp>
    </p:spTree>
    <p:extLst>
      <p:ext uri="{BB962C8B-B14F-4D97-AF65-F5344CB8AC3E}">
        <p14:creationId xmlns:p14="http://schemas.microsoft.com/office/powerpoint/2010/main" val="3973905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B4ED6-CA99-4D1C-86DA-773A954DC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6024" y="2596487"/>
            <a:ext cx="8825658" cy="3329581"/>
          </a:xfrm>
        </p:spPr>
        <p:txBody>
          <a:bodyPr/>
          <a:lstStyle/>
          <a:p>
            <a:r>
              <a:rPr lang="en-ZA" dirty="0"/>
              <a:t>How important  is your Assistant Governor to you and what is his/her role I your opinion?</a:t>
            </a:r>
          </a:p>
        </p:txBody>
      </p:sp>
    </p:spTree>
    <p:extLst>
      <p:ext uri="{BB962C8B-B14F-4D97-AF65-F5344CB8AC3E}">
        <p14:creationId xmlns:p14="http://schemas.microsoft.com/office/powerpoint/2010/main" val="3337990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B4ED6-CA99-4D1C-86DA-773A954DC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3319" y="1463722"/>
            <a:ext cx="8825658" cy="3329581"/>
          </a:xfrm>
        </p:spPr>
        <p:txBody>
          <a:bodyPr/>
          <a:lstStyle/>
          <a:p>
            <a:r>
              <a:rPr lang="en-ZA" dirty="0"/>
              <a:t>What are the most important aspects of the District Governor’s visit?</a:t>
            </a:r>
          </a:p>
        </p:txBody>
      </p:sp>
    </p:spTree>
    <p:extLst>
      <p:ext uri="{BB962C8B-B14F-4D97-AF65-F5344CB8AC3E}">
        <p14:creationId xmlns:p14="http://schemas.microsoft.com/office/powerpoint/2010/main" val="245873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B4ED6-CA99-4D1C-86DA-773A954DC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2501" y="1245358"/>
            <a:ext cx="8825658" cy="3329581"/>
          </a:xfrm>
        </p:spPr>
        <p:txBody>
          <a:bodyPr/>
          <a:lstStyle/>
          <a:p>
            <a:r>
              <a:rPr lang="en-ZA" dirty="0"/>
              <a:t>Your comments on the Presidential citation?</a:t>
            </a:r>
          </a:p>
        </p:txBody>
      </p:sp>
    </p:spTree>
    <p:extLst>
      <p:ext uri="{BB962C8B-B14F-4D97-AF65-F5344CB8AC3E}">
        <p14:creationId xmlns:p14="http://schemas.microsoft.com/office/powerpoint/2010/main" val="158242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B4ED6-CA99-4D1C-86DA-773A954DC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2501" y="2460009"/>
            <a:ext cx="8825658" cy="3329581"/>
          </a:xfrm>
        </p:spPr>
        <p:txBody>
          <a:bodyPr/>
          <a:lstStyle/>
          <a:p>
            <a:r>
              <a:rPr lang="en-ZA" dirty="0"/>
              <a:t>What are your expectations of the year ahead and what will be your major challenges?</a:t>
            </a:r>
          </a:p>
        </p:txBody>
      </p:sp>
    </p:spTree>
    <p:extLst>
      <p:ext uri="{BB962C8B-B14F-4D97-AF65-F5344CB8AC3E}">
        <p14:creationId xmlns:p14="http://schemas.microsoft.com/office/powerpoint/2010/main" val="1831943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5619285-D1DF-4AC0-956F-CA627A98E676}"/>
              </a:ext>
            </a:extLst>
          </p:cNvPr>
          <p:cNvSpPr/>
          <p:nvPr/>
        </p:nvSpPr>
        <p:spPr>
          <a:xfrm>
            <a:off x="982639" y="259307"/>
            <a:ext cx="1018122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b="1" dirty="0"/>
              <a:t>1.	</a:t>
            </a:r>
            <a:r>
              <a:rPr lang="en-ZA" sz="3200" b="1" dirty="0"/>
              <a:t>How important is the Essential Club Information Document and what do you do with it?</a:t>
            </a:r>
          </a:p>
          <a:p>
            <a:endParaRPr lang="en-ZA" sz="3200" b="1" dirty="0"/>
          </a:p>
          <a:p>
            <a:r>
              <a:rPr lang="en-ZA" sz="3200" b="1" dirty="0"/>
              <a:t>2.	How important is your Assistant Governor to you and what is his/her role in your opinion?</a:t>
            </a:r>
          </a:p>
          <a:p>
            <a:endParaRPr lang="en-ZA" sz="3200" b="1" dirty="0"/>
          </a:p>
          <a:p>
            <a:r>
              <a:rPr lang="en-ZA" sz="3200" b="1" dirty="0"/>
              <a:t>3.	What are the most important aspects of the District Governor’s visit?</a:t>
            </a:r>
          </a:p>
          <a:p>
            <a:endParaRPr lang="en-ZA" sz="3200" b="1" dirty="0"/>
          </a:p>
          <a:p>
            <a:r>
              <a:rPr lang="en-ZA" sz="3200" b="1" dirty="0"/>
              <a:t>4.	Your comments on the Presidential citation?</a:t>
            </a:r>
          </a:p>
          <a:p>
            <a:endParaRPr lang="en-ZA" sz="3200" b="1" dirty="0"/>
          </a:p>
          <a:p>
            <a:r>
              <a:rPr lang="en-ZA" sz="3200" b="1" dirty="0"/>
              <a:t>5.	What are your expectations of the year ahead and what will be your major challenges?</a:t>
            </a:r>
          </a:p>
        </p:txBody>
      </p:sp>
    </p:spTree>
    <p:extLst>
      <p:ext uri="{BB962C8B-B14F-4D97-AF65-F5344CB8AC3E}">
        <p14:creationId xmlns:p14="http://schemas.microsoft.com/office/powerpoint/2010/main" val="3560268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</TotalTime>
  <Words>72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How important  is the Essential Club Information Document and what do you do with it?</vt:lpstr>
      <vt:lpstr>How important  is your Assistant Governor to you and what is his/her role I your opinion?</vt:lpstr>
      <vt:lpstr>What are the most important aspects of the District Governor’s visit?</vt:lpstr>
      <vt:lpstr>Your comments on the Presidential citation?</vt:lpstr>
      <vt:lpstr>What are your expectations of the year ahead and what will be your major challenges?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important  is the Essential Club Information Document and what do you do with it?</dc:title>
  <dc:creator>Hilary Augustus</dc:creator>
  <cp:lastModifiedBy>Hilary Augustus</cp:lastModifiedBy>
  <cp:revision>3</cp:revision>
  <dcterms:created xsi:type="dcterms:W3CDTF">2018-03-17T06:05:29Z</dcterms:created>
  <dcterms:modified xsi:type="dcterms:W3CDTF">2018-03-17T06:38:58Z</dcterms:modified>
</cp:coreProperties>
</file>