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632">
          <p15:clr>
            <a:srgbClr val="A4A3A4"/>
          </p15:clr>
        </p15:guide>
        <p15:guide id="2" pos="3840">
          <p15:clr>
            <a:srgbClr val="A4A3A4"/>
          </p15:clr>
        </p15:guide>
      </p15:sldGuideLst>
    </p:ext>
    <p:ext uri="GoogleSlidesCustomDataVersion2">
      <go:slidesCustomData xmlns:go="http://customooxmlschemas.google.com/" r:id="rId23" roundtripDataSignature="AMtx7mhIHmMZqLGHPhg0FijcJHgGwLf3n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632"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3"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US" sz="1200">
                <a:latin typeface="Arial"/>
                <a:ea typeface="Arial"/>
                <a:cs typeface="Arial"/>
                <a:sym typeface="Arial"/>
              </a:rPr>
              <a:t>Exchange participants work together to determine all aspects of an exchange. Participants:</a:t>
            </a:r>
            <a:endParaRPr sz="1200">
              <a:latin typeface="Arial"/>
              <a:ea typeface="Arial"/>
              <a:cs typeface="Arial"/>
              <a:sym typeface="Arial"/>
            </a:endParaRPr>
          </a:p>
          <a:p>
            <a:pPr indent="0" lvl="0" marL="0" marR="0" rtl="0" algn="l">
              <a:lnSpc>
                <a:spcPct val="100000"/>
              </a:lnSpc>
              <a:spcBef>
                <a:spcPts val="360"/>
              </a:spcBef>
              <a:spcAft>
                <a:spcPts val="0"/>
              </a:spcAft>
              <a:buClr>
                <a:schemeClr val="dk1"/>
              </a:buClr>
              <a:buSzPts val="1200"/>
              <a:buFont typeface="Calibri"/>
              <a:buNone/>
            </a:pPr>
            <a:r>
              <a:t/>
            </a:r>
            <a:endParaRPr sz="1200">
              <a:latin typeface="Arial"/>
              <a:ea typeface="Arial"/>
              <a:cs typeface="Arial"/>
              <a:sym typeface="Arial"/>
            </a:endParaRPr>
          </a:p>
          <a:p>
            <a:pPr indent="0" lvl="0" marL="0" marR="0" rtl="0" algn="l">
              <a:lnSpc>
                <a:spcPct val="100000"/>
              </a:lnSpc>
              <a:spcBef>
                <a:spcPts val="360"/>
              </a:spcBef>
              <a:spcAft>
                <a:spcPts val="0"/>
              </a:spcAft>
              <a:buClr>
                <a:schemeClr val="dk1"/>
              </a:buClr>
              <a:buSzPts val="1200"/>
              <a:buFont typeface="Arial"/>
              <a:buNone/>
            </a:pPr>
            <a:r>
              <a:rPr lang="en-US" sz="1200">
                <a:latin typeface="Arial"/>
                <a:ea typeface="Arial"/>
                <a:cs typeface="Arial"/>
                <a:sym typeface="Arial"/>
              </a:rPr>
              <a:t>- Determine all details, including exchange location and dates, travel &amp; housing, and the schedule itself</a:t>
            </a:r>
            <a:endParaRPr/>
          </a:p>
          <a:p>
            <a:pPr indent="0" lvl="0" marL="0" marR="0" rtl="0" algn="l">
              <a:lnSpc>
                <a:spcPct val="100000"/>
              </a:lnSpc>
              <a:spcBef>
                <a:spcPts val="360"/>
              </a:spcBef>
              <a:spcAft>
                <a:spcPts val="0"/>
              </a:spcAft>
              <a:buClr>
                <a:schemeClr val="dk1"/>
              </a:buClr>
              <a:buSzPts val="1200"/>
              <a:buFont typeface="Arial"/>
              <a:buNone/>
            </a:pPr>
            <a:r>
              <a:rPr lang="en-US" sz="1200">
                <a:latin typeface="Arial"/>
                <a:ea typeface="Arial"/>
                <a:cs typeface="Arial"/>
                <a:sym typeface="Arial"/>
              </a:rPr>
              <a:t>- Assume all financial responsibilities associated with program participation. Check with your club or district if funding is available to help offset expenses.</a:t>
            </a:r>
            <a:endParaRPr/>
          </a:p>
          <a:p>
            <a:pPr indent="-171450" lvl="0" marL="171450" marR="0" rtl="0" algn="l">
              <a:lnSpc>
                <a:spcPct val="100000"/>
              </a:lnSpc>
              <a:spcBef>
                <a:spcPts val="360"/>
              </a:spcBef>
              <a:spcAft>
                <a:spcPts val="0"/>
              </a:spcAft>
              <a:buClr>
                <a:schemeClr val="dk1"/>
              </a:buClr>
              <a:buSzPts val="1200"/>
              <a:buFont typeface="Arial"/>
              <a:buChar char="-"/>
            </a:pPr>
            <a:r>
              <a:rPr lang="en-US" sz="1200">
                <a:latin typeface="Arial"/>
                <a:ea typeface="Arial"/>
                <a:cs typeface="Arial"/>
                <a:sym typeface="Arial"/>
              </a:rPr>
              <a:t>Secure travel insurance </a:t>
            </a:r>
            <a:endParaRPr/>
          </a:p>
          <a:p>
            <a:pPr indent="0" lvl="0" marL="0" marR="0" rtl="0" algn="l">
              <a:lnSpc>
                <a:spcPct val="100000"/>
              </a:lnSpc>
              <a:spcBef>
                <a:spcPts val="360"/>
              </a:spcBef>
              <a:spcAft>
                <a:spcPts val="0"/>
              </a:spcAft>
              <a:buClr>
                <a:schemeClr val="dk1"/>
              </a:buClr>
              <a:buSzPts val="1200"/>
              <a:buFont typeface="Calibri"/>
              <a:buNone/>
            </a:pPr>
            <a:r>
              <a:t/>
            </a:r>
            <a:endParaRPr sz="1200">
              <a:latin typeface="Arial"/>
              <a:ea typeface="Arial"/>
              <a:cs typeface="Arial"/>
              <a:sym typeface="Arial"/>
            </a:endParaRPr>
          </a:p>
          <a:p>
            <a:pPr indent="0" lvl="0" marL="0" marR="0" rtl="0" algn="l">
              <a:lnSpc>
                <a:spcPct val="100000"/>
              </a:lnSpc>
              <a:spcBef>
                <a:spcPts val="360"/>
              </a:spcBef>
              <a:spcAft>
                <a:spcPts val="0"/>
              </a:spcAft>
              <a:buClr>
                <a:schemeClr val="dk1"/>
              </a:buClr>
              <a:buSzPts val="1200"/>
              <a:buFont typeface="Arial"/>
              <a:buNone/>
            </a:pPr>
            <a:r>
              <a:rPr lang="en-US" sz="1200">
                <a:latin typeface="Arial"/>
                <a:ea typeface="Arial"/>
                <a:cs typeface="Arial"/>
                <a:sym typeface="Arial"/>
              </a:rPr>
              <a:t>After an exchange, participants are encouraged to submit a report to Rotary with program reactions, suggestions for improving relationships between the two countries , and what was learned about Rotary’s work in a different part of the world to inspire other Rotary districts to plan their own exchanges.</a:t>
            </a:r>
            <a:endParaRPr sz="1200">
              <a:latin typeface="Arial"/>
              <a:ea typeface="Arial"/>
              <a:cs typeface="Arial"/>
              <a:sym typeface="Arial"/>
            </a:endParaRPr>
          </a:p>
          <a:p>
            <a:pPr indent="0" lvl="0" marL="0" rtl="0" algn="l">
              <a:spcBef>
                <a:spcPts val="0"/>
              </a:spcBef>
              <a:spcAft>
                <a:spcPts val="0"/>
              </a:spcAft>
              <a:buNone/>
            </a:pPr>
            <a:r>
              <a:t/>
            </a:r>
            <a:endParaRPr sz="1200"/>
          </a:p>
        </p:txBody>
      </p:sp>
      <p:sp>
        <p:nvSpPr>
          <p:cNvPr id="183" name="Google Shape;18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n-US" sz="1200">
                <a:solidFill>
                  <a:schemeClr val="dk1"/>
                </a:solidFill>
                <a:latin typeface="Arial"/>
                <a:ea typeface="Arial"/>
                <a:cs typeface="Arial"/>
                <a:sym typeface="Arial"/>
              </a:rPr>
              <a:t>Rotary Friendship Exchange is an international program for Rotary members and friends that allows participants to take turns hosting one another in their homes and clubs. Exchanges allow </a:t>
            </a:r>
            <a:r>
              <a:rPr lang="en-US" sz="1200">
                <a:latin typeface="Arial"/>
                <a:ea typeface="Arial"/>
                <a:cs typeface="Arial"/>
                <a:sym typeface="Arial"/>
              </a:rPr>
              <a:t>Rotarians and non-Rotarians alike to </a:t>
            </a:r>
            <a:br>
              <a:rPr lang="en-US" sz="1200">
                <a:latin typeface="Arial"/>
                <a:ea typeface="Arial"/>
                <a:cs typeface="Arial"/>
                <a:sym typeface="Arial"/>
              </a:rPr>
            </a:br>
            <a:endParaRPr sz="1200">
              <a:latin typeface="Arial"/>
              <a:ea typeface="Arial"/>
              <a:cs typeface="Arial"/>
              <a:sym typeface="Arial"/>
            </a:endParaRPr>
          </a:p>
          <a:p>
            <a:pPr indent="-171450" lvl="0" marL="171450" marR="0" rtl="0" algn="l">
              <a:lnSpc>
                <a:spcPct val="100000"/>
              </a:lnSpc>
              <a:spcBef>
                <a:spcPts val="360"/>
              </a:spcBef>
              <a:spcAft>
                <a:spcPts val="0"/>
              </a:spcAft>
              <a:buClr>
                <a:schemeClr val="dk1"/>
              </a:buClr>
              <a:buSzPts val="1200"/>
              <a:buFont typeface="Arial"/>
              <a:buChar char="-"/>
            </a:pPr>
            <a:r>
              <a:rPr lang="en-US" sz="1200">
                <a:latin typeface="Arial"/>
                <a:ea typeface="Arial"/>
                <a:cs typeface="Arial"/>
                <a:sym typeface="Arial"/>
              </a:rPr>
              <a:t>experience different cultures</a:t>
            </a:r>
            <a:endParaRPr/>
          </a:p>
          <a:p>
            <a:pPr indent="-171450" lvl="0" marL="171450" marR="0" rtl="0" algn="l">
              <a:lnSpc>
                <a:spcPct val="100000"/>
              </a:lnSpc>
              <a:spcBef>
                <a:spcPts val="360"/>
              </a:spcBef>
              <a:spcAft>
                <a:spcPts val="0"/>
              </a:spcAft>
              <a:buClr>
                <a:schemeClr val="dk1"/>
              </a:buClr>
              <a:buSzPts val="1200"/>
              <a:buFont typeface="Arial"/>
              <a:buChar char="-"/>
            </a:pPr>
            <a:r>
              <a:rPr lang="en-US" sz="1200">
                <a:latin typeface="Arial"/>
                <a:ea typeface="Arial"/>
                <a:cs typeface="Arial"/>
                <a:sym typeface="Arial"/>
              </a:rPr>
              <a:t>broaden their international understanding</a:t>
            </a:r>
            <a:endParaRPr/>
          </a:p>
          <a:p>
            <a:pPr indent="-171450" lvl="0" marL="171450" marR="0" rtl="0" algn="l">
              <a:lnSpc>
                <a:spcPct val="100000"/>
              </a:lnSpc>
              <a:spcBef>
                <a:spcPts val="360"/>
              </a:spcBef>
              <a:spcAft>
                <a:spcPts val="0"/>
              </a:spcAft>
              <a:buClr>
                <a:schemeClr val="dk1"/>
              </a:buClr>
              <a:buSzPts val="1200"/>
              <a:buFont typeface="Arial"/>
              <a:buChar char="-"/>
            </a:pPr>
            <a:r>
              <a:rPr lang="en-US" sz="1200">
                <a:latin typeface="Arial"/>
                <a:ea typeface="Arial"/>
                <a:cs typeface="Arial"/>
                <a:sym typeface="Arial"/>
              </a:rPr>
              <a:t>foster good will</a:t>
            </a:r>
            <a:endParaRPr/>
          </a:p>
          <a:p>
            <a:pPr indent="-171450" lvl="0" marL="171450" marR="0" rtl="0" algn="l">
              <a:lnSpc>
                <a:spcPct val="100000"/>
              </a:lnSpc>
              <a:spcBef>
                <a:spcPts val="360"/>
              </a:spcBef>
              <a:spcAft>
                <a:spcPts val="0"/>
              </a:spcAft>
              <a:buClr>
                <a:schemeClr val="dk1"/>
              </a:buClr>
              <a:buSzPts val="1200"/>
              <a:buFont typeface="Arial"/>
              <a:buChar char="-"/>
            </a:pPr>
            <a:r>
              <a:rPr lang="en-US" sz="1200">
                <a:latin typeface="Arial"/>
                <a:ea typeface="Arial"/>
                <a:cs typeface="Arial"/>
                <a:sym typeface="Arial"/>
              </a:rPr>
              <a:t>explore their professions in a different context </a:t>
            </a:r>
            <a:endParaRPr/>
          </a:p>
          <a:p>
            <a:pPr indent="-171450" lvl="0" marL="171450" marR="0" rtl="0" algn="l">
              <a:lnSpc>
                <a:spcPct val="100000"/>
              </a:lnSpc>
              <a:spcBef>
                <a:spcPts val="360"/>
              </a:spcBef>
              <a:spcAft>
                <a:spcPts val="0"/>
              </a:spcAft>
              <a:buClr>
                <a:schemeClr val="dk1"/>
              </a:buClr>
              <a:buSzPts val="1200"/>
              <a:buFont typeface="Arial"/>
              <a:buChar char="-"/>
            </a:pPr>
            <a:r>
              <a:rPr lang="en-US" sz="1200">
                <a:latin typeface="Arial"/>
                <a:ea typeface="Arial"/>
                <a:cs typeface="Arial"/>
                <a:sym typeface="Arial"/>
              </a:rPr>
              <a:t>build longstanding friendships</a:t>
            </a:r>
            <a:endParaRPr/>
          </a:p>
          <a:p>
            <a:pPr indent="-171450" lvl="0" marL="171450" marR="0" rtl="0" algn="l">
              <a:lnSpc>
                <a:spcPct val="100000"/>
              </a:lnSpc>
              <a:spcBef>
                <a:spcPts val="360"/>
              </a:spcBef>
              <a:spcAft>
                <a:spcPts val="0"/>
              </a:spcAft>
              <a:buClr>
                <a:schemeClr val="dk1"/>
              </a:buClr>
              <a:buSzPts val="1200"/>
              <a:buFont typeface="Arial"/>
              <a:buChar char="-"/>
            </a:pPr>
            <a:r>
              <a:rPr lang="en-US" sz="1200">
                <a:latin typeface="Arial"/>
                <a:ea typeface="Arial"/>
                <a:cs typeface="Arial"/>
                <a:sym typeface="Arial"/>
              </a:rPr>
              <a:t>establish a foundation for peace and service</a:t>
            </a:r>
            <a:endParaRPr/>
          </a:p>
          <a:p>
            <a:pPr indent="0" lvl="0" marL="0" rtl="0" algn="l">
              <a:spcBef>
                <a:spcPts val="0"/>
              </a:spcBef>
              <a:spcAft>
                <a:spcPts val="0"/>
              </a:spcAft>
              <a:buNone/>
            </a:pPr>
            <a:r>
              <a:t/>
            </a:r>
            <a:endParaRPr/>
          </a:p>
        </p:txBody>
      </p:sp>
      <p:sp>
        <p:nvSpPr>
          <p:cNvPr id="193" name="Google Shape;19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US" sz="1200">
                <a:latin typeface="Arial"/>
                <a:ea typeface="Arial"/>
                <a:cs typeface="Arial"/>
                <a:sym typeface="Arial"/>
              </a:rPr>
              <a:t>Exchange participants work together to determine all aspects of an exchange. Participants:</a:t>
            </a:r>
            <a:endParaRPr sz="1200">
              <a:latin typeface="Arial"/>
              <a:ea typeface="Arial"/>
              <a:cs typeface="Arial"/>
              <a:sym typeface="Arial"/>
            </a:endParaRPr>
          </a:p>
          <a:p>
            <a:pPr indent="0" lvl="0" marL="0" marR="0" rtl="0" algn="l">
              <a:lnSpc>
                <a:spcPct val="100000"/>
              </a:lnSpc>
              <a:spcBef>
                <a:spcPts val="360"/>
              </a:spcBef>
              <a:spcAft>
                <a:spcPts val="0"/>
              </a:spcAft>
              <a:buClr>
                <a:schemeClr val="dk1"/>
              </a:buClr>
              <a:buSzPts val="1200"/>
              <a:buFont typeface="Calibri"/>
              <a:buNone/>
            </a:pPr>
            <a:r>
              <a:t/>
            </a:r>
            <a:endParaRPr sz="1200">
              <a:latin typeface="Arial"/>
              <a:ea typeface="Arial"/>
              <a:cs typeface="Arial"/>
              <a:sym typeface="Arial"/>
            </a:endParaRPr>
          </a:p>
          <a:p>
            <a:pPr indent="0" lvl="0" marL="0" marR="0" rtl="0" algn="l">
              <a:lnSpc>
                <a:spcPct val="100000"/>
              </a:lnSpc>
              <a:spcBef>
                <a:spcPts val="360"/>
              </a:spcBef>
              <a:spcAft>
                <a:spcPts val="0"/>
              </a:spcAft>
              <a:buClr>
                <a:schemeClr val="dk1"/>
              </a:buClr>
              <a:buSzPts val="1200"/>
              <a:buFont typeface="Arial"/>
              <a:buNone/>
            </a:pPr>
            <a:r>
              <a:rPr lang="en-US" sz="1200">
                <a:latin typeface="Arial"/>
                <a:ea typeface="Arial"/>
                <a:cs typeface="Arial"/>
                <a:sym typeface="Arial"/>
              </a:rPr>
              <a:t>- Determine all details, including exchange location and dates, travel &amp; housing, and the schedule itself</a:t>
            </a:r>
            <a:endParaRPr/>
          </a:p>
          <a:p>
            <a:pPr indent="0" lvl="0" marL="0" marR="0" rtl="0" algn="l">
              <a:lnSpc>
                <a:spcPct val="100000"/>
              </a:lnSpc>
              <a:spcBef>
                <a:spcPts val="360"/>
              </a:spcBef>
              <a:spcAft>
                <a:spcPts val="0"/>
              </a:spcAft>
              <a:buClr>
                <a:schemeClr val="dk1"/>
              </a:buClr>
              <a:buSzPts val="1200"/>
              <a:buFont typeface="Arial"/>
              <a:buNone/>
            </a:pPr>
            <a:r>
              <a:rPr lang="en-US" sz="1200">
                <a:latin typeface="Arial"/>
                <a:ea typeface="Arial"/>
                <a:cs typeface="Arial"/>
                <a:sym typeface="Arial"/>
              </a:rPr>
              <a:t>- Assume all financial responsibilities associated with program participation. Check with your club or district if funding is available to help offset expenses.</a:t>
            </a:r>
            <a:endParaRPr/>
          </a:p>
          <a:p>
            <a:pPr indent="0" lvl="0" marL="0" marR="0" rtl="0" algn="l">
              <a:lnSpc>
                <a:spcPct val="100000"/>
              </a:lnSpc>
              <a:spcBef>
                <a:spcPts val="360"/>
              </a:spcBef>
              <a:spcAft>
                <a:spcPts val="0"/>
              </a:spcAft>
              <a:buClr>
                <a:schemeClr val="dk1"/>
              </a:buClr>
              <a:buSzPts val="1200"/>
              <a:buFont typeface="Arial"/>
              <a:buNone/>
            </a:pPr>
            <a:r>
              <a:rPr lang="en-US" sz="1200">
                <a:latin typeface="Arial"/>
                <a:ea typeface="Arial"/>
                <a:cs typeface="Arial"/>
                <a:sym typeface="Arial"/>
              </a:rPr>
              <a:t>- Secure travel insurance </a:t>
            </a:r>
            <a:endParaRPr/>
          </a:p>
          <a:p>
            <a:pPr indent="0" lvl="0" marL="0" marR="0" rtl="0" algn="l">
              <a:lnSpc>
                <a:spcPct val="100000"/>
              </a:lnSpc>
              <a:spcBef>
                <a:spcPts val="360"/>
              </a:spcBef>
              <a:spcAft>
                <a:spcPts val="0"/>
              </a:spcAft>
              <a:buClr>
                <a:schemeClr val="dk1"/>
              </a:buClr>
              <a:buSzPts val="1200"/>
              <a:buFont typeface="Calibri"/>
              <a:buNone/>
            </a:pPr>
            <a:r>
              <a:t/>
            </a:r>
            <a:endParaRPr sz="1200">
              <a:latin typeface="Arial"/>
              <a:ea typeface="Arial"/>
              <a:cs typeface="Arial"/>
              <a:sym typeface="Arial"/>
            </a:endParaRPr>
          </a:p>
          <a:p>
            <a:pPr indent="0" lvl="0" marL="0" marR="0" rtl="0" algn="l">
              <a:lnSpc>
                <a:spcPct val="100000"/>
              </a:lnSpc>
              <a:spcBef>
                <a:spcPts val="360"/>
              </a:spcBef>
              <a:spcAft>
                <a:spcPts val="0"/>
              </a:spcAft>
              <a:buClr>
                <a:schemeClr val="dk1"/>
              </a:buClr>
              <a:buSzPts val="1200"/>
              <a:buFont typeface="Arial"/>
              <a:buNone/>
            </a:pPr>
            <a:r>
              <a:rPr lang="en-US" sz="1200">
                <a:latin typeface="Arial"/>
                <a:ea typeface="Arial"/>
                <a:cs typeface="Arial"/>
                <a:sym typeface="Arial"/>
              </a:rPr>
              <a:t>After an exchange, participants are encouraged to submit a report to Rotary with program reactions, suggestions for improving relationships between the two countries , and what was learned about Rotary’s work in a different part of the world to inspire other Rotary districts to plan their own exchanges.</a:t>
            </a:r>
            <a:endParaRPr sz="1200">
              <a:latin typeface="Arial"/>
              <a:ea typeface="Arial"/>
              <a:cs typeface="Arial"/>
              <a:sym typeface="Arial"/>
            </a:endParaRPr>
          </a:p>
          <a:p>
            <a:pPr indent="0" lvl="0" marL="0" rtl="0" algn="l">
              <a:spcBef>
                <a:spcPts val="0"/>
              </a:spcBef>
              <a:spcAft>
                <a:spcPts val="0"/>
              </a:spcAft>
              <a:buNone/>
            </a:pPr>
            <a:r>
              <a:t/>
            </a:r>
            <a:endParaRPr/>
          </a:p>
        </p:txBody>
      </p:sp>
      <p:sp>
        <p:nvSpPr>
          <p:cNvPr id="211" name="Google Shape;21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US" sz="1200">
                <a:latin typeface="Arial"/>
                <a:ea typeface="Arial"/>
                <a:cs typeface="Arial"/>
                <a:sym typeface="Arial"/>
              </a:rPr>
              <a:t>Districts should structure exchanges around one (or more) of the following themes:</a:t>
            </a:r>
            <a:endParaRPr/>
          </a:p>
          <a:p>
            <a:pPr indent="0" lvl="0" marL="0" marR="0" rtl="0" algn="l">
              <a:lnSpc>
                <a:spcPct val="100000"/>
              </a:lnSpc>
              <a:spcBef>
                <a:spcPts val="360"/>
              </a:spcBef>
              <a:spcAft>
                <a:spcPts val="0"/>
              </a:spcAft>
              <a:buClr>
                <a:schemeClr val="dk1"/>
              </a:buClr>
              <a:buSzPts val="1200"/>
              <a:buFont typeface="Calibri"/>
              <a:buNone/>
            </a:pPr>
            <a:r>
              <a:t/>
            </a:r>
            <a:endParaRPr sz="1200">
              <a:solidFill>
                <a:srgbClr val="919295"/>
              </a:solidFill>
              <a:latin typeface="Arial"/>
              <a:ea typeface="Arial"/>
              <a:cs typeface="Arial"/>
              <a:sym typeface="Arial"/>
            </a:endParaRPr>
          </a:p>
          <a:p>
            <a:pPr indent="0" lvl="0" marL="0" marR="0" rtl="0" algn="l">
              <a:lnSpc>
                <a:spcPct val="100000"/>
              </a:lnSpc>
              <a:spcBef>
                <a:spcPts val="840"/>
              </a:spcBef>
              <a:spcAft>
                <a:spcPts val="0"/>
              </a:spcAft>
              <a:buClr>
                <a:srgbClr val="919295"/>
              </a:buClr>
              <a:buSzPts val="2800"/>
              <a:buFont typeface="Arial"/>
              <a:buNone/>
            </a:pPr>
            <a:r>
              <a:rPr b="1" lang="en-US" sz="2800">
                <a:solidFill>
                  <a:srgbClr val="919295"/>
                </a:solidFill>
              </a:rPr>
              <a:t>Cultural Exchanges</a:t>
            </a:r>
            <a:r>
              <a:rPr lang="en-US" sz="2800">
                <a:solidFill>
                  <a:srgbClr val="919295"/>
                </a:solidFill>
              </a:rPr>
              <a:t>: Experiences that highlight a regions ethnicity, food, language, history, and more</a:t>
            </a:r>
            <a:endParaRPr/>
          </a:p>
          <a:p>
            <a:pPr indent="0" lvl="0" marL="0" marR="0" rtl="0" algn="l">
              <a:lnSpc>
                <a:spcPct val="100000"/>
              </a:lnSpc>
              <a:spcBef>
                <a:spcPts val="840"/>
              </a:spcBef>
              <a:spcAft>
                <a:spcPts val="0"/>
              </a:spcAft>
              <a:buClr>
                <a:srgbClr val="919295"/>
              </a:buClr>
              <a:buSzPts val="2800"/>
              <a:buFont typeface="Arial"/>
              <a:buNone/>
            </a:pPr>
            <a:r>
              <a:rPr b="1" lang="en-US" sz="2800">
                <a:solidFill>
                  <a:srgbClr val="919295"/>
                </a:solidFill>
              </a:rPr>
              <a:t>Service Exchanges:</a:t>
            </a:r>
            <a:r>
              <a:rPr lang="en-US" sz="2800">
                <a:solidFill>
                  <a:srgbClr val="919295"/>
                </a:solidFill>
              </a:rPr>
              <a:t> Opportunities for hands-on project involvement and support</a:t>
            </a:r>
            <a:endParaRPr/>
          </a:p>
          <a:p>
            <a:pPr indent="0" lvl="0" marL="0" marR="0" rtl="0" algn="l">
              <a:lnSpc>
                <a:spcPct val="100000"/>
              </a:lnSpc>
              <a:spcBef>
                <a:spcPts val="840"/>
              </a:spcBef>
              <a:spcAft>
                <a:spcPts val="0"/>
              </a:spcAft>
              <a:buClr>
                <a:srgbClr val="919295"/>
              </a:buClr>
              <a:buSzPts val="2800"/>
              <a:buFont typeface="Arial"/>
              <a:buNone/>
            </a:pPr>
            <a:r>
              <a:rPr b="1" lang="en-US" sz="2800">
                <a:solidFill>
                  <a:srgbClr val="919295"/>
                </a:solidFill>
              </a:rPr>
              <a:t>Vocational Exchanges:</a:t>
            </a:r>
            <a:r>
              <a:rPr lang="en-US" sz="2800">
                <a:solidFill>
                  <a:srgbClr val="919295"/>
                </a:solidFill>
              </a:rPr>
              <a:t> Exploring specific professions or jobs in a different cultural contest</a:t>
            </a:r>
            <a:endParaRPr/>
          </a:p>
          <a:p>
            <a:pPr indent="0" lvl="0" marL="0" marR="0" rtl="0" algn="l">
              <a:lnSpc>
                <a:spcPct val="100000"/>
              </a:lnSpc>
              <a:spcBef>
                <a:spcPts val="360"/>
              </a:spcBef>
              <a:spcAft>
                <a:spcPts val="0"/>
              </a:spcAft>
              <a:buClr>
                <a:schemeClr val="dk1"/>
              </a:buClr>
              <a:buSzPts val="1200"/>
              <a:buFont typeface="Calibri"/>
              <a:buNone/>
            </a:pPr>
            <a:r>
              <a:t/>
            </a:r>
            <a:endParaRPr sz="1200">
              <a:latin typeface="Arial"/>
              <a:ea typeface="Arial"/>
              <a:cs typeface="Arial"/>
              <a:sym typeface="Arial"/>
            </a:endParaRPr>
          </a:p>
          <a:p>
            <a:pPr indent="0" lvl="0" marL="0" marR="0" rtl="0" algn="l">
              <a:lnSpc>
                <a:spcPct val="100000"/>
              </a:lnSpc>
              <a:spcBef>
                <a:spcPts val="360"/>
              </a:spcBef>
              <a:spcAft>
                <a:spcPts val="0"/>
              </a:spcAft>
              <a:buClr>
                <a:schemeClr val="dk1"/>
              </a:buClr>
              <a:buSzPts val="1200"/>
              <a:buFont typeface="Arial"/>
              <a:buNone/>
            </a:pPr>
            <a:r>
              <a:rPr lang="en-US" sz="1200">
                <a:latin typeface="Arial"/>
                <a:ea typeface="Arial"/>
                <a:cs typeface="Arial"/>
                <a:sym typeface="Arial"/>
              </a:rPr>
              <a:t>Trips often lead to long-term relationships between the two partnering districts, and clubs often form twin club relationships or find partners for global grants with clubs participating on exchanges.</a:t>
            </a:r>
            <a:endParaRPr sz="1200">
              <a:latin typeface="Arial"/>
              <a:ea typeface="Arial"/>
              <a:cs typeface="Arial"/>
              <a:sym typeface="Arial"/>
            </a:endParaRPr>
          </a:p>
          <a:p>
            <a:pPr indent="0" lvl="0" marL="0" rtl="0" algn="l">
              <a:spcBef>
                <a:spcPts val="0"/>
              </a:spcBef>
              <a:spcAft>
                <a:spcPts val="0"/>
              </a:spcAft>
              <a:buNone/>
            </a:pPr>
            <a:r>
              <a:t/>
            </a:r>
            <a:endParaRPr/>
          </a:p>
        </p:txBody>
      </p:sp>
      <p:sp>
        <p:nvSpPr>
          <p:cNvPr id="220" name="Google Shape;22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7" name="Shape 27"/>
        <p:cNvGrpSpPr/>
        <p:nvPr/>
      </p:nvGrpSpPr>
      <p:grpSpPr>
        <a:xfrm>
          <a:off x="0" y="0"/>
          <a:ext cx="0" cy="0"/>
          <a:chOff x="0" y="0"/>
          <a:chExt cx="0" cy="0"/>
        </a:xfrm>
      </p:grpSpPr>
      <p:sp>
        <p:nvSpPr>
          <p:cNvPr id="28" name="Google Shape;28;p19"/>
          <p:cNvSpPr/>
          <p:nvPr>
            <p:ph idx="2" type="pic"/>
          </p:nvPr>
        </p:nvSpPr>
        <p:spPr>
          <a:xfrm>
            <a:off x="0" y="0"/>
            <a:ext cx="12192000" cy="6858000"/>
          </a:xfrm>
          <a:prstGeom prst="rect">
            <a:avLst/>
          </a:prstGeom>
          <a:noFill/>
          <a:ln>
            <a:noFill/>
          </a:ln>
        </p:spPr>
      </p:sp>
      <p:sp>
        <p:nvSpPr>
          <p:cNvPr id="29" name="Google Shape;29;p19"/>
          <p:cNvSpPr txBox="1"/>
          <p:nvPr>
            <p:ph idx="1" type="body"/>
          </p:nvPr>
        </p:nvSpPr>
        <p:spPr>
          <a:xfrm>
            <a:off x="0" y="0"/>
            <a:ext cx="12192000" cy="6858000"/>
          </a:xfrm>
          <a:prstGeom prst="rect">
            <a:avLst/>
          </a:prstGeom>
          <a:solidFill>
            <a:srgbClr val="48595D">
              <a:alpha val="69803"/>
            </a:srgbClr>
          </a:solidFill>
          <a:ln>
            <a:noFill/>
          </a:ln>
        </p:spPr>
        <p:txBody>
          <a:bodyPr anchorCtr="0" anchor="t" bIns="45700" lIns="91425" spcFirstLastPara="1" rIns="91425" wrap="square" tIns="3474700">
            <a:noAutofit/>
          </a:bodyPr>
          <a:lstStyle>
            <a:lvl1pPr indent="-228600" lvl="0" marL="457200" algn="ctr">
              <a:lnSpc>
                <a:spcPct val="90000"/>
              </a:lnSpc>
              <a:spcBef>
                <a:spcPts val="1000"/>
              </a:spcBef>
              <a:spcAft>
                <a:spcPts val="0"/>
              </a:spcAft>
              <a:buClr>
                <a:schemeClr val="lt1"/>
              </a:buClr>
              <a:buSzPts val="4400"/>
              <a:buNone/>
              <a:defRPr b="1" sz="4400" cap="none">
                <a:solidFill>
                  <a:schemeClr val="lt1"/>
                </a:solidFill>
                <a:latin typeface="Arial"/>
                <a:ea typeface="Arial"/>
                <a:cs typeface="Arial"/>
                <a:sym typeface="Arial"/>
              </a:defRPr>
            </a:lvl1pPr>
            <a:lvl2pPr indent="-228600" lvl="1" marL="914400" algn="ctr">
              <a:lnSpc>
                <a:spcPct val="90000"/>
              </a:lnSpc>
              <a:spcBef>
                <a:spcPts val="500"/>
              </a:spcBef>
              <a:spcAft>
                <a:spcPts val="0"/>
              </a:spcAft>
              <a:buClr>
                <a:schemeClr val="lt1"/>
              </a:buClr>
              <a:buSzPts val="2000"/>
              <a:buNone/>
              <a:defRPr sz="2000">
                <a:solidFill>
                  <a:schemeClr val="lt1"/>
                </a:solidFill>
              </a:defRPr>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19"/>
          <p:cNvSpPr txBox="1"/>
          <p:nvPr>
            <p:ph idx="3" type="subTitle"/>
          </p:nvPr>
        </p:nvSpPr>
        <p:spPr>
          <a:xfrm>
            <a:off x="829733" y="4174066"/>
            <a:ext cx="10532534" cy="465667"/>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rgbClr val="01B0E3"/>
              </a:buClr>
              <a:buSzPts val="2400"/>
              <a:buNone/>
              <a:defRPr sz="2400">
                <a:solidFill>
                  <a:srgbClr val="01B0E3"/>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1" name="Google Shape;31;p19"/>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1"/>
                </a:solidFill>
                <a:latin typeface="Arial"/>
                <a:ea typeface="Arial"/>
                <a:cs typeface="Arial"/>
                <a:sym typeface="Arial"/>
              </a:defRPr>
            </a:lvl1pPr>
            <a:lvl2pPr indent="0" lvl="1" marL="0" algn="r">
              <a:spcBef>
                <a:spcPts val="0"/>
              </a:spcBef>
              <a:buNone/>
              <a:defRPr b="0" i="0" sz="1200" u="none" cap="none" strike="noStrike">
                <a:solidFill>
                  <a:schemeClr val="lt1"/>
                </a:solidFill>
                <a:latin typeface="Arial"/>
                <a:ea typeface="Arial"/>
                <a:cs typeface="Arial"/>
                <a:sym typeface="Arial"/>
              </a:defRPr>
            </a:lvl2pPr>
            <a:lvl3pPr indent="0" lvl="2" marL="0" algn="r">
              <a:spcBef>
                <a:spcPts val="0"/>
              </a:spcBef>
              <a:buNone/>
              <a:defRPr b="0" i="0" sz="1200" u="none" cap="none" strike="noStrike">
                <a:solidFill>
                  <a:schemeClr val="lt1"/>
                </a:solidFill>
                <a:latin typeface="Arial"/>
                <a:ea typeface="Arial"/>
                <a:cs typeface="Arial"/>
                <a:sym typeface="Arial"/>
              </a:defRPr>
            </a:lvl3pPr>
            <a:lvl4pPr indent="0" lvl="3" marL="0" algn="r">
              <a:spcBef>
                <a:spcPts val="0"/>
              </a:spcBef>
              <a:buNone/>
              <a:defRPr b="0" i="0" sz="1200" u="none" cap="none" strike="noStrike">
                <a:solidFill>
                  <a:schemeClr val="lt1"/>
                </a:solidFill>
                <a:latin typeface="Arial"/>
                <a:ea typeface="Arial"/>
                <a:cs typeface="Arial"/>
                <a:sym typeface="Arial"/>
              </a:defRPr>
            </a:lvl4pPr>
            <a:lvl5pPr indent="0" lvl="4" marL="0" algn="r">
              <a:spcBef>
                <a:spcPts val="0"/>
              </a:spcBef>
              <a:buNone/>
              <a:defRPr b="0" i="0" sz="1200" u="none" cap="none" strike="noStrike">
                <a:solidFill>
                  <a:schemeClr val="lt1"/>
                </a:solidFill>
                <a:latin typeface="Arial"/>
                <a:ea typeface="Arial"/>
                <a:cs typeface="Arial"/>
                <a:sym typeface="Arial"/>
              </a:defRPr>
            </a:lvl5pPr>
            <a:lvl6pPr indent="0" lvl="5" marL="0" algn="r">
              <a:spcBef>
                <a:spcPts val="0"/>
              </a:spcBef>
              <a:buNone/>
              <a:defRPr b="0" i="0" sz="1200" u="none" cap="none" strike="noStrike">
                <a:solidFill>
                  <a:schemeClr val="lt1"/>
                </a:solidFill>
                <a:latin typeface="Arial"/>
                <a:ea typeface="Arial"/>
                <a:cs typeface="Arial"/>
                <a:sym typeface="Arial"/>
              </a:defRPr>
            </a:lvl6pPr>
            <a:lvl7pPr indent="0" lvl="6" marL="0" algn="r">
              <a:spcBef>
                <a:spcPts val="0"/>
              </a:spcBef>
              <a:buNone/>
              <a:defRPr b="0" i="0" sz="1200" u="none" cap="none" strike="noStrike">
                <a:solidFill>
                  <a:schemeClr val="lt1"/>
                </a:solidFill>
                <a:latin typeface="Arial"/>
                <a:ea typeface="Arial"/>
                <a:cs typeface="Arial"/>
                <a:sym typeface="Arial"/>
              </a:defRPr>
            </a:lvl7pPr>
            <a:lvl8pPr indent="0" lvl="7" marL="0" algn="r">
              <a:spcBef>
                <a:spcPts val="0"/>
              </a:spcBef>
              <a:buNone/>
              <a:defRPr b="0" i="0" sz="1200" u="none" cap="none" strike="noStrike">
                <a:solidFill>
                  <a:schemeClr val="lt1"/>
                </a:solidFill>
                <a:latin typeface="Arial"/>
                <a:ea typeface="Arial"/>
                <a:cs typeface="Arial"/>
                <a:sym typeface="Arial"/>
              </a:defRPr>
            </a:lvl8pPr>
            <a:lvl9pPr indent="0" lvl="8" marL="0" algn="r">
              <a:spcBef>
                <a:spcPts val="0"/>
              </a:spcBef>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49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32" name="Shape 32"/>
        <p:cNvGrpSpPr/>
        <p:nvPr/>
      </p:nvGrpSpPr>
      <p:grpSpPr>
        <a:xfrm>
          <a:off x="0" y="0"/>
          <a:ext cx="0" cy="0"/>
          <a:chOff x="0" y="0"/>
          <a:chExt cx="0" cy="0"/>
        </a:xfrm>
      </p:grpSpPr>
      <p:sp>
        <p:nvSpPr>
          <p:cNvPr id="33" name="Google Shape;33;p20"/>
          <p:cNvSpPr/>
          <p:nvPr/>
        </p:nvSpPr>
        <p:spPr>
          <a:xfrm flipH="1" rot="10800000">
            <a:off x="0" y="0"/>
            <a:ext cx="12192000" cy="1540042"/>
          </a:xfrm>
          <a:prstGeom prst="rect">
            <a:avLst/>
          </a:prstGeom>
          <a:solidFill>
            <a:srgbClr val="01B4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4" name="Google Shape;34;p20"/>
          <p:cNvSpPr txBox="1"/>
          <p:nvPr>
            <p:ph type="title"/>
          </p:nvPr>
        </p:nvSpPr>
        <p:spPr>
          <a:xfrm>
            <a:off x="381000" y="1"/>
            <a:ext cx="11506200" cy="1540042"/>
          </a:xfrm>
          <a:prstGeom prst="rect">
            <a:avLst/>
          </a:prstGeom>
          <a:noFill/>
          <a:ln>
            <a:noFill/>
          </a:ln>
        </p:spPr>
        <p:txBody>
          <a:bodyPr anchorCtr="0" anchor="b" bIns="91425" lIns="91425" spcFirstLastPara="1" rIns="91425" wrap="square" tIns="0">
            <a:normAutofit/>
          </a:bodyPr>
          <a:lstStyle>
            <a:lvl1pPr lvl="0" algn="l">
              <a:lnSpc>
                <a:spcPct val="90000"/>
              </a:lnSpc>
              <a:spcBef>
                <a:spcPts val="0"/>
              </a:spcBef>
              <a:spcAft>
                <a:spcPts val="0"/>
              </a:spcAft>
              <a:buClr>
                <a:schemeClr val="lt1"/>
              </a:buClr>
              <a:buSzPts val="4400"/>
              <a:buFont typeface="Arial"/>
              <a:buNone/>
              <a:defRPr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0"/>
          <p:cNvSpPr txBox="1"/>
          <p:nvPr>
            <p:ph idx="1" type="body"/>
          </p:nvPr>
        </p:nvSpPr>
        <p:spPr>
          <a:xfrm>
            <a:off x="380999" y="2142067"/>
            <a:ext cx="11506199" cy="4034896"/>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rgbClr val="333333"/>
              </a:buClr>
              <a:buSzPts val="2400"/>
              <a:buChar char="•"/>
              <a:defRPr sz="2400">
                <a:solidFill>
                  <a:srgbClr val="333333"/>
                </a:solidFill>
              </a:defRPr>
            </a:lvl1pPr>
            <a:lvl2pPr indent="-355600" lvl="1" marL="914400" algn="l">
              <a:lnSpc>
                <a:spcPct val="90000"/>
              </a:lnSpc>
              <a:spcBef>
                <a:spcPts val="500"/>
              </a:spcBef>
              <a:spcAft>
                <a:spcPts val="0"/>
              </a:spcAft>
              <a:buClr>
                <a:srgbClr val="333333"/>
              </a:buClr>
              <a:buSzPts val="2000"/>
              <a:buChar char="•"/>
              <a:defRPr sz="2000">
                <a:solidFill>
                  <a:srgbClr val="333333"/>
                </a:solidFill>
              </a:defRPr>
            </a:lvl2pPr>
            <a:lvl3pPr indent="-342900" lvl="2" marL="1371600" algn="l">
              <a:lnSpc>
                <a:spcPct val="90000"/>
              </a:lnSpc>
              <a:spcBef>
                <a:spcPts val="500"/>
              </a:spcBef>
              <a:spcAft>
                <a:spcPts val="0"/>
              </a:spcAft>
              <a:buClr>
                <a:srgbClr val="333333"/>
              </a:buClr>
              <a:buSzPts val="1800"/>
              <a:buChar char="•"/>
              <a:defRPr sz="1800">
                <a:solidFill>
                  <a:srgbClr val="333333"/>
                </a:solidFill>
              </a:defRPr>
            </a:lvl3pPr>
            <a:lvl4pPr indent="-330200" lvl="3" marL="1828800" algn="l">
              <a:lnSpc>
                <a:spcPct val="90000"/>
              </a:lnSpc>
              <a:spcBef>
                <a:spcPts val="500"/>
              </a:spcBef>
              <a:spcAft>
                <a:spcPts val="0"/>
              </a:spcAft>
              <a:buClr>
                <a:srgbClr val="333333"/>
              </a:buClr>
              <a:buSzPts val="1600"/>
              <a:buChar char="•"/>
              <a:defRPr sz="1600">
                <a:solidFill>
                  <a:srgbClr val="333333"/>
                </a:solidFill>
              </a:defRPr>
            </a:lvl4pPr>
            <a:lvl5pPr indent="-330200" lvl="4" marL="2286000" algn="l">
              <a:lnSpc>
                <a:spcPct val="90000"/>
              </a:lnSpc>
              <a:spcBef>
                <a:spcPts val="500"/>
              </a:spcBef>
              <a:spcAft>
                <a:spcPts val="0"/>
              </a:spcAft>
              <a:buClr>
                <a:srgbClr val="333333"/>
              </a:buClr>
              <a:buSzPts val="1600"/>
              <a:buChar char="•"/>
              <a:defRPr sz="1600">
                <a:solidFill>
                  <a:srgbClr val="333333"/>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0"/>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7" name="Shape 37"/>
        <p:cNvGrpSpPr/>
        <p:nvPr/>
      </p:nvGrpSpPr>
      <p:grpSpPr>
        <a:xfrm>
          <a:off x="0" y="0"/>
          <a:ext cx="0" cy="0"/>
          <a:chOff x="0" y="0"/>
          <a:chExt cx="0" cy="0"/>
        </a:xfrm>
      </p:grpSpPr>
      <p:sp>
        <p:nvSpPr>
          <p:cNvPr id="38" name="Google Shape;38;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type="title">
  <p:cSld name="TITLE">
    <p:spTree>
      <p:nvGrpSpPr>
        <p:cNvPr id="42" name="Shape 42"/>
        <p:cNvGrpSpPr/>
        <p:nvPr/>
      </p:nvGrpSpPr>
      <p:grpSpPr>
        <a:xfrm>
          <a:off x="0" y="0"/>
          <a:ext cx="0" cy="0"/>
          <a:chOff x="0" y="0"/>
          <a:chExt cx="0" cy="0"/>
        </a:xfrm>
      </p:grpSpPr>
      <p:sp>
        <p:nvSpPr>
          <p:cNvPr id="43" name="Google Shape;43;p2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2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5" name="Google Shape;45;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48" name="Shape 48"/>
        <p:cNvGrpSpPr/>
        <p:nvPr/>
      </p:nvGrpSpPr>
      <p:grpSpPr>
        <a:xfrm>
          <a:off x="0" y="0"/>
          <a:ext cx="0" cy="0"/>
          <a:chOff x="0" y="0"/>
          <a:chExt cx="0" cy="0"/>
        </a:xfrm>
      </p:grpSpPr>
      <p:sp>
        <p:nvSpPr>
          <p:cNvPr id="49" name="Google Shape;49;p23"/>
          <p:cNvSpPr/>
          <p:nvPr>
            <p:ph idx="2" type="pic"/>
          </p:nvPr>
        </p:nvSpPr>
        <p:spPr>
          <a:xfrm>
            <a:off x="0" y="0"/>
            <a:ext cx="12192000" cy="6858000"/>
          </a:xfrm>
          <a:prstGeom prst="rect">
            <a:avLst/>
          </a:prstGeom>
          <a:noFill/>
          <a:ln>
            <a:noFill/>
          </a:ln>
        </p:spPr>
      </p:sp>
      <p:sp>
        <p:nvSpPr>
          <p:cNvPr id="50" name="Google Shape;50;p23"/>
          <p:cNvSpPr txBox="1"/>
          <p:nvPr>
            <p:ph idx="1" type="body"/>
          </p:nvPr>
        </p:nvSpPr>
        <p:spPr>
          <a:xfrm>
            <a:off x="0" y="0"/>
            <a:ext cx="12192000" cy="6858000"/>
          </a:xfrm>
          <a:prstGeom prst="rect">
            <a:avLst/>
          </a:prstGeom>
          <a:solidFill>
            <a:srgbClr val="48595D">
              <a:alpha val="69803"/>
            </a:srgbClr>
          </a:solidFill>
          <a:ln>
            <a:noFill/>
          </a:ln>
        </p:spPr>
        <p:txBody>
          <a:bodyPr anchorCtr="0" anchor="ctr" bIns="0" lIns="0" spcFirstLastPara="1" rIns="0" wrap="square" tIns="0">
            <a:noAutofit/>
          </a:bodyPr>
          <a:lstStyle>
            <a:lvl1pPr indent="-228600" lvl="0" marL="457200" algn="ctr">
              <a:lnSpc>
                <a:spcPct val="90000"/>
              </a:lnSpc>
              <a:spcBef>
                <a:spcPts val="1000"/>
              </a:spcBef>
              <a:spcAft>
                <a:spcPts val="0"/>
              </a:spcAft>
              <a:buClr>
                <a:schemeClr val="lt1"/>
              </a:buClr>
              <a:buSzPts val="6600"/>
              <a:buNone/>
              <a:defRPr b="1" sz="6600" cap="none">
                <a:solidFill>
                  <a:schemeClr val="lt1"/>
                </a:solidFill>
                <a:latin typeface="Arial"/>
                <a:ea typeface="Arial"/>
                <a:cs typeface="Arial"/>
                <a:sym typeface="Arial"/>
              </a:defRPr>
            </a:lvl1pPr>
            <a:lvl2pPr indent="-228600" lvl="1" marL="914400" algn="ctr">
              <a:lnSpc>
                <a:spcPct val="90000"/>
              </a:lnSpc>
              <a:spcBef>
                <a:spcPts val="500"/>
              </a:spcBef>
              <a:spcAft>
                <a:spcPts val="0"/>
              </a:spcAft>
              <a:buClr>
                <a:schemeClr val="lt1"/>
              </a:buClr>
              <a:buSzPts val="2000"/>
              <a:buNone/>
              <a:defRPr sz="2000">
                <a:solidFill>
                  <a:schemeClr val="lt1"/>
                </a:solidFill>
              </a:defRPr>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23"/>
          <p:cNvSpPr txBox="1"/>
          <p:nvPr>
            <p:ph idx="3" type="subTitle"/>
          </p:nvPr>
        </p:nvSpPr>
        <p:spPr>
          <a:xfrm>
            <a:off x="829733" y="4330700"/>
            <a:ext cx="10532534" cy="465667"/>
          </a:xfrm>
          <a:prstGeom prst="rect">
            <a:avLst/>
          </a:prstGeom>
          <a:noFill/>
          <a:ln>
            <a:noFill/>
          </a:ln>
        </p:spPr>
        <p:txBody>
          <a:bodyPr anchorCtr="0" anchor="t" bIns="45700" lIns="91425" spcFirstLastPara="1" rIns="91425" wrap="square" tIns="91425">
            <a:noAutofit/>
          </a:bodyPr>
          <a:lstStyle>
            <a:lvl1pPr lvl="0" algn="ctr">
              <a:lnSpc>
                <a:spcPct val="90000"/>
              </a:lnSpc>
              <a:spcBef>
                <a:spcPts val="1000"/>
              </a:spcBef>
              <a:spcAft>
                <a:spcPts val="0"/>
              </a:spcAft>
              <a:buClr>
                <a:schemeClr val="lt1"/>
              </a:buClr>
              <a:buSzPts val="3300"/>
              <a:buNone/>
              <a:defRPr sz="33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2" name="Google Shape;52;p23"/>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49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53" name="Shape 53"/>
        <p:cNvGrpSpPr/>
        <p:nvPr/>
      </p:nvGrpSpPr>
      <p:grpSpPr>
        <a:xfrm>
          <a:off x="0" y="0"/>
          <a:ext cx="0" cy="0"/>
          <a:chOff x="0" y="0"/>
          <a:chExt cx="0" cy="0"/>
        </a:xfrm>
      </p:grpSpPr>
      <p:sp>
        <p:nvSpPr>
          <p:cNvPr id="54" name="Google Shape;54;p24"/>
          <p:cNvSpPr/>
          <p:nvPr>
            <p:ph idx="2" type="pic"/>
          </p:nvPr>
        </p:nvSpPr>
        <p:spPr>
          <a:xfrm>
            <a:off x="0" y="0"/>
            <a:ext cx="12192000" cy="6858000"/>
          </a:xfrm>
          <a:prstGeom prst="rect">
            <a:avLst/>
          </a:prstGeom>
          <a:noFill/>
          <a:ln>
            <a:noFill/>
          </a:ln>
        </p:spPr>
      </p:sp>
      <p:sp>
        <p:nvSpPr>
          <p:cNvPr id="55" name="Google Shape;55;p24"/>
          <p:cNvSpPr txBox="1"/>
          <p:nvPr>
            <p:ph idx="1" type="body"/>
          </p:nvPr>
        </p:nvSpPr>
        <p:spPr>
          <a:xfrm>
            <a:off x="0" y="0"/>
            <a:ext cx="12192000" cy="6858000"/>
          </a:xfrm>
          <a:prstGeom prst="rect">
            <a:avLst/>
          </a:prstGeom>
          <a:solidFill>
            <a:srgbClr val="48595D">
              <a:alpha val="69803"/>
            </a:srgbClr>
          </a:solidFill>
          <a:ln>
            <a:noFill/>
          </a:ln>
        </p:spPr>
        <p:txBody>
          <a:bodyPr anchorCtr="0" anchor="b" bIns="1371600" lIns="91425" spcFirstLastPara="1" rIns="91425" wrap="square" tIns="0">
            <a:noAutofit/>
          </a:bodyPr>
          <a:lstStyle>
            <a:lvl1pPr indent="-228600" lvl="0" marL="457200" algn="l">
              <a:lnSpc>
                <a:spcPct val="90000"/>
              </a:lnSpc>
              <a:spcBef>
                <a:spcPts val="1000"/>
              </a:spcBef>
              <a:spcAft>
                <a:spcPts val="0"/>
              </a:spcAft>
              <a:buClr>
                <a:schemeClr val="lt1"/>
              </a:buClr>
              <a:buSzPts val="6600"/>
              <a:buNone/>
              <a:defRPr b="1" sz="6600" cap="none">
                <a:solidFill>
                  <a:schemeClr val="lt1"/>
                </a:solidFill>
                <a:latin typeface="Arial"/>
                <a:ea typeface="Arial"/>
                <a:cs typeface="Arial"/>
                <a:sym typeface="Arial"/>
              </a:defRPr>
            </a:lvl1pPr>
            <a:lvl2pPr indent="-228600" lvl="1" marL="914400" algn="ctr">
              <a:lnSpc>
                <a:spcPct val="90000"/>
              </a:lnSpc>
              <a:spcBef>
                <a:spcPts val="500"/>
              </a:spcBef>
              <a:spcAft>
                <a:spcPts val="0"/>
              </a:spcAft>
              <a:buClr>
                <a:schemeClr val="lt1"/>
              </a:buClr>
              <a:buSzPts val="2000"/>
              <a:buNone/>
              <a:defRPr sz="2000">
                <a:solidFill>
                  <a:schemeClr val="lt1"/>
                </a:solidFill>
              </a:defRPr>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24"/>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49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57" name="Shape 57"/>
        <p:cNvGrpSpPr/>
        <p:nvPr/>
      </p:nvGrpSpPr>
      <p:grpSpPr>
        <a:xfrm>
          <a:off x="0" y="0"/>
          <a:ext cx="0" cy="0"/>
          <a:chOff x="0" y="0"/>
          <a:chExt cx="0" cy="0"/>
        </a:xfrm>
      </p:grpSpPr>
      <p:sp>
        <p:nvSpPr>
          <p:cNvPr id="58" name="Google Shape;58;p25"/>
          <p:cNvSpPr/>
          <p:nvPr>
            <p:ph idx="2" type="pic"/>
          </p:nvPr>
        </p:nvSpPr>
        <p:spPr>
          <a:xfrm>
            <a:off x="0" y="0"/>
            <a:ext cx="12192000" cy="6858000"/>
          </a:xfrm>
          <a:prstGeom prst="rect">
            <a:avLst/>
          </a:prstGeom>
          <a:noFill/>
          <a:ln>
            <a:noFill/>
          </a:ln>
        </p:spPr>
      </p:sp>
      <p:sp>
        <p:nvSpPr>
          <p:cNvPr id="59" name="Google Shape;59;p25"/>
          <p:cNvSpPr/>
          <p:nvPr/>
        </p:nvSpPr>
        <p:spPr>
          <a:xfrm>
            <a:off x="0" y="0"/>
            <a:ext cx="12192000" cy="6858000"/>
          </a:xfrm>
          <a:custGeom>
            <a:rect b="b" l="l" r="r" t="t"/>
            <a:pathLst>
              <a:path extrusionOk="0" h="6858000" w="12192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a:solidFill>
            <a:schemeClr val="dk1">
              <a:alpha val="49803"/>
            </a:schemeClr>
          </a:solidFill>
          <a:ln>
            <a:noFill/>
          </a:ln>
        </p:spPr>
        <p:txBody>
          <a:bodyPr anchorCtr="0" anchor="b" bIns="45700" lIns="91425" spcFirstLastPara="1" rIns="91425" wrap="square" tIns="274300">
            <a:noAutofit/>
          </a:bodyPr>
          <a:lstStyle/>
          <a:p>
            <a:pPr indent="0" lvl="0" marL="0" marR="0" rtl="0" algn="l">
              <a:spcBef>
                <a:spcPts val="0"/>
              </a:spcBef>
              <a:spcAft>
                <a:spcPts val="0"/>
              </a:spcAft>
              <a:buNone/>
            </a:pPr>
            <a:r>
              <a:rPr lang="en-US" sz="1800">
                <a:solidFill>
                  <a:schemeClr val="lt1"/>
                </a:solidFill>
                <a:latin typeface="Arial"/>
                <a:ea typeface="Arial"/>
                <a:cs typeface="Arial"/>
                <a:sym typeface="Arial"/>
              </a:rPr>
              <a:t>z</a:t>
            </a:r>
            <a:endParaRPr/>
          </a:p>
        </p:txBody>
      </p:sp>
      <p:sp>
        <p:nvSpPr>
          <p:cNvPr id="60" name="Google Shape;60;p25"/>
          <p:cNvSpPr txBox="1"/>
          <p:nvPr>
            <p:ph idx="1" type="body"/>
          </p:nvPr>
        </p:nvSpPr>
        <p:spPr>
          <a:xfrm>
            <a:off x="829733" y="3429000"/>
            <a:ext cx="10532534" cy="113506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4400"/>
              <a:buNone/>
              <a:defRPr b="1" sz="4400" cap="none">
                <a:solidFill>
                  <a:schemeClr val="lt1"/>
                </a:solidFill>
                <a:latin typeface="Arial"/>
                <a:ea typeface="Arial"/>
                <a:cs typeface="Arial"/>
                <a:sym typeface="Arial"/>
              </a:defRPr>
            </a:lvl1pPr>
            <a:lvl2pPr indent="-228600" lvl="1" marL="914400" algn="ctr">
              <a:lnSpc>
                <a:spcPct val="90000"/>
              </a:lnSpc>
              <a:spcBef>
                <a:spcPts val="500"/>
              </a:spcBef>
              <a:spcAft>
                <a:spcPts val="0"/>
              </a:spcAft>
              <a:buClr>
                <a:schemeClr val="lt1"/>
              </a:buClr>
              <a:buSzPts val="2000"/>
              <a:buNone/>
              <a:defRPr sz="2000">
                <a:solidFill>
                  <a:schemeClr val="lt1"/>
                </a:solidFill>
              </a:defRPr>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25"/>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62" name="Shape 62"/>
        <p:cNvGrpSpPr/>
        <p:nvPr/>
      </p:nvGrpSpPr>
      <p:grpSpPr>
        <a:xfrm>
          <a:off x="0" y="0"/>
          <a:ext cx="0" cy="0"/>
          <a:chOff x="0" y="0"/>
          <a:chExt cx="0" cy="0"/>
        </a:xfrm>
      </p:grpSpPr>
      <p:sp>
        <p:nvSpPr>
          <p:cNvPr id="63" name="Google Shape;63;p26"/>
          <p:cNvSpPr/>
          <p:nvPr/>
        </p:nvSpPr>
        <p:spPr>
          <a:xfrm>
            <a:off x="-12084" y="-4763"/>
            <a:ext cx="12216168" cy="2408098"/>
          </a:xfrm>
          <a:prstGeom prst="rect">
            <a:avLst/>
          </a:prstGeom>
          <a:solidFill>
            <a:srgbClr val="48595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4" name="Google Shape;64;p26"/>
          <p:cNvSpPr/>
          <p:nvPr>
            <p:ph idx="2" type="pic"/>
          </p:nvPr>
        </p:nvSpPr>
        <p:spPr>
          <a:xfrm>
            <a:off x="0" y="2403336"/>
            <a:ext cx="12192000" cy="4454665"/>
          </a:xfrm>
          <a:prstGeom prst="rect">
            <a:avLst/>
          </a:prstGeom>
          <a:noFill/>
          <a:ln>
            <a:noFill/>
          </a:ln>
        </p:spPr>
      </p:sp>
      <p:sp>
        <p:nvSpPr>
          <p:cNvPr id="65" name="Google Shape;65;p26"/>
          <p:cNvSpPr/>
          <p:nvPr/>
        </p:nvSpPr>
        <p:spPr>
          <a:xfrm>
            <a:off x="0" y="2403335"/>
            <a:ext cx="12192000" cy="4454665"/>
          </a:xfrm>
          <a:custGeom>
            <a:rect b="b" l="l" r="r" t="t"/>
            <a:pathLst>
              <a:path extrusionOk="0" h="4454665" w="12192000">
                <a:moveTo>
                  <a:pt x="11603402" y="4036670"/>
                </a:moveTo>
                <a:cubicBezTo>
                  <a:pt x="11607483" y="4034586"/>
                  <a:pt x="11609524" y="4034586"/>
                  <a:pt x="11613605" y="4036670"/>
                </a:cubicBezTo>
                <a:cubicBezTo>
                  <a:pt x="11615645" y="4038755"/>
                  <a:pt x="11617686" y="4040839"/>
                  <a:pt x="11617686" y="4045008"/>
                </a:cubicBezTo>
                <a:cubicBezTo>
                  <a:pt x="11623808" y="4147152"/>
                  <a:pt x="11623808" y="4147152"/>
                  <a:pt x="11623808" y="4147152"/>
                </a:cubicBezTo>
                <a:cubicBezTo>
                  <a:pt x="11625848" y="4153405"/>
                  <a:pt x="11623808" y="4155490"/>
                  <a:pt x="11621767" y="4157574"/>
                </a:cubicBezTo>
                <a:cubicBezTo>
                  <a:pt x="11619727" y="4159659"/>
                  <a:pt x="11617686" y="4157574"/>
                  <a:pt x="11615645" y="4157574"/>
                </a:cubicBezTo>
                <a:cubicBezTo>
                  <a:pt x="11570752" y="4147152"/>
                  <a:pt x="11540142" y="4128390"/>
                  <a:pt x="11509533" y="4095038"/>
                </a:cubicBezTo>
                <a:cubicBezTo>
                  <a:pt x="11507492" y="4092954"/>
                  <a:pt x="11505451" y="4090869"/>
                  <a:pt x="11505451" y="4088785"/>
                </a:cubicBezTo>
                <a:cubicBezTo>
                  <a:pt x="11505451" y="4088785"/>
                  <a:pt x="11505451" y="4088785"/>
                  <a:pt x="11505451" y="4086699"/>
                </a:cubicBezTo>
                <a:cubicBezTo>
                  <a:pt x="11505451" y="4084615"/>
                  <a:pt x="11509533" y="4082530"/>
                  <a:pt x="11511573" y="4082530"/>
                </a:cubicBezTo>
                <a:cubicBezTo>
                  <a:pt x="11603402" y="4036670"/>
                  <a:pt x="11603402" y="4036670"/>
                  <a:pt x="11603402" y="4036670"/>
                </a:cubicBezTo>
                <a:close/>
                <a:moveTo>
                  <a:pt x="11686136" y="4034586"/>
                </a:moveTo>
                <a:cubicBezTo>
                  <a:pt x="11690256" y="4034586"/>
                  <a:pt x="11692317" y="4034586"/>
                  <a:pt x="11696438" y="4034586"/>
                </a:cubicBezTo>
                <a:cubicBezTo>
                  <a:pt x="11787097" y="4080352"/>
                  <a:pt x="11787097" y="4080352"/>
                  <a:pt x="11787097" y="4080352"/>
                </a:cubicBezTo>
                <a:cubicBezTo>
                  <a:pt x="11791218" y="4082432"/>
                  <a:pt x="11793278" y="4084512"/>
                  <a:pt x="11795339" y="4086593"/>
                </a:cubicBezTo>
                <a:cubicBezTo>
                  <a:pt x="11795339" y="4088673"/>
                  <a:pt x="11793278" y="4090753"/>
                  <a:pt x="11791218" y="4092833"/>
                </a:cubicBezTo>
                <a:cubicBezTo>
                  <a:pt x="11760312" y="4126117"/>
                  <a:pt x="11727344" y="4144840"/>
                  <a:pt x="11684076" y="4155241"/>
                </a:cubicBezTo>
                <a:cubicBezTo>
                  <a:pt x="11679954" y="4157321"/>
                  <a:pt x="11677894" y="4157321"/>
                  <a:pt x="11675833" y="4155241"/>
                </a:cubicBezTo>
                <a:cubicBezTo>
                  <a:pt x="11673773" y="4153161"/>
                  <a:pt x="11673773" y="4149000"/>
                  <a:pt x="11673773" y="4146920"/>
                </a:cubicBezTo>
                <a:cubicBezTo>
                  <a:pt x="11682015" y="4042907"/>
                  <a:pt x="11682015" y="4042907"/>
                  <a:pt x="11682015" y="4042907"/>
                </a:cubicBezTo>
                <a:cubicBezTo>
                  <a:pt x="11682015" y="4040827"/>
                  <a:pt x="11684076" y="4036666"/>
                  <a:pt x="11686136" y="4034586"/>
                </a:cubicBezTo>
                <a:close/>
                <a:moveTo>
                  <a:pt x="10868401" y="3994843"/>
                </a:moveTo>
                <a:cubicBezTo>
                  <a:pt x="10868401" y="3994843"/>
                  <a:pt x="10868401" y="3994843"/>
                  <a:pt x="10868401" y="4038046"/>
                </a:cubicBezTo>
                <a:cubicBezTo>
                  <a:pt x="10868401" y="4038046"/>
                  <a:pt x="10841333" y="4046275"/>
                  <a:pt x="10820512" y="4046275"/>
                </a:cubicBezTo>
                <a:cubicBezTo>
                  <a:pt x="10803855" y="4046275"/>
                  <a:pt x="10801773" y="4029817"/>
                  <a:pt x="10801773" y="4021588"/>
                </a:cubicBezTo>
                <a:cubicBezTo>
                  <a:pt x="10801773" y="4007187"/>
                  <a:pt x="10810102" y="3998958"/>
                  <a:pt x="10826759" y="3996901"/>
                </a:cubicBezTo>
                <a:close/>
                <a:moveTo>
                  <a:pt x="10518900" y="3924709"/>
                </a:moveTo>
                <a:cubicBezTo>
                  <a:pt x="10547537" y="3924709"/>
                  <a:pt x="10559811" y="3941316"/>
                  <a:pt x="10559811" y="3984908"/>
                </a:cubicBezTo>
                <a:cubicBezTo>
                  <a:pt x="10559811" y="4022272"/>
                  <a:pt x="10553675" y="4045106"/>
                  <a:pt x="10518900" y="4045106"/>
                </a:cubicBezTo>
                <a:cubicBezTo>
                  <a:pt x="10484125" y="4045106"/>
                  <a:pt x="10477988" y="4022272"/>
                  <a:pt x="10477988" y="3984908"/>
                </a:cubicBezTo>
                <a:cubicBezTo>
                  <a:pt x="10477988" y="3941316"/>
                  <a:pt x="10488216" y="3924709"/>
                  <a:pt x="10518900" y="3924709"/>
                </a:cubicBezTo>
                <a:close/>
                <a:moveTo>
                  <a:pt x="11673123" y="3916397"/>
                </a:moveTo>
                <a:cubicBezTo>
                  <a:pt x="11675950" y="3915878"/>
                  <a:pt x="11679033" y="3916397"/>
                  <a:pt x="11682116" y="3917436"/>
                </a:cubicBezTo>
                <a:cubicBezTo>
                  <a:pt x="11698562" y="3929905"/>
                  <a:pt x="11708840" y="3948607"/>
                  <a:pt x="11708840" y="3969387"/>
                </a:cubicBezTo>
                <a:cubicBezTo>
                  <a:pt x="11708840" y="4000558"/>
                  <a:pt x="11682116" y="4027572"/>
                  <a:pt x="11649226" y="4027572"/>
                </a:cubicBezTo>
                <a:cubicBezTo>
                  <a:pt x="11616336" y="4027572"/>
                  <a:pt x="11589612" y="4000558"/>
                  <a:pt x="11589612" y="3969387"/>
                </a:cubicBezTo>
                <a:cubicBezTo>
                  <a:pt x="11589612" y="3948607"/>
                  <a:pt x="11599890" y="3929905"/>
                  <a:pt x="11616336" y="3919515"/>
                </a:cubicBezTo>
                <a:cubicBezTo>
                  <a:pt x="11622503" y="3915358"/>
                  <a:pt x="11628669" y="3915358"/>
                  <a:pt x="11632781" y="3921592"/>
                </a:cubicBezTo>
                <a:cubicBezTo>
                  <a:pt x="11636892" y="3927827"/>
                  <a:pt x="11634837" y="3934060"/>
                  <a:pt x="11630725" y="3938217"/>
                </a:cubicBezTo>
                <a:cubicBezTo>
                  <a:pt x="11620447" y="3944451"/>
                  <a:pt x="11614280" y="3956919"/>
                  <a:pt x="11614280" y="3969387"/>
                </a:cubicBezTo>
                <a:cubicBezTo>
                  <a:pt x="11614280" y="3988090"/>
                  <a:pt x="11630725" y="4004714"/>
                  <a:pt x="11649226" y="4004714"/>
                </a:cubicBezTo>
                <a:cubicBezTo>
                  <a:pt x="11667727" y="4004714"/>
                  <a:pt x="11684172" y="3988090"/>
                  <a:pt x="11684172" y="3969387"/>
                </a:cubicBezTo>
                <a:cubicBezTo>
                  <a:pt x="11684172" y="3956919"/>
                  <a:pt x="11678005" y="3944451"/>
                  <a:pt x="11667727" y="3938217"/>
                </a:cubicBezTo>
                <a:cubicBezTo>
                  <a:pt x="11663616" y="3934060"/>
                  <a:pt x="11661560" y="3927827"/>
                  <a:pt x="11665671" y="3921592"/>
                </a:cubicBezTo>
                <a:cubicBezTo>
                  <a:pt x="11667727" y="3918476"/>
                  <a:pt x="11670297" y="3916917"/>
                  <a:pt x="11673123" y="3916397"/>
                </a:cubicBezTo>
                <a:close/>
                <a:moveTo>
                  <a:pt x="11822057" y="3901331"/>
                </a:moveTo>
                <a:cubicBezTo>
                  <a:pt x="11824124" y="3901331"/>
                  <a:pt x="11826190" y="3905483"/>
                  <a:pt x="11826190" y="3907560"/>
                </a:cubicBezTo>
                <a:cubicBezTo>
                  <a:pt x="11838588" y="3951158"/>
                  <a:pt x="11838588" y="3988528"/>
                  <a:pt x="11826190" y="4032127"/>
                </a:cubicBezTo>
                <a:cubicBezTo>
                  <a:pt x="11824124" y="4036279"/>
                  <a:pt x="11824124" y="4038355"/>
                  <a:pt x="11822057" y="4038355"/>
                </a:cubicBezTo>
                <a:cubicBezTo>
                  <a:pt x="11817924" y="4040431"/>
                  <a:pt x="11815858" y="4038355"/>
                  <a:pt x="11813791" y="4036279"/>
                </a:cubicBezTo>
                <a:cubicBezTo>
                  <a:pt x="11729066" y="3978147"/>
                  <a:pt x="11729066" y="3978147"/>
                  <a:pt x="11729066" y="3978147"/>
                </a:cubicBezTo>
                <a:cubicBezTo>
                  <a:pt x="11724933" y="3976072"/>
                  <a:pt x="11722867" y="3973995"/>
                  <a:pt x="11722867" y="3969843"/>
                </a:cubicBezTo>
                <a:cubicBezTo>
                  <a:pt x="11722867" y="3967767"/>
                  <a:pt x="11724933" y="3963615"/>
                  <a:pt x="11729066" y="3961539"/>
                </a:cubicBezTo>
                <a:cubicBezTo>
                  <a:pt x="11813791" y="3903408"/>
                  <a:pt x="11813791" y="3903408"/>
                  <a:pt x="11813791" y="3903408"/>
                </a:cubicBezTo>
                <a:cubicBezTo>
                  <a:pt x="11815858" y="3901331"/>
                  <a:pt x="11819991" y="3901331"/>
                  <a:pt x="11822057" y="3901331"/>
                </a:cubicBezTo>
                <a:close/>
                <a:moveTo>
                  <a:pt x="11476229" y="3901331"/>
                </a:moveTo>
                <a:cubicBezTo>
                  <a:pt x="11480320" y="3901331"/>
                  <a:pt x="11482366" y="3903408"/>
                  <a:pt x="11484412" y="3905483"/>
                </a:cubicBezTo>
                <a:cubicBezTo>
                  <a:pt x="11568280" y="3961539"/>
                  <a:pt x="11568280" y="3961539"/>
                  <a:pt x="11568280" y="3961539"/>
                </a:cubicBezTo>
                <a:cubicBezTo>
                  <a:pt x="11572371" y="3963615"/>
                  <a:pt x="11574417" y="3967767"/>
                  <a:pt x="11574417" y="3969843"/>
                </a:cubicBezTo>
                <a:cubicBezTo>
                  <a:pt x="11574417" y="3973995"/>
                  <a:pt x="11572371" y="3976072"/>
                  <a:pt x="11568280" y="3978147"/>
                </a:cubicBezTo>
                <a:lnTo>
                  <a:pt x="11484412" y="4036279"/>
                </a:lnTo>
                <a:cubicBezTo>
                  <a:pt x="11480320" y="4038355"/>
                  <a:pt x="11478275" y="4040431"/>
                  <a:pt x="11476229" y="4038355"/>
                </a:cubicBezTo>
                <a:cubicBezTo>
                  <a:pt x="11474184" y="4038355"/>
                  <a:pt x="11472138" y="4036279"/>
                  <a:pt x="11472138" y="4032127"/>
                </a:cubicBezTo>
                <a:cubicBezTo>
                  <a:pt x="11459865" y="3988528"/>
                  <a:pt x="11459865" y="3953234"/>
                  <a:pt x="11472138" y="3907560"/>
                </a:cubicBezTo>
                <a:cubicBezTo>
                  <a:pt x="11472138" y="3905483"/>
                  <a:pt x="11474184" y="3903408"/>
                  <a:pt x="11476229" y="3901331"/>
                </a:cubicBezTo>
                <a:close/>
                <a:moveTo>
                  <a:pt x="11088184" y="3890811"/>
                </a:moveTo>
                <a:cubicBezTo>
                  <a:pt x="11086131" y="3890811"/>
                  <a:pt x="11084078" y="3890811"/>
                  <a:pt x="11082024" y="3892889"/>
                </a:cubicBezTo>
                <a:cubicBezTo>
                  <a:pt x="11079972" y="3894966"/>
                  <a:pt x="11079972" y="3897043"/>
                  <a:pt x="11079972" y="3899119"/>
                </a:cubicBezTo>
                <a:cubicBezTo>
                  <a:pt x="11121033" y="4056970"/>
                  <a:pt x="11121033" y="4056970"/>
                  <a:pt x="11121033" y="4056970"/>
                </a:cubicBezTo>
                <a:cubicBezTo>
                  <a:pt x="11123086" y="4065278"/>
                  <a:pt x="11131299" y="4077739"/>
                  <a:pt x="11145670" y="4077739"/>
                </a:cubicBezTo>
                <a:cubicBezTo>
                  <a:pt x="11153882" y="4077739"/>
                  <a:pt x="11153882" y="4077739"/>
                  <a:pt x="11153882" y="4077739"/>
                </a:cubicBezTo>
                <a:cubicBezTo>
                  <a:pt x="11151829" y="4081893"/>
                  <a:pt x="11151829" y="4083971"/>
                  <a:pt x="11149776" y="4086047"/>
                </a:cubicBezTo>
                <a:cubicBezTo>
                  <a:pt x="11149776" y="4088124"/>
                  <a:pt x="11149776" y="4088124"/>
                  <a:pt x="11149776" y="4088124"/>
                </a:cubicBezTo>
                <a:cubicBezTo>
                  <a:pt x="11147723" y="4094356"/>
                  <a:pt x="11145670" y="4106817"/>
                  <a:pt x="11125139" y="4106817"/>
                </a:cubicBezTo>
                <a:cubicBezTo>
                  <a:pt x="11090237" y="4104740"/>
                  <a:pt x="11090237" y="4104740"/>
                  <a:pt x="11090237" y="4104740"/>
                </a:cubicBezTo>
                <a:cubicBezTo>
                  <a:pt x="11088184" y="4102663"/>
                  <a:pt x="11086131" y="4104740"/>
                  <a:pt x="11084078" y="4106817"/>
                </a:cubicBezTo>
                <a:cubicBezTo>
                  <a:pt x="11082024" y="4106817"/>
                  <a:pt x="11082024" y="4108894"/>
                  <a:pt x="11082024" y="4110971"/>
                </a:cubicBezTo>
                <a:cubicBezTo>
                  <a:pt x="11082024" y="4129664"/>
                  <a:pt x="11082024" y="4129664"/>
                  <a:pt x="11082024" y="4129664"/>
                </a:cubicBezTo>
                <a:cubicBezTo>
                  <a:pt x="11082024" y="4133818"/>
                  <a:pt x="11084078" y="4135895"/>
                  <a:pt x="11088184" y="4135895"/>
                </a:cubicBezTo>
                <a:cubicBezTo>
                  <a:pt x="11098449" y="4140048"/>
                  <a:pt x="11118980" y="4142125"/>
                  <a:pt x="11135404" y="4142125"/>
                </a:cubicBezTo>
                <a:cubicBezTo>
                  <a:pt x="11135404" y="4142125"/>
                  <a:pt x="11135404" y="4142125"/>
                  <a:pt x="11137458" y="4142125"/>
                </a:cubicBezTo>
                <a:cubicBezTo>
                  <a:pt x="11164148" y="4142125"/>
                  <a:pt x="11182625" y="4125510"/>
                  <a:pt x="11190838" y="4090201"/>
                </a:cubicBezTo>
                <a:cubicBezTo>
                  <a:pt x="11201103" y="4050738"/>
                  <a:pt x="11215474" y="3998814"/>
                  <a:pt x="11223687" y="3961429"/>
                </a:cubicBezTo>
                <a:cubicBezTo>
                  <a:pt x="11227793" y="3944813"/>
                  <a:pt x="11231899" y="3930274"/>
                  <a:pt x="11236005" y="3919889"/>
                </a:cubicBezTo>
                <a:cubicBezTo>
                  <a:pt x="11240111" y="3899119"/>
                  <a:pt x="11240111" y="3899119"/>
                  <a:pt x="11240111" y="3899119"/>
                </a:cubicBezTo>
                <a:cubicBezTo>
                  <a:pt x="11240111" y="3897043"/>
                  <a:pt x="11240111" y="3894966"/>
                  <a:pt x="11238058" y="3892889"/>
                </a:cubicBezTo>
                <a:cubicBezTo>
                  <a:pt x="11238058" y="3890811"/>
                  <a:pt x="11236005" y="3890811"/>
                  <a:pt x="11233952" y="3890811"/>
                </a:cubicBezTo>
                <a:cubicBezTo>
                  <a:pt x="11205209" y="3890811"/>
                  <a:pt x="11205209" y="3890811"/>
                  <a:pt x="11205209" y="3890811"/>
                </a:cubicBezTo>
                <a:cubicBezTo>
                  <a:pt x="11203156" y="3890811"/>
                  <a:pt x="11199050" y="3892889"/>
                  <a:pt x="11199050" y="3894966"/>
                </a:cubicBezTo>
                <a:cubicBezTo>
                  <a:pt x="11162094" y="4036200"/>
                  <a:pt x="11162094" y="4036200"/>
                  <a:pt x="11162094" y="4036200"/>
                </a:cubicBezTo>
                <a:cubicBezTo>
                  <a:pt x="11160041" y="4036200"/>
                  <a:pt x="11160041" y="4036200"/>
                  <a:pt x="11160041" y="4036200"/>
                </a:cubicBezTo>
                <a:cubicBezTo>
                  <a:pt x="11121033" y="3894966"/>
                  <a:pt x="11121033" y="3894966"/>
                  <a:pt x="11121033" y="3894966"/>
                </a:cubicBezTo>
                <a:cubicBezTo>
                  <a:pt x="11121033" y="3892889"/>
                  <a:pt x="11118980" y="3890811"/>
                  <a:pt x="11114874" y="3890811"/>
                </a:cubicBezTo>
                <a:cubicBezTo>
                  <a:pt x="11088184" y="3890811"/>
                  <a:pt x="11088184" y="3890811"/>
                  <a:pt x="11088184" y="3890811"/>
                </a:cubicBezTo>
                <a:close/>
                <a:moveTo>
                  <a:pt x="11048412" y="3888474"/>
                </a:moveTo>
                <a:cubicBezTo>
                  <a:pt x="11030001" y="3888474"/>
                  <a:pt x="11011591" y="3900959"/>
                  <a:pt x="10999317" y="3909283"/>
                </a:cubicBezTo>
                <a:cubicBezTo>
                  <a:pt x="10999317" y="3896798"/>
                  <a:pt x="10999317" y="3896798"/>
                  <a:pt x="10999317" y="3896798"/>
                </a:cubicBezTo>
                <a:cubicBezTo>
                  <a:pt x="10999317" y="3892635"/>
                  <a:pt x="10997272" y="3890555"/>
                  <a:pt x="10993181" y="3890555"/>
                </a:cubicBezTo>
                <a:cubicBezTo>
                  <a:pt x="10964542" y="3890555"/>
                  <a:pt x="10964542" y="3890555"/>
                  <a:pt x="10964542" y="3890555"/>
                </a:cubicBezTo>
                <a:cubicBezTo>
                  <a:pt x="10960451" y="3890555"/>
                  <a:pt x="10958406" y="3892635"/>
                  <a:pt x="10958406" y="3896798"/>
                </a:cubicBezTo>
                <a:cubicBezTo>
                  <a:pt x="10958406" y="4071593"/>
                  <a:pt x="10958406" y="4071593"/>
                  <a:pt x="10958406" y="4071593"/>
                </a:cubicBezTo>
                <a:cubicBezTo>
                  <a:pt x="10958406" y="4075755"/>
                  <a:pt x="10960451" y="4077836"/>
                  <a:pt x="10964542" y="4077836"/>
                </a:cubicBezTo>
                <a:cubicBezTo>
                  <a:pt x="10993181" y="4077836"/>
                  <a:pt x="10993181" y="4077836"/>
                  <a:pt x="10993181" y="4077836"/>
                </a:cubicBezTo>
                <a:cubicBezTo>
                  <a:pt x="10997272" y="4077836"/>
                  <a:pt x="10999317" y="4075755"/>
                  <a:pt x="10999317" y="4071593"/>
                </a:cubicBezTo>
                <a:cubicBezTo>
                  <a:pt x="10999317" y="3950901"/>
                  <a:pt x="10999317" y="3950901"/>
                  <a:pt x="10999317" y="3950901"/>
                </a:cubicBezTo>
                <a:cubicBezTo>
                  <a:pt x="11007500" y="3944658"/>
                  <a:pt x="11025910" y="3930092"/>
                  <a:pt x="11050457" y="3928011"/>
                </a:cubicBezTo>
                <a:cubicBezTo>
                  <a:pt x="11054548" y="3928011"/>
                  <a:pt x="11056594" y="3923849"/>
                  <a:pt x="11056594" y="3921768"/>
                </a:cubicBezTo>
                <a:cubicBezTo>
                  <a:pt x="11056594" y="3894717"/>
                  <a:pt x="11056594" y="3894717"/>
                  <a:pt x="11056594" y="3894717"/>
                </a:cubicBezTo>
                <a:cubicBezTo>
                  <a:pt x="11056594" y="3892635"/>
                  <a:pt x="11056594" y="3890555"/>
                  <a:pt x="11054548" y="3890555"/>
                </a:cubicBezTo>
                <a:cubicBezTo>
                  <a:pt x="11052503" y="3888474"/>
                  <a:pt x="11050457" y="3888474"/>
                  <a:pt x="11048412" y="3888474"/>
                </a:cubicBezTo>
                <a:close/>
                <a:moveTo>
                  <a:pt x="10847504" y="3884967"/>
                </a:moveTo>
                <a:cubicBezTo>
                  <a:pt x="10826811" y="3884967"/>
                  <a:pt x="10791633" y="3891205"/>
                  <a:pt x="10777148" y="3893285"/>
                </a:cubicBezTo>
                <a:cubicBezTo>
                  <a:pt x="10773009" y="3893285"/>
                  <a:pt x="10770940" y="3897443"/>
                  <a:pt x="10770940" y="3899523"/>
                </a:cubicBezTo>
                <a:cubicBezTo>
                  <a:pt x="10770940" y="3899523"/>
                  <a:pt x="10770940" y="3899523"/>
                  <a:pt x="10773009" y="3924476"/>
                </a:cubicBezTo>
                <a:cubicBezTo>
                  <a:pt x="10773009" y="3926555"/>
                  <a:pt x="10773009" y="3928635"/>
                  <a:pt x="10775079" y="3928635"/>
                </a:cubicBezTo>
                <a:cubicBezTo>
                  <a:pt x="10777148" y="3930714"/>
                  <a:pt x="10777148" y="3930714"/>
                  <a:pt x="10779217" y="3930714"/>
                </a:cubicBezTo>
                <a:cubicBezTo>
                  <a:pt x="10795771" y="3930714"/>
                  <a:pt x="10824741" y="3926555"/>
                  <a:pt x="10845434" y="3926555"/>
                </a:cubicBezTo>
                <a:cubicBezTo>
                  <a:pt x="10859918" y="3926555"/>
                  <a:pt x="10868196" y="3934873"/>
                  <a:pt x="10868196" y="3949429"/>
                </a:cubicBezTo>
                <a:cubicBezTo>
                  <a:pt x="10868196" y="3949429"/>
                  <a:pt x="10868196" y="3949429"/>
                  <a:pt x="10868196" y="3961905"/>
                </a:cubicBezTo>
                <a:cubicBezTo>
                  <a:pt x="10868196" y="3961905"/>
                  <a:pt x="10868196" y="3961905"/>
                  <a:pt x="10822672" y="3966064"/>
                </a:cubicBezTo>
                <a:cubicBezTo>
                  <a:pt x="10777148" y="3968144"/>
                  <a:pt x="10758524" y="3984779"/>
                  <a:pt x="10758524" y="4022208"/>
                </a:cubicBezTo>
                <a:cubicBezTo>
                  <a:pt x="10758524" y="4061717"/>
                  <a:pt x="10779217" y="4082511"/>
                  <a:pt x="10814395" y="4082511"/>
                </a:cubicBezTo>
                <a:cubicBezTo>
                  <a:pt x="10843365" y="4082511"/>
                  <a:pt x="10874404" y="4070035"/>
                  <a:pt x="10874404" y="4070035"/>
                </a:cubicBezTo>
                <a:cubicBezTo>
                  <a:pt x="10882681" y="4076273"/>
                  <a:pt x="10888889" y="4080432"/>
                  <a:pt x="10903374" y="4082511"/>
                </a:cubicBezTo>
                <a:cubicBezTo>
                  <a:pt x="10905443" y="4082511"/>
                  <a:pt x="10907512" y="4082511"/>
                  <a:pt x="10909582" y="4080432"/>
                </a:cubicBezTo>
                <a:cubicBezTo>
                  <a:pt x="10909582" y="4078352"/>
                  <a:pt x="10911651" y="4076273"/>
                  <a:pt x="10911651" y="4074194"/>
                </a:cubicBezTo>
                <a:cubicBezTo>
                  <a:pt x="10911651" y="4074194"/>
                  <a:pt x="10911651" y="4074194"/>
                  <a:pt x="10911651" y="3949429"/>
                </a:cubicBezTo>
                <a:cubicBezTo>
                  <a:pt x="10911651" y="3905761"/>
                  <a:pt x="10890958" y="3884967"/>
                  <a:pt x="10847504" y="3884967"/>
                </a:cubicBezTo>
                <a:close/>
                <a:moveTo>
                  <a:pt x="10518899" y="3884967"/>
                </a:moveTo>
                <a:cubicBezTo>
                  <a:pt x="10472419" y="3884967"/>
                  <a:pt x="10434738" y="3929188"/>
                  <a:pt x="10434738" y="3983739"/>
                </a:cubicBezTo>
                <a:cubicBezTo>
                  <a:pt x="10434738" y="4038290"/>
                  <a:pt x="10472419" y="4082511"/>
                  <a:pt x="10518899" y="4082511"/>
                </a:cubicBezTo>
                <a:cubicBezTo>
                  <a:pt x="10565380" y="4082511"/>
                  <a:pt x="10603060" y="4038290"/>
                  <a:pt x="10603060" y="3983739"/>
                </a:cubicBezTo>
                <a:cubicBezTo>
                  <a:pt x="10603060" y="3929188"/>
                  <a:pt x="10565380" y="3884967"/>
                  <a:pt x="10518899" y="3884967"/>
                </a:cubicBezTo>
                <a:close/>
                <a:moveTo>
                  <a:pt x="10302945" y="3859251"/>
                </a:moveTo>
                <a:cubicBezTo>
                  <a:pt x="10302945" y="3859251"/>
                  <a:pt x="10302945" y="3859251"/>
                  <a:pt x="10319310" y="3859251"/>
                </a:cubicBezTo>
                <a:cubicBezTo>
                  <a:pt x="10349994" y="3859251"/>
                  <a:pt x="10362267" y="3880168"/>
                  <a:pt x="10362267" y="3898993"/>
                </a:cubicBezTo>
                <a:cubicBezTo>
                  <a:pt x="10362267" y="3922003"/>
                  <a:pt x="10343857" y="3936644"/>
                  <a:pt x="10317264" y="3936644"/>
                </a:cubicBezTo>
                <a:cubicBezTo>
                  <a:pt x="10294763" y="3938736"/>
                  <a:pt x="10280444" y="3936644"/>
                  <a:pt x="10272261" y="3936644"/>
                </a:cubicBezTo>
                <a:cubicBezTo>
                  <a:pt x="10272261" y="3936644"/>
                  <a:pt x="10272261" y="3936644"/>
                  <a:pt x="10272261" y="3861343"/>
                </a:cubicBezTo>
                <a:cubicBezTo>
                  <a:pt x="10276353" y="3859251"/>
                  <a:pt x="10286581" y="3859251"/>
                  <a:pt x="10302945" y="3859251"/>
                </a:cubicBezTo>
                <a:close/>
                <a:moveTo>
                  <a:pt x="10679182" y="3847562"/>
                </a:moveTo>
                <a:cubicBezTo>
                  <a:pt x="10679182" y="3847562"/>
                  <a:pt x="10679182" y="3847562"/>
                  <a:pt x="10650472" y="3853806"/>
                </a:cubicBezTo>
                <a:cubicBezTo>
                  <a:pt x="10646371" y="3855888"/>
                  <a:pt x="10644320" y="3857970"/>
                  <a:pt x="10644320" y="3860050"/>
                </a:cubicBezTo>
                <a:cubicBezTo>
                  <a:pt x="10644320" y="3860050"/>
                  <a:pt x="10644320" y="3860050"/>
                  <a:pt x="10644320" y="3891272"/>
                </a:cubicBezTo>
                <a:cubicBezTo>
                  <a:pt x="10644320" y="3891272"/>
                  <a:pt x="10644320" y="3891272"/>
                  <a:pt x="10627914" y="3891272"/>
                </a:cubicBezTo>
                <a:cubicBezTo>
                  <a:pt x="10623813" y="3891272"/>
                  <a:pt x="10621762" y="3893354"/>
                  <a:pt x="10621762" y="3897517"/>
                </a:cubicBezTo>
                <a:cubicBezTo>
                  <a:pt x="10621762" y="3897517"/>
                  <a:pt x="10621762" y="3897517"/>
                  <a:pt x="10621762" y="3922495"/>
                </a:cubicBezTo>
                <a:cubicBezTo>
                  <a:pt x="10621762" y="3926658"/>
                  <a:pt x="10623813" y="3928739"/>
                  <a:pt x="10627914" y="3928739"/>
                </a:cubicBezTo>
                <a:cubicBezTo>
                  <a:pt x="10627914" y="3928739"/>
                  <a:pt x="10627914" y="3928739"/>
                  <a:pt x="10644320" y="3928739"/>
                </a:cubicBezTo>
                <a:cubicBezTo>
                  <a:pt x="10644320" y="3928739"/>
                  <a:pt x="10644320" y="3928739"/>
                  <a:pt x="10644320" y="4011998"/>
                </a:cubicBezTo>
                <a:cubicBezTo>
                  <a:pt x="10644320" y="4068197"/>
                  <a:pt x="10658675" y="4084849"/>
                  <a:pt x="10699689" y="4084849"/>
                </a:cubicBezTo>
                <a:cubicBezTo>
                  <a:pt x="10709943" y="4084849"/>
                  <a:pt x="10722247" y="4080686"/>
                  <a:pt x="10732500" y="4080686"/>
                </a:cubicBezTo>
                <a:cubicBezTo>
                  <a:pt x="10736602" y="4078605"/>
                  <a:pt x="10738652" y="4076523"/>
                  <a:pt x="10738652" y="4072360"/>
                </a:cubicBezTo>
                <a:cubicBezTo>
                  <a:pt x="10738652" y="4072360"/>
                  <a:pt x="10738652" y="4072360"/>
                  <a:pt x="10736602" y="4049464"/>
                </a:cubicBezTo>
                <a:cubicBezTo>
                  <a:pt x="10736602" y="4045301"/>
                  <a:pt x="10734551" y="4041138"/>
                  <a:pt x="10730449" y="4041138"/>
                </a:cubicBezTo>
                <a:cubicBezTo>
                  <a:pt x="10724297" y="4041138"/>
                  <a:pt x="10714044" y="4043220"/>
                  <a:pt x="10705841" y="4043220"/>
                </a:cubicBezTo>
                <a:cubicBezTo>
                  <a:pt x="10687385" y="4043220"/>
                  <a:pt x="10687385" y="4032813"/>
                  <a:pt x="10687385" y="4005753"/>
                </a:cubicBezTo>
                <a:cubicBezTo>
                  <a:pt x="10687385" y="4005753"/>
                  <a:pt x="10687385" y="4005753"/>
                  <a:pt x="10687385" y="3928739"/>
                </a:cubicBezTo>
                <a:cubicBezTo>
                  <a:pt x="10687385" y="3928739"/>
                  <a:pt x="10687385" y="3928739"/>
                  <a:pt x="10730449" y="3928739"/>
                </a:cubicBezTo>
                <a:cubicBezTo>
                  <a:pt x="10734551" y="3928739"/>
                  <a:pt x="10736602" y="3926658"/>
                  <a:pt x="10736602" y="3922495"/>
                </a:cubicBezTo>
                <a:cubicBezTo>
                  <a:pt x="10736602" y="3922495"/>
                  <a:pt x="10736602" y="3922495"/>
                  <a:pt x="10736602" y="3897517"/>
                </a:cubicBezTo>
                <a:cubicBezTo>
                  <a:pt x="10736602" y="3893354"/>
                  <a:pt x="10734551" y="3891272"/>
                  <a:pt x="10730449" y="3891272"/>
                </a:cubicBezTo>
                <a:cubicBezTo>
                  <a:pt x="10730449" y="3891272"/>
                  <a:pt x="10730449" y="3891272"/>
                  <a:pt x="10687385" y="3891272"/>
                </a:cubicBezTo>
                <a:cubicBezTo>
                  <a:pt x="10687385" y="3891272"/>
                  <a:pt x="10687385" y="3891272"/>
                  <a:pt x="10687385" y="3853806"/>
                </a:cubicBezTo>
                <a:cubicBezTo>
                  <a:pt x="10687385" y="3851725"/>
                  <a:pt x="10685334" y="3849643"/>
                  <a:pt x="10685334" y="3847562"/>
                </a:cubicBezTo>
                <a:cubicBezTo>
                  <a:pt x="10683283" y="3847562"/>
                  <a:pt x="10681232" y="3847562"/>
                  <a:pt x="10679182" y="3847562"/>
                </a:cubicBezTo>
                <a:close/>
                <a:moveTo>
                  <a:pt x="10313278" y="3818340"/>
                </a:moveTo>
                <a:cubicBezTo>
                  <a:pt x="10302968" y="3818340"/>
                  <a:pt x="10272038" y="3818340"/>
                  <a:pt x="10232861" y="3822492"/>
                </a:cubicBezTo>
                <a:cubicBezTo>
                  <a:pt x="10230798" y="3822492"/>
                  <a:pt x="10226674" y="3826644"/>
                  <a:pt x="10226674" y="3830796"/>
                </a:cubicBezTo>
                <a:cubicBezTo>
                  <a:pt x="10226674" y="3830796"/>
                  <a:pt x="10226674" y="3830796"/>
                  <a:pt x="10226674" y="4071608"/>
                </a:cubicBezTo>
                <a:cubicBezTo>
                  <a:pt x="10226674" y="4075760"/>
                  <a:pt x="10230798" y="4077836"/>
                  <a:pt x="10234922" y="4077836"/>
                </a:cubicBezTo>
                <a:cubicBezTo>
                  <a:pt x="10234922" y="4077836"/>
                  <a:pt x="10234922" y="4077836"/>
                  <a:pt x="10263790" y="4077836"/>
                </a:cubicBezTo>
                <a:cubicBezTo>
                  <a:pt x="10267914" y="4077836"/>
                  <a:pt x="10272038" y="4075760"/>
                  <a:pt x="10272038" y="4071608"/>
                </a:cubicBezTo>
                <a:cubicBezTo>
                  <a:pt x="10272038" y="4071608"/>
                  <a:pt x="10272038" y="4071608"/>
                  <a:pt x="10272038" y="3976114"/>
                </a:cubicBezTo>
                <a:cubicBezTo>
                  <a:pt x="10280286" y="3976114"/>
                  <a:pt x="10298844" y="3978189"/>
                  <a:pt x="10321526" y="3978189"/>
                </a:cubicBezTo>
                <a:cubicBezTo>
                  <a:pt x="10321526" y="3978189"/>
                  <a:pt x="10321526" y="3978189"/>
                  <a:pt x="10362766" y="4073683"/>
                </a:cubicBezTo>
                <a:cubicBezTo>
                  <a:pt x="10364828" y="4077836"/>
                  <a:pt x="10366890" y="4077836"/>
                  <a:pt x="10368952" y="4077836"/>
                </a:cubicBezTo>
                <a:cubicBezTo>
                  <a:pt x="10368952" y="4077836"/>
                  <a:pt x="10368952" y="4077836"/>
                  <a:pt x="10401944" y="4077836"/>
                </a:cubicBezTo>
                <a:cubicBezTo>
                  <a:pt x="10406068" y="4077836"/>
                  <a:pt x="10408130" y="4077836"/>
                  <a:pt x="10408130" y="4075760"/>
                </a:cubicBezTo>
                <a:cubicBezTo>
                  <a:pt x="10410192" y="4073683"/>
                  <a:pt x="10410192" y="4071608"/>
                  <a:pt x="10410192" y="4069532"/>
                </a:cubicBezTo>
                <a:lnTo>
                  <a:pt x="10362766" y="3965734"/>
                </a:lnTo>
                <a:cubicBezTo>
                  <a:pt x="10393696" y="3951202"/>
                  <a:pt x="10408130" y="3928366"/>
                  <a:pt x="10408130" y="3897226"/>
                </a:cubicBezTo>
                <a:cubicBezTo>
                  <a:pt x="10408130" y="3861935"/>
                  <a:pt x="10391634" y="3818340"/>
                  <a:pt x="10319464" y="3818340"/>
                </a:cubicBezTo>
                <a:cubicBezTo>
                  <a:pt x="10319464" y="3818340"/>
                  <a:pt x="10317402" y="3818340"/>
                  <a:pt x="10313278" y="3818340"/>
                </a:cubicBezTo>
                <a:close/>
                <a:moveTo>
                  <a:pt x="11675833" y="3785334"/>
                </a:moveTo>
                <a:cubicBezTo>
                  <a:pt x="11677894" y="3783273"/>
                  <a:pt x="11682015" y="3783273"/>
                  <a:pt x="11684076" y="3785334"/>
                </a:cubicBezTo>
                <a:cubicBezTo>
                  <a:pt x="11727344" y="3795635"/>
                  <a:pt x="11760312" y="3814179"/>
                  <a:pt x="11791218" y="3847147"/>
                </a:cubicBezTo>
                <a:cubicBezTo>
                  <a:pt x="11793278" y="3849207"/>
                  <a:pt x="11795339" y="3851267"/>
                  <a:pt x="11795339" y="3853328"/>
                </a:cubicBezTo>
                <a:cubicBezTo>
                  <a:pt x="11793278" y="3857448"/>
                  <a:pt x="11791218" y="3857448"/>
                  <a:pt x="11787097" y="3859509"/>
                </a:cubicBezTo>
                <a:cubicBezTo>
                  <a:pt x="11696438" y="3902778"/>
                  <a:pt x="11696438" y="3902778"/>
                  <a:pt x="11696438" y="3902778"/>
                </a:cubicBezTo>
                <a:cubicBezTo>
                  <a:pt x="11692317" y="3904838"/>
                  <a:pt x="11688196" y="3904838"/>
                  <a:pt x="11686136" y="3904838"/>
                </a:cubicBezTo>
                <a:cubicBezTo>
                  <a:pt x="11684076" y="3902778"/>
                  <a:pt x="11682015" y="3898657"/>
                  <a:pt x="11682015" y="3894536"/>
                </a:cubicBezTo>
                <a:cubicBezTo>
                  <a:pt x="11673773" y="3793575"/>
                  <a:pt x="11673773" y="3793575"/>
                  <a:pt x="11673773" y="3793575"/>
                </a:cubicBezTo>
                <a:cubicBezTo>
                  <a:pt x="11673773" y="3789454"/>
                  <a:pt x="11673773" y="3787394"/>
                  <a:pt x="11675833" y="3785334"/>
                </a:cubicBezTo>
                <a:close/>
                <a:moveTo>
                  <a:pt x="11618498" y="3784563"/>
                </a:moveTo>
                <a:cubicBezTo>
                  <a:pt x="11620043" y="3784306"/>
                  <a:pt x="11621589" y="3784306"/>
                  <a:pt x="11622619" y="3785338"/>
                </a:cubicBezTo>
                <a:cubicBezTo>
                  <a:pt x="11622619" y="3787403"/>
                  <a:pt x="11624679" y="3789468"/>
                  <a:pt x="11624679" y="3795663"/>
                </a:cubicBezTo>
                <a:cubicBezTo>
                  <a:pt x="11616438" y="3896851"/>
                  <a:pt x="11616438" y="3896851"/>
                  <a:pt x="11616438" y="3896851"/>
                </a:cubicBezTo>
                <a:cubicBezTo>
                  <a:pt x="11616438" y="3900981"/>
                  <a:pt x="11614377" y="3903046"/>
                  <a:pt x="11612316" y="3905111"/>
                </a:cubicBezTo>
                <a:cubicBezTo>
                  <a:pt x="11608196" y="3907176"/>
                  <a:pt x="11606135" y="3907176"/>
                  <a:pt x="11602015" y="3905111"/>
                </a:cubicBezTo>
                <a:cubicBezTo>
                  <a:pt x="11511355" y="3859680"/>
                  <a:pt x="11511355" y="3859680"/>
                  <a:pt x="11511355" y="3859680"/>
                </a:cubicBezTo>
                <a:cubicBezTo>
                  <a:pt x="11507235" y="3859680"/>
                  <a:pt x="11505174" y="3857615"/>
                  <a:pt x="11503114" y="3853485"/>
                </a:cubicBezTo>
                <a:cubicBezTo>
                  <a:pt x="11503114" y="3851419"/>
                  <a:pt x="11505174" y="3849355"/>
                  <a:pt x="11507235" y="3847289"/>
                </a:cubicBezTo>
                <a:cubicBezTo>
                  <a:pt x="11538141" y="3814249"/>
                  <a:pt x="11571108" y="3795663"/>
                  <a:pt x="11614377" y="3785338"/>
                </a:cubicBezTo>
                <a:cubicBezTo>
                  <a:pt x="11615407" y="3785338"/>
                  <a:pt x="11616952" y="3784822"/>
                  <a:pt x="11618498" y="3784563"/>
                </a:cubicBezTo>
                <a:close/>
                <a:moveTo>
                  <a:pt x="11649811" y="3749374"/>
                </a:moveTo>
                <a:cubicBezTo>
                  <a:pt x="11530058" y="3749374"/>
                  <a:pt x="11432980" y="3847500"/>
                  <a:pt x="11432980" y="3968544"/>
                </a:cubicBezTo>
                <a:cubicBezTo>
                  <a:pt x="11432980" y="4089587"/>
                  <a:pt x="11530058" y="4187713"/>
                  <a:pt x="11649811" y="4187713"/>
                </a:cubicBezTo>
                <a:cubicBezTo>
                  <a:pt x="11769564" y="4187713"/>
                  <a:pt x="11866643" y="4089587"/>
                  <a:pt x="11866643" y="3968544"/>
                </a:cubicBezTo>
                <a:cubicBezTo>
                  <a:pt x="11866643" y="3847500"/>
                  <a:pt x="11769564" y="3749374"/>
                  <a:pt x="11649811" y="3749374"/>
                </a:cubicBezTo>
                <a:close/>
                <a:moveTo>
                  <a:pt x="11649226" y="3717815"/>
                </a:moveTo>
                <a:cubicBezTo>
                  <a:pt x="11785441" y="3717815"/>
                  <a:pt x="11895865" y="3829547"/>
                  <a:pt x="11895865" y="3967376"/>
                </a:cubicBezTo>
                <a:cubicBezTo>
                  <a:pt x="11895865" y="4105204"/>
                  <a:pt x="11785441" y="4216937"/>
                  <a:pt x="11649226" y="4216937"/>
                </a:cubicBezTo>
                <a:cubicBezTo>
                  <a:pt x="11513012" y="4216937"/>
                  <a:pt x="11402588" y="4105204"/>
                  <a:pt x="11402588" y="3967376"/>
                </a:cubicBezTo>
                <a:cubicBezTo>
                  <a:pt x="11402588" y="3829547"/>
                  <a:pt x="11513012" y="3717815"/>
                  <a:pt x="11649226" y="3717815"/>
                </a:cubicBezTo>
                <a:close/>
                <a:moveTo>
                  <a:pt x="11636303" y="3639239"/>
                </a:moveTo>
                <a:cubicBezTo>
                  <a:pt x="11628077" y="3653788"/>
                  <a:pt x="11623964" y="3672494"/>
                  <a:pt x="11623964" y="3689122"/>
                </a:cubicBezTo>
                <a:cubicBezTo>
                  <a:pt x="11619850" y="3689122"/>
                  <a:pt x="11603398" y="3691200"/>
                  <a:pt x="11601342" y="3693279"/>
                </a:cubicBezTo>
                <a:cubicBezTo>
                  <a:pt x="11595172" y="3674573"/>
                  <a:pt x="11586946" y="3657945"/>
                  <a:pt x="11574607" y="3647553"/>
                </a:cubicBezTo>
                <a:cubicBezTo>
                  <a:pt x="11574607" y="3645474"/>
                  <a:pt x="11574607" y="3645474"/>
                  <a:pt x="11574607" y="3645474"/>
                </a:cubicBezTo>
                <a:cubicBezTo>
                  <a:pt x="11572550" y="3647553"/>
                  <a:pt x="11572550" y="3647553"/>
                  <a:pt x="11572550" y="3647553"/>
                </a:cubicBezTo>
                <a:cubicBezTo>
                  <a:pt x="11566381" y="3647553"/>
                  <a:pt x="11558155" y="3649631"/>
                  <a:pt x="11551985" y="3651710"/>
                </a:cubicBezTo>
                <a:cubicBezTo>
                  <a:pt x="11551985" y="3653788"/>
                  <a:pt x="11551985" y="3653788"/>
                  <a:pt x="11551985" y="3653788"/>
                </a:cubicBezTo>
                <a:cubicBezTo>
                  <a:pt x="11549928" y="3662102"/>
                  <a:pt x="11547872" y="3670416"/>
                  <a:pt x="11547872" y="3678730"/>
                </a:cubicBezTo>
                <a:cubicBezTo>
                  <a:pt x="11547872" y="3689122"/>
                  <a:pt x="11549928" y="3697436"/>
                  <a:pt x="11551985" y="3705750"/>
                </a:cubicBezTo>
                <a:cubicBezTo>
                  <a:pt x="11549928" y="3705750"/>
                  <a:pt x="11533476" y="3714063"/>
                  <a:pt x="11531420" y="3714063"/>
                </a:cubicBezTo>
                <a:cubicBezTo>
                  <a:pt x="11521137" y="3699514"/>
                  <a:pt x="11508798" y="3684965"/>
                  <a:pt x="11494402" y="3678730"/>
                </a:cubicBezTo>
                <a:cubicBezTo>
                  <a:pt x="11494402" y="3676651"/>
                  <a:pt x="11494402" y="3676651"/>
                  <a:pt x="11494402" y="3676651"/>
                </a:cubicBezTo>
                <a:cubicBezTo>
                  <a:pt x="11492346" y="3676651"/>
                  <a:pt x="11492346" y="3676651"/>
                  <a:pt x="11492346" y="3676651"/>
                </a:cubicBezTo>
                <a:cubicBezTo>
                  <a:pt x="11486176" y="3680808"/>
                  <a:pt x="11480006" y="3684965"/>
                  <a:pt x="11473837" y="3689122"/>
                </a:cubicBezTo>
                <a:cubicBezTo>
                  <a:pt x="11473837" y="3689122"/>
                  <a:pt x="11473837" y="3691200"/>
                  <a:pt x="11473837" y="3691200"/>
                </a:cubicBezTo>
                <a:cubicBezTo>
                  <a:pt x="11473837" y="3707828"/>
                  <a:pt x="11477950" y="3724456"/>
                  <a:pt x="11486176" y="3741083"/>
                </a:cubicBezTo>
                <a:cubicBezTo>
                  <a:pt x="11484120" y="3743162"/>
                  <a:pt x="11471780" y="3751476"/>
                  <a:pt x="11469724" y="3753554"/>
                </a:cubicBezTo>
                <a:cubicBezTo>
                  <a:pt x="11457385" y="3741083"/>
                  <a:pt x="11440932" y="3730691"/>
                  <a:pt x="11426536" y="3726534"/>
                </a:cubicBezTo>
                <a:cubicBezTo>
                  <a:pt x="11424480" y="3726534"/>
                  <a:pt x="11424480" y="3726534"/>
                  <a:pt x="11424480" y="3726534"/>
                </a:cubicBezTo>
                <a:cubicBezTo>
                  <a:pt x="11424480" y="3728612"/>
                  <a:pt x="11424480" y="3728612"/>
                  <a:pt x="11424480" y="3728612"/>
                </a:cubicBezTo>
                <a:cubicBezTo>
                  <a:pt x="11418310" y="3730691"/>
                  <a:pt x="11412140" y="3736926"/>
                  <a:pt x="11408027" y="3743162"/>
                </a:cubicBezTo>
                <a:cubicBezTo>
                  <a:pt x="11408027" y="3745240"/>
                  <a:pt x="11408027" y="3745240"/>
                  <a:pt x="11408027" y="3745240"/>
                </a:cubicBezTo>
                <a:cubicBezTo>
                  <a:pt x="11412140" y="3759789"/>
                  <a:pt x="11422423" y="3776417"/>
                  <a:pt x="11434763" y="3790966"/>
                </a:cubicBezTo>
                <a:cubicBezTo>
                  <a:pt x="11432706" y="3790966"/>
                  <a:pt x="11422423" y="3805515"/>
                  <a:pt x="11420366" y="3807594"/>
                </a:cubicBezTo>
                <a:cubicBezTo>
                  <a:pt x="11405971" y="3799280"/>
                  <a:pt x="11387462" y="3795123"/>
                  <a:pt x="11371010" y="3795123"/>
                </a:cubicBezTo>
                <a:cubicBezTo>
                  <a:pt x="11368953" y="3795123"/>
                  <a:pt x="11368953" y="3795123"/>
                  <a:pt x="11368953" y="3795123"/>
                </a:cubicBezTo>
                <a:cubicBezTo>
                  <a:pt x="11364840" y="3799280"/>
                  <a:pt x="11360727" y="3807594"/>
                  <a:pt x="11358671" y="3813829"/>
                </a:cubicBezTo>
                <a:cubicBezTo>
                  <a:pt x="11358671" y="3815908"/>
                  <a:pt x="11358671" y="3815908"/>
                  <a:pt x="11358671" y="3815908"/>
                </a:cubicBezTo>
                <a:cubicBezTo>
                  <a:pt x="11366897" y="3830456"/>
                  <a:pt x="11379236" y="3842927"/>
                  <a:pt x="11395688" y="3853320"/>
                </a:cubicBezTo>
                <a:cubicBezTo>
                  <a:pt x="11393632" y="3855398"/>
                  <a:pt x="11387462" y="3869947"/>
                  <a:pt x="11387462" y="3872026"/>
                </a:cubicBezTo>
                <a:cubicBezTo>
                  <a:pt x="11368953" y="3867869"/>
                  <a:pt x="11350444" y="3867869"/>
                  <a:pt x="11336049" y="3872026"/>
                </a:cubicBezTo>
                <a:cubicBezTo>
                  <a:pt x="11333992" y="3872026"/>
                  <a:pt x="11333992" y="3872026"/>
                  <a:pt x="11333992" y="3872026"/>
                </a:cubicBezTo>
                <a:cubicBezTo>
                  <a:pt x="11333992" y="3874104"/>
                  <a:pt x="11333992" y="3874104"/>
                  <a:pt x="11333992" y="3874104"/>
                </a:cubicBezTo>
                <a:cubicBezTo>
                  <a:pt x="11331936" y="3880340"/>
                  <a:pt x="11329879" y="3888653"/>
                  <a:pt x="11327823" y="3894888"/>
                </a:cubicBezTo>
                <a:cubicBezTo>
                  <a:pt x="11329879" y="3896967"/>
                  <a:pt x="11329879" y="3896967"/>
                  <a:pt x="11329879" y="3896967"/>
                </a:cubicBezTo>
                <a:cubicBezTo>
                  <a:pt x="11340162" y="3907359"/>
                  <a:pt x="11356614" y="3917752"/>
                  <a:pt x="11373066" y="3921908"/>
                </a:cubicBezTo>
                <a:cubicBezTo>
                  <a:pt x="11373066" y="3923987"/>
                  <a:pt x="11371010" y="3942693"/>
                  <a:pt x="11371010" y="3944772"/>
                </a:cubicBezTo>
                <a:cubicBezTo>
                  <a:pt x="11352501" y="3944772"/>
                  <a:pt x="11333992" y="3948928"/>
                  <a:pt x="11321653" y="3957243"/>
                </a:cubicBezTo>
                <a:cubicBezTo>
                  <a:pt x="11319596" y="3957243"/>
                  <a:pt x="11319596" y="3957243"/>
                  <a:pt x="11319596" y="3957243"/>
                </a:cubicBezTo>
                <a:cubicBezTo>
                  <a:pt x="11319596" y="3959320"/>
                  <a:pt x="11319596" y="3959320"/>
                  <a:pt x="11319596" y="3959320"/>
                </a:cubicBezTo>
                <a:cubicBezTo>
                  <a:pt x="11319596" y="3961399"/>
                  <a:pt x="11319596" y="3965556"/>
                  <a:pt x="11319596" y="3969713"/>
                </a:cubicBezTo>
                <a:cubicBezTo>
                  <a:pt x="11319596" y="3973870"/>
                  <a:pt x="11319596" y="3978027"/>
                  <a:pt x="11319596" y="3980105"/>
                </a:cubicBezTo>
                <a:cubicBezTo>
                  <a:pt x="11319596" y="3982184"/>
                  <a:pt x="11319596" y="3982184"/>
                  <a:pt x="11319596" y="3982184"/>
                </a:cubicBezTo>
                <a:cubicBezTo>
                  <a:pt x="11321653" y="3982184"/>
                  <a:pt x="11321653" y="3982184"/>
                  <a:pt x="11321653" y="3982184"/>
                </a:cubicBezTo>
                <a:cubicBezTo>
                  <a:pt x="11333992" y="3990498"/>
                  <a:pt x="11352501" y="3994655"/>
                  <a:pt x="11371010" y="3994655"/>
                </a:cubicBezTo>
                <a:cubicBezTo>
                  <a:pt x="11371010" y="3998811"/>
                  <a:pt x="11373066" y="4015439"/>
                  <a:pt x="11375123" y="4017517"/>
                </a:cubicBezTo>
                <a:cubicBezTo>
                  <a:pt x="11356614" y="4023752"/>
                  <a:pt x="11340162" y="4032066"/>
                  <a:pt x="11329879" y="4044537"/>
                </a:cubicBezTo>
                <a:cubicBezTo>
                  <a:pt x="11327823" y="4044537"/>
                  <a:pt x="11327823" y="4044537"/>
                  <a:pt x="11327823" y="4044537"/>
                </a:cubicBezTo>
                <a:cubicBezTo>
                  <a:pt x="11327823" y="4046616"/>
                  <a:pt x="11327823" y="4046616"/>
                  <a:pt x="11327823" y="4046616"/>
                </a:cubicBezTo>
                <a:cubicBezTo>
                  <a:pt x="11329879" y="4052851"/>
                  <a:pt x="11331936" y="4061165"/>
                  <a:pt x="11333992" y="4067401"/>
                </a:cubicBezTo>
                <a:cubicBezTo>
                  <a:pt x="11336049" y="4067401"/>
                  <a:pt x="11336049" y="4067401"/>
                  <a:pt x="11336049" y="4067401"/>
                </a:cubicBezTo>
                <a:cubicBezTo>
                  <a:pt x="11350444" y="4073636"/>
                  <a:pt x="11371010" y="4071557"/>
                  <a:pt x="11387462" y="4067401"/>
                </a:cubicBezTo>
                <a:cubicBezTo>
                  <a:pt x="11387462" y="4069478"/>
                  <a:pt x="11395688" y="4086107"/>
                  <a:pt x="11395688" y="4088184"/>
                </a:cubicBezTo>
                <a:cubicBezTo>
                  <a:pt x="11381292" y="4096498"/>
                  <a:pt x="11366897" y="4111048"/>
                  <a:pt x="11358671" y="4125597"/>
                </a:cubicBezTo>
                <a:cubicBezTo>
                  <a:pt x="11358671" y="4127675"/>
                  <a:pt x="11358671" y="4127675"/>
                  <a:pt x="11358671" y="4127675"/>
                </a:cubicBezTo>
                <a:cubicBezTo>
                  <a:pt x="11360727" y="4131833"/>
                  <a:pt x="11366897" y="4140146"/>
                  <a:pt x="11371010" y="4146381"/>
                </a:cubicBezTo>
                <a:cubicBezTo>
                  <a:pt x="11387462" y="4146381"/>
                  <a:pt x="11405971" y="4142225"/>
                  <a:pt x="11422423" y="4131833"/>
                </a:cubicBezTo>
                <a:cubicBezTo>
                  <a:pt x="11422423" y="4133910"/>
                  <a:pt x="11432706" y="4148460"/>
                  <a:pt x="11434763" y="4150539"/>
                </a:cubicBezTo>
                <a:cubicBezTo>
                  <a:pt x="11422423" y="4163009"/>
                  <a:pt x="11412140" y="4179636"/>
                  <a:pt x="11408027" y="4196265"/>
                </a:cubicBezTo>
                <a:cubicBezTo>
                  <a:pt x="11410084" y="4198342"/>
                  <a:pt x="11410084" y="4198342"/>
                  <a:pt x="11410084" y="4198342"/>
                </a:cubicBezTo>
                <a:cubicBezTo>
                  <a:pt x="11412140" y="4202500"/>
                  <a:pt x="11420366" y="4208735"/>
                  <a:pt x="11424480" y="4212892"/>
                </a:cubicBezTo>
                <a:cubicBezTo>
                  <a:pt x="11426536" y="4212892"/>
                  <a:pt x="11426536" y="4212892"/>
                  <a:pt x="11426536" y="4212892"/>
                </a:cubicBezTo>
                <a:cubicBezTo>
                  <a:pt x="11440932" y="4208735"/>
                  <a:pt x="11457385" y="4200421"/>
                  <a:pt x="11471780" y="4185872"/>
                </a:cubicBezTo>
                <a:cubicBezTo>
                  <a:pt x="11473837" y="4187951"/>
                  <a:pt x="11486176" y="4198342"/>
                  <a:pt x="11488233" y="4200421"/>
                </a:cubicBezTo>
                <a:cubicBezTo>
                  <a:pt x="11480006" y="4217048"/>
                  <a:pt x="11475894" y="4233677"/>
                  <a:pt x="11475894" y="4250304"/>
                </a:cubicBezTo>
                <a:cubicBezTo>
                  <a:pt x="11475894" y="4250304"/>
                  <a:pt x="11475894" y="4252383"/>
                  <a:pt x="11475894" y="4252383"/>
                </a:cubicBezTo>
                <a:cubicBezTo>
                  <a:pt x="11480006" y="4256539"/>
                  <a:pt x="11488233" y="4260697"/>
                  <a:pt x="11494402" y="4262774"/>
                </a:cubicBezTo>
                <a:cubicBezTo>
                  <a:pt x="11494402" y="4264853"/>
                  <a:pt x="11494402" y="4264853"/>
                  <a:pt x="11494402" y="4264853"/>
                </a:cubicBezTo>
                <a:cubicBezTo>
                  <a:pt x="11496459" y="4262774"/>
                  <a:pt x="11496459" y="4262774"/>
                  <a:pt x="11496459" y="4262774"/>
                </a:cubicBezTo>
                <a:cubicBezTo>
                  <a:pt x="11510854" y="4254461"/>
                  <a:pt x="11523194" y="4241990"/>
                  <a:pt x="11533476" y="4225363"/>
                </a:cubicBezTo>
                <a:cubicBezTo>
                  <a:pt x="11535533" y="4227441"/>
                  <a:pt x="11549928" y="4233677"/>
                  <a:pt x="11551985" y="4233677"/>
                </a:cubicBezTo>
                <a:cubicBezTo>
                  <a:pt x="11549928" y="4241990"/>
                  <a:pt x="11549928" y="4252383"/>
                  <a:pt x="11549928" y="4260697"/>
                </a:cubicBezTo>
                <a:cubicBezTo>
                  <a:pt x="11549928" y="4269010"/>
                  <a:pt x="11549928" y="4279403"/>
                  <a:pt x="11551985" y="4285638"/>
                </a:cubicBezTo>
                <a:cubicBezTo>
                  <a:pt x="11551985" y="4287716"/>
                  <a:pt x="11551985" y="4287716"/>
                  <a:pt x="11551985" y="4287716"/>
                </a:cubicBezTo>
                <a:cubicBezTo>
                  <a:pt x="11554042" y="4287716"/>
                  <a:pt x="11554042" y="4287716"/>
                  <a:pt x="11554042" y="4287716"/>
                </a:cubicBezTo>
                <a:cubicBezTo>
                  <a:pt x="11558155" y="4289795"/>
                  <a:pt x="11568437" y="4291873"/>
                  <a:pt x="11574607" y="4293951"/>
                </a:cubicBezTo>
                <a:cubicBezTo>
                  <a:pt x="11576663" y="4293951"/>
                  <a:pt x="11576663" y="4293951"/>
                  <a:pt x="11576663" y="4293951"/>
                </a:cubicBezTo>
                <a:cubicBezTo>
                  <a:pt x="11586946" y="4281481"/>
                  <a:pt x="11597229" y="4264853"/>
                  <a:pt x="11601342" y="4248226"/>
                </a:cubicBezTo>
                <a:cubicBezTo>
                  <a:pt x="11603398" y="4248226"/>
                  <a:pt x="11621907" y="4250304"/>
                  <a:pt x="11623964" y="4250304"/>
                </a:cubicBezTo>
                <a:cubicBezTo>
                  <a:pt x="11623964" y="4269010"/>
                  <a:pt x="11628077" y="4287716"/>
                  <a:pt x="11636303" y="4302265"/>
                </a:cubicBezTo>
                <a:cubicBezTo>
                  <a:pt x="11638359" y="4302265"/>
                  <a:pt x="11638359" y="4302265"/>
                  <a:pt x="11638359" y="4302265"/>
                </a:cubicBezTo>
                <a:cubicBezTo>
                  <a:pt x="11644529" y="4302265"/>
                  <a:pt x="11654812" y="4302265"/>
                  <a:pt x="11658925" y="4302265"/>
                </a:cubicBezTo>
                <a:cubicBezTo>
                  <a:pt x="11660982" y="4302265"/>
                  <a:pt x="11660982" y="4302265"/>
                  <a:pt x="11660982" y="4302265"/>
                </a:cubicBezTo>
                <a:cubicBezTo>
                  <a:pt x="11669208" y="4287716"/>
                  <a:pt x="11673321" y="4269010"/>
                  <a:pt x="11675378" y="4250304"/>
                </a:cubicBezTo>
                <a:cubicBezTo>
                  <a:pt x="11677434" y="4250304"/>
                  <a:pt x="11693886" y="4248226"/>
                  <a:pt x="11695943" y="4248226"/>
                </a:cubicBezTo>
                <a:cubicBezTo>
                  <a:pt x="11700056" y="4264853"/>
                  <a:pt x="11710338" y="4281481"/>
                  <a:pt x="11722678" y="4293951"/>
                </a:cubicBezTo>
                <a:cubicBezTo>
                  <a:pt x="11728847" y="4291873"/>
                  <a:pt x="11739130" y="4289795"/>
                  <a:pt x="11743243" y="4287716"/>
                </a:cubicBezTo>
                <a:cubicBezTo>
                  <a:pt x="11745300" y="4287716"/>
                  <a:pt x="11745300" y="4287716"/>
                  <a:pt x="11745300" y="4287716"/>
                </a:cubicBezTo>
                <a:cubicBezTo>
                  <a:pt x="11747356" y="4279403"/>
                  <a:pt x="11747356" y="4269010"/>
                  <a:pt x="11747356" y="4260697"/>
                </a:cubicBezTo>
                <a:cubicBezTo>
                  <a:pt x="11747356" y="4252383"/>
                  <a:pt x="11747356" y="4241990"/>
                  <a:pt x="11745300" y="4233677"/>
                </a:cubicBezTo>
                <a:cubicBezTo>
                  <a:pt x="11747356" y="4233677"/>
                  <a:pt x="11763808" y="4227441"/>
                  <a:pt x="11765865" y="4225363"/>
                </a:cubicBezTo>
                <a:cubicBezTo>
                  <a:pt x="11774091" y="4241990"/>
                  <a:pt x="11788487" y="4254461"/>
                  <a:pt x="11802882" y="4262774"/>
                </a:cubicBezTo>
                <a:cubicBezTo>
                  <a:pt x="11809052" y="4260697"/>
                  <a:pt x="11817278" y="4256539"/>
                  <a:pt x="11821391" y="4252383"/>
                </a:cubicBezTo>
                <a:cubicBezTo>
                  <a:pt x="11823448" y="4250304"/>
                  <a:pt x="11823448" y="4250304"/>
                  <a:pt x="11823448" y="4250304"/>
                </a:cubicBezTo>
                <a:cubicBezTo>
                  <a:pt x="11823448" y="4250304"/>
                  <a:pt x="11823448" y="4250304"/>
                  <a:pt x="11823448" y="4248226"/>
                </a:cubicBezTo>
                <a:cubicBezTo>
                  <a:pt x="11823448" y="4233677"/>
                  <a:pt x="11817278" y="4214971"/>
                  <a:pt x="11809052" y="4200421"/>
                </a:cubicBezTo>
                <a:cubicBezTo>
                  <a:pt x="11811108" y="4198342"/>
                  <a:pt x="11823448" y="4187951"/>
                  <a:pt x="11825504" y="4185872"/>
                </a:cubicBezTo>
                <a:cubicBezTo>
                  <a:pt x="11839900" y="4198342"/>
                  <a:pt x="11856352" y="4208735"/>
                  <a:pt x="11870748" y="4212892"/>
                </a:cubicBezTo>
                <a:cubicBezTo>
                  <a:pt x="11872805" y="4212892"/>
                  <a:pt x="11872805" y="4212892"/>
                  <a:pt x="11872805" y="4212892"/>
                </a:cubicBezTo>
                <a:cubicBezTo>
                  <a:pt x="11876918" y="4208735"/>
                  <a:pt x="11885144" y="4202500"/>
                  <a:pt x="11887201" y="4196265"/>
                </a:cubicBezTo>
                <a:cubicBezTo>
                  <a:pt x="11889257" y="4196265"/>
                  <a:pt x="11889257" y="4196265"/>
                  <a:pt x="11889257" y="4196265"/>
                </a:cubicBezTo>
                <a:cubicBezTo>
                  <a:pt x="11885144" y="4179636"/>
                  <a:pt x="11874861" y="4163009"/>
                  <a:pt x="11862522" y="4150539"/>
                </a:cubicBezTo>
                <a:cubicBezTo>
                  <a:pt x="11864579" y="4148460"/>
                  <a:pt x="11874861" y="4133910"/>
                  <a:pt x="11874861" y="4131833"/>
                </a:cubicBezTo>
                <a:cubicBezTo>
                  <a:pt x="11891314" y="4140146"/>
                  <a:pt x="11909822" y="4146381"/>
                  <a:pt x="11926275" y="4146381"/>
                </a:cubicBezTo>
                <a:cubicBezTo>
                  <a:pt x="11928331" y="4144303"/>
                  <a:pt x="11928331" y="4144303"/>
                  <a:pt x="11928331" y="4144303"/>
                </a:cubicBezTo>
                <a:cubicBezTo>
                  <a:pt x="11930388" y="4140146"/>
                  <a:pt x="11936557" y="4131833"/>
                  <a:pt x="11938614" y="4125597"/>
                </a:cubicBezTo>
                <a:cubicBezTo>
                  <a:pt x="11938614" y="4123519"/>
                  <a:pt x="11938614" y="4123519"/>
                  <a:pt x="11938614" y="4123519"/>
                </a:cubicBezTo>
                <a:cubicBezTo>
                  <a:pt x="11930388" y="4111048"/>
                  <a:pt x="11915992" y="4096498"/>
                  <a:pt x="11901596" y="4088184"/>
                </a:cubicBezTo>
                <a:cubicBezTo>
                  <a:pt x="11901596" y="4084028"/>
                  <a:pt x="11909822" y="4069478"/>
                  <a:pt x="11909822" y="4067401"/>
                </a:cubicBezTo>
                <a:cubicBezTo>
                  <a:pt x="11926275" y="4071557"/>
                  <a:pt x="11944784" y="4071557"/>
                  <a:pt x="11961236" y="4067401"/>
                </a:cubicBezTo>
                <a:cubicBezTo>
                  <a:pt x="11963292" y="4067401"/>
                  <a:pt x="11963292" y="4067401"/>
                  <a:pt x="11963292" y="4067401"/>
                </a:cubicBezTo>
                <a:cubicBezTo>
                  <a:pt x="11965349" y="4061165"/>
                  <a:pt x="11967405" y="4052851"/>
                  <a:pt x="11967405" y="4046616"/>
                </a:cubicBezTo>
                <a:cubicBezTo>
                  <a:pt x="11967405" y="4044537"/>
                  <a:pt x="11967405" y="4044537"/>
                  <a:pt x="11967405" y="4044537"/>
                </a:cubicBezTo>
                <a:cubicBezTo>
                  <a:pt x="11957123" y="4032066"/>
                  <a:pt x="11940670" y="4023752"/>
                  <a:pt x="11922162" y="4017517"/>
                </a:cubicBezTo>
                <a:cubicBezTo>
                  <a:pt x="11924218" y="4015439"/>
                  <a:pt x="11926275" y="3998811"/>
                  <a:pt x="11926275" y="3996733"/>
                </a:cubicBezTo>
                <a:cubicBezTo>
                  <a:pt x="11944784" y="3996733"/>
                  <a:pt x="11963292" y="3990498"/>
                  <a:pt x="11975632" y="3982184"/>
                </a:cubicBezTo>
                <a:cubicBezTo>
                  <a:pt x="11977688" y="3982184"/>
                  <a:pt x="11977688" y="3982184"/>
                  <a:pt x="11977688" y="3982184"/>
                </a:cubicBezTo>
                <a:cubicBezTo>
                  <a:pt x="11977688" y="3978027"/>
                  <a:pt x="11977688" y="3973870"/>
                  <a:pt x="11977688" y="3969713"/>
                </a:cubicBezTo>
                <a:cubicBezTo>
                  <a:pt x="11977688" y="3967634"/>
                  <a:pt x="11977688" y="3963478"/>
                  <a:pt x="11977688" y="3959320"/>
                </a:cubicBezTo>
                <a:cubicBezTo>
                  <a:pt x="11975632" y="3959320"/>
                  <a:pt x="11975632" y="3959320"/>
                  <a:pt x="11975632" y="3959320"/>
                </a:cubicBezTo>
                <a:cubicBezTo>
                  <a:pt x="11963292" y="3951007"/>
                  <a:pt x="11944784" y="3944772"/>
                  <a:pt x="11926275" y="3944772"/>
                </a:cubicBezTo>
                <a:cubicBezTo>
                  <a:pt x="11926275" y="3942693"/>
                  <a:pt x="11924218" y="3926066"/>
                  <a:pt x="11924218" y="3923987"/>
                </a:cubicBezTo>
                <a:cubicBezTo>
                  <a:pt x="11940670" y="3917752"/>
                  <a:pt x="11957123" y="3909438"/>
                  <a:pt x="11967405" y="3896967"/>
                </a:cubicBezTo>
                <a:cubicBezTo>
                  <a:pt x="11969462" y="3896967"/>
                  <a:pt x="11969462" y="3896967"/>
                  <a:pt x="11969462" y="3896967"/>
                </a:cubicBezTo>
                <a:cubicBezTo>
                  <a:pt x="11969462" y="3894888"/>
                  <a:pt x="11969462" y="3894888"/>
                  <a:pt x="11969462" y="3894888"/>
                </a:cubicBezTo>
                <a:cubicBezTo>
                  <a:pt x="11967405" y="3888653"/>
                  <a:pt x="11965349" y="3880340"/>
                  <a:pt x="11963292" y="3874104"/>
                </a:cubicBezTo>
                <a:cubicBezTo>
                  <a:pt x="11961236" y="3874104"/>
                  <a:pt x="11961236" y="3874104"/>
                  <a:pt x="11961236" y="3874104"/>
                </a:cubicBezTo>
                <a:cubicBezTo>
                  <a:pt x="11946840" y="3867869"/>
                  <a:pt x="11928331" y="3869947"/>
                  <a:pt x="11909822" y="3874104"/>
                </a:cubicBezTo>
                <a:cubicBezTo>
                  <a:pt x="11909822" y="3872026"/>
                  <a:pt x="11903653" y="3855398"/>
                  <a:pt x="11901596" y="3853320"/>
                </a:cubicBezTo>
                <a:cubicBezTo>
                  <a:pt x="11918049" y="3845006"/>
                  <a:pt x="11930388" y="3830456"/>
                  <a:pt x="11938614" y="3815908"/>
                </a:cubicBezTo>
                <a:cubicBezTo>
                  <a:pt x="11938614" y="3813829"/>
                  <a:pt x="11938614" y="3813829"/>
                  <a:pt x="11938614" y="3813829"/>
                </a:cubicBezTo>
                <a:cubicBezTo>
                  <a:pt x="11936557" y="3809672"/>
                  <a:pt x="11932444" y="3801358"/>
                  <a:pt x="11928331" y="3795123"/>
                </a:cubicBezTo>
                <a:cubicBezTo>
                  <a:pt x="11926275" y="3795123"/>
                  <a:pt x="11926275" y="3795123"/>
                  <a:pt x="11926275" y="3795123"/>
                </a:cubicBezTo>
                <a:cubicBezTo>
                  <a:pt x="11909822" y="3795123"/>
                  <a:pt x="11891314" y="3799280"/>
                  <a:pt x="11876918" y="3807594"/>
                </a:cubicBezTo>
                <a:cubicBezTo>
                  <a:pt x="11874861" y="3807594"/>
                  <a:pt x="11864579" y="3793044"/>
                  <a:pt x="11862522" y="3790966"/>
                </a:cubicBezTo>
                <a:cubicBezTo>
                  <a:pt x="11874861" y="3778495"/>
                  <a:pt x="11885144" y="3761868"/>
                  <a:pt x="11889257" y="3745240"/>
                </a:cubicBezTo>
                <a:cubicBezTo>
                  <a:pt x="11889257" y="3743162"/>
                  <a:pt x="11889257" y="3743162"/>
                  <a:pt x="11889257" y="3743162"/>
                </a:cubicBezTo>
                <a:cubicBezTo>
                  <a:pt x="11885144" y="3739005"/>
                  <a:pt x="11878975" y="3732769"/>
                  <a:pt x="11872805" y="3728612"/>
                </a:cubicBezTo>
                <a:cubicBezTo>
                  <a:pt x="11856352" y="3732769"/>
                  <a:pt x="11839900" y="3741083"/>
                  <a:pt x="11827561" y="3753554"/>
                </a:cubicBezTo>
                <a:cubicBezTo>
                  <a:pt x="11825504" y="3753554"/>
                  <a:pt x="11811108" y="3743162"/>
                  <a:pt x="11809052" y="3741083"/>
                </a:cubicBezTo>
                <a:cubicBezTo>
                  <a:pt x="11819334" y="3724456"/>
                  <a:pt x="11823448" y="3707828"/>
                  <a:pt x="11823448" y="3691200"/>
                </a:cubicBezTo>
                <a:cubicBezTo>
                  <a:pt x="11823448" y="3691200"/>
                  <a:pt x="11823448" y="3689122"/>
                  <a:pt x="11823448" y="3689122"/>
                </a:cubicBezTo>
                <a:cubicBezTo>
                  <a:pt x="11817278" y="3684965"/>
                  <a:pt x="11809052" y="3680808"/>
                  <a:pt x="11804939" y="3678730"/>
                </a:cubicBezTo>
                <a:cubicBezTo>
                  <a:pt x="11802882" y="3676651"/>
                  <a:pt x="11802882" y="3676651"/>
                  <a:pt x="11802882" y="3676651"/>
                </a:cubicBezTo>
                <a:cubicBezTo>
                  <a:pt x="11802882" y="3678730"/>
                  <a:pt x="11802882" y="3678730"/>
                  <a:pt x="11802882" y="3678730"/>
                </a:cubicBezTo>
                <a:cubicBezTo>
                  <a:pt x="11788487" y="3684965"/>
                  <a:pt x="11776147" y="3699514"/>
                  <a:pt x="11765865" y="3714063"/>
                </a:cubicBezTo>
                <a:cubicBezTo>
                  <a:pt x="11763808" y="3714063"/>
                  <a:pt x="11747356" y="3707828"/>
                  <a:pt x="11745300" y="3705750"/>
                </a:cubicBezTo>
                <a:cubicBezTo>
                  <a:pt x="11747356" y="3697436"/>
                  <a:pt x="11749412" y="3689122"/>
                  <a:pt x="11749412" y="3678730"/>
                </a:cubicBezTo>
                <a:cubicBezTo>
                  <a:pt x="11749412" y="3670416"/>
                  <a:pt x="11747356" y="3662102"/>
                  <a:pt x="11745300" y="3653788"/>
                </a:cubicBezTo>
                <a:cubicBezTo>
                  <a:pt x="11745300" y="3651710"/>
                  <a:pt x="11745300" y="3651710"/>
                  <a:pt x="11745300" y="3651710"/>
                </a:cubicBezTo>
                <a:cubicBezTo>
                  <a:pt x="11743243" y="3651710"/>
                  <a:pt x="11743243" y="3651710"/>
                  <a:pt x="11743243" y="3651710"/>
                </a:cubicBezTo>
                <a:cubicBezTo>
                  <a:pt x="11739130" y="3649631"/>
                  <a:pt x="11730904" y="3647553"/>
                  <a:pt x="11722678" y="3647553"/>
                </a:cubicBezTo>
                <a:cubicBezTo>
                  <a:pt x="11710338" y="3657945"/>
                  <a:pt x="11700056" y="3674573"/>
                  <a:pt x="11695943" y="3693279"/>
                </a:cubicBezTo>
                <a:cubicBezTo>
                  <a:pt x="11693886" y="3691200"/>
                  <a:pt x="11677434" y="3689122"/>
                  <a:pt x="11673321" y="3689122"/>
                </a:cubicBezTo>
                <a:cubicBezTo>
                  <a:pt x="11673321" y="3672494"/>
                  <a:pt x="11669208" y="3653788"/>
                  <a:pt x="11660982" y="3639239"/>
                </a:cubicBezTo>
                <a:cubicBezTo>
                  <a:pt x="11658925" y="3639239"/>
                  <a:pt x="11658925" y="3639239"/>
                  <a:pt x="11658925" y="3639239"/>
                </a:cubicBezTo>
                <a:cubicBezTo>
                  <a:pt x="11652756" y="3637160"/>
                  <a:pt x="11644529" y="3637160"/>
                  <a:pt x="11638359" y="3639239"/>
                </a:cubicBezTo>
                <a:cubicBezTo>
                  <a:pt x="11636303" y="3639239"/>
                  <a:pt x="11636303" y="3639239"/>
                  <a:pt x="11636303" y="3639239"/>
                </a:cubicBezTo>
                <a:close/>
                <a:moveTo>
                  <a:pt x="0" y="0"/>
                </a:moveTo>
                <a:lnTo>
                  <a:pt x="12192000" y="0"/>
                </a:lnTo>
                <a:lnTo>
                  <a:pt x="12192000" y="4454665"/>
                </a:lnTo>
                <a:lnTo>
                  <a:pt x="0" y="4454665"/>
                </a:lnTo>
                <a:lnTo>
                  <a:pt x="0" y="4454664"/>
                </a:lnTo>
                <a:lnTo>
                  <a:pt x="0" y="3869777"/>
                </a:lnTo>
                <a:close/>
              </a:path>
            </a:pathLst>
          </a:custGeom>
          <a:solidFill>
            <a:schemeClr val="dk1">
              <a:alpha val="49803"/>
            </a:schemeClr>
          </a:solidFill>
          <a:ln>
            <a:noFill/>
          </a:ln>
        </p:spPr>
        <p:txBody>
          <a:bodyPr anchorCtr="0" anchor="b" bIns="45700" lIns="91425" spcFirstLastPara="1" rIns="91425" wrap="square" tIns="274300">
            <a:noAutofit/>
          </a:bodyPr>
          <a:lstStyle/>
          <a:p>
            <a:pPr indent="0" lvl="0" marL="0" marR="0" rtl="0" algn="l">
              <a:spcBef>
                <a:spcPts val="0"/>
              </a:spcBef>
              <a:spcAft>
                <a:spcPts val="0"/>
              </a:spcAft>
              <a:buNone/>
            </a:pPr>
            <a:r>
              <a:rPr lang="en-US" sz="1800">
                <a:solidFill>
                  <a:schemeClr val="lt1"/>
                </a:solidFill>
                <a:latin typeface="Arial"/>
                <a:ea typeface="Arial"/>
                <a:cs typeface="Arial"/>
                <a:sym typeface="Arial"/>
              </a:rPr>
              <a:t>z</a:t>
            </a:r>
            <a:endParaRPr/>
          </a:p>
        </p:txBody>
      </p:sp>
      <p:sp>
        <p:nvSpPr>
          <p:cNvPr id="66" name="Google Shape;66;p26"/>
          <p:cNvSpPr txBox="1"/>
          <p:nvPr>
            <p:ph idx="1" type="body"/>
          </p:nvPr>
        </p:nvSpPr>
        <p:spPr>
          <a:xfrm>
            <a:off x="296333" y="593866"/>
            <a:ext cx="11065934" cy="635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1B0E3"/>
              </a:buClr>
              <a:buSzPts val="4400"/>
              <a:buNone/>
              <a:defRPr b="1" sz="4400" cap="none">
                <a:solidFill>
                  <a:srgbClr val="01B0E3"/>
                </a:solidFill>
                <a:latin typeface="Arial"/>
                <a:ea typeface="Arial"/>
                <a:cs typeface="Arial"/>
                <a:sym typeface="Arial"/>
              </a:defRPr>
            </a:lvl1pPr>
            <a:lvl2pPr indent="-228600" lvl="1" marL="914400" algn="ctr">
              <a:lnSpc>
                <a:spcPct val="90000"/>
              </a:lnSpc>
              <a:spcBef>
                <a:spcPts val="500"/>
              </a:spcBef>
              <a:spcAft>
                <a:spcPts val="0"/>
              </a:spcAft>
              <a:buClr>
                <a:schemeClr val="lt1"/>
              </a:buClr>
              <a:buSzPts val="2000"/>
              <a:buNone/>
              <a:defRPr sz="2000">
                <a:solidFill>
                  <a:schemeClr val="lt1"/>
                </a:solidFill>
              </a:defRPr>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26"/>
          <p:cNvSpPr txBox="1"/>
          <p:nvPr>
            <p:ph idx="3" type="subTitle"/>
          </p:nvPr>
        </p:nvSpPr>
        <p:spPr>
          <a:xfrm>
            <a:off x="296333" y="1338932"/>
            <a:ext cx="11065934" cy="465667"/>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8" name="Google Shape;68;p26"/>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69" name="Shape 69"/>
        <p:cNvGrpSpPr/>
        <p:nvPr/>
      </p:nvGrpSpPr>
      <p:grpSpPr>
        <a:xfrm>
          <a:off x="0" y="0"/>
          <a:ext cx="0" cy="0"/>
          <a:chOff x="0" y="0"/>
          <a:chExt cx="0" cy="0"/>
        </a:xfrm>
      </p:grpSpPr>
      <p:sp>
        <p:nvSpPr>
          <p:cNvPr id="70" name="Google Shape;70;p27"/>
          <p:cNvSpPr/>
          <p:nvPr>
            <p:ph idx="2" type="pic"/>
          </p:nvPr>
        </p:nvSpPr>
        <p:spPr>
          <a:xfrm>
            <a:off x="0" y="2403335"/>
            <a:ext cx="12192000" cy="4454665"/>
          </a:xfrm>
          <a:prstGeom prst="rect">
            <a:avLst/>
          </a:prstGeom>
          <a:noFill/>
          <a:ln>
            <a:noFill/>
          </a:ln>
        </p:spPr>
      </p:sp>
      <p:sp>
        <p:nvSpPr>
          <p:cNvPr id="71" name="Google Shape;71;p27"/>
          <p:cNvSpPr/>
          <p:nvPr/>
        </p:nvSpPr>
        <p:spPr>
          <a:xfrm>
            <a:off x="0" y="1"/>
            <a:ext cx="12192000" cy="2403334"/>
          </a:xfrm>
          <a:prstGeom prst="rect">
            <a:avLst/>
          </a:prstGeom>
          <a:solidFill>
            <a:srgbClr val="01B4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2" name="Google Shape;72;p27"/>
          <p:cNvSpPr txBox="1"/>
          <p:nvPr>
            <p:ph idx="1" type="body"/>
          </p:nvPr>
        </p:nvSpPr>
        <p:spPr>
          <a:xfrm>
            <a:off x="296333" y="593866"/>
            <a:ext cx="11065934" cy="635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4400"/>
              <a:buNone/>
              <a:defRPr b="1" sz="4400" cap="none">
                <a:solidFill>
                  <a:schemeClr val="lt1"/>
                </a:solidFill>
                <a:latin typeface="Arial"/>
                <a:ea typeface="Arial"/>
                <a:cs typeface="Arial"/>
                <a:sym typeface="Arial"/>
              </a:defRPr>
            </a:lvl1pPr>
            <a:lvl2pPr indent="-228600" lvl="1" marL="914400" algn="ctr">
              <a:lnSpc>
                <a:spcPct val="90000"/>
              </a:lnSpc>
              <a:spcBef>
                <a:spcPts val="500"/>
              </a:spcBef>
              <a:spcAft>
                <a:spcPts val="0"/>
              </a:spcAft>
              <a:buClr>
                <a:schemeClr val="lt1"/>
              </a:buClr>
              <a:buSzPts val="2000"/>
              <a:buNone/>
              <a:defRPr sz="2000">
                <a:solidFill>
                  <a:schemeClr val="lt1"/>
                </a:solidFill>
              </a:defRPr>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 name="Google Shape;73;p27"/>
          <p:cNvSpPr txBox="1"/>
          <p:nvPr>
            <p:ph idx="3" type="subTitle"/>
          </p:nvPr>
        </p:nvSpPr>
        <p:spPr>
          <a:xfrm>
            <a:off x="296333" y="1338932"/>
            <a:ext cx="11065934" cy="465667"/>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rgbClr val="333333"/>
              </a:buClr>
              <a:buSzPts val="2400"/>
              <a:buNone/>
              <a:defRPr sz="2400">
                <a:solidFill>
                  <a:srgbClr val="333333"/>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4" name="Google Shape;74;p27"/>
          <p:cNvSpPr/>
          <p:nvPr/>
        </p:nvSpPr>
        <p:spPr>
          <a:xfrm>
            <a:off x="0" y="2403335"/>
            <a:ext cx="12192000" cy="4454665"/>
          </a:xfrm>
          <a:custGeom>
            <a:rect b="b" l="l" r="r" t="t"/>
            <a:pathLst>
              <a:path extrusionOk="0" h="4454665" w="12192000">
                <a:moveTo>
                  <a:pt x="11603402" y="4036670"/>
                </a:moveTo>
                <a:cubicBezTo>
                  <a:pt x="11607483" y="4034586"/>
                  <a:pt x="11609524" y="4034586"/>
                  <a:pt x="11613605" y="4036670"/>
                </a:cubicBezTo>
                <a:cubicBezTo>
                  <a:pt x="11615645" y="4038755"/>
                  <a:pt x="11617686" y="4040839"/>
                  <a:pt x="11617686" y="4045008"/>
                </a:cubicBezTo>
                <a:cubicBezTo>
                  <a:pt x="11623808" y="4147152"/>
                  <a:pt x="11623808" y="4147152"/>
                  <a:pt x="11623808" y="4147152"/>
                </a:cubicBezTo>
                <a:cubicBezTo>
                  <a:pt x="11625848" y="4153405"/>
                  <a:pt x="11623808" y="4155490"/>
                  <a:pt x="11621767" y="4157574"/>
                </a:cubicBezTo>
                <a:cubicBezTo>
                  <a:pt x="11619727" y="4159659"/>
                  <a:pt x="11617686" y="4157574"/>
                  <a:pt x="11615645" y="4157574"/>
                </a:cubicBezTo>
                <a:cubicBezTo>
                  <a:pt x="11570752" y="4147152"/>
                  <a:pt x="11540142" y="4128390"/>
                  <a:pt x="11509533" y="4095038"/>
                </a:cubicBezTo>
                <a:cubicBezTo>
                  <a:pt x="11507492" y="4092954"/>
                  <a:pt x="11505451" y="4090869"/>
                  <a:pt x="11505451" y="4088785"/>
                </a:cubicBezTo>
                <a:cubicBezTo>
                  <a:pt x="11505451" y="4088785"/>
                  <a:pt x="11505451" y="4088785"/>
                  <a:pt x="11505451" y="4086699"/>
                </a:cubicBezTo>
                <a:cubicBezTo>
                  <a:pt x="11505451" y="4084615"/>
                  <a:pt x="11509533" y="4082530"/>
                  <a:pt x="11511573" y="4082530"/>
                </a:cubicBezTo>
                <a:cubicBezTo>
                  <a:pt x="11603402" y="4036670"/>
                  <a:pt x="11603402" y="4036670"/>
                  <a:pt x="11603402" y="4036670"/>
                </a:cubicBezTo>
                <a:close/>
                <a:moveTo>
                  <a:pt x="11686136" y="4034586"/>
                </a:moveTo>
                <a:cubicBezTo>
                  <a:pt x="11690256" y="4034586"/>
                  <a:pt x="11692317" y="4034586"/>
                  <a:pt x="11696438" y="4034586"/>
                </a:cubicBezTo>
                <a:cubicBezTo>
                  <a:pt x="11787097" y="4080352"/>
                  <a:pt x="11787097" y="4080352"/>
                  <a:pt x="11787097" y="4080352"/>
                </a:cubicBezTo>
                <a:cubicBezTo>
                  <a:pt x="11791218" y="4082432"/>
                  <a:pt x="11793278" y="4084512"/>
                  <a:pt x="11795339" y="4086593"/>
                </a:cubicBezTo>
                <a:cubicBezTo>
                  <a:pt x="11795339" y="4088673"/>
                  <a:pt x="11793278" y="4090753"/>
                  <a:pt x="11791218" y="4092833"/>
                </a:cubicBezTo>
                <a:cubicBezTo>
                  <a:pt x="11760312" y="4126117"/>
                  <a:pt x="11727344" y="4144840"/>
                  <a:pt x="11684076" y="4155241"/>
                </a:cubicBezTo>
                <a:cubicBezTo>
                  <a:pt x="11679954" y="4157321"/>
                  <a:pt x="11677894" y="4157321"/>
                  <a:pt x="11675833" y="4155241"/>
                </a:cubicBezTo>
                <a:cubicBezTo>
                  <a:pt x="11673773" y="4153161"/>
                  <a:pt x="11673773" y="4149000"/>
                  <a:pt x="11673773" y="4146920"/>
                </a:cubicBezTo>
                <a:cubicBezTo>
                  <a:pt x="11682015" y="4042907"/>
                  <a:pt x="11682015" y="4042907"/>
                  <a:pt x="11682015" y="4042907"/>
                </a:cubicBezTo>
                <a:cubicBezTo>
                  <a:pt x="11682015" y="4040827"/>
                  <a:pt x="11684076" y="4036666"/>
                  <a:pt x="11686136" y="4034586"/>
                </a:cubicBezTo>
                <a:close/>
                <a:moveTo>
                  <a:pt x="10868401" y="3994843"/>
                </a:moveTo>
                <a:cubicBezTo>
                  <a:pt x="10868401" y="3994843"/>
                  <a:pt x="10868401" y="3994843"/>
                  <a:pt x="10868401" y="4038046"/>
                </a:cubicBezTo>
                <a:cubicBezTo>
                  <a:pt x="10868401" y="4038046"/>
                  <a:pt x="10841333" y="4046275"/>
                  <a:pt x="10820512" y="4046275"/>
                </a:cubicBezTo>
                <a:cubicBezTo>
                  <a:pt x="10803855" y="4046275"/>
                  <a:pt x="10801773" y="4029817"/>
                  <a:pt x="10801773" y="4021588"/>
                </a:cubicBezTo>
                <a:cubicBezTo>
                  <a:pt x="10801773" y="4007187"/>
                  <a:pt x="10810102" y="3998958"/>
                  <a:pt x="10826759" y="3996901"/>
                </a:cubicBezTo>
                <a:close/>
                <a:moveTo>
                  <a:pt x="10518900" y="3924709"/>
                </a:moveTo>
                <a:cubicBezTo>
                  <a:pt x="10547537" y="3924709"/>
                  <a:pt x="10559811" y="3941316"/>
                  <a:pt x="10559811" y="3984908"/>
                </a:cubicBezTo>
                <a:cubicBezTo>
                  <a:pt x="10559811" y="4022272"/>
                  <a:pt x="10553675" y="4045106"/>
                  <a:pt x="10518900" y="4045106"/>
                </a:cubicBezTo>
                <a:cubicBezTo>
                  <a:pt x="10484125" y="4045106"/>
                  <a:pt x="10477988" y="4022272"/>
                  <a:pt x="10477988" y="3984908"/>
                </a:cubicBezTo>
                <a:cubicBezTo>
                  <a:pt x="10477988" y="3941316"/>
                  <a:pt x="10488216" y="3924709"/>
                  <a:pt x="10518900" y="3924709"/>
                </a:cubicBezTo>
                <a:close/>
                <a:moveTo>
                  <a:pt x="11673123" y="3916397"/>
                </a:moveTo>
                <a:cubicBezTo>
                  <a:pt x="11675950" y="3915878"/>
                  <a:pt x="11679033" y="3916397"/>
                  <a:pt x="11682116" y="3917436"/>
                </a:cubicBezTo>
                <a:cubicBezTo>
                  <a:pt x="11698562" y="3929905"/>
                  <a:pt x="11708840" y="3948607"/>
                  <a:pt x="11708840" y="3969387"/>
                </a:cubicBezTo>
                <a:cubicBezTo>
                  <a:pt x="11708840" y="4000558"/>
                  <a:pt x="11682116" y="4027572"/>
                  <a:pt x="11649226" y="4027572"/>
                </a:cubicBezTo>
                <a:cubicBezTo>
                  <a:pt x="11616336" y="4027572"/>
                  <a:pt x="11589612" y="4000558"/>
                  <a:pt x="11589612" y="3969387"/>
                </a:cubicBezTo>
                <a:cubicBezTo>
                  <a:pt x="11589612" y="3948607"/>
                  <a:pt x="11599890" y="3929905"/>
                  <a:pt x="11616336" y="3919515"/>
                </a:cubicBezTo>
                <a:cubicBezTo>
                  <a:pt x="11622503" y="3915358"/>
                  <a:pt x="11628669" y="3915358"/>
                  <a:pt x="11632781" y="3921592"/>
                </a:cubicBezTo>
                <a:cubicBezTo>
                  <a:pt x="11636892" y="3927827"/>
                  <a:pt x="11634837" y="3934060"/>
                  <a:pt x="11630725" y="3938217"/>
                </a:cubicBezTo>
                <a:cubicBezTo>
                  <a:pt x="11620447" y="3944451"/>
                  <a:pt x="11614280" y="3956919"/>
                  <a:pt x="11614280" y="3969387"/>
                </a:cubicBezTo>
                <a:cubicBezTo>
                  <a:pt x="11614280" y="3988090"/>
                  <a:pt x="11630725" y="4004714"/>
                  <a:pt x="11649226" y="4004714"/>
                </a:cubicBezTo>
                <a:cubicBezTo>
                  <a:pt x="11667727" y="4004714"/>
                  <a:pt x="11684172" y="3988090"/>
                  <a:pt x="11684172" y="3969387"/>
                </a:cubicBezTo>
                <a:cubicBezTo>
                  <a:pt x="11684172" y="3956919"/>
                  <a:pt x="11678005" y="3944451"/>
                  <a:pt x="11667727" y="3938217"/>
                </a:cubicBezTo>
                <a:cubicBezTo>
                  <a:pt x="11663616" y="3934060"/>
                  <a:pt x="11661560" y="3927827"/>
                  <a:pt x="11665671" y="3921592"/>
                </a:cubicBezTo>
                <a:cubicBezTo>
                  <a:pt x="11667727" y="3918476"/>
                  <a:pt x="11670297" y="3916917"/>
                  <a:pt x="11673123" y="3916397"/>
                </a:cubicBezTo>
                <a:close/>
                <a:moveTo>
                  <a:pt x="11822057" y="3901331"/>
                </a:moveTo>
                <a:cubicBezTo>
                  <a:pt x="11824124" y="3901331"/>
                  <a:pt x="11826190" y="3905483"/>
                  <a:pt x="11826190" y="3907560"/>
                </a:cubicBezTo>
                <a:cubicBezTo>
                  <a:pt x="11838588" y="3951158"/>
                  <a:pt x="11838588" y="3988528"/>
                  <a:pt x="11826190" y="4032127"/>
                </a:cubicBezTo>
                <a:cubicBezTo>
                  <a:pt x="11824124" y="4036279"/>
                  <a:pt x="11824124" y="4038355"/>
                  <a:pt x="11822057" y="4038355"/>
                </a:cubicBezTo>
                <a:cubicBezTo>
                  <a:pt x="11817924" y="4040431"/>
                  <a:pt x="11815858" y="4038355"/>
                  <a:pt x="11813791" y="4036279"/>
                </a:cubicBezTo>
                <a:cubicBezTo>
                  <a:pt x="11729066" y="3978147"/>
                  <a:pt x="11729066" y="3978147"/>
                  <a:pt x="11729066" y="3978147"/>
                </a:cubicBezTo>
                <a:cubicBezTo>
                  <a:pt x="11724933" y="3976072"/>
                  <a:pt x="11722867" y="3973995"/>
                  <a:pt x="11722867" y="3969843"/>
                </a:cubicBezTo>
                <a:cubicBezTo>
                  <a:pt x="11722867" y="3967767"/>
                  <a:pt x="11724933" y="3963615"/>
                  <a:pt x="11729066" y="3961539"/>
                </a:cubicBezTo>
                <a:cubicBezTo>
                  <a:pt x="11813791" y="3903408"/>
                  <a:pt x="11813791" y="3903408"/>
                  <a:pt x="11813791" y="3903408"/>
                </a:cubicBezTo>
                <a:cubicBezTo>
                  <a:pt x="11815858" y="3901331"/>
                  <a:pt x="11819991" y="3901331"/>
                  <a:pt x="11822057" y="3901331"/>
                </a:cubicBezTo>
                <a:close/>
                <a:moveTo>
                  <a:pt x="11476229" y="3901331"/>
                </a:moveTo>
                <a:cubicBezTo>
                  <a:pt x="11480320" y="3901331"/>
                  <a:pt x="11482366" y="3903408"/>
                  <a:pt x="11484412" y="3905483"/>
                </a:cubicBezTo>
                <a:cubicBezTo>
                  <a:pt x="11568280" y="3961539"/>
                  <a:pt x="11568280" y="3961539"/>
                  <a:pt x="11568280" y="3961539"/>
                </a:cubicBezTo>
                <a:cubicBezTo>
                  <a:pt x="11572371" y="3963615"/>
                  <a:pt x="11574417" y="3967767"/>
                  <a:pt x="11574417" y="3969843"/>
                </a:cubicBezTo>
                <a:cubicBezTo>
                  <a:pt x="11574417" y="3973995"/>
                  <a:pt x="11572371" y="3976072"/>
                  <a:pt x="11568280" y="3978147"/>
                </a:cubicBezTo>
                <a:lnTo>
                  <a:pt x="11484412" y="4036279"/>
                </a:lnTo>
                <a:cubicBezTo>
                  <a:pt x="11480320" y="4038355"/>
                  <a:pt x="11478275" y="4040431"/>
                  <a:pt x="11476229" y="4038355"/>
                </a:cubicBezTo>
                <a:cubicBezTo>
                  <a:pt x="11474184" y="4038355"/>
                  <a:pt x="11472138" y="4036279"/>
                  <a:pt x="11472138" y="4032127"/>
                </a:cubicBezTo>
                <a:cubicBezTo>
                  <a:pt x="11459865" y="3988528"/>
                  <a:pt x="11459865" y="3953234"/>
                  <a:pt x="11472138" y="3907560"/>
                </a:cubicBezTo>
                <a:cubicBezTo>
                  <a:pt x="11472138" y="3905483"/>
                  <a:pt x="11474184" y="3903408"/>
                  <a:pt x="11476229" y="3901331"/>
                </a:cubicBezTo>
                <a:close/>
                <a:moveTo>
                  <a:pt x="11088184" y="3890811"/>
                </a:moveTo>
                <a:cubicBezTo>
                  <a:pt x="11086131" y="3890811"/>
                  <a:pt x="11084078" y="3890811"/>
                  <a:pt x="11082024" y="3892889"/>
                </a:cubicBezTo>
                <a:cubicBezTo>
                  <a:pt x="11079972" y="3894966"/>
                  <a:pt x="11079972" y="3897043"/>
                  <a:pt x="11079972" y="3899119"/>
                </a:cubicBezTo>
                <a:cubicBezTo>
                  <a:pt x="11121033" y="4056970"/>
                  <a:pt x="11121033" y="4056970"/>
                  <a:pt x="11121033" y="4056970"/>
                </a:cubicBezTo>
                <a:cubicBezTo>
                  <a:pt x="11123086" y="4065278"/>
                  <a:pt x="11131299" y="4077739"/>
                  <a:pt x="11145670" y="4077739"/>
                </a:cubicBezTo>
                <a:cubicBezTo>
                  <a:pt x="11153882" y="4077739"/>
                  <a:pt x="11153882" y="4077739"/>
                  <a:pt x="11153882" y="4077739"/>
                </a:cubicBezTo>
                <a:cubicBezTo>
                  <a:pt x="11151829" y="4081893"/>
                  <a:pt x="11151829" y="4083971"/>
                  <a:pt x="11149776" y="4086047"/>
                </a:cubicBezTo>
                <a:cubicBezTo>
                  <a:pt x="11149776" y="4088124"/>
                  <a:pt x="11149776" y="4088124"/>
                  <a:pt x="11149776" y="4088124"/>
                </a:cubicBezTo>
                <a:cubicBezTo>
                  <a:pt x="11147723" y="4094356"/>
                  <a:pt x="11145670" y="4106817"/>
                  <a:pt x="11125139" y="4106817"/>
                </a:cubicBezTo>
                <a:cubicBezTo>
                  <a:pt x="11090237" y="4104740"/>
                  <a:pt x="11090237" y="4104740"/>
                  <a:pt x="11090237" y="4104740"/>
                </a:cubicBezTo>
                <a:cubicBezTo>
                  <a:pt x="11088184" y="4102663"/>
                  <a:pt x="11086131" y="4104740"/>
                  <a:pt x="11084078" y="4106817"/>
                </a:cubicBezTo>
                <a:cubicBezTo>
                  <a:pt x="11082024" y="4106817"/>
                  <a:pt x="11082024" y="4108894"/>
                  <a:pt x="11082024" y="4110971"/>
                </a:cubicBezTo>
                <a:cubicBezTo>
                  <a:pt x="11082024" y="4129664"/>
                  <a:pt x="11082024" y="4129664"/>
                  <a:pt x="11082024" y="4129664"/>
                </a:cubicBezTo>
                <a:cubicBezTo>
                  <a:pt x="11082024" y="4133818"/>
                  <a:pt x="11084078" y="4135895"/>
                  <a:pt x="11088184" y="4135895"/>
                </a:cubicBezTo>
                <a:cubicBezTo>
                  <a:pt x="11098449" y="4140048"/>
                  <a:pt x="11118980" y="4142125"/>
                  <a:pt x="11135404" y="4142125"/>
                </a:cubicBezTo>
                <a:cubicBezTo>
                  <a:pt x="11135404" y="4142125"/>
                  <a:pt x="11135404" y="4142125"/>
                  <a:pt x="11137458" y="4142125"/>
                </a:cubicBezTo>
                <a:cubicBezTo>
                  <a:pt x="11164148" y="4142125"/>
                  <a:pt x="11182625" y="4125510"/>
                  <a:pt x="11190838" y="4090201"/>
                </a:cubicBezTo>
                <a:cubicBezTo>
                  <a:pt x="11201103" y="4050738"/>
                  <a:pt x="11215474" y="3998814"/>
                  <a:pt x="11223687" y="3961429"/>
                </a:cubicBezTo>
                <a:cubicBezTo>
                  <a:pt x="11227793" y="3944813"/>
                  <a:pt x="11231899" y="3930274"/>
                  <a:pt x="11236005" y="3919889"/>
                </a:cubicBezTo>
                <a:cubicBezTo>
                  <a:pt x="11240111" y="3899119"/>
                  <a:pt x="11240111" y="3899119"/>
                  <a:pt x="11240111" y="3899119"/>
                </a:cubicBezTo>
                <a:cubicBezTo>
                  <a:pt x="11240111" y="3897043"/>
                  <a:pt x="11240111" y="3894966"/>
                  <a:pt x="11238058" y="3892889"/>
                </a:cubicBezTo>
                <a:cubicBezTo>
                  <a:pt x="11238058" y="3890811"/>
                  <a:pt x="11236005" y="3890811"/>
                  <a:pt x="11233952" y="3890811"/>
                </a:cubicBezTo>
                <a:cubicBezTo>
                  <a:pt x="11205209" y="3890811"/>
                  <a:pt x="11205209" y="3890811"/>
                  <a:pt x="11205209" y="3890811"/>
                </a:cubicBezTo>
                <a:cubicBezTo>
                  <a:pt x="11203156" y="3890811"/>
                  <a:pt x="11199050" y="3892889"/>
                  <a:pt x="11199050" y="3894966"/>
                </a:cubicBezTo>
                <a:cubicBezTo>
                  <a:pt x="11162094" y="4036200"/>
                  <a:pt x="11162094" y="4036200"/>
                  <a:pt x="11162094" y="4036200"/>
                </a:cubicBezTo>
                <a:cubicBezTo>
                  <a:pt x="11160041" y="4036200"/>
                  <a:pt x="11160041" y="4036200"/>
                  <a:pt x="11160041" y="4036200"/>
                </a:cubicBezTo>
                <a:cubicBezTo>
                  <a:pt x="11121033" y="3894966"/>
                  <a:pt x="11121033" y="3894966"/>
                  <a:pt x="11121033" y="3894966"/>
                </a:cubicBezTo>
                <a:cubicBezTo>
                  <a:pt x="11121033" y="3892889"/>
                  <a:pt x="11118980" y="3890811"/>
                  <a:pt x="11114874" y="3890811"/>
                </a:cubicBezTo>
                <a:cubicBezTo>
                  <a:pt x="11088184" y="3890811"/>
                  <a:pt x="11088184" y="3890811"/>
                  <a:pt x="11088184" y="3890811"/>
                </a:cubicBezTo>
                <a:close/>
                <a:moveTo>
                  <a:pt x="11048412" y="3888474"/>
                </a:moveTo>
                <a:cubicBezTo>
                  <a:pt x="11030001" y="3888474"/>
                  <a:pt x="11011591" y="3900959"/>
                  <a:pt x="10999317" y="3909283"/>
                </a:cubicBezTo>
                <a:cubicBezTo>
                  <a:pt x="10999317" y="3896798"/>
                  <a:pt x="10999317" y="3896798"/>
                  <a:pt x="10999317" y="3896798"/>
                </a:cubicBezTo>
                <a:cubicBezTo>
                  <a:pt x="10999317" y="3892635"/>
                  <a:pt x="10997272" y="3890555"/>
                  <a:pt x="10993181" y="3890555"/>
                </a:cubicBezTo>
                <a:cubicBezTo>
                  <a:pt x="10964542" y="3890555"/>
                  <a:pt x="10964542" y="3890555"/>
                  <a:pt x="10964542" y="3890555"/>
                </a:cubicBezTo>
                <a:cubicBezTo>
                  <a:pt x="10960451" y="3890555"/>
                  <a:pt x="10958406" y="3892635"/>
                  <a:pt x="10958406" y="3896798"/>
                </a:cubicBezTo>
                <a:cubicBezTo>
                  <a:pt x="10958406" y="4071593"/>
                  <a:pt x="10958406" y="4071593"/>
                  <a:pt x="10958406" y="4071593"/>
                </a:cubicBezTo>
                <a:cubicBezTo>
                  <a:pt x="10958406" y="4075755"/>
                  <a:pt x="10960451" y="4077836"/>
                  <a:pt x="10964542" y="4077836"/>
                </a:cubicBezTo>
                <a:cubicBezTo>
                  <a:pt x="10993181" y="4077836"/>
                  <a:pt x="10993181" y="4077836"/>
                  <a:pt x="10993181" y="4077836"/>
                </a:cubicBezTo>
                <a:cubicBezTo>
                  <a:pt x="10997272" y="4077836"/>
                  <a:pt x="10999317" y="4075755"/>
                  <a:pt x="10999317" y="4071593"/>
                </a:cubicBezTo>
                <a:cubicBezTo>
                  <a:pt x="10999317" y="3950901"/>
                  <a:pt x="10999317" y="3950901"/>
                  <a:pt x="10999317" y="3950901"/>
                </a:cubicBezTo>
                <a:cubicBezTo>
                  <a:pt x="11007500" y="3944658"/>
                  <a:pt x="11025910" y="3930092"/>
                  <a:pt x="11050457" y="3928011"/>
                </a:cubicBezTo>
                <a:cubicBezTo>
                  <a:pt x="11054548" y="3928011"/>
                  <a:pt x="11056594" y="3923849"/>
                  <a:pt x="11056594" y="3921768"/>
                </a:cubicBezTo>
                <a:cubicBezTo>
                  <a:pt x="11056594" y="3894717"/>
                  <a:pt x="11056594" y="3894717"/>
                  <a:pt x="11056594" y="3894717"/>
                </a:cubicBezTo>
                <a:cubicBezTo>
                  <a:pt x="11056594" y="3892635"/>
                  <a:pt x="11056594" y="3890555"/>
                  <a:pt x="11054548" y="3890555"/>
                </a:cubicBezTo>
                <a:cubicBezTo>
                  <a:pt x="11052503" y="3888474"/>
                  <a:pt x="11050457" y="3888474"/>
                  <a:pt x="11048412" y="3888474"/>
                </a:cubicBezTo>
                <a:close/>
                <a:moveTo>
                  <a:pt x="10847504" y="3884967"/>
                </a:moveTo>
                <a:cubicBezTo>
                  <a:pt x="10826811" y="3884967"/>
                  <a:pt x="10791633" y="3891205"/>
                  <a:pt x="10777148" y="3893285"/>
                </a:cubicBezTo>
                <a:cubicBezTo>
                  <a:pt x="10773009" y="3893285"/>
                  <a:pt x="10770940" y="3897443"/>
                  <a:pt x="10770940" y="3899523"/>
                </a:cubicBezTo>
                <a:cubicBezTo>
                  <a:pt x="10770940" y="3899523"/>
                  <a:pt x="10770940" y="3899523"/>
                  <a:pt x="10773009" y="3924476"/>
                </a:cubicBezTo>
                <a:cubicBezTo>
                  <a:pt x="10773009" y="3926555"/>
                  <a:pt x="10773009" y="3928635"/>
                  <a:pt x="10775079" y="3928635"/>
                </a:cubicBezTo>
                <a:cubicBezTo>
                  <a:pt x="10777148" y="3930714"/>
                  <a:pt x="10777148" y="3930714"/>
                  <a:pt x="10779217" y="3930714"/>
                </a:cubicBezTo>
                <a:cubicBezTo>
                  <a:pt x="10795771" y="3930714"/>
                  <a:pt x="10824741" y="3926555"/>
                  <a:pt x="10845434" y="3926555"/>
                </a:cubicBezTo>
                <a:cubicBezTo>
                  <a:pt x="10859918" y="3926555"/>
                  <a:pt x="10868196" y="3934873"/>
                  <a:pt x="10868196" y="3949429"/>
                </a:cubicBezTo>
                <a:cubicBezTo>
                  <a:pt x="10868196" y="3949429"/>
                  <a:pt x="10868196" y="3949429"/>
                  <a:pt x="10868196" y="3961905"/>
                </a:cubicBezTo>
                <a:cubicBezTo>
                  <a:pt x="10868196" y="3961905"/>
                  <a:pt x="10868196" y="3961905"/>
                  <a:pt x="10822672" y="3966064"/>
                </a:cubicBezTo>
                <a:cubicBezTo>
                  <a:pt x="10777148" y="3968144"/>
                  <a:pt x="10758524" y="3984779"/>
                  <a:pt x="10758524" y="4022208"/>
                </a:cubicBezTo>
                <a:cubicBezTo>
                  <a:pt x="10758524" y="4061717"/>
                  <a:pt x="10779217" y="4082511"/>
                  <a:pt x="10814395" y="4082511"/>
                </a:cubicBezTo>
                <a:cubicBezTo>
                  <a:pt x="10843365" y="4082511"/>
                  <a:pt x="10874404" y="4070035"/>
                  <a:pt x="10874404" y="4070035"/>
                </a:cubicBezTo>
                <a:cubicBezTo>
                  <a:pt x="10882681" y="4076273"/>
                  <a:pt x="10888889" y="4080432"/>
                  <a:pt x="10903374" y="4082511"/>
                </a:cubicBezTo>
                <a:cubicBezTo>
                  <a:pt x="10905443" y="4082511"/>
                  <a:pt x="10907512" y="4082511"/>
                  <a:pt x="10909582" y="4080432"/>
                </a:cubicBezTo>
                <a:cubicBezTo>
                  <a:pt x="10909582" y="4078352"/>
                  <a:pt x="10911651" y="4076273"/>
                  <a:pt x="10911651" y="4074194"/>
                </a:cubicBezTo>
                <a:cubicBezTo>
                  <a:pt x="10911651" y="4074194"/>
                  <a:pt x="10911651" y="4074194"/>
                  <a:pt x="10911651" y="3949429"/>
                </a:cubicBezTo>
                <a:cubicBezTo>
                  <a:pt x="10911651" y="3905761"/>
                  <a:pt x="10890958" y="3884967"/>
                  <a:pt x="10847504" y="3884967"/>
                </a:cubicBezTo>
                <a:close/>
                <a:moveTo>
                  <a:pt x="10518899" y="3884967"/>
                </a:moveTo>
                <a:cubicBezTo>
                  <a:pt x="10472419" y="3884967"/>
                  <a:pt x="10434738" y="3929188"/>
                  <a:pt x="10434738" y="3983739"/>
                </a:cubicBezTo>
                <a:cubicBezTo>
                  <a:pt x="10434738" y="4038290"/>
                  <a:pt x="10472419" y="4082511"/>
                  <a:pt x="10518899" y="4082511"/>
                </a:cubicBezTo>
                <a:cubicBezTo>
                  <a:pt x="10565380" y="4082511"/>
                  <a:pt x="10603060" y="4038290"/>
                  <a:pt x="10603060" y="3983739"/>
                </a:cubicBezTo>
                <a:cubicBezTo>
                  <a:pt x="10603060" y="3929188"/>
                  <a:pt x="10565380" y="3884967"/>
                  <a:pt x="10518899" y="3884967"/>
                </a:cubicBezTo>
                <a:close/>
                <a:moveTo>
                  <a:pt x="10302945" y="3859251"/>
                </a:moveTo>
                <a:cubicBezTo>
                  <a:pt x="10302945" y="3859251"/>
                  <a:pt x="10302945" y="3859251"/>
                  <a:pt x="10319310" y="3859251"/>
                </a:cubicBezTo>
                <a:cubicBezTo>
                  <a:pt x="10349994" y="3859251"/>
                  <a:pt x="10362267" y="3880168"/>
                  <a:pt x="10362267" y="3898993"/>
                </a:cubicBezTo>
                <a:cubicBezTo>
                  <a:pt x="10362267" y="3922003"/>
                  <a:pt x="10343857" y="3936644"/>
                  <a:pt x="10317264" y="3936644"/>
                </a:cubicBezTo>
                <a:cubicBezTo>
                  <a:pt x="10294763" y="3938736"/>
                  <a:pt x="10280444" y="3936644"/>
                  <a:pt x="10272261" y="3936644"/>
                </a:cubicBezTo>
                <a:cubicBezTo>
                  <a:pt x="10272261" y="3936644"/>
                  <a:pt x="10272261" y="3936644"/>
                  <a:pt x="10272261" y="3861343"/>
                </a:cubicBezTo>
                <a:cubicBezTo>
                  <a:pt x="10276353" y="3859251"/>
                  <a:pt x="10286581" y="3859251"/>
                  <a:pt x="10302945" y="3859251"/>
                </a:cubicBezTo>
                <a:close/>
                <a:moveTo>
                  <a:pt x="10679182" y="3847562"/>
                </a:moveTo>
                <a:cubicBezTo>
                  <a:pt x="10679182" y="3847562"/>
                  <a:pt x="10679182" y="3847562"/>
                  <a:pt x="10650472" y="3853806"/>
                </a:cubicBezTo>
                <a:cubicBezTo>
                  <a:pt x="10646371" y="3855888"/>
                  <a:pt x="10644320" y="3857970"/>
                  <a:pt x="10644320" y="3860050"/>
                </a:cubicBezTo>
                <a:cubicBezTo>
                  <a:pt x="10644320" y="3860050"/>
                  <a:pt x="10644320" y="3860050"/>
                  <a:pt x="10644320" y="3891272"/>
                </a:cubicBezTo>
                <a:cubicBezTo>
                  <a:pt x="10644320" y="3891272"/>
                  <a:pt x="10644320" y="3891272"/>
                  <a:pt x="10627914" y="3891272"/>
                </a:cubicBezTo>
                <a:cubicBezTo>
                  <a:pt x="10623813" y="3891272"/>
                  <a:pt x="10621762" y="3893354"/>
                  <a:pt x="10621762" y="3897517"/>
                </a:cubicBezTo>
                <a:cubicBezTo>
                  <a:pt x="10621762" y="3897517"/>
                  <a:pt x="10621762" y="3897517"/>
                  <a:pt x="10621762" y="3922495"/>
                </a:cubicBezTo>
                <a:cubicBezTo>
                  <a:pt x="10621762" y="3926658"/>
                  <a:pt x="10623813" y="3928739"/>
                  <a:pt x="10627914" y="3928739"/>
                </a:cubicBezTo>
                <a:cubicBezTo>
                  <a:pt x="10627914" y="3928739"/>
                  <a:pt x="10627914" y="3928739"/>
                  <a:pt x="10644320" y="3928739"/>
                </a:cubicBezTo>
                <a:cubicBezTo>
                  <a:pt x="10644320" y="3928739"/>
                  <a:pt x="10644320" y="3928739"/>
                  <a:pt x="10644320" y="4011998"/>
                </a:cubicBezTo>
                <a:cubicBezTo>
                  <a:pt x="10644320" y="4068197"/>
                  <a:pt x="10658675" y="4084849"/>
                  <a:pt x="10699689" y="4084849"/>
                </a:cubicBezTo>
                <a:cubicBezTo>
                  <a:pt x="10709943" y="4084849"/>
                  <a:pt x="10722247" y="4080686"/>
                  <a:pt x="10732500" y="4080686"/>
                </a:cubicBezTo>
                <a:cubicBezTo>
                  <a:pt x="10736602" y="4078605"/>
                  <a:pt x="10738652" y="4076523"/>
                  <a:pt x="10738652" y="4072360"/>
                </a:cubicBezTo>
                <a:cubicBezTo>
                  <a:pt x="10738652" y="4072360"/>
                  <a:pt x="10738652" y="4072360"/>
                  <a:pt x="10736602" y="4049464"/>
                </a:cubicBezTo>
                <a:cubicBezTo>
                  <a:pt x="10736602" y="4045301"/>
                  <a:pt x="10734551" y="4041138"/>
                  <a:pt x="10730449" y="4041138"/>
                </a:cubicBezTo>
                <a:cubicBezTo>
                  <a:pt x="10724297" y="4041138"/>
                  <a:pt x="10714044" y="4043220"/>
                  <a:pt x="10705841" y="4043220"/>
                </a:cubicBezTo>
                <a:cubicBezTo>
                  <a:pt x="10687385" y="4043220"/>
                  <a:pt x="10687385" y="4032813"/>
                  <a:pt x="10687385" y="4005753"/>
                </a:cubicBezTo>
                <a:cubicBezTo>
                  <a:pt x="10687385" y="4005753"/>
                  <a:pt x="10687385" y="4005753"/>
                  <a:pt x="10687385" y="3928739"/>
                </a:cubicBezTo>
                <a:cubicBezTo>
                  <a:pt x="10687385" y="3928739"/>
                  <a:pt x="10687385" y="3928739"/>
                  <a:pt x="10730449" y="3928739"/>
                </a:cubicBezTo>
                <a:cubicBezTo>
                  <a:pt x="10734551" y="3928739"/>
                  <a:pt x="10736602" y="3926658"/>
                  <a:pt x="10736602" y="3922495"/>
                </a:cubicBezTo>
                <a:cubicBezTo>
                  <a:pt x="10736602" y="3922495"/>
                  <a:pt x="10736602" y="3922495"/>
                  <a:pt x="10736602" y="3897517"/>
                </a:cubicBezTo>
                <a:cubicBezTo>
                  <a:pt x="10736602" y="3893354"/>
                  <a:pt x="10734551" y="3891272"/>
                  <a:pt x="10730449" y="3891272"/>
                </a:cubicBezTo>
                <a:cubicBezTo>
                  <a:pt x="10730449" y="3891272"/>
                  <a:pt x="10730449" y="3891272"/>
                  <a:pt x="10687385" y="3891272"/>
                </a:cubicBezTo>
                <a:cubicBezTo>
                  <a:pt x="10687385" y="3891272"/>
                  <a:pt x="10687385" y="3891272"/>
                  <a:pt x="10687385" y="3853806"/>
                </a:cubicBezTo>
                <a:cubicBezTo>
                  <a:pt x="10687385" y="3851725"/>
                  <a:pt x="10685334" y="3849643"/>
                  <a:pt x="10685334" y="3847562"/>
                </a:cubicBezTo>
                <a:cubicBezTo>
                  <a:pt x="10683283" y="3847562"/>
                  <a:pt x="10681232" y="3847562"/>
                  <a:pt x="10679182" y="3847562"/>
                </a:cubicBezTo>
                <a:close/>
                <a:moveTo>
                  <a:pt x="10313278" y="3818340"/>
                </a:moveTo>
                <a:cubicBezTo>
                  <a:pt x="10302968" y="3818340"/>
                  <a:pt x="10272038" y="3818340"/>
                  <a:pt x="10232861" y="3822492"/>
                </a:cubicBezTo>
                <a:cubicBezTo>
                  <a:pt x="10230798" y="3822492"/>
                  <a:pt x="10226674" y="3826644"/>
                  <a:pt x="10226674" y="3830796"/>
                </a:cubicBezTo>
                <a:cubicBezTo>
                  <a:pt x="10226674" y="3830796"/>
                  <a:pt x="10226674" y="3830796"/>
                  <a:pt x="10226674" y="4071608"/>
                </a:cubicBezTo>
                <a:cubicBezTo>
                  <a:pt x="10226674" y="4075760"/>
                  <a:pt x="10230798" y="4077836"/>
                  <a:pt x="10234922" y="4077836"/>
                </a:cubicBezTo>
                <a:cubicBezTo>
                  <a:pt x="10234922" y="4077836"/>
                  <a:pt x="10234922" y="4077836"/>
                  <a:pt x="10263790" y="4077836"/>
                </a:cubicBezTo>
                <a:cubicBezTo>
                  <a:pt x="10267914" y="4077836"/>
                  <a:pt x="10272038" y="4075760"/>
                  <a:pt x="10272038" y="4071608"/>
                </a:cubicBezTo>
                <a:cubicBezTo>
                  <a:pt x="10272038" y="4071608"/>
                  <a:pt x="10272038" y="4071608"/>
                  <a:pt x="10272038" y="3976114"/>
                </a:cubicBezTo>
                <a:cubicBezTo>
                  <a:pt x="10280286" y="3976114"/>
                  <a:pt x="10298844" y="3978189"/>
                  <a:pt x="10321526" y="3978189"/>
                </a:cubicBezTo>
                <a:cubicBezTo>
                  <a:pt x="10321526" y="3978189"/>
                  <a:pt x="10321526" y="3978189"/>
                  <a:pt x="10362766" y="4073683"/>
                </a:cubicBezTo>
                <a:cubicBezTo>
                  <a:pt x="10364828" y="4077836"/>
                  <a:pt x="10366890" y="4077836"/>
                  <a:pt x="10368952" y="4077836"/>
                </a:cubicBezTo>
                <a:cubicBezTo>
                  <a:pt x="10368952" y="4077836"/>
                  <a:pt x="10368952" y="4077836"/>
                  <a:pt x="10401944" y="4077836"/>
                </a:cubicBezTo>
                <a:cubicBezTo>
                  <a:pt x="10406068" y="4077836"/>
                  <a:pt x="10408130" y="4077836"/>
                  <a:pt x="10408130" y="4075760"/>
                </a:cubicBezTo>
                <a:cubicBezTo>
                  <a:pt x="10410192" y="4073683"/>
                  <a:pt x="10410192" y="4071608"/>
                  <a:pt x="10410192" y="4069532"/>
                </a:cubicBezTo>
                <a:lnTo>
                  <a:pt x="10362766" y="3965734"/>
                </a:lnTo>
                <a:cubicBezTo>
                  <a:pt x="10393696" y="3951202"/>
                  <a:pt x="10408130" y="3928366"/>
                  <a:pt x="10408130" y="3897226"/>
                </a:cubicBezTo>
                <a:cubicBezTo>
                  <a:pt x="10408130" y="3861935"/>
                  <a:pt x="10391634" y="3818340"/>
                  <a:pt x="10319464" y="3818340"/>
                </a:cubicBezTo>
                <a:cubicBezTo>
                  <a:pt x="10319464" y="3818340"/>
                  <a:pt x="10317402" y="3818340"/>
                  <a:pt x="10313278" y="3818340"/>
                </a:cubicBezTo>
                <a:close/>
                <a:moveTo>
                  <a:pt x="11675833" y="3785334"/>
                </a:moveTo>
                <a:cubicBezTo>
                  <a:pt x="11677894" y="3783273"/>
                  <a:pt x="11682015" y="3783273"/>
                  <a:pt x="11684076" y="3785334"/>
                </a:cubicBezTo>
                <a:cubicBezTo>
                  <a:pt x="11727344" y="3795635"/>
                  <a:pt x="11760312" y="3814179"/>
                  <a:pt x="11791218" y="3847147"/>
                </a:cubicBezTo>
                <a:cubicBezTo>
                  <a:pt x="11793278" y="3849207"/>
                  <a:pt x="11795339" y="3851267"/>
                  <a:pt x="11795339" y="3853328"/>
                </a:cubicBezTo>
                <a:cubicBezTo>
                  <a:pt x="11793278" y="3857448"/>
                  <a:pt x="11791218" y="3857448"/>
                  <a:pt x="11787097" y="3859509"/>
                </a:cubicBezTo>
                <a:cubicBezTo>
                  <a:pt x="11696438" y="3902778"/>
                  <a:pt x="11696438" y="3902778"/>
                  <a:pt x="11696438" y="3902778"/>
                </a:cubicBezTo>
                <a:cubicBezTo>
                  <a:pt x="11692317" y="3904838"/>
                  <a:pt x="11688196" y="3904838"/>
                  <a:pt x="11686136" y="3904838"/>
                </a:cubicBezTo>
                <a:cubicBezTo>
                  <a:pt x="11684076" y="3902778"/>
                  <a:pt x="11682015" y="3898657"/>
                  <a:pt x="11682015" y="3894536"/>
                </a:cubicBezTo>
                <a:cubicBezTo>
                  <a:pt x="11673773" y="3793575"/>
                  <a:pt x="11673773" y="3793575"/>
                  <a:pt x="11673773" y="3793575"/>
                </a:cubicBezTo>
                <a:cubicBezTo>
                  <a:pt x="11673773" y="3789454"/>
                  <a:pt x="11673773" y="3787394"/>
                  <a:pt x="11675833" y="3785334"/>
                </a:cubicBezTo>
                <a:close/>
                <a:moveTo>
                  <a:pt x="11618498" y="3784563"/>
                </a:moveTo>
                <a:cubicBezTo>
                  <a:pt x="11620043" y="3784306"/>
                  <a:pt x="11621589" y="3784306"/>
                  <a:pt x="11622619" y="3785338"/>
                </a:cubicBezTo>
                <a:cubicBezTo>
                  <a:pt x="11622619" y="3787403"/>
                  <a:pt x="11624679" y="3789468"/>
                  <a:pt x="11624679" y="3795663"/>
                </a:cubicBezTo>
                <a:cubicBezTo>
                  <a:pt x="11616438" y="3896851"/>
                  <a:pt x="11616438" y="3896851"/>
                  <a:pt x="11616438" y="3896851"/>
                </a:cubicBezTo>
                <a:cubicBezTo>
                  <a:pt x="11616438" y="3900981"/>
                  <a:pt x="11614377" y="3903046"/>
                  <a:pt x="11612316" y="3905111"/>
                </a:cubicBezTo>
                <a:cubicBezTo>
                  <a:pt x="11608196" y="3907176"/>
                  <a:pt x="11606135" y="3907176"/>
                  <a:pt x="11602015" y="3905111"/>
                </a:cubicBezTo>
                <a:cubicBezTo>
                  <a:pt x="11511355" y="3859680"/>
                  <a:pt x="11511355" y="3859680"/>
                  <a:pt x="11511355" y="3859680"/>
                </a:cubicBezTo>
                <a:cubicBezTo>
                  <a:pt x="11507235" y="3859680"/>
                  <a:pt x="11505174" y="3857615"/>
                  <a:pt x="11503114" y="3853485"/>
                </a:cubicBezTo>
                <a:cubicBezTo>
                  <a:pt x="11503114" y="3851419"/>
                  <a:pt x="11505174" y="3849355"/>
                  <a:pt x="11507235" y="3847289"/>
                </a:cubicBezTo>
                <a:cubicBezTo>
                  <a:pt x="11538141" y="3814249"/>
                  <a:pt x="11571108" y="3795663"/>
                  <a:pt x="11614377" y="3785338"/>
                </a:cubicBezTo>
                <a:cubicBezTo>
                  <a:pt x="11615407" y="3785338"/>
                  <a:pt x="11616952" y="3784822"/>
                  <a:pt x="11618498" y="3784563"/>
                </a:cubicBezTo>
                <a:close/>
                <a:moveTo>
                  <a:pt x="11649811" y="3749374"/>
                </a:moveTo>
                <a:cubicBezTo>
                  <a:pt x="11530058" y="3749374"/>
                  <a:pt x="11432980" y="3847500"/>
                  <a:pt x="11432980" y="3968544"/>
                </a:cubicBezTo>
                <a:cubicBezTo>
                  <a:pt x="11432980" y="4089587"/>
                  <a:pt x="11530058" y="4187713"/>
                  <a:pt x="11649811" y="4187713"/>
                </a:cubicBezTo>
                <a:cubicBezTo>
                  <a:pt x="11769564" y="4187713"/>
                  <a:pt x="11866643" y="4089587"/>
                  <a:pt x="11866643" y="3968544"/>
                </a:cubicBezTo>
                <a:cubicBezTo>
                  <a:pt x="11866643" y="3847500"/>
                  <a:pt x="11769564" y="3749374"/>
                  <a:pt x="11649811" y="3749374"/>
                </a:cubicBezTo>
                <a:close/>
                <a:moveTo>
                  <a:pt x="11649226" y="3717815"/>
                </a:moveTo>
                <a:cubicBezTo>
                  <a:pt x="11785441" y="3717815"/>
                  <a:pt x="11895865" y="3829547"/>
                  <a:pt x="11895865" y="3967376"/>
                </a:cubicBezTo>
                <a:cubicBezTo>
                  <a:pt x="11895865" y="4105204"/>
                  <a:pt x="11785441" y="4216937"/>
                  <a:pt x="11649226" y="4216937"/>
                </a:cubicBezTo>
                <a:cubicBezTo>
                  <a:pt x="11513012" y="4216937"/>
                  <a:pt x="11402588" y="4105204"/>
                  <a:pt x="11402588" y="3967376"/>
                </a:cubicBezTo>
                <a:cubicBezTo>
                  <a:pt x="11402588" y="3829547"/>
                  <a:pt x="11513012" y="3717815"/>
                  <a:pt x="11649226" y="3717815"/>
                </a:cubicBezTo>
                <a:close/>
                <a:moveTo>
                  <a:pt x="11636303" y="3639239"/>
                </a:moveTo>
                <a:cubicBezTo>
                  <a:pt x="11628077" y="3653788"/>
                  <a:pt x="11623964" y="3672494"/>
                  <a:pt x="11623964" y="3689122"/>
                </a:cubicBezTo>
                <a:cubicBezTo>
                  <a:pt x="11619850" y="3689122"/>
                  <a:pt x="11603398" y="3691200"/>
                  <a:pt x="11601342" y="3693279"/>
                </a:cubicBezTo>
                <a:cubicBezTo>
                  <a:pt x="11595172" y="3674573"/>
                  <a:pt x="11586946" y="3657945"/>
                  <a:pt x="11574607" y="3647553"/>
                </a:cubicBezTo>
                <a:cubicBezTo>
                  <a:pt x="11574607" y="3645474"/>
                  <a:pt x="11574607" y="3645474"/>
                  <a:pt x="11574607" y="3645474"/>
                </a:cubicBezTo>
                <a:cubicBezTo>
                  <a:pt x="11572550" y="3647553"/>
                  <a:pt x="11572550" y="3647553"/>
                  <a:pt x="11572550" y="3647553"/>
                </a:cubicBezTo>
                <a:cubicBezTo>
                  <a:pt x="11566381" y="3647553"/>
                  <a:pt x="11558155" y="3649631"/>
                  <a:pt x="11551985" y="3651710"/>
                </a:cubicBezTo>
                <a:cubicBezTo>
                  <a:pt x="11551985" y="3653788"/>
                  <a:pt x="11551985" y="3653788"/>
                  <a:pt x="11551985" y="3653788"/>
                </a:cubicBezTo>
                <a:cubicBezTo>
                  <a:pt x="11549928" y="3662102"/>
                  <a:pt x="11547872" y="3670416"/>
                  <a:pt x="11547872" y="3678730"/>
                </a:cubicBezTo>
                <a:cubicBezTo>
                  <a:pt x="11547872" y="3689122"/>
                  <a:pt x="11549928" y="3697436"/>
                  <a:pt x="11551985" y="3705750"/>
                </a:cubicBezTo>
                <a:cubicBezTo>
                  <a:pt x="11549928" y="3705750"/>
                  <a:pt x="11533476" y="3714063"/>
                  <a:pt x="11531420" y="3714063"/>
                </a:cubicBezTo>
                <a:cubicBezTo>
                  <a:pt x="11521137" y="3699514"/>
                  <a:pt x="11508798" y="3684965"/>
                  <a:pt x="11494402" y="3678730"/>
                </a:cubicBezTo>
                <a:cubicBezTo>
                  <a:pt x="11494402" y="3676651"/>
                  <a:pt x="11494402" y="3676651"/>
                  <a:pt x="11494402" y="3676651"/>
                </a:cubicBezTo>
                <a:cubicBezTo>
                  <a:pt x="11492346" y="3676651"/>
                  <a:pt x="11492346" y="3676651"/>
                  <a:pt x="11492346" y="3676651"/>
                </a:cubicBezTo>
                <a:cubicBezTo>
                  <a:pt x="11486176" y="3680808"/>
                  <a:pt x="11480006" y="3684965"/>
                  <a:pt x="11473837" y="3689122"/>
                </a:cubicBezTo>
                <a:cubicBezTo>
                  <a:pt x="11473837" y="3689122"/>
                  <a:pt x="11473837" y="3691200"/>
                  <a:pt x="11473837" y="3691200"/>
                </a:cubicBezTo>
                <a:cubicBezTo>
                  <a:pt x="11473837" y="3707828"/>
                  <a:pt x="11477950" y="3724456"/>
                  <a:pt x="11486176" y="3741083"/>
                </a:cubicBezTo>
                <a:cubicBezTo>
                  <a:pt x="11484120" y="3743162"/>
                  <a:pt x="11471780" y="3751476"/>
                  <a:pt x="11469724" y="3753554"/>
                </a:cubicBezTo>
                <a:cubicBezTo>
                  <a:pt x="11457385" y="3741083"/>
                  <a:pt x="11440932" y="3730691"/>
                  <a:pt x="11426536" y="3726534"/>
                </a:cubicBezTo>
                <a:cubicBezTo>
                  <a:pt x="11424480" y="3726534"/>
                  <a:pt x="11424480" y="3726534"/>
                  <a:pt x="11424480" y="3726534"/>
                </a:cubicBezTo>
                <a:cubicBezTo>
                  <a:pt x="11424480" y="3728612"/>
                  <a:pt x="11424480" y="3728612"/>
                  <a:pt x="11424480" y="3728612"/>
                </a:cubicBezTo>
                <a:cubicBezTo>
                  <a:pt x="11418310" y="3730691"/>
                  <a:pt x="11412140" y="3736926"/>
                  <a:pt x="11408027" y="3743162"/>
                </a:cubicBezTo>
                <a:cubicBezTo>
                  <a:pt x="11408027" y="3745240"/>
                  <a:pt x="11408027" y="3745240"/>
                  <a:pt x="11408027" y="3745240"/>
                </a:cubicBezTo>
                <a:cubicBezTo>
                  <a:pt x="11412140" y="3759789"/>
                  <a:pt x="11422423" y="3776417"/>
                  <a:pt x="11434763" y="3790966"/>
                </a:cubicBezTo>
                <a:cubicBezTo>
                  <a:pt x="11432706" y="3790966"/>
                  <a:pt x="11422423" y="3805515"/>
                  <a:pt x="11420366" y="3807594"/>
                </a:cubicBezTo>
                <a:cubicBezTo>
                  <a:pt x="11405971" y="3799280"/>
                  <a:pt x="11387462" y="3795123"/>
                  <a:pt x="11371010" y="3795123"/>
                </a:cubicBezTo>
                <a:cubicBezTo>
                  <a:pt x="11368953" y="3795123"/>
                  <a:pt x="11368953" y="3795123"/>
                  <a:pt x="11368953" y="3795123"/>
                </a:cubicBezTo>
                <a:cubicBezTo>
                  <a:pt x="11364840" y="3799280"/>
                  <a:pt x="11360727" y="3807594"/>
                  <a:pt x="11358671" y="3813829"/>
                </a:cubicBezTo>
                <a:cubicBezTo>
                  <a:pt x="11358671" y="3815908"/>
                  <a:pt x="11358671" y="3815908"/>
                  <a:pt x="11358671" y="3815908"/>
                </a:cubicBezTo>
                <a:cubicBezTo>
                  <a:pt x="11366897" y="3830456"/>
                  <a:pt x="11379236" y="3842927"/>
                  <a:pt x="11395688" y="3853320"/>
                </a:cubicBezTo>
                <a:cubicBezTo>
                  <a:pt x="11393632" y="3855398"/>
                  <a:pt x="11387462" y="3869947"/>
                  <a:pt x="11387462" y="3872026"/>
                </a:cubicBezTo>
                <a:cubicBezTo>
                  <a:pt x="11368953" y="3867869"/>
                  <a:pt x="11350444" y="3867869"/>
                  <a:pt x="11336049" y="3872026"/>
                </a:cubicBezTo>
                <a:cubicBezTo>
                  <a:pt x="11333992" y="3872026"/>
                  <a:pt x="11333992" y="3872026"/>
                  <a:pt x="11333992" y="3872026"/>
                </a:cubicBezTo>
                <a:cubicBezTo>
                  <a:pt x="11333992" y="3874104"/>
                  <a:pt x="11333992" y="3874104"/>
                  <a:pt x="11333992" y="3874104"/>
                </a:cubicBezTo>
                <a:cubicBezTo>
                  <a:pt x="11331936" y="3880340"/>
                  <a:pt x="11329879" y="3888653"/>
                  <a:pt x="11327823" y="3894888"/>
                </a:cubicBezTo>
                <a:cubicBezTo>
                  <a:pt x="11329879" y="3896967"/>
                  <a:pt x="11329879" y="3896967"/>
                  <a:pt x="11329879" y="3896967"/>
                </a:cubicBezTo>
                <a:cubicBezTo>
                  <a:pt x="11340162" y="3907359"/>
                  <a:pt x="11356614" y="3917752"/>
                  <a:pt x="11373066" y="3921908"/>
                </a:cubicBezTo>
                <a:cubicBezTo>
                  <a:pt x="11373066" y="3923987"/>
                  <a:pt x="11371010" y="3942693"/>
                  <a:pt x="11371010" y="3944772"/>
                </a:cubicBezTo>
                <a:cubicBezTo>
                  <a:pt x="11352501" y="3944772"/>
                  <a:pt x="11333992" y="3948928"/>
                  <a:pt x="11321653" y="3957243"/>
                </a:cubicBezTo>
                <a:cubicBezTo>
                  <a:pt x="11319596" y="3957243"/>
                  <a:pt x="11319596" y="3957243"/>
                  <a:pt x="11319596" y="3957243"/>
                </a:cubicBezTo>
                <a:cubicBezTo>
                  <a:pt x="11319596" y="3959320"/>
                  <a:pt x="11319596" y="3959320"/>
                  <a:pt x="11319596" y="3959320"/>
                </a:cubicBezTo>
                <a:cubicBezTo>
                  <a:pt x="11319596" y="3961399"/>
                  <a:pt x="11319596" y="3965556"/>
                  <a:pt x="11319596" y="3969713"/>
                </a:cubicBezTo>
                <a:cubicBezTo>
                  <a:pt x="11319596" y="3973870"/>
                  <a:pt x="11319596" y="3978027"/>
                  <a:pt x="11319596" y="3980105"/>
                </a:cubicBezTo>
                <a:cubicBezTo>
                  <a:pt x="11319596" y="3982184"/>
                  <a:pt x="11319596" y="3982184"/>
                  <a:pt x="11319596" y="3982184"/>
                </a:cubicBezTo>
                <a:cubicBezTo>
                  <a:pt x="11321653" y="3982184"/>
                  <a:pt x="11321653" y="3982184"/>
                  <a:pt x="11321653" y="3982184"/>
                </a:cubicBezTo>
                <a:cubicBezTo>
                  <a:pt x="11333992" y="3990498"/>
                  <a:pt x="11352501" y="3994655"/>
                  <a:pt x="11371010" y="3994655"/>
                </a:cubicBezTo>
                <a:cubicBezTo>
                  <a:pt x="11371010" y="3998811"/>
                  <a:pt x="11373066" y="4015439"/>
                  <a:pt x="11375123" y="4017517"/>
                </a:cubicBezTo>
                <a:cubicBezTo>
                  <a:pt x="11356614" y="4023752"/>
                  <a:pt x="11340162" y="4032066"/>
                  <a:pt x="11329879" y="4044537"/>
                </a:cubicBezTo>
                <a:cubicBezTo>
                  <a:pt x="11327823" y="4044537"/>
                  <a:pt x="11327823" y="4044537"/>
                  <a:pt x="11327823" y="4044537"/>
                </a:cubicBezTo>
                <a:cubicBezTo>
                  <a:pt x="11327823" y="4046616"/>
                  <a:pt x="11327823" y="4046616"/>
                  <a:pt x="11327823" y="4046616"/>
                </a:cubicBezTo>
                <a:cubicBezTo>
                  <a:pt x="11329879" y="4052851"/>
                  <a:pt x="11331936" y="4061165"/>
                  <a:pt x="11333992" y="4067401"/>
                </a:cubicBezTo>
                <a:cubicBezTo>
                  <a:pt x="11336049" y="4067401"/>
                  <a:pt x="11336049" y="4067401"/>
                  <a:pt x="11336049" y="4067401"/>
                </a:cubicBezTo>
                <a:cubicBezTo>
                  <a:pt x="11350444" y="4073636"/>
                  <a:pt x="11371010" y="4071557"/>
                  <a:pt x="11387462" y="4067401"/>
                </a:cubicBezTo>
                <a:cubicBezTo>
                  <a:pt x="11387462" y="4069478"/>
                  <a:pt x="11395688" y="4086107"/>
                  <a:pt x="11395688" y="4088184"/>
                </a:cubicBezTo>
                <a:cubicBezTo>
                  <a:pt x="11381292" y="4096498"/>
                  <a:pt x="11366897" y="4111048"/>
                  <a:pt x="11358671" y="4125597"/>
                </a:cubicBezTo>
                <a:cubicBezTo>
                  <a:pt x="11358671" y="4127675"/>
                  <a:pt x="11358671" y="4127675"/>
                  <a:pt x="11358671" y="4127675"/>
                </a:cubicBezTo>
                <a:cubicBezTo>
                  <a:pt x="11360727" y="4131833"/>
                  <a:pt x="11366897" y="4140146"/>
                  <a:pt x="11371010" y="4146381"/>
                </a:cubicBezTo>
                <a:cubicBezTo>
                  <a:pt x="11387462" y="4146381"/>
                  <a:pt x="11405971" y="4142225"/>
                  <a:pt x="11422423" y="4131833"/>
                </a:cubicBezTo>
                <a:cubicBezTo>
                  <a:pt x="11422423" y="4133910"/>
                  <a:pt x="11432706" y="4148460"/>
                  <a:pt x="11434763" y="4150539"/>
                </a:cubicBezTo>
                <a:cubicBezTo>
                  <a:pt x="11422423" y="4163009"/>
                  <a:pt x="11412140" y="4179636"/>
                  <a:pt x="11408027" y="4196265"/>
                </a:cubicBezTo>
                <a:cubicBezTo>
                  <a:pt x="11410084" y="4198342"/>
                  <a:pt x="11410084" y="4198342"/>
                  <a:pt x="11410084" y="4198342"/>
                </a:cubicBezTo>
                <a:cubicBezTo>
                  <a:pt x="11412140" y="4202500"/>
                  <a:pt x="11420366" y="4208735"/>
                  <a:pt x="11424480" y="4212892"/>
                </a:cubicBezTo>
                <a:cubicBezTo>
                  <a:pt x="11426536" y="4212892"/>
                  <a:pt x="11426536" y="4212892"/>
                  <a:pt x="11426536" y="4212892"/>
                </a:cubicBezTo>
                <a:cubicBezTo>
                  <a:pt x="11440932" y="4208735"/>
                  <a:pt x="11457385" y="4200421"/>
                  <a:pt x="11471780" y="4185872"/>
                </a:cubicBezTo>
                <a:cubicBezTo>
                  <a:pt x="11473837" y="4187951"/>
                  <a:pt x="11486176" y="4198342"/>
                  <a:pt x="11488233" y="4200421"/>
                </a:cubicBezTo>
                <a:cubicBezTo>
                  <a:pt x="11480006" y="4217048"/>
                  <a:pt x="11475894" y="4233677"/>
                  <a:pt x="11475894" y="4250304"/>
                </a:cubicBezTo>
                <a:cubicBezTo>
                  <a:pt x="11475894" y="4250304"/>
                  <a:pt x="11475894" y="4252383"/>
                  <a:pt x="11475894" y="4252383"/>
                </a:cubicBezTo>
                <a:cubicBezTo>
                  <a:pt x="11480006" y="4256539"/>
                  <a:pt x="11488233" y="4260697"/>
                  <a:pt x="11494402" y="4262774"/>
                </a:cubicBezTo>
                <a:cubicBezTo>
                  <a:pt x="11494402" y="4264853"/>
                  <a:pt x="11494402" y="4264853"/>
                  <a:pt x="11494402" y="4264853"/>
                </a:cubicBezTo>
                <a:cubicBezTo>
                  <a:pt x="11496459" y="4262774"/>
                  <a:pt x="11496459" y="4262774"/>
                  <a:pt x="11496459" y="4262774"/>
                </a:cubicBezTo>
                <a:cubicBezTo>
                  <a:pt x="11510854" y="4254461"/>
                  <a:pt x="11523194" y="4241990"/>
                  <a:pt x="11533476" y="4225363"/>
                </a:cubicBezTo>
                <a:cubicBezTo>
                  <a:pt x="11535533" y="4227441"/>
                  <a:pt x="11549928" y="4233677"/>
                  <a:pt x="11551985" y="4233677"/>
                </a:cubicBezTo>
                <a:cubicBezTo>
                  <a:pt x="11549928" y="4241990"/>
                  <a:pt x="11549928" y="4252383"/>
                  <a:pt x="11549928" y="4260697"/>
                </a:cubicBezTo>
                <a:cubicBezTo>
                  <a:pt x="11549928" y="4269010"/>
                  <a:pt x="11549928" y="4279403"/>
                  <a:pt x="11551985" y="4285638"/>
                </a:cubicBezTo>
                <a:cubicBezTo>
                  <a:pt x="11551985" y="4287716"/>
                  <a:pt x="11551985" y="4287716"/>
                  <a:pt x="11551985" y="4287716"/>
                </a:cubicBezTo>
                <a:cubicBezTo>
                  <a:pt x="11554042" y="4287716"/>
                  <a:pt x="11554042" y="4287716"/>
                  <a:pt x="11554042" y="4287716"/>
                </a:cubicBezTo>
                <a:cubicBezTo>
                  <a:pt x="11558155" y="4289795"/>
                  <a:pt x="11568437" y="4291873"/>
                  <a:pt x="11574607" y="4293951"/>
                </a:cubicBezTo>
                <a:cubicBezTo>
                  <a:pt x="11576663" y="4293951"/>
                  <a:pt x="11576663" y="4293951"/>
                  <a:pt x="11576663" y="4293951"/>
                </a:cubicBezTo>
                <a:cubicBezTo>
                  <a:pt x="11586946" y="4281481"/>
                  <a:pt x="11597229" y="4264853"/>
                  <a:pt x="11601342" y="4248226"/>
                </a:cubicBezTo>
                <a:cubicBezTo>
                  <a:pt x="11603398" y="4248226"/>
                  <a:pt x="11621907" y="4250304"/>
                  <a:pt x="11623964" y="4250304"/>
                </a:cubicBezTo>
                <a:cubicBezTo>
                  <a:pt x="11623964" y="4269010"/>
                  <a:pt x="11628077" y="4287716"/>
                  <a:pt x="11636303" y="4302265"/>
                </a:cubicBezTo>
                <a:cubicBezTo>
                  <a:pt x="11638359" y="4302265"/>
                  <a:pt x="11638359" y="4302265"/>
                  <a:pt x="11638359" y="4302265"/>
                </a:cubicBezTo>
                <a:cubicBezTo>
                  <a:pt x="11644529" y="4302265"/>
                  <a:pt x="11654812" y="4302265"/>
                  <a:pt x="11658925" y="4302265"/>
                </a:cubicBezTo>
                <a:cubicBezTo>
                  <a:pt x="11660982" y="4302265"/>
                  <a:pt x="11660982" y="4302265"/>
                  <a:pt x="11660982" y="4302265"/>
                </a:cubicBezTo>
                <a:cubicBezTo>
                  <a:pt x="11669208" y="4287716"/>
                  <a:pt x="11673321" y="4269010"/>
                  <a:pt x="11675378" y="4250304"/>
                </a:cubicBezTo>
                <a:cubicBezTo>
                  <a:pt x="11677434" y="4250304"/>
                  <a:pt x="11693886" y="4248226"/>
                  <a:pt x="11695943" y="4248226"/>
                </a:cubicBezTo>
                <a:cubicBezTo>
                  <a:pt x="11700056" y="4264853"/>
                  <a:pt x="11710338" y="4281481"/>
                  <a:pt x="11722678" y="4293951"/>
                </a:cubicBezTo>
                <a:cubicBezTo>
                  <a:pt x="11728847" y="4291873"/>
                  <a:pt x="11739130" y="4289795"/>
                  <a:pt x="11743243" y="4287716"/>
                </a:cubicBezTo>
                <a:cubicBezTo>
                  <a:pt x="11745300" y="4287716"/>
                  <a:pt x="11745300" y="4287716"/>
                  <a:pt x="11745300" y="4287716"/>
                </a:cubicBezTo>
                <a:cubicBezTo>
                  <a:pt x="11747356" y="4279403"/>
                  <a:pt x="11747356" y="4269010"/>
                  <a:pt x="11747356" y="4260697"/>
                </a:cubicBezTo>
                <a:cubicBezTo>
                  <a:pt x="11747356" y="4252383"/>
                  <a:pt x="11747356" y="4241990"/>
                  <a:pt x="11745300" y="4233677"/>
                </a:cubicBezTo>
                <a:cubicBezTo>
                  <a:pt x="11747356" y="4233677"/>
                  <a:pt x="11763808" y="4227441"/>
                  <a:pt x="11765865" y="4225363"/>
                </a:cubicBezTo>
                <a:cubicBezTo>
                  <a:pt x="11774091" y="4241990"/>
                  <a:pt x="11788487" y="4254461"/>
                  <a:pt x="11802882" y="4262774"/>
                </a:cubicBezTo>
                <a:cubicBezTo>
                  <a:pt x="11809052" y="4260697"/>
                  <a:pt x="11817278" y="4256539"/>
                  <a:pt x="11821391" y="4252383"/>
                </a:cubicBezTo>
                <a:cubicBezTo>
                  <a:pt x="11823448" y="4250304"/>
                  <a:pt x="11823448" y="4250304"/>
                  <a:pt x="11823448" y="4250304"/>
                </a:cubicBezTo>
                <a:cubicBezTo>
                  <a:pt x="11823448" y="4250304"/>
                  <a:pt x="11823448" y="4250304"/>
                  <a:pt x="11823448" y="4248226"/>
                </a:cubicBezTo>
                <a:cubicBezTo>
                  <a:pt x="11823448" y="4233677"/>
                  <a:pt x="11817278" y="4214971"/>
                  <a:pt x="11809052" y="4200421"/>
                </a:cubicBezTo>
                <a:cubicBezTo>
                  <a:pt x="11811108" y="4198342"/>
                  <a:pt x="11823448" y="4187951"/>
                  <a:pt x="11825504" y="4185872"/>
                </a:cubicBezTo>
                <a:cubicBezTo>
                  <a:pt x="11839900" y="4198342"/>
                  <a:pt x="11856352" y="4208735"/>
                  <a:pt x="11870748" y="4212892"/>
                </a:cubicBezTo>
                <a:cubicBezTo>
                  <a:pt x="11872805" y="4212892"/>
                  <a:pt x="11872805" y="4212892"/>
                  <a:pt x="11872805" y="4212892"/>
                </a:cubicBezTo>
                <a:cubicBezTo>
                  <a:pt x="11876918" y="4208735"/>
                  <a:pt x="11885144" y="4202500"/>
                  <a:pt x="11887201" y="4196265"/>
                </a:cubicBezTo>
                <a:cubicBezTo>
                  <a:pt x="11889257" y="4196265"/>
                  <a:pt x="11889257" y="4196265"/>
                  <a:pt x="11889257" y="4196265"/>
                </a:cubicBezTo>
                <a:cubicBezTo>
                  <a:pt x="11885144" y="4179636"/>
                  <a:pt x="11874861" y="4163009"/>
                  <a:pt x="11862522" y="4150539"/>
                </a:cubicBezTo>
                <a:cubicBezTo>
                  <a:pt x="11864579" y="4148460"/>
                  <a:pt x="11874861" y="4133910"/>
                  <a:pt x="11874861" y="4131833"/>
                </a:cubicBezTo>
                <a:cubicBezTo>
                  <a:pt x="11891314" y="4140146"/>
                  <a:pt x="11909822" y="4146381"/>
                  <a:pt x="11926275" y="4146381"/>
                </a:cubicBezTo>
                <a:cubicBezTo>
                  <a:pt x="11928331" y="4144303"/>
                  <a:pt x="11928331" y="4144303"/>
                  <a:pt x="11928331" y="4144303"/>
                </a:cubicBezTo>
                <a:cubicBezTo>
                  <a:pt x="11930388" y="4140146"/>
                  <a:pt x="11936557" y="4131833"/>
                  <a:pt x="11938614" y="4125597"/>
                </a:cubicBezTo>
                <a:cubicBezTo>
                  <a:pt x="11938614" y="4123519"/>
                  <a:pt x="11938614" y="4123519"/>
                  <a:pt x="11938614" y="4123519"/>
                </a:cubicBezTo>
                <a:cubicBezTo>
                  <a:pt x="11930388" y="4111048"/>
                  <a:pt x="11915992" y="4096498"/>
                  <a:pt x="11901596" y="4088184"/>
                </a:cubicBezTo>
                <a:cubicBezTo>
                  <a:pt x="11901596" y="4084028"/>
                  <a:pt x="11909822" y="4069478"/>
                  <a:pt x="11909822" y="4067401"/>
                </a:cubicBezTo>
                <a:cubicBezTo>
                  <a:pt x="11926275" y="4071557"/>
                  <a:pt x="11944784" y="4071557"/>
                  <a:pt x="11961236" y="4067401"/>
                </a:cubicBezTo>
                <a:cubicBezTo>
                  <a:pt x="11963292" y="4067401"/>
                  <a:pt x="11963292" y="4067401"/>
                  <a:pt x="11963292" y="4067401"/>
                </a:cubicBezTo>
                <a:cubicBezTo>
                  <a:pt x="11965349" y="4061165"/>
                  <a:pt x="11967405" y="4052851"/>
                  <a:pt x="11967405" y="4046616"/>
                </a:cubicBezTo>
                <a:cubicBezTo>
                  <a:pt x="11967405" y="4044537"/>
                  <a:pt x="11967405" y="4044537"/>
                  <a:pt x="11967405" y="4044537"/>
                </a:cubicBezTo>
                <a:cubicBezTo>
                  <a:pt x="11957123" y="4032066"/>
                  <a:pt x="11940670" y="4023752"/>
                  <a:pt x="11922162" y="4017517"/>
                </a:cubicBezTo>
                <a:cubicBezTo>
                  <a:pt x="11924218" y="4015439"/>
                  <a:pt x="11926275" y="3998811"/>
                  <a:pt x="11926275" y="3996733"/>
                </a:cubicBezTo>
                <a:cubicBezTo>
                  <a:pt x="11944784" y="3996733"/>
                  <a:pt x="11963292" y="3990498"/>
                  <a:pt x="11975632" y="3982184"/>
                </a:cubicBezTo>
                <a:cubicBezTo>
                  <a:pt x="11977688" y="3982184"/>
                  <a:pt x="11977688" y="3982184"/>
                  <a:pt x="11977688" y="3982184"/>
                </a:cubicBezTo>
                <a:cubicBezTo>
                  <a:pt x="11977688" y="3978027"/>
                  <a:pt x="11977688" y="3973870"/>
                  <a:pt x="11977688" y="3969713"/>
                </a:cubicBezTo>
                <a:cubicBezTo>
                  <a:pt x="11977688" y="3967634"/>
                  <a:pt x="11977688" y="3963478"/>
                  <a:pt x="11977688" y="3959320"/>
                </a:cubicBezTo>
                <a:cubicBezTo>
                  <a:pt x="11975632" y="3959320"/>
                  <a:pt x="11975632" y="3959320"/>
                  <a:pt x="11975632" y="3959320"/>
                </a:cubicBezTo>
                <a:cubicBezTo>
                  <a:pt x="11963292" y="3951007"/>
                  <a:pt x="11944784" y="3944772"/>
                  <a:pt x="11926275" y="3944772"/>
                </a:cubicBezTo>
                <a:cubicBezTo>
                  <a:pt x="11926275" y="3942693"/>
                  <a:pt x="11924218" y="3926066"/>
                  <a:pt x="11924218" y="3923987"/>
                </a:cubicBezTo>
                <a:cubicBezTo>
                  <a:pt x="11940670" y="3917752"/>
                  <a:pt x="11957123" y="3909438"/>
                  <a:pt x="11967405" y="3896967"/>
                </a:cubicBezTo>
                <a:cubicBezTo>
                  <a:pt x="11969462" y="3896967"/>
                  <a:pt x="11969462" y="3896967"/>
                  <a:pt x="11969462" y="3896967"/>
                </a:cubicBezTo>
                <a:cubicBezTo>
                  <a:pt x="11969462" y="3894888"/>
                  <a:pt x="11969462" y="3894888"/>
                  <a:pt x="11969462" y="3894888"/>
                </a:cubicBezTo>
                <a:cubicBezTo>
                  <a:pt x="11967405" y="3888653"/>
                  <a:pt x="11965349" y="3880340"/>
                  <a:pt x="11963292" y="3874104"/>
                </a:cubicBezTo>
                <a:cubicBezTo>
                  <a:pt x="11961236" y="3874104"/>
                  <a:pt x="11961236" y="3874104"/>
                  <a:pt x="11961236" y="3874104"/>
                </a:cubicBezTo>
                <a:cubicBezTo>
                  <a:pt x="11946840" y="3867869"/>
                  <a:pt x="11928331" y="3869947"/>
                  <a:pt x="11909822" y="3874104"/>
                </a:cubicBezTo>
                <a:cubicBezTo>
                  <a:pt x="11909822" y="3872026"/>
                  <a:pt x="11903653" y="3855398"/>
                  <a:pt x="11901596" y="3853320"/>
                </a:cubicBezTo>
                <a:cubicBezTo>
                  <a:pt x="11918049" y="3845006"/>
                  <a:pt x="11930388" y="3830456"/>
                  <a:pt x="11938614" y="3815908"/>
                </a:cubicBezTo>
                <a:cubicBezTo>
                  <a:pt x="11938614" y="3813829"/>
                  <a:pt x="11938614" y="3813829"/>
                  <a:pt x="11938614" y="3813829"/>
                </a:cubicBezTo>
                <a:cubicBezTo>
                  <a:pt x="11936557" y="3809672"/>
                  <a:pt x="11932444" y="3801358"/>
                  <a:pt x="11928331" y="3795123"/>
                </a:cubicBezTo>
                <a:cubicBezTo>
                  <a:pt x="11926275" y="3795123"/>
                  <a:pt x="11926275" y="3795123"/>
                  <a:pt x="11926275" y="3795123"/>
                </a:cubicBezTo>
                <a:cubicBezTo>
                  <a:pt x="11909822" y="3795123"/>
                  <a:pt x="11891314" y="3799280"/>
                  <a:pt x="11876918" y="3807594"/>
                </a:cubicBezTo>
                <a:cubicBezTo>
                  <a:pt x="11874861" y="3807594"/>
                  <a:pt x="11864579" y="3793044"/>
                  <a:pt x="11862522" y="3790966"/>
                </a:cubicBezTo>
                <a:cubicBezTo>
                  <a:pt x="11874861" y="3778495"/>
                  <a:pt x="11885144" y="3761868"/>
                  <a:pt x="11889257" y="3745240"/>
                </a:cubicBezTo>
                <a:cubicBezTo>
                  <a:pt x="11889257" y="3743162"/>
                  <a:pt x="11889257" y="3743162"/>
                  <a:pt x="11889257" y="3743162"/>
                </a:cubicBezTo>
                <a:cubicBezTo>
                  <a:pt x="11885144" y="3739005"/>
                  <a:pt x="11878975" y="3732769"/>
                  <a:pt x="11872805" y="3728612"/>
                </a:cubicBezTo>
                <a:cubicBezTo>
                  <a:pt x="11856352" y="3732769"/>
                  <a:pt x="11839900" y="3741083"/>
                  <a:pt x="11827561" y="3753554"/>
                </a:cubicBezTo>
                <a:cubicBezTo>
                  <a:pt x="11825504" y="3753554"/>
                  <a:pt x="11811108" y="3743162"/>
                  <a:pt x="11809052" y="3741083"/>
                </a:cubicBezTo>
                <a:cubicBezTo>
                  <a:pt x="11819334" y="3724456"/>
                  <a:pt x="11823448" y="3707828"/>
                  <a:pt x="11823448" y="3691200"/>
                </a:cubicBezTo>
                <a:cubicBezTo>
                  <a:pt x="11823448" y="3691200"/>
                  <a:pt x="11823448" y="3689122"/>
                  <a:pt x="11823448" y="3689122"/>
                </a:cubicBezTo>
                <a:cubicBezTo>
                  <a:pt x="11817278" y="3684965"/>
                  <a:pt x="11809052" y="3680808"/>
                  <a:pt x="11804939" y="3678730"/>
                </a:cubicBezTo>
                <a:cubicBezTo>
                  <a:pt x="11802882" y="3676651"/>
                  <a:pt x="11802882" y="3676651"/>
                  <a:pt x="11802882" y="3676651"/>
                </a:cubicBezTo>
                <a:cubicBezTo>
                  <a:pt x="11802882" y="3678730"/>
                  <a:pt x="11802882" y="3678730"/>
                  <a:pt x="11802882" y="3678730"/>
                </a:cubicBezTo>
                <a:cubicBezTo>
                  <a:pt x="11788487" y="3684965"/>
                  <a:pt x="11776147" y="3699514"/>
                  <a:pt x="11765865" y="3714063"/>
                </a:cubicBezTo>
                <a:cubicBezTo>
                  <a:pt x="11763808" y="3714063"/>
                  <a:pt x="11747356" y="3707828"/>
                  <a:pt x="11745300" y="3705750"/>
                </a:cubicBezTo>
                <a:cubicBezTo>
                  <a:pt x="11747356" y="3697436"/>
                  <a:pt x="11749412" y="3689122"/>
                  <a:pt x="11749412" y="3678730"/>
                </a:cubicBezTo>
                <a:cubicBezTo>
                  <a:pt x="11749412" y="3670416"/>
                  <a:pt x="11747356" y="3662102"/>
                  <a:pt x="11745300" y="3653788"/>
                </a:cubicBezTo>
                <a:cubicBezTo>
                  <a:pt x="11745300" y="3651710"/>
                  <a:pt x="11745300" y="3651710"/>
                  <a:pt x="11745300" y="3651710"/>
                </a:cubicBezTo>
                <a:cubicBezTo>
                  <a:pt x="11743243" y="3651710"/>
                  <a:pt x="11743243" y="3651710"/>
                  <a:pt x="11743243" y="3651710"/>
                </a:cubicBezTo>
                <a:cubicBezTo>
                  <a:pt x="11739130" y="3649631"/>
                  <a:pt x="11730904" y="3647553"/>
                  <a:pt x="11722678" y="3647553"/>
                </a:cubicBezTo>
                <a:cubicBezTo>
                  <a:pt x="11710338" y="3657945"/>
                  <a:pt x="11700056" y="3674573"/>
                  <a:pt x="11695943" y="3693279"/>
                </a:cubicBezTo>
                <a:cubicBezTo>
                  <a:pt x="11693886" y="3691200"/>
                  <a:pt x="11677434" y="3689122"/>
                  <a:pt x="11673321" y="3689122"/>
                </a:cubicBezTo>
                <a:cubicBezTo>
                  <a:pt x="11673321" y="3672494"/>
                  <a:pt x="11669208" y="3653788"/>
                  <a:pt x="11660982" y="3639239"/>
                </a:cubicBezTo>
                <a:cubicBezTo>
                  <a:pt x="11658925" y="3639239"/>
                  <a:pt x="11658925" y="3639239"/>
                  <a:pt x="11658925" y="3639239"/>
                </a:cubicBezTo>
                <a:cubicBezTo>
                  <a:pt x="11652756" y="3637160"/>
                  <a:pt x="11644529" y="3637160"/>
                  <a:pt x="11638359" y="3639239"/>
                </a:cubicBezTo>
                <a:cubicBezTo>
                  <a:pt x="11636303" y="3639239"/>
                  <a:pt x="11636303" y="3639239"/>
                  <a:pt x="11636303" y="3639239"/>
                </a:cubicBezTo>
                <a:close/>
                <a:moveTo>
                  <a:pt x="0" y="0"/>
                </a:moveTo>
                <a:lnTo>
                  <a:pt x="12192000" y="0"/>
                </a:lnTo>
                <a:lnTo>
                  <a:pt x="12192000" y="4454665"/>
                </a:lnTo>
                <a:lnTo>
                  <a:pt x="4539049" y="4454665"/>
                </a:lnTo>
                <a:lnTo>
                  <a:pt x="0" y="4454665"/>
                </a:lnTo>
                <a:lnTo>
                  <a:pt x="0" y="3869778"/>
                </a:lnTo>
                <a:close/>
              </a:path>
            </a:pathLst>
          </a:custGeom>
          <a:solidFill>
            <a:srgbClr val="01B0E3">
              <a:alpha val="69803"/>
            </a:srgbClr>
          </a:solid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Clr>
                <a:schemeClr val="lt1"/>
              </a:buClr>
              <a:buSzPts val="1800"/>
              <a:buFont typeface="Arial"/>
              <a:buChar char="•"/>
            </a:pPr>
            <a:r>
              <a:rPr lang="en-US" sz="1800">
                <a:solidFill>
                  <a:schemeClr val="lt1"/>
                </a:solidFill>
                <a:latin typeface="Arial"/>
                <a:ea typeface="Arial"/>
                <a:cs typeface="Arial"/>
                <a:sym typeface="Arial"/>
              </a:rPr>
              <a:t>z</a:t>
            </a:r>
            <a:endParaRPr/>
          </a:p>
        </p:txBody>
      </p:sp>
      <p:sp>
        <p:nvSpPr>
          <p:cNvPr id="75" name="Google Shape;75;p27"/>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76" name="Shape 76"/>
        <p:cNvGrpSpPr/>
        <p:nvPr/>
      </p:nvGrpSpPr>
      <p:grpSpPr>
        <a:xfrm>
          <a:off x="0" y="0"/>
          <a:ext cx="0" cy="0"/>
          <a:chOff x="0" y="0"/>
          <a:chExt cx="0" cy="0"/>
        </a:xfrm>
      </p:grpSpPr>
      <p:sp>
        <p:nvSpPr>
          <p:cNvPr id="77" name="Google Shape;77;p28"/>
          <p:cNvSpPr/>
          <p:nvPr>
            <p:ph idx="2" type="pic"/>
          </p:nvPr>
        </p:nvSpPr>
        <p:spPr>
          <a:xfrm>
            <a:off x="0" y="0"/>
            <a:ext cx="12192000" cy="5043713"/>
          </a:xfrm>
          <a:prstGeom prst="rect">
            <a:avLst/>
          </a:prstGeom>
          <a:noFill/>
          <a:ln>
            <a:noFill/>
          </a:ln>
        </p:spPr>
      </p:sp>
      <p:sp>
        <p:nvSpPr>
          <p:cNvPr id="78" name="Google Shape;78;p28"/>
          <p:cNvSpPr/>
          <p:nvPr/>
        </p:nvSpPr>
        <p:spPr>
          <a:xfrm>
            <a:off x="0" y="0"/>
            <a:ext cx="12192000" cy="5043713"/>
          </a:xfrm>
          <a:prstGeom prst="rect">
            <a:avLst/>
          </a:prstGeom>
          <a:solidFill>
            <a:schemeClr val="dk1">
              <a:alpha val="49803"/>
            </a:schemeClr>
          </a:solidFill>
          <a:ln>
            <a:noFill/>
          </a:ln>
        </p:spPr>
        <p:txBody>
          <a:bodyPr anchorCtr="0" anchor="b" bIns="45700" lIns="91425" spcFirstLastPara="1" rIns="91425" wrap="square" tIns="274300">
            <a:noAutofit/>
          </a:bodyPr>
          <a:lstStyle/>
          <a:p>
            <a:pPr indent="0" lvl="0" marL="0" marR="0" rtl="0" algn="l">
              <a:spcBef>
                <a:spcPts val="0"/>
              </a:spcBef>
              <a:spcAft>
                <a:spcPts val="0"/>
              </a:spcAft>
              <a:buNone/>
            </a:pPr>
            <a:r>
              <a:rPr lang="en-US" sz="1800">
                <a:solidFill>
                  <a:schemeClr val="lt1"/>
                </a:solidFill>
                <a:latin typeface="Arial"/>
                <a:ea typeface="Arial"/>
                <a:cs typeface="Arial"/>
                <a:sym typeface="Arial"/>
              </a:rPr>
              <a:t>z</a:t>
            </a:r>
            <a:endParaRPr/>
          </a:p>
        </p:txBody>
      </p:sp>
      <p:sp>
        <p:nvSpPr>
          <p:cNvPr id="79" name="Google Shape;79;p28"/>
          <p:cNvSpPr/>
          <p:nvPr/>
        </p:nvSpPr>
        <p:spPr>
          <a:xfrm>
            <a:off x="0" y="5043714"/>
            <a:ext cx="12192000" cy="1814286"/>
          </a:xfrm>
          <a:prstGeom prst="rect">
            <a:avLst/>
          </a:prstGeom>
          <a:solidFill>
            <a:srgbClr val="48595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0" name="Google Shape;80;p28"/>
          <p:cNvSpPr txBox="1"/>
          <p:nvPr>
            <p:ph idx="1" type="body"/>
          </p:nvPr>
        </p:nvSpPr>
        <p:spPr>
          <a:xfrm>
            <a:off x="296333" y="5297713"/>
            <a:ext cx="9733038" cy="635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1B0E3"/>
              </a:buClr>
              <a:buSzPts val="4400"/>
              <a:buNone/>
              <a:defRPr b="1" sz="4400" cap="none">
                <a:solidFill>
                  <a:srgbClr val="01B0E3"/>
                </a:solidFill>
                <a:latin typeface="Arial"/>
                <a:ea typeface="Arial"/>
                <a:cs typeface="Arial"/>
                <a:sym typeface="Arial"/>
              </a:defRPr>
            </a:lvl1pPr>
            <a:lvl2pPr indent="-228600" lvl="1" marL="914400" algn="ctr">
              <a:lnSpc>
                <a:spcPct val="90000"/>
              </a:lnSpc>
              <a:spcBef>
                <a:spcPts val="500"/>
              </a:spcBef>
              <a:spcAft>
                <a:spcPts val="0"/>
              </a:spcAft>
              <a:buClr>
                <a:schemeClr val="lt1"/>
              </a:buClr>
              <a:buSzPts val="2000"/>
              <a:buNone/>
              <a:defRPr sz="2000">
                <a:solidFill>
                  <a:schemeClr val="lt1"/>
                </a:solidFill>
              </a:defRPr>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8"/>
          <p:cNvSpPr txBox="1"/>
          <p:nvPr>
            <p:ph idx="3" type="subTitle"/>
          </p:nvPr>
        </p:nvSpPr>
        <p:spPr>
          <a:xfrm>
            <a:off x="296333" y="6042779"/>
            <a:ext cx="9733038" cy="465667"/>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2" name="Google Shape;82;p28"/>
          <p:cNvSpPr/>
          <p:nvPr/>
        </p:nvSpPr>
        <p:spPr>
          <a:xfrm>
            <a:off x="10226674" y="6041015"/>
            <a:ext cx="1751014" cy="664585"/>
          </a:xfrm>
          <a:custGeom>
            <a:rect b="b" l="l" r="r" t="t"/>
            <a:pathLst>
              <a:path extrusionOk="0" h="902582" w="2378076">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3" name="Google Shape;83;p28"/>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84" name="Shape 84"/>
        <p:cNvGrpSpPr/>
        <p:nvPr/>
      </p:nvGrpSpPr>
      <p:grpSpPr>
        <a:xfrm>
          <a:off x="0" y="0"/>
          <a:ext cx="0" cy="0"/>
          <a:chOff x="0" y="0"/>
          <a:chExt cx="0" cy="0"/>
        </a:xfrm>
      </p:grpSpPr>
      <p:sp>
        <p:nvSpPr>
          <p:cNvPr id="85" name="Google Shape;85;p29"/>
          <p:cNvSpPr/>
          <p:nvPr>
            <p:ph idx="2" type="pic"/>
          </p:nvPr>
        </p:nvSpPr>
        <p:spPr>
          <a:xfrm>
            <a:off x="0" y="0"/>
            <a:ext cx="12192000" cy="5043713"/>
          </a:xfrm>
          <a:prstGeom prst="rect">
            <a:avLst/>
          </a:prstGeom>
          <a:noFill/>
          <a:ln>
            <a:noFill/>
          </a:ln>
        </p:spPr>
      </p:sp>
      <p:sp>
        <p:nvSpPr>
          <p:cNvPr id="86" name="Google Shape;86;p29"/>
          <p:cNvSpPr/>
          <p:nvPr/>
        </p:nvSpPr>
        <p:spPr>
          <a:xfrm>
            <a:off x="0" y="0"/>
            <a:ext cx="12192000" cy="5043713"/>
          </a:xfrm>
          <a:prstGeom prst="rect">
            <a:avLst/>
          </a:prstGeom>
          <a:solidFill>
            <a:schemeClr val="dk1">
              <a:alpha val="49803"/>
            </a:schemeClr>
          </a:solidFill>
          <a:ln>
            <a:noFill/>
          </a:ln>
        </p:spPr>
        <p:txBody>
          <a:bodyPr anchorCtr="0" anchor="b" bIns="45700" lIns="91425" spcFirstLastPara="1" rIns="91425" wrap="square" tIns="274300">
            <a:noAutofit/>
          </a:bodyPr>
          <a:lstStyle/>
          <a:p>
            <a:pPr indent="0" lvl="0" marL="0" marR="0" rtl="0" algn="l">
              <a:spcBef>
                <a:spcPts val="0"/>
              </a:spcBef>
              <a:spcAft>
                <a:spcPts val="0"/>
              </a:spcAft>
              <a:buNone/>
            </a:pPr>
            <a:r>
              <a:rPr lang="en-US" sz="1800">
                <a:solidFill>
                  <a:schemeClr val="lt1"/>
                </a:solidFill>
                <a:latin typeface="Arial"/>
                <a:ea typeface="Arial"/>
                <a:cs typeface="Arial"/>
                <a:sym typeface="Arial"/>
              </a:rPr>
              <a:t>z</a:t>
            </a:r>
            <a:endParaRPr/>
          </a:p>
        </p:txBody>
      </p:sp>
      <p:sp>
        <p:nvSpPr>
          <p:cNvPr id="87" name="Google Shape;87;p29"/>
          <p:cNvSpPr/>
          <p:nvPr/>
        </p:nvSpPr>
        <p:spPr>
          <a:xfrm>
            <a:off x="0" y="5043714"/>
            <a:ext cx="12192000" cy="1814286"/>
          </a:xfrm>
          <a:prstGeom prst="rect">
            <a:avLst/>
          </a:prstGeom>
          <a:solidFill>
            <a:srgbClr val="01B4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8" name="Google Shape;88;p29"/>
          <p:cNvSpPr txBox="1"/>
          <p:nvPr>
            <p:ph idx="1" type="body"/>
          </p:nvPr>
        </p:nvSpPr>
        <p:spPr>
          <a:xfrm>
            <a:off x="296333" y="5297713"/>
            <a:ext cx="9733038" cy="635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4400"/>
              <a:buNone/>
              <a:defRPr b="1" sz="4400" cap="none">
                <a:solidFill>
                  <a:schemeClr val="lt1"/>
                </a:solidFill>
                <a:latin typeface="Arial"/>
                <a:ea typeface="Arial"/>
                <a:cs typeface="Arial"/>
                <a:sym typeface="Arial"/>
              </a:defRPr>
            </a:lvl1pPr>
            <a:lvl2pPr indent="-228600" lvl="1" marL="914400" algn="ctr">
              <a:lnSpc>
                <a:spcPct val="90000"/>
              </a:lnSpc>
              <a:spcBef>
                <a:spcPts val="500"/>
              </a:spcBef>
              <a:spcAft>
                <a:spcPts val="0"/>
              </a:spcAft>
              <a:buClr>
                <a:schemeClr val="lt1"/>
              </a:buClr>
              <a:buSzPts val="2000"/>
              <a:buNone/>
              <a:defRPr sz="2000">
                <a:solidFill>
                  <a:schemeClr val="lt1"/>
                </a:solidFill>
              </a:defRPr>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29"/>
          <p:cNvSpPr txBox="1"/>
          <p:nvPr>
            <p:ph idx="3" type="subTitle"/>
          </p:nvPr>
        </p:nvSpPr>
        <p:spPr>
          <a:xfrm>
            <a:off x="296333" y="6042779"/>
            <a:ext cx="9733038" cy="465667"/>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rgbClr val="333333"/>
              </a:buClr>
              <a:buSzPts val="2400"/>
              <a:buNone/>
              <a:defRPr sz="2400">
                <a:solidFill>
                  <a:srgbClr val="333333"/>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0" name="Google Shape;90;p29"/>
          <p:cNvSpPr/>
          <p:nvPr/>
        </p:nvSpPr>
        <p:spPr>
          <a:xfrm>
            <a:off x="10226674" y="6041015"/>
            <a:ext cx="1751014" cy="664585"/>
          </a:xfrm>
          <a:custGeom>
            <a:rect b="b" l="l" r="r" t="t"/>
            <a:pathLst>
              <a:path extrusionOk="0" h="902582" w="2378076">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1" name="Google Shape;91;p29"/>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2" name="Shape 92"/>
        <p:cNvGrpSpPr/>
        <p:nvPr/>
      </p:nvGrpSpPr>
      <p:grpSpPr>
        <a:xfrm>
          <a:off x="0" y="0"/>
          <a:ext cx="0" cy="0"/>
          <a:chOff x="0" y="0"/>
          <a:chExt cx="0" cy="0"/>
        </a:xfrm>
      </p:grpSpPr>
      <p:sp>
        <p:nvSpPr>
          <p:cNvPr id="93" name="Google Shape;93;p30"/>
          <p:cNvSpPr/>
          <p:nvPr/>
        </p:nvSpPr>
        <p:spPr>
          <a:xfrm>
            <a:off x="0" y="0"/>
            <a:ext cx="12192000" cy="6858000"/>
          </a:xfrm>
          <a:prstGeom prst="rect">
            <a:avLst/>
          </a:prstGeom>
          <a:solidFill>
            <a:srgbClr val="01B4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4" name="Google Shape;94;p30"/>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95" name="Shape 95"/>
        <p:cNvGrpSpPr/>
        <p:nvPr/>
      </p:nvGrpSpPr>
      <p:grpSpPr>
        <a:xfrm>
          <a:off x="0" y="0"/>
          <a:ext cx="0" cy="0"/>
          <a:chOff x="0" y="0"/>
          <a:chExt cx="0" cy="0"/>
        </a:xfrm>
      </p:grpSpPr>
      <p:sp>
        <p:nvSpPr>
          <p:cNvPr id="96" name="Google Shape;96;p31"/>
          <p:cNvSpPr/>
          <p:nvPr/>
        </p:nvSpPr>
        <p:spPr>
          <a:xfrm>
            <a:off x="0" y="0"/>
            <a:ext cx="12192000" cy="6857999"/>
          </a:xfrm>
          <a:prstGeom prst="rect">
            <a:avLst/>
          </a:prstGeom>
          <a:solidFill>
            <a:srgbClr val="48595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7" name="Google Shape;97;p31"/>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and Content">
  <p:cSld name="9_Title and Content">
    <p:spTree>
      <p:nvGrpSpPr>
        <p:cNvPr id="98" name="Shape 98"/>
        <p:cNvGrpSpPr/>
        <p:nvPr/>
      </p:nvGrpSpPr>
      <p:grpSpPr>
        <a:xfrm>
          <a:off x="0" y="0"/>
          <a:ext cx="0" cy="0"/>
          <a:chOff x="0" y="0"/>
          <a:chExt cx="0" cy="0"/>
        </a:xfrm>
      </p:grpSpPr>
      <p:sp>
        <p:nvSpPr>
          <p:cNvPr id="99" name="Google Shape;99;p32"/>
          <p:cNvSpPr/>
          <p:nvPr/>
        </p:nvSpPr>
        <p:spPr>
          <a:xfrm flipH="1" rot="10800000">
            <a:off x="0" y="0"/>
            <a:ext cx="12192000" cy="1540042"/>
          </a:xfrm>
          <a:prstGeom prst="rect">
            <a:avLst/>
          </a:prstGeom>
          <a:solidFill>
            <a:srgbClr val="01B4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0" name="Google Shape;100;p32"/>
          <p:cNvSpPr txBox="1"/>
          <p:nvPr>
            <p:ph type="title"/>
          </p:nvPr>
        </p:nvSpPr>
        <p:spPr>
          <a:xfrm>
            <a:off x="381000" y="1"/>
            <a:ext cx="11506200" cy="1540042"/>
          </a:xfrm>
          <a:prstGeom prst="rect">
            <a:avLst/>
          </a:prstGeom>
          <a:noFill/>
          <a:ln>
            <a:noFill/>
          </a:ln>
        </p:spPr>
        <p:txBody>
          <a:bodyPr anchorCtr="0" anchor="b" bIns="91425" lIns="91425" spcFirstLastPara="1" rIns="91425" wrap="square" tIns="0">
            <a:normAutofit/>
          </a:bodyPr>
          <a:lstStyle>
            <a:lvl1pPr lvl="0" algn="l">
              <a:lnSpc>
                <a:spcPct val="90000"/>
              </a:lnSpc>
              <a:spcBef>
                <a:spcPts val="0"/>
              </a:spcBef>
              <a:spcAft>
                <a:spcPts val="0"/>
              </a:spcAft>
              <a:buClr>
                <a:schemeClr val="lt1"/>
              </a:buClr>
              <a:buSzPts val="4400"/>
              <a:buFont typeface="Arial"/>
              <a:buNone/>
              <a:defRPr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 name="Google Shape;101;p32"/>
          <p:cNvSpPr txBox="1"/>
          <p:nvPr>
            <p:ph idx="1" type="body"/>
          </p:nvPr>
        </p:nvSpPr>
        <p:spPr>
          <a:xfrm>
            <a:off x="380999" y="2436811"/>
            <a:ext cx="11506199" cy="3836989"/>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rgbClr val="333333"/>
              </a:buClr>
              <a:buSzPts val="2400"/>
              <a:buChar char="•"/>
              <a:defRPr sz="2400">
                <a:solidFill>
                  <a:srgbClr val="333333"/>
                </a:solidFill>
              </a:defRPr>
            </a:lvl1pPr>
            <a:lvl2pPr indent="-355600" lvl="1" marL="914400" algn="l">
              <a:lnSpc>
                <a:spcPct val="90000"/>
              </a:lnSpc>
              <a:spcBef>
                <a:spcPts val="500"/>
              </a:spcBef>
              <a:spcAft>
                <a:spcPts val="0"/>
              </a:spcAft>
              <a:buClr>
                <a:srgbClr val="333333"/>
              </a:buClr>
              <a:buSzPts val="2000"/>
              <a:buChar char="•"/>
              <a:defRPr sz="2000">
                <a:solidFill>
                  <a:srgbClr val="333333"/>
                </a:solidFill>
              </a:defRPr>
            </a:lvl2pPr>
            <a:lvl3pPr indent="-342900" lvl="2" marL="1371600" algn="l">
              <a:lnSpc>
                <a:spcPct val="90000"/>
              </a:lnSpc>
              <a:spcBef>
                <a:spcPts val="500"/>
              </a:spcBef>
              <a:spcAft>
                <a:spcPts val="0"/>
              </a:spcAft>
              <a:buClr>
                <a:srgbClr val="333333"/>
              </a:buClr>
              <a:buSzPts val="1800"/>
              <a:buChar char="•"/>
              <a:defRPr sz="1800">
                <a:solidFill>
                  <a:srgbClr val="333333"/>
                </a:solidFill>
              </a:defRPr>
            </a:lvl3pPr>
            <a:lvl4pPr indent="-330200" lvl="3" marL="1828800" algn="l">
              <a:lnSpc>
                <a:spcPct val="90000"/>
              </a:lnSpc>
              <a:spcBef>
                <a:spcPts val="500"/>
              </a:spcBef>
              <a:spcAft>
                <a:spcPts val="0"/>
              </a:spcAft>
              <a:buClr>
                <a:srgbClr val="333333"/>
              </a:buClr>
              <a:buSzPts val="1600"/>
              <a:buChar char="•"/>
              <a:defRPr sz="1600">
                <a:solidFill>
                  <a:srgbClr val="333333"/>
                </a:solidFill>
              </a:defRPr>
            </a:lvl4pPr>
            <a:lvl5pPr indent="-330200" lvl="4" marL="2286000" algn="l">
              <a:lnSpc>
                <a:spcPct val="90000"/>
              </a:lnSpc>
              <a:spcBef>
                <a:spcPts val="500"/>
              </a:spcBef>
              <a:spcAft>
                <a:spcPts val="0"/>
              </a:spcAft>
              <a:buClr>
                <a:srgbClr val="333333"/>
              </a:buClr>
              <a:buSzPts val="1600"/>
              <a:buChar char="•"/>
              <a:defRPr sz="1600">
                <a:solidFill>
                  <a:srgbClr val="333333"/>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 name="Google Shape;102;p32"/>
          <p:cNvSpPr txBox="1"/>
          <p:nvPr>
            <p:ph idx="2" type="subTitle"/>
          </p:nvPr>
        </p:nvSpPr>
        <p:spPr>
          <a:xfrm>
            <a:off x="380999" y="1796132"/>
            <a:ext cx="11506199" cy="615279"/>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rgbClr val="333333"/>
              </a:buClr>
              <a:buSzPts val="2400"/>
              <a:buNone/>
              <a:defRPr b="1" sz="2400" cap="none">
                <a:solidFill>
                  <a:srgbClr val="333333"/>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3" name="Google Shape;103;p32"/>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104" name="Shape 104"/>
        <p:cNvGrpSpPr/>
        <p:nvPr/>
      </p:nvGrpSpPr>
      <p:grpSpPr>
        <a:xfrm>
          <a:off x="0" y="0"/>
          <a:ext cx="0" cy="0"/>
          <a:chOff x="0" y="0"/>
          <a:chExt cx="0" cy="0"/>
        </a:xfrm>
      </p:grpSpPr>
      <p:sp>
        <p:nvSpPr>
          <p:cNvPr id="105" name="Google Shape;105;p33"/>
          <p:cNvSpPr/>
          <p:nvPr/>
        </p:nvSpPr>
        <p:spPr>
          <a:xfrm>
            <a:off x="0" y="1540042"/>
            <a:ext cx="12192000" cy="5317958"/>
          </a:xfrm>
          <a:prstGeom prst="rect">
            <a:avLst/>
          </a:prstGeom>
          <a:solidFill>
            <a:srgbClr val="01B4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6" name="Google Shape;106;p33"/>
          <p:cNvSpPr txBox="1"/>
          <p:nvPr>
            <p:ph idx="12" type="sldNum"/>
          </p:nvPr>
        </p:nvSpPr>
        <p:spPr>
          <a:xfrm>
            <a:off x="11650133" y="635635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7" name="Google Shape;107;p33"/>
          <p:cNvSpPr txBox="1"/>
          <p:nvPr>
            <p:ph type="title"/>
          </p:nvPr>
        </p:nvSpPr>
        <p:spPr>
          <a:xfrm>
            <a:off x="381000" y="1"/>
            <a:ext cx="11506200" cy="1540042"/>
          </a:xfrm>
          <a:prstGeom prst="rect">
            <a:avLst/>
          </a:prstGeom>
          <a:noFill/>
          <a:ln>
            <a:noFill/>
          </a:ln>
        </p:spPr>
        <p:txBody>
          <a:bodyPr anchorCtr="0" anchor="b" bIns="91425" lIns="91425" spcFirstLastPara="1" rIns="91425" wrap="square" tIns="0">
            <a:normAutofit/>
          </a:bodyPr>
          <a:lstStyle>
            <a:lvl1pPr lvl="0" algn="l">
              <a:lnSpc>
                <a:spcPct val="90000"/>
              </a:lnSpc>
              <a:spcBef>
                <a:spcPts val="0"/>
              </a:spcBef>
              <a:spcAft>
                <a:spcPts val="0"/>
              </a:spcAft>
              <a:buClr>
                <a:srgbClr val="48595D"/>
              </a:buClr>
              <a:buSzPts val="4400"/>
              <a:buFont typeface="Arial"/>
              <a:buNone/>
              <a:defRPr cap="none">
                <a:solidFill>
                  <a:srgbClr val="48595D"/>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33"/>
          <p:cNvSpPr txBox="1"/>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and Content">
  <p:cSld name="12_Title and Content">
    <p:spTree>
      <p:nvGrpSpPr>
        <p:cNvPr id="109" name="Shape 109"/>
        <p:cNvGrpSpPr/>
        <p:nvPr/>
      </p:nvGrpSpPr>
      <p:grpSpPr>
        <a:xfrm>
          <a:off x="0" y="0"/>
          <a:ext cx="0" cy="0"/>
          <a:chOff x="0" y="0"/>
          <a:chExt cx="0" cy="0"/>
        </a:xfrm>
      </p:grpSpPr>
      <p:sp>
        <p:nvSpPr>
          <p:cNvPr id="110" name="Google Shape;110;p34"/>
          <p:cNvSpPr/>
          <p:nvPr/>
        </p:nvSpPr>
        <p:spPr>
          <a:xfrm>
            <a:off x="0" y="0"/>
            <a:ext cx="12192000" cy="1540042"/>
          </a:xfrm>
          <a:prstGeom prst="rect">
            <a:avLst/>
          </a:prstGeom>
          <a:solidFill>
            <a:srgbClr val="01B4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1" name="Google Shape;111;p34"/>
          <p:cNvSpPr txBox="1"/>
          <p:nvPr>
            <p:ph type="title"/>
          </p:nvPr>
        </p:nvSpPr>
        <p:spPr>
          <a:xfrm>
            <a:off x="381000" y="1"/>
            <a:ext cx="11506200" cy="1540042"/>
          </a:xfrm>
          <a:prstGeom prst="rect">
            <a:avLst/>
          </a:prstGeom>
          <a:noFill/>
          <a:ln>
            <a:noFill/>
          </a:ln>
        </p:spPr>
        <p:txBody>
          <a:bodyPr anchorCtr="0" anchor="b" bIns="91425" lIns="91425" spcFirstLastPara="1" rIns="91425" wrap="square" tIns="0">
            <a:normAutofit/>
          </a:bodyPr>
          <a:lstStyle>
            <a:lvl1pPr lvl="0" algn="l">
              <a:lnSpc>
                <a:spcPct val="90000"/>
              </a:lnSpc>
              <a:spcBef>
                <a:spcPts val="0"/>
              </a:spcBef>
              <a:spcAft>
                <a:spcPts val="0"/>
              </a:spcAft>
              <a:buClr>
                <a:schemeClr val="lt1"/>
              </a:buClr>
              <a:buSzPts val="4400"/>
              <a:buFont typeface="Arial"/>
              <a:buNone/>
              <a:defRPr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34"/>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13" name="Shape 113"/>
        <p:cNvGrpSpPr/>
        <p:nvPr/>
      </p:nvGrpSpPr>
      <p:grpSpPr>
        <a:xfrm>
          <a:off x="0" y="0"/>
          <a:ext cx="0" cy="0"/>
          <a:chOff x="0" y="0"/>
          <a:chExt cx="0" cy="0"/>
        </a:xfrm>
      </p:grpSpPr>
      <p:sp>
        <p:nvSpPr>
          <p:cNvPr id="114" name="Google Shape;114;p35"/>
          <p:cNvSpPr/>
          <p:nvPr/>
        </p:nvSpPr>
        <p:spPr>
          <a:xfrm>
            <a:off x="0" y="0"/>
            <a:ext cx="6096000" cy="6858000"/>
          </a:xfrm>
          <a:prstGeom prst="rect">
            <a:avLst/>
          </a:prstGeom>
          <a:solidFill>
            <a:srgbClr val="01B4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5" name="Google Shape;115;p35"/>
          <p:cNvSpPr txBox="1"/>
          <p:nvPr>
            <p:ph idx="1" type="body"/>
          </p:nvPr>
        </p:nvSpPr>
        <p:spPr>
          <a:xfrm>
            <a:off x="6350000" y="2141538"/>
            <a:ext cx="5537200" cy="314166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200"/>
              <a:buNone/>
              <a:defRPr sz="2200"/>
            </a:lvl1pPr>
            <a:lvl2pPr indent="-342900" lvl="1" marL="914400" algn="l">
              <a:lnSpc>
                <a:spcPct val="100000"/>
              </a:lnSpc>
              <a:spcBef>
                <a:spcPts val="1200"/>
              </a:spcBef>
              <a:spcAft>
                <a:spcPts val="0"/>
              </a:spcAft>
              <a:buClr>
                <a:schemeClr val="dk1"/>
              </a:buClr>
              <a:buSzPts val="1800"/>
              <a:buChar char="•"/>
              <a:defRPr sz="1800"/>
            </a:lvl2pPr>
            <a:lvl3pPr indent="-342900" lvl="2" marL="1371600" algn="l">
              <a:lnSpc>
                <a:spcPct val="90000"/>
              </a:lnSpc>
              <a:spcBef>
                <a:spcPts val="12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35"/>
          <p:cNvSpPr txBox="1"/>
          <p:nvPr>
            <p:ph idx="2" type="body"/>
          </p:nvPr>
        </p:nvSpPr>
        <p:spPr>
          <a:xfrm>
            <a:off x="558800" y="2141538"/>
            <a:ext cx="4978400" cy="1135062"/>
          </a:xfrm>
          <a:prstGeom prst="rect">
            <a:avLst/>
          </a:prstGeom>
          <a:noFill/>
          <a:ln cap="flat" cmpd="sng" w="25400">
            <a:solidFill>
              <a:srgbClr val="EFF4FC"/>
            </a:solidFill>
            <a:prstDash val="solid"/>
            <a:round/>
            <a:headEnd len="sm" w="sm" type="none"/>
            <a:tailEnd len="sm" w="sm" type="none"/>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400"/>
              <a:buNone/>
              <a:defRPr b="1" sz="4400" cap="none">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35"/>
          <p:cNvSpPr txBox="1"/>
          <p:nvPr>
            <p:ph idx="3" type="subTitle"/>
          </p:nvPr>
        </p:nvSpPr>
        <p:spPr>
          <a:xfrm>
            <a:off x="554567" y="3383632"/>
            <a:ext cx="4986867" cy="1975764"/>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200"/>
              <a:buNone/>
              <a:defRPr sz="220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18" name="Google Shape;118;p35"/>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pos="381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119" name="Shape 119"/>
        <p:cNvGrpSpPr/>
        <p:nvPr/>
      </p:nvGrpSpPr>
      <p:grpSpPr>
        <a:xfrm>
          <a:off x="0" y="0"/>
          <a:ext cx="0" cy="0"/>
          <a:chOff x="0" y="0"/>
          <a:chExt cx="0" cy="0"/>
        </a:xfrm>
      </p:grpSpPr>
      <p:sp>
        <p:nvSpPr>
          <p:cNvPr id="120" name="Google Shape;120;p36"/>
          <p:cNvSpPr/>
          <p:nvPr/>
        </p:nvSpPr>
        <p:spPr>
          <a:xfrm>
            <a:off x="6096000" y="0"/>
            <a:ext cx="6096000" cy="6858000"/>
          </a:xfrm>
          <a:prstGeom prst="rect">
            <a:avLst/>
          </a:prstGeom>
          <a:solidFill>
            <a:srgbClr val="01B4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1" name="Google Shape;121;p36"/>
          <p:cNvSpPr/>
          <p:nvPr>
            <p:ph idx="2" type="pic"/>
          </p:nvPr>
        </p:nvSpPr>
        <p:spPr>
          <a:xfrm>
            <a:off x="6519863" y="398463"/>
            <a:ext cx="5265737" cy="6019800"/>
          </a:xfrm>
          <a:prstGeom prst="rect">
            <a:avLst/>
          </a:prstGeom>
          <a:noFill/>
          <a:ln>
            <a:noFill/>
          </a:ln>
        </p:spPr>
      </p:sp>
      <p:sp>
        <p:nvSpPr>
          <p:cNvPr id="122" name="Google Shape;122;p36"/>
          <p:cNvSpPr txBox="1"/>
          <p:nvPr>
            <p:ph idx="1" type="body"/>
          </p:nvPr>
        </p:nvSpPr>
        <p:spPr>
          <a:xfrm>
            <a:off x="558800" y="2141538"/>
            <a:ext cx="4978400" cy="1135062"/>
          </a:xfrm>
          <a:prstGeom prst="rect">
            <a:avLst/>
          </a:prstGeom>
          <a:noFill/>
          <a:ln cap="flat" cmpd="sng" w="25400">
            <a:solidFill>
              <a:srgbClr val="333333"/>
            </a:solidFill>
            <a:prstDash val="solid"/>
            <a:round/>
            <a:headEnd len="sm" w="sm" type="none"/>
            <a:tailEnd len="sm" w="sm" type="none"/>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rgbClr val="333333"/>
              </a:buClr>
              <a:buSzPts val="4400"/>
              <a:buNone/>
              <a:defRPr b="1" sz="4400" cap="none">
                <a:solidFill>
                  <a:srgbClr val="333333"/>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36"/>
          <p:cNvSpPr txBox="1"/>
          <p:nvPr>
            <p:ph idx="3" type="subTitle"/>
          </p:nvPr>
        </p:nvSpPr>
        <p:spPr>
          <a:xfrm>
            <a:off x="554567" y="3383632"/>
            <a:ext cx="4986867" cy="1975764"/>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rgbClr val="333333"/>
              </a:buClr>
              <a:buSzPts val="2200"/>
              <a:buNone/>
              <a:defRPr sz="2200">
                <a:solidFill>
                  <a:srgbClr val="333333"/>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24" name="Google Shape;124;p36"/>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125" name="Shape 125"/>
        <p:cNvGrpSpPr/>
        <p:nvPr/>
      </p:nvGrpSpPr>
      <p:grpSpPr>
        <a:xfrm>
          <a:off x="0" y="0"/>
          <a:ext cx="0" cy="0"/>
          <a:chOff x="0" y="0"/>
          <a:chExt cx="0" cy="0"/>
        </a:xfrm>
      </p:grpSpPr>
      <p:sp>
        <p:nvSpPr>
          <p:cNvPr id="126" name="Google Shape;126;p37"/>
          <p:cNvSpPr/>
          <p:nvPr>
            <p:ph idx="2" type="pic"/>
          </p:nvPr>
        </p:nvSpPr>
        <p:spPr>
          <a:xfrm>
            <a:off x="0" y="0"/>
            <a:ext cx="12192000" cy="6858000"/>
          </a:xfrm>
          <a:prstGeom prst="rect">
            <a:avLst/>
          </a:prstGeom>
          <a:noFill/>
          <a:ln>
            <a:noFill/>
          </a:ln>
        </p:spPr>
      </p:sp>
      <p:sp>
        <p:nvSpPr>
          <p:cNvPr id="127" name="Google Shape;127;p37"/>
          <p:cNvSpPr/>
          <p:nvPr/>
        </p:nvSpPr>
        <p:spPr>
          <a:xfrm>
            <a:off x="0" y="0"/>
            <a:ext cx="12192000" cy="6858000"/>
          </a:xfrm>
          <a:custGeom>
            <a:rect b="b" l="l" r="r" t="t"/>
            <a:pathLst>
              <a:path extrusionOk="0" h="6858000" w="12192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a:solidFill>
            <a:schemeClr val="dk1">
              <a:alpha val="49803"/>
            </a:schemeClr>
          </a:solidFill>
          <a:ln>
            <a:noFill/>
          </a:ln>
        </p:spPr>
        <p:txBody>
          <a:bodyPr anchorCtr="0" anchor="b" bIns="45700" lIns="91425" spcFirstLastPara="1" rIns="91425" wrap="square" tIns="274300">
            <a:noAutofit/>
          </a:bodyPr>
          <a:lstStyle/>
          <a:p>
            <a:pPr indent="0" lvl="0" marL="0" marR="0" rtl="0" algn="l">
              <a:spcBef>
                <a:spcPts val="0"/>
              </a:spcBef>
              <a:spcAft>
                <a:spcPts val="0"/>
              </a:spcAft>
              <a:buNone/>
            </a:pPr>
            <a:r>
              <a:rPr lang="en-US" sz="1800">
                <a:solidFill>
                  <a:schemeClr val="lt1"/>
                </a:solidFill>
                <a:latin typeface="Arial"/>
                <a:ea typeface="Arial"/>
                <a:cs typeface="Arial"/>
                <a:sym typeface="Arial"/>
              </a:rPr>
              <a:t>z</a:t>
            </a:r>
            <a:endParaRPr/>
          </a:p>
        </p:txBody>
      </p:sp>
      <p:sp>
        <p:nvSpPr>
          <p:cNvPr id="128" name="Google Shape;128;p37"/>
          <p:cNvSpPr txBox="1"/>
          <p:nvPr>
            <p:ph idx="1" type="body"/>
          </p:nvPr>
        </p:nvSpPr>
        <p:spPr>
          <a:xfrm>
            <a:off x="0" y="0"/>
            <a:ext cx="6096000" cy="6858000"/>
          </a:xfrm>
          <a:prstGeom prst="rect">
            <a:avLst/>
          </a:prstGeom>
          <a:solidFill>
            <a:srgbClr val="01B4E7">
              <a:alpha val="37647"/>
            </a:srgbClr>
          </a:solidFill>
          <a:ln>
            <a:noFill/>
          </a:ln>
        </p:spPr>
        <p:txBody>
          <a:bodyPr anchorCtr="0" anchor="b" bIns="45700" lIns="91425" spcFirstLastPara="1" rIns="91425" wrap="square" tIns="45700">
            <a:noAutofit/>
          </a:bodyPr>
          <a:lstStyle>
            <a:lvl1pPr indent="-228600" lvl="0" marL="457200" algn="r">
              <a:lnSpc>
                <a:spcPct val="90000"/>
              </a:lnSpc>
              <a:spcBef>
                <a:spcPts val="1000"/>
              </a:spcBef>
              <a:spcAft>
                <a:spcPts val="0"/>
              </a:spcAft>
              <a:buClr>
                <a:schemeClr val="dk1"/>
              </a:buClr>
              <a:buSzPts val="2800"/>
              <a:buNone/>
              <a:defRPr>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37"/>
          <p:cNvSpPr txBox="1"/>
          <p:nvPr>
            <p:ph idx="3" type="body"/>
          </p:nvPr>
        </p:nvSpPr>
        <p:spPr>
          <a:xfrm>
            <a:off x="558800" y="2141538"/>
            <a:ext cx="4978400" cy="1135062"/>
          </a:xfrm>
          <a:prstGeom prst="rect">
            <a:avLst/>
          </a:prstGeom>
          <a:noFill/>
          <a:ln cap="flat" cmpd="sng" w="25400">
            <a:solidFill>
              <a:srgbClr val="EFF4FC"/>
            </a:solidFill>
            <a:prstDash val="solid"/>
            <a:round/>
            <a:headEnd len="sm" w="sm" type="none"/>
            <a:tailEnd len="sm" w="sm" type="none"/>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400"/>
              <a:buNone/>
              <a:defRPr b="1" sz="4400" cap="none">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37"/>
          <p:cNvSpPr txBox="1"/>
          <p:nvPr>
            <p:ph idx="4" type="subTitle"/>
          </p:nvPr>
        </p:nvSpPr>
        <p:spPr>
          <a:xfrm>
            <a:off x="554567" y="3383632"/>
            <a:ext cx="4986867" cy="1975764"/>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200"/>
              <a:buNone/>
              <a:defRPr sz="220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31" name="Google Shape;131;p37"/>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and Content">
  <p:cSld name="7_Title and Content">
    <p:spTree>
      <p:nvGrpSpPr>
        <p:cNvPr id="132" name="Shape 132"/>
        <p:cNvGrpSpPr/>
        <p:nvPr/>
      </p:nvGrpSpPr>
      <p:grpSpPr>
        <a:xfrm>
          <a:off x="0" y="0"/>
          <a:ext cx="0" cy="0"/>
          <a:chOff x="0" y="0"/>
          <a:chExt cx="0" cy="0"/>
        </a:xfrm>
      </p:grpSpPr>
      <p:sp>
        <p:nvSpPr>
          <p:cNvPr id="133" name="Google Shape;133;p38"/>
          <p:cNvSpPr/>
          <p:nvPr>
            <p:ph idx="2" type="pic"/>
          </p:nvPr>
        </p:nvSpPr>
        <p:spPr>
          <a:xfrm>
            <a:off x="0" y="0"/>
            <a:ext cx="12192000" cy="6858000"/>
          </a:xfrm>
          <a:prstGeom prst="rect">
            <a:avLst/>
          </a:prstGeom>
          <a:noFill/>
          <a:ln>
            <a:noFill/>
          </a:ln>
        </p:spPr>
      </p:sp>
      <p:sp>
        <p:nvSpPr>
          <p:cNvPr id="134" name="Google Shape;134;p38"/>
          <p:cNvSpPr txBox="1"/>
          <p:nvPr>
            <p:ph idx="1" type="body"/>
          </p:nvPr>
        </p:nvSpPr>
        <p:spPr>
          <a:xfrm>
            <a:off x="6096000" y="0"/>
            <a:ext cx="6096000" cy="6858000"/>
          </a:xfrm>
          <a:prstGeom prst="rect">
            <a:avLst/>
          </a:prstGeom>
          <a:solidFill>
            <a:srgbClr val="01B4E7">
              <a:alpha val="60000"/>
            </a:srgbClr>
          </a:solidFill>
          <a:ln>
            <a:noFill/>
          </a:ln>
        </p:spPr>
        <p:txBody>
          <a:bodyPr anchorCtr="0" anchor="b" bIns="45700" lIns="91425" spcFirstLastPara="1" rIns="91425" wrap="square" tIns="45700">
            <a:noAutofit/>
          </a:bodyPr>
          <a:lstStyle>
            <a:lvl1pPr indent="-406400" lvl="0" marL="457200" algn="l">
              <a:lnSpc>
                <a:spcPct val="90000"/>
              </a:lnSpc>
              <a:spcBef>
                <a:spcPts val="1000"/>
              </a:spcBef>
              <a:spcAft>
                <a:spcPts val="0"/>
              </a:spcAft>
              <a:buClr>
                <a:schemeClr val="dk1"/>
              </a:buClr>
              <a:buSzPts val="2800"/>
              <a:buChar char="•"/>
              <a:defRPr>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 name="Google Shape;135;p38"/>
          <p:cNvSpPr txBox="1"/>
          <p:nvPr>
            <p:ph idx="3" type="body"/>
          </p:nvPr>
        </p:nvSpPr>
        <p:spPr>
          <a:xfrm>
            <a:off x="6879771" y="2141538"/>
            <a:ext cx="4978400" cy="1135062"/>
          </a:xfrm>
          <a:prstGeom prst="rect">
            <a:avLst/>
          </a:prstGeom>
          <a:noFill/>
          <a:ln cap="flat" cmpd="sng" w="25400">
            <a:solidFill>
              <a:srgbClr val="EFF4FC"/>
            </a:solidFill>
            <a:prstDash val="solid"/>
            <a:round/>
            <a:headEnd len="sm" w="sm" type="none"/>
            <a:tailEnd len="sm" w="sm" type="none"/>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400"/>
              <a:buNone/>
              <a:defRPr b="1" sz="4400" cap="none">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 name="Google Shape;136;p38"/>
          <p:cNvSpPr txBox="1"/>
          <p:nvPr>
            <p:ph idx="4" type="subTitle"/>
          </p:nvPr>
        </p:nvSpPr>
        <p:spPr>
          <a:xfrm>
            <a:off x="6871304" y="3383632"/>
            <a:ext cx="4986867" cy="1975764"/>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200"/>
              <a:buNone/>
              <a:defRPr sz="220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37" name="Google Shape;137;p38"/>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and Content">
  <p:cSld name="8_Title and Content">
    <p:spTree>
      <p:nvGrpSpPr>
        <p:cNvPr id="138" name="Shape 138"/>
        <p:cNvGrpSpPr/>
        <p:nvPr/>
      </p:nvGrpSpPr>
      <p:grpSpPr>
        <a:xfrm>
          <a:off x="0" y="0"/>
          <a:ext cx="0" cy="0"/>
          <a:chOff x="0" y="0"/>
          <a:chExt cx="0" cy="0"/>
        </a:xfrm>
      </p:grpSpPr>
      <p:sp>
        <p:nvSpPr>
          <p:cNvPr id="139" name="Google Shape;139;p39"/>
          <p:cNvSpPr/>
          <p:nvPr>
            <p:ph idx="2" type="pic"/>
          </p:nvPr>
        </p:nvSpPr>
        <p:spPr>
          <a:xfrm>
            <a:off x="0" y="0"/>
            <a:ext cx="6096001" cy="6858000"/>
          </a:xfrm>
          <a:prstGeom prst="rect">
            <a:avLst/>
          </a:prstGeom>
          <a:noFill/>
          <a:ln>
            <a:noFill/>
          </a:ln>
        </p:spPr>
      </p:sp>
      <p:sp>
        <p:nvSpPr>
          <p:cNvPr id="140" name="Google Shape;140;p39"/>
          <p:cNvSpPr txBox="1"/>
          <p:nvPr>
            <p:ph idx="1" type="body"/>
          </p:nvPr>
        </p:nvSpPr>
        <p:spPr>
          <a:xfrm>
            <a:off x="6096001" y="0"/>
            <a:ext cx="6096000" cy="6858000"/>
          </a:xfrm>
          <a:prstGeom prst="rect">
            <a:avLst/>
          </a:prstGeom>
          <a:solidFill>
            <a:srgbClr val="48595D"/>
          </a:solidFill>
          <a:ln>
            <a:noFill/>
          </a:ln>
        </p:spPr>
        <p:txBody>
          <a:bodyPr anchorCtr="0" anchor="b" bIns="45700" lIns="91425" spcFirstLastPara="1" rIns="91425" wrap="square" tIns="45700">
            <a:normAutofit/>
          </a:bodyPr>
          <a:lstStyle>
            <a:lvl1pPr indent="-228600" lvl="0" marL="457200" algn="r">
              <a:lnSpc>
                <a:spcPct val="90000"/>
              </a:lnSpc>
              <a:spcBef>
                <a:spcPts val="1000"/>
              </a:spcBef>
              <a:spcAft>
                <a:spcPts val="0"/>
              </a:spcAft>
              <a:buClr>
                <a:schemeClr val="dk1"/>
              </a:buClr>
              <a:buSzPts val="2800"/>
              <a:buNone/>
              <a:defRPr>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1" name="Google Shape;141;p39"/>
          <p:cNvSpPr txBox="1"/>
          <p:nvPr>
            <p:ph idx="3" type="body"/>
          </p:nvPr>
        </p:nvSpPr>
        <p:spPr>
          <a:xfrm>
            <a:off x="6879771" y="2141538"/>
            <a:ext cx="4978400" cy="1135062"/>
          </a:xfrm>
          <a:prstGeom prst="rect">
            <a:avLst/>
          </a:prstGeom>
          <a:noFill/>
          <a:ln cap="flat" cmpd="sng" w="25400">
            <a:solidFill>
              <a:srgbClr val="EFF4FC"/>
            </a:solidFill>
            <a:prstDash val="solid"/>
            <a:round/>
            <a:headEnd len="sm" w="sm" type="none"/>
            <a:tailEnd len="sm" w="sm" type="none"/>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400"/>
              <a:buNone/>
              <a:defRPr b="1" sz="4400" cap="none">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 name="Google Shape;142;p39"/>
          <p:cNvSpPr txBox="1"/>
          <p:nvPr>
            <p:ph idx="4" type="subTitle"/>
          </p:nvPr>
        </p:nvSpPr>
        <p:spPr>
          <a:xfrm>
            <a:off x="6871304" y="3383632"/>
            <a:ext cx="4986867" cy="1975764"/>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200"/>
              <a:buNone/>
              <a:defRPr sz="220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3" name="Google Shape;143;p39"/>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44" name="Shape 144"/>
        <p:cNvGrpSpPr/>
        <p:nvPr/>
      </p:nvGrpSpPr>
      <p:grpSpPr>
        <a:xfrm>
          <a:off x="0" y="0"/>
          <a:ext cx="0" cy="0"/>
          <a:chOff x="0" y="0"/>
          <a:chExt cx="0" cy="0"/>
        </a:xfrm>
      </p:grpSpPr>
      <p:sp>
        <p:nvSpPr>
          <p:cNvPr id="145" name="Google Shape;145;p40"/>
          <p:cNvSpPr/>
          <p:nvPr/>
        </p:nvSpPr>
        <p:spPr>
          <a:xfrm>
            <a:off x="0" y="1540042"/>
            <a:ext cx="12192000" cy="5317958"/>
          </a:xfrm>
          <a:custGeom>
            <a:rect b="b" l="l" r="r" t="t"/>
            <a:pathLst>
              <a:path extrusionOk="0" h="5317958" w="12192000">
                <a:moveTo>
                  <a:pt x="0" y="0"/>
                </a:moveTo>
                <a:lnTo>
                  <a:pt x="12192000" y="0"/>
                </a:lnTo>
                <a:lnTo>
                  <a:pt x="12192000" y="5317958"/>
                </a:lnTo>
                <a:lnTo>
                  <a:pt x="4539049" y="5317958"/>
                </a:lnTo>
                <a:lnTo>
                  <a:pt x="0" y="5317958"/>
                </a:lnTo>
                <a:lnTo>
                  <a:pt x="0" y="4733071"/>
                </a:lnTo>
                <a:close/>
              </a:path>
            </a:pathLst>
          </a:custGeom>
          <a:solidFill>
            <a:srgbClr val="48595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6" name="Google Shape;146;p40"/>
          <p:cNvSpPr txBox="1"/>
          <p:nvPr>
            <p:ph idx="1" type="body"/>
          </p:nvPr>
        </p:nvSpPr>
        <p:spPr>
          <a:xfrm>
            <a:off x="380999" y="2142067"/>
            <a:ext cx="11506199" cy="4034896"/>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lt1"/>
              </a:buClr>
              <a:buSzPts val="2400"/>
              <a:buChar char="•"/>
              <a:defRPr sz="2400">
                <a:solidFill>
                  <a:schemeClr val="lt1"/>
                </a:solidFill>
              </a:defRPr>
            </a:lvl1pPr>
            <a:lvl2pPr indent="-355600" lvl="1" marL="914400" algn="l">
              <a:lnSpc>
                <a:spcPct val="90000"/>
              </a:lnSpc>
              <a:spcBef>
                <a:spcPts val="500"/>
              </a:spcBef>
              <a:spcAft>
                <a:spcPts val="0"/>
              </a:spcAft>
              <a:buClr>
                <a:schemeClr val="lt1"/>
              </a:buClr>
              <a:buSzPts val="2000"/>
              <a:buChar char="•"/>
              <a:defRPr sz="2000">
                <a:solidFill>
                  <a:schemeClr val="lt1"/>
                </a:solidFill>
              </a:defRPr>
            </a:lvl2pPr>
            <a:lvl3pPr indent="-342900" lvl="2" marL="1371600" algn="l">
              <a:lnSpc>
                <a:spcPct val="90000"/>
              </a:lnSpc>
              <a:spcBef>
                <a:spcPts val="500"/>
              </a:spcBef>
              <a:spcAft>
                <a:spcPts val="0"/>
              </a:spcAft>
              <a:buClr>
                <a:schemeClr val="lt1"/>
              </a:buClr>
              <a:buSzPts val="1800"/>
              <a:buChar char="•"/>
              <a:defRPr sz="1800">
                <a:solidFill>
                  <a:schemeClr val="lt1"/>
                </a:solidFill>
              </a:defRPr>
            </a:lvl3pPr>
            <a:lvl4pPr indent="-330200" lvl="3" marL="1828800" algn="l">
              <a:lnSpc>
                <a:spcPct val="90000"/>
              </a:lnSpc>
              <a:spcBef>
                <a:spcPts val="500"/>
              </a:spcBef>
              <a:spcAft>
                <a:spcPts val="0"/>
              </a:spcAft>
              <a:buClr>
                <a:schemeClr val="lt1"/>
              </a:buClr>
              <a:buSzPts val="1600"/>
              <a:buChar char="•"/>
              <a:defRPr sz="1600">
                <a:solidFill>
                  <a:schemeClr val="lt1"/>
                </a:solidFill>
              </a:defRPr>
            </a:lvl4pPr>
            <a:lvl5pPr indent="-330200" lvl="4" marL="2286000" algn="l">
              <a:lnSpc>
                <a:spcPct val="90000"/>
              </a:lnSpc>
              <a:spcBef>
                <a:spcPts val="500"/>
              </a:spcBef>
              <a:spcAft>
                <a:spcPts val="0"/>
              </a:spcAft>
              <a:buClr>
                <a:schemeClr val="lt1"/>
              </a:buClr>
              <a:buSzPts val="1600"/>
              <a:buChar char="•"/>
              <a:defRPr sz="16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40"/>
          <p:cNvSpPr txBox="1"/>
          <p:nvPr>
            <p:ph type="title"/>
          </p:nvPr>
        </p:nvSpPr>
        <p:spPr>
          <a:xfrm>
            <a:off x="381000" y="1"/>
            <a:ext cx="11506200" cy="1540042"/>
          </a:xfrm>
          <a:prstGeom prst="rect">
            <a:avLst/>
          </a:prstGeom>
          <a:noFill/>
          <a:ln>
            <a:noFill/>
          </a:ln>
        </p:spPr>
        <p:txBody>
          <a:bodyPr anchorCtr="0" anchor="b" bIns="91425" lIns="91425" spcFirstLastPara="1" rIns="91425" wrap="square" tIns="0">
            <a:normAutofit/>
          </a:bodyPr>
          <a:lstStyle>
            <a:lvl1pPr lvl="0" algn="l">
              <a:lnSpc>
                <a:spcPct val="90000"/>
              </a:lnSpc>
              <a:spcBef>
                <a:spcPts val="0"/>
              </a:spcBef>
              <a:spcAft>
                <a:spcPts val="0"/>
              </a:spcAft>
              <a:buClr>
                <a:srgbClr val="48595D"/>
              </a:buClr>
              <a:buSzPts val="4400"/>
              <a:buFont typeface="Arial"/>
              <a:buNone/>
              <a:defRPr cap="none">
                <a:solidFill>
                  <a:srgbClr val="48595D"/>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 name="Google Shape;148;p40"/>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and Content">
  <p:cSld name="10_Title and Content">
    <p:spTree>
      <p:nvGrpSpPr>
        <p:cNvPr id="149" name="Shape 149"/>
        <p:cNvGrpSpPr/>
        <p:nvPr/>
      </p:nvGrpSpPr>
      <p:grpSpPr>
        <a:xfrm>
          <a:off x="0" y="0"/>
          <a:ext cx="0" cy="0"/>
          <a:chOff x="0" y="0"/>
          <a:chExt cx="0" cy="0"/>
        </a:xfrm>
      </p:grpSpPr>
      <p:sp>
        <p:nvSpPr>
          <p:cNvPr id="150" name="Google Shape;150;p41"/>
          <p:cNvSpPr/>
          <p:nvPr/>
        </p:nvSpPr>
        <p:spPr>
          <a:xfrm>
            <a:off x="0" y="0"/>
            <a:ext cx="12192000" cy="6858000"/>
          </a:xfrm>
          <a:prstGeom prst="rect">
            <a:avLst/>
          </a:prstGeom>
          <a:solidFill>
            <a:srgbClr val="48595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1" name="Google Shape;151;p41"/>
          <p:cNvSpPr txBox="1"/>
          <p:nvPr>
            <p:ph idx="1" type="body"/>
          </p:nvPr>
        </p:nvSpPr>
        <p:spPr>
          <a:xfrm>
            <a:off x="380999" y="2142067"/>
            <a:ext cx="11506199" cy="4034896"/>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lt1"/>
              </a:buClr>
              <a:buSzPts val="2400"/>
              <a:buChar char="•"/>
              <a:defRPr sz="2400">
                <a:solidFill>
                  <a:schemeClr val="lt1"/>
                </a:solidFill>
              </a:defRPr>
            </a:lvl1pPr>
            <a:lvl2pPr indent="-355600" lvl="1" marL="914400" algn="l">
              <a:lnSpc>
                <a:spcPct val="90000"/>
              </a:lnSpc>
              <a:spcBef>
                <a:spcPts val="500"/>
              </a:spcBef>
              <a:spcAft>
                <a:spcPts val="0"/>
              </a:spcAft>
              <a:buClr>
                <a:schemeClr val="lt1"/>
              </a:buClr>
              <a:buSzPts val="2000"/>
              <a:buChar char="•"/>
              <a:defRPr sz="2000">
                <a:solidFill>
                  <a:schemeClr val="lt1"/>
                </a:solidFill>
              </a:defRPr>
            </a:lvl2pPr>
            <a:lvl3pPr indent="-342900" lvl="2" marL="1371600" algn="l">
              <a:lnSpc>
                <a:spcPct val="90000"/>
              </a:lnSpc>
              <a:spcBef>
                <a:spcPts val="500"/>
              </a:spcBef>
              <a:spcAft>
                <a:spcPts val="0"/>
              </a:spcAft>
              <a:buClr>
                <a:schemeClr val="lt1"/>
              </a:buClr>
              <a:buSzPts val="1800"/>
              <a:buChar char="•"/>
              <a:defRPr sz="1800">
                <a:solidFill>
                  <a:schemeClr val="lt1"/>
                </a:solidFill>
              </a:defRPr>
            </a:lvl3pPr>
            <a:lvl4pPr indent="-330200" lvl="3" marL="1828800" algn="l">
              <a:lnSpc>
                <a:spcPct val="90000"/>
              </a:lnSpc>
              <a:spcBef>
                <a:spcPts val="500"/>
              </a:spcBef>
              <a:spcAft>
                <a:spcPts val="0"/>
              </a:spcAft>
              <a:buClr>
                <a:schemeClr val="lt1"/>
              </a:buClr>
              <a:buSzPts val="1600"/>
              <a:buChar char="•"/>
              <a:defRPr sz="1600">
                <a:solidFill>
                  <a:schemeClr val="lt1"/>
                </a:solidFill>
              </a:defRPr>
            </a:lvl4pPr>
            <a:lvl5pPr indent="-330200" lvl="4" marL="2286000" algn="l">
              <a:lnSpc>
                <a:spcPct val="90000"/>
              </a:lnSpc>
              <a:spcBef>
                <a:spcPts val="500"/>
              </a:spcBef>
              <a:spcAft>
                <a:spcPts val="0"/>
              </a:spcAft>
              <a:buClr>
                <a:schemeClr val="lt1"/>
              </a:buClr>
              <a:buSzPts val="1600"/>
              <a:buChar char="•"/>
              <a:defRPr sz="16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41"/>
          <p:cNvSpPr txBox="1"/>
          <p:nvPr>
            <p:ph type="title"/>
          </p:nvPr>
        </p:nvSpPr>
        <p:spPr>
          <a:xfrm>
            <a:off x="0" y="1"/>
            <a:ext cx="12192000" cy="939799"/>
          </a:xfrm>
          <a:prstGeom prst="rect">
            <a:avLst/>
          </a:prstGeom>
          <a:noFill/>
          <a:ln>
            <a:noFill/>
          </a:ln>
        </p:spPr>
        <p:txBody>
          <a:bodyPr anchorCtr="0" anchor="t" bIns="91425" lIns="91425" spcFirstLastPara="1" rIns="91425" wrap="square" tIns="274300">
            <a:normAutofit/>
          </a:bodyPr>
          <a:lstStyle>
            <a:lvl1pPr lvl="0" algn="l">
              <a:lnSpc>
                <a:spcPct val="90000"/>
              </a:lnSpc>
              <a:spcBef>
                <a:spcPts val="0"/>
              </a:spcBef>
              <a:spcAft>
                <a:spcPts val="0"/>
              </a:spcAft>
              <a:buClr>
                <a:srgbClr val="01B4E7"/>
              </a:buClr>
              <a:buSzPts val="4400"/>
              <a:buFont typeface="Arial"/>
              <a:buNone/>
              <a:defRPr sz="4400" cap="none">
                <a:solidFill>
                  <a:srgbClr val="01B4E7"/>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 name="Google Shape;153;p41"/>
          <p:cNvSpPr txBox="1"/>
          <p:nvPr>
            <p:ph idx="2" type="subTitle"/>
          </p:nvPr>
        </p:nvSpPr>
        <p:spPr>
          <a:xfrm>
            <a:off x="380999" y="1012898"/>
            <a:ext cx="11365894" cy="600002"/>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800"/>
              <a:buNone/>
              <a:defRPr sz="280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4" name="Google Shape;154;p41"/>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155" name="Shape 155"/>
        <p:cNvGrpSpPr/>
        <p:nvPr/>
      </p:nvGrpSpPr>
      <p:grpSpPr>
        <a:xfrm>
          <a:off x="0" y="0"/>
          <a:ext cx="0" cy="0"/>
          <a:chOff x="0" y="0"/>
          <a:chExt cx="0" cy="0"/>
        </a:xfrm>
      </p:grpSpPr>
      <p:sp>
        <p:nvSpPr>
          <p:cNvPr id="156" name="Google Shape;156;p42"/>
          <p:cNvSpPr/>
          <p:nvPr>
            <p:ph idx="2" type="pic"/>
          </p:nvPr>
        </p:nvSpPr>
        <p:spPr>
          <a:xfrm>
            <a:off x="1" y="1"/>
            <a:ext cx="12192000" cy="2403334"/>
          </a:xfrm>
          <a:prstGeom prst="rect">
            <a:avLst/>
          </a:prstGeom>
          <a:noFill/>
          <a:ln>
            <a:noFill/>
          </a:ln>
        </p:spPr>
      </p:sp>
      <p:sp>
        <p:nvSpPr>
          <p:cNvPr id="157" name="Google Shape;157;p42"/>
          <p:cNvSpPr/>
          <p:nvPr/>
        </p:nvSpPr>
        <p:spPr>
          <a:xfrm>
            <a:off x="0" y="2403335"/>
            <a:ext cx="12192000" cy="4454664"/>
          </a:xfrm>
          <a:prstGeom prst="rect">
            <a:avLst/>
          </a:prstGeom>
          <a:solidFill>
            <a:srgbClr val="48595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8" name="Google Shape;158;p42"/>
          <p:cNvSpPr txBox="1"/>
          <p:nvPr>
            <p:ph idx="1" type="body"/>
          </p:nvPr>
        </p:nvSpPr>
        <p:spPr>
          <a:xfrm>
            <a:off x="380999" y="2667653"/>
            <a:ext cx="11506199" cy="3773628"/>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lt1"/>
              </a:buClr>
              <a:buSzPts val="2400"/>
              <a:buChar char="•"/>
              <a:defRPr sz="2400">
                <a:solidFill>
                  <a:schemeClr val="lt1"/>
                </a:solidFill>
              </a:defRPr>
            </a:lvl1pPr>
            <a:lvl2pPr indent="-355600" lvl="1" marL="914400" algn="l">
              <a:lnSpc>
                <a:spcPct val="90000"/>
              </a:lnSpc>
              <a:spcBef>
                <a:spcPts val="500"/>
              </a:spcBef>
              <a:spcAft>
                <a:spcPts val="0"/>
              </a:spcAft>
              <a:buClr>
                <a:schemeClr val="lt1"/>
              </a:buClr>
              <a:buSzPts val="2000"/>
              <a:buChar char="•"/>
              <a:defRPr sz="2000">
                <a:solidFill>
                  <a:schemeClr val="lt1"/>
                </a:solidFill>
              </a:defRPr>
            </a:lvl2pPr>
            <a:lvl3pPr indent="-342900" lvl="2" marL="1371600" algn="l">
              <a:lnSpc>
                <a:spcPct val="90000"/>
              </a:lnSpc>
              <a:spcBef>
                <a:spcPts val="500"/>
              </a:spcBef>
              <a:spcAft>
                <a:spcPts val="0"/>
              </a:spcAft>
              <a:buClr>
                <a:schemeClr val="lt1"/>
              </a:buClr>
              <a:buSzPts val="1800"/>
              <a:buChar char="•"/>
              <a:defRPr sz="1800">
                <a:solidFill>
                  <a:schemeClr val="lt1"/>
                </a:solidFill>
              </a:defRPr>
            </a:lvl3pPr>
            <a:lvl4pPr indent="-330200" lvl="3" marL="1828800" algn="l">
              <a:lnSpc>
                <a:spcPct val="90000"/>
              </a:lnSpc>
              <a:spcBef>
                <a:spcPts val="500"/>
              </a:spcBef>
              <a:spcAft>
                <a:spcPts val="0"/>
              </a:spcAft>
              <a:buClr>
                <a:schemeClr val="lt1"/>
              </a:buClr>
              <a:buSzPts val="1600"/>
              <a:buChar char="•"/>
              <a:defRPr sz="1600">
                <a:solidFill>
                  <a:schemeClr val="lt1"/>
                </a:solidFill>
              </a:defRPr>
            </a:lvl4pPr>
            <a:lvl5pPr indent="-330200" lvl="4" marL="2286000" algn="l">
              <a:lnSpc>
                <a:spcPct val="90000"/>
              </a:lnSpc>
              <a:spcBef>
                <a:spcPts val="500"/>
              </a:spcBef>
              <a:spcAft>
                <a:spcPts val="0"/>
              </a:spcAft>
              <a:buClr>
                <a:schemeClr val="lt1"/>
              </a:buClr>
              <a:buSzPts val="1600"/>
              <a:buChar char="•"/>
              <a:defRPr sz="16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 name="Google Shape;159;p42"/>
          <p:cNvSpPr txBox="1"/>
          <p:nvPr>
            <p:ph idx="3" type="body"/>
          </p:nvPr>
        </p:nvSpPr>
        <p:spPr>
          <a:xfrm>
            <a:off x="0" y="0"/>
            <a:ext cx="12192000" cy="2419070"/>
          </a:xfrm>
          <a:prstGeom prst="rect">
            <a:avLst/>
          </a:prstGeom>
          <a:solidFill>
            <a:srgbClr val="48595D">
              <a:alpha val="69803"/>
            </a:srgbClr>
          </a:solidFill>
          <a:ln>
            <a:noFill/>
          </a:ln>
        </p:spPr>
        <p:txBody>
          <a:bodyPr anchorCtr="0" anchor="t" bIns="45700" lIns="822950" spcFirstLastPara="1" rIns="91425" wrap="square" tIns="457200">
            <a:normAutofit/>
          </a:bodyPr>
          <a:lstStyle>
            <a:lvl1pPr indent="-228600" lvl="0" marL="457200" algn="l">
              <a:lnSpc>
                <a:spcPct val="90000"/>
              </a:lnSpc>
              <a:spcBef>
                <a:spcPts val="1000"/>
              </a:spcBef>
              <a:spcAft>
                <a:spcPts val="0"/>
              </a:spcAft>
              <a:buClr>
                <a:schemeClr val="lt1"/>
              </a:buClr>
              <a:buSzPts val="4400"/>
              <a:buNone/>
              <a:defRPr b="1" sz="44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42"/>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pos="552">
          <p15:clr>
            <a:srgbClr val="FBAE40"/>
          </p15:clr>
        </p15:guide>
        <p15:guide id="2" orient="horz" pos="57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161" name="Shape 161"/>
        <p:cNvGrpSpPr/>
        <p:nvPr/>
      </p:nvGrpSpPr>
      <p:grpSpPr>
        <a:xfrm>
          <a:off x="0" y="0"/>
          <a:ext cx="0" cy="0"/>
          <a:chOff x="0" y="0"/>
          <a:chExt cx="0" cy="0"/>
        </a:xfrm>
      </p:grpSpPr>
      <p:sp>
        <p:nvSpPr>
          <p:cNvPr id="162" name="Google Shape;162;p43"/>
          <p:cNvSpPr/>
          <p:nvPr>
            <p:ph idx="2" type="pic"/>
          </p:nvPr>
        </p:nvSpPr>
        <p:spPr>
          <a:xfrm>
            <a:off x="0" y="0"/>
            <a:ext cx="12192000" cy="6858000"/>
          </a:xfrm>
          <a:prstGeom prst="rect">
            <a:avLst/>
          </a:prstGeom>
          <a:noFill/>
          <a:ln>
            <a:noFill/>
          </a:ln>
        </p:spPr>
      </p:sp>
      <p:sp>
        <p:nvSpPr>
          <p:cNvPr id="163" name="Google Shape;163;p43"/>
          <p:cNvSpPr txBox="1"/>
          <p:nvPr>
            <p:ph idx="1" type="body"/>
          </p:nvPr>
        </p:nvSpPr>
        <p:spPr>
          <a:xfrm>
            <a:off x="0" y="0"/>
            <a:ext cx="12192000" cy="6858000"/>
          </a:xfrm>
          <a:prstGeom prst="rect">
            <a:avLst/>
          </a:prstGeom>
          <a:solidFill>
            <a:srgbClr val="48595D">
              <a:alpha val="69803"/>
            </a:srgbClr>
          </a:solidFill>
          <a:ln>
            <a:noFill/>
          </a:ln>
        </p:spPr>
        <p:txBody>
          <a:bodyPr anchorCtr="0" anchor="b" bIns="1371600" lIns="91425" spcFirstLastPara="1" rIns="91425" wrap="square" tIns="0">
            <a:noAutofit/>
          </a:bodyPr>
          <a:lstStyle>
            <a:lvl1pPr indent="-228600" lvl="0" marL="457200" algn="l">
              <a:lnSpc>
                <a:spcPct val="90000"/>
              </a:lnSpc>
              <a:spcBef>
                <a:spcPts val="1000"/>
              </a:spcBef>
              <a:spcAft>
                <a:spcPts val="0"/>
              </a:spcAft>
              <a:buClr>
                <a:schemeClr val="lt1"/>
              </a:buClr>
              <a:buSzPts val="6600"/>
              <a:buNone/>
              <a:defRPr b="1" sz="6600" cap="none">
                <a:solidFill>
                  <a:schemeClr val="lt1"/>
                </a:solidFill>
                <a:latin typeface="Arial"/>
                <a:ea typeface="Arial"/>
                <a:cs typeface="Arial"/>
                <a:sym typeface="Arial"/>
              </a:defRPr>
            </a:lvl1pPr>
            <a:lvl2pPr indent="-228600" lvl="1" marL="914400" algn="ctr">
              <a:lnSpc>
                <a:spcPct val="90000"/>
              </a:lnSpc>
              <a:spcBef>
                <a:spcPts val="500"/>
              </a:spcBef>
              <a:spcAft>
                <a:spcPts val="0"/>
              </a:spcAft>
              <a:buClr>
                <a:schemeClr val="lt1"/>
              </a:buClr>
              <a:buSzPts val="2000"/>
              <a:buNone/>
              <a:defRPr sz="2000">
                <a:solidFill>
                  <a:schemeClr val="lt1"/>
                </a:solidFill>
              </a:defRPr>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43"/>
          <p:cNvSpPr txBox="1"/>
          <p:nvPr>
            <p:ph idx="3" type="body"/>
          </p:nvPr>
        </p:nvSpPr>
        <p:spPr>
          <a:xfrm>
            <a:off x="719138" y="1358900"/>
            <a:ext cx="3860800" cy="2434167"/>
          </a:xfrm>
          <a:prstGeom prst="rect">
            <a:avLst/>
          </a:prstGeom>
          <a:noFill/>
          <a:ln cap="flat" cmpd="sng" w="50800">
            <a:solidFill>
              <a:schemeClr val="lt1"/>
            </a:solidFill>
            <a:prstDash val="solid"/>
            <a:round/>
            <a:headEnd len="sm" w="sm" type="none"/>
            <a:tailEnd len="sm" w="sm" type="none"/>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300"/>
              <a:buNone/>
              <a:defRPr sz="33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3300"/>
              <a:buFont typeface="Arial"/>
              <a:buNone/>
              <a:defRPr sz="3300">
                <a:solidFill>
                  <a:schemeClr val="lt1"/>
                </a:solidFill>
                <a:latin typeface="Arial"/>
                <a:ea typeface="Arial"/>
                <a:cs typeface="Arial"/>
                <a:sym typeface="Arial"/>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5" name="Google Shape;165;p43"/>
          <p:cNvSpPr txBox="1"/>
          <p:nvPr>
            <p:ph idx="4" type="body"/>
          </p:nvPr>
        </p:nvSpPr>
        <p:spPr>
          <a:xfrm>
            <a:off x="719138" y="3793068"/>
            <a:ext cx="3860800" cy="651932"/>
          </a:xfrm>
          <a:prstGeom prst="rect">
            <a:avLst/>
          </a:prstGeom>
          <a:noFill/>
          <a:ln cap="flat" cmpd="sng" w="50800">
            <a:solidFill>
              <a:schemeClr val="lt1"/>
            </a:solidFill>
            <a:prstDash val="solid"/>
            <a:round/>
            <a:headEnd len="sm" w="sm" type="none"/>
            <a:tailEnd len="sm" w="sm" type="none"/>
          </a:ln>
        </p:spPr>
        <p:txBody>
          <a:bodyPr anchorCtr="0" anchor="ctr" bIns="0" lIns="91425" spcFirstLastPara="1" rIns="91425" wrap="square" tIns="0">
            <a:noAutofit/>
          </a:bodyPr>
          <a:lstStyle>
            <a:lvl1pPr indent="-228600" lvl="0" marL="457200" algn="l">
              <a:lnSpc>
                <a:spcPct val="90000"/>
              </a:lnSpc>
              <a:spcBef>
                <a:spcPts val="1000"/>
              </a:spcBef>
              <a:spcAft>
                <a:spcPts val="0"/>
              </a:spcAft>
              <a:buClr>
                <a:schemeClr val="lt1"/>
              </a:buClr>
              <a:buSzPts val="3300"/>
              <a:buNone/>
              <a:defRPr sz="33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3300"/>
              <a:buFont typeface="Arial"/>
              <a:buNone/>
              <a:defRPr sz="3300">
                <a:solidFill>
                  <a:schemeClr val="lt1"/>
                </a:solidFill>
                <a:latin typeface="Arial"/>
                <a:ea typeface="Arial"/>
                <a:cs typeface="Arial"/>
                <a:sym typeface="Arial"/>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 name="Google Shape;166;p43"/>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and Content">
  <p:cSld name="11_Title and Content">
    <p:spTree>
      <p:nvGrpSpPr>
        <p:cNvPr id="167" name="Shape 167"/>
        <p:cNvGrpSpPr/>
        <p:nvPr/>
      </p:nvGrpSpPr>
      <p:grpSpPr>
        <a:xfrm>
          <a:off x="0" y="0"/>
          <a:ext cx="0" cy="0"/>
          <a:chOff x="0" y="0"/>
          <a:chExt cx="0" cy="0"/>
        </a:xfrm>
      </p:grpSpPr>
      <p:sp>
        <p:nvSpPr>
          <p:cNvPr id="168" name="Google Shape;168;p44"/>
          <p:cNvSpPr/>
          <p:nvPr>
            <p:ph idx="2" type="pic"/>
          </p:nvPr>
        </p:nvSpPr>
        <p:spPr>
          <a:xfrm>
            <a:off x="0" y="0"/>
            <a:ext cx="12192000" cy="6858000"/>
          </a:xfrm>
          <a:prstGeom prst="rect">
            <a:avLst/>
          </a:prstGeom>
          <a:noFill/>
          <a:ln>
            <a:noFill/>
          </a:ln>
        </p:spPr>
      </p:sp>
      <p:sp>
        <p:nvSpPr>
          <p:cNvPr id="169" name="Google Shape;169;p44"/>
          <p:cNvSpPr txBox="1"/>
          <p:nvPr>
            <p:ph idx="1" type="body"/>
          </p:nvPr>
        </p:nvSpPr>
        <p:spPr>
          <a:xfrm>
            <a:off x="0" y="0"/>
            <a:ext cx="12192000" cy="6858000"/>
          </a:xfrm>
          <a:prstGeom prst="rect">
            <a:avLst/>
          </a:prstGeom>
          <a:solidFill>
            <a:srgbClr val="48595D">
              <a:alpha val="69803"/>
            </a:srgbClr>
          </a:solidFill>
          <a:ln>
            <a:noFill/>
          </a:ln>
        </p:spPr>
        <p:txBody>
          <a:bodyPr anchorCtr="0" anchor="b" bIns="1371600" lIns="91425" spcFirstLastPara="1" rIns="91425" wrap="square" tIns="0">
            <a:noAutofit/>
          </a:bodyPr>
          <a:lstStyle>
            <a:lvl1pPr indent="-228600" lvl="0" marL="457200" algn="l">
              <a:lnSpc>
                <a:spcPct val="90000"/>
              </a:lnSpc>
              <a:spcBef>
                <a:spcPts val="1000"/>
              </a:spcBef>
              <a:spcAft>
                <a:spcPts val="0"/>
              </a:spcAft>
              <a:buClr>
                <a:schemeClr val="lt1"/>
              </a:buClr>
              <a:buSzPts val="6600"/>
              <a:buNone/>
              <a:defRPr b="1" sz="6600" cap="none">
                <a:solidFill>
                  <a:schemeClr val="lt1"/>
                </a:solidFill>
                <a:latin typeface="Arial"/>
                <a:ea typeface="Arial"/>
                <a:cs typeface="Arial"/>
                <a:sym typeface="Arial"/>
              </a:defRPr>
            </a:lvl1pPr>
            <a:lvl2pPr indent="-228600" lvl="1" marL="914400" algn="ctr">
              <a:lnSpc>
                <a:spcPct val="90000"/>
              </a:lnSpc>
              <a:spcBef>
                <a:spcPts val="500"/>
              </a:spcBef>
              <a:spcAft>
                <a:spcPts val="0"/>
              </a:spcAft>
              <a:buClr>
                <a:schemeClr val="lt1"/>
              </a:buClr>
              <a:buSzPts val="2000"/>
              <a:buNone/>
              <a:defRPr sz="2000">
                <a:solidFill>
                  <a:schemeClr val="lt1"/>
                </a:solidFill>
              </a:defRPr>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 name="Google Shape;170;p44"/>
          <p:cNvSpPr txBox="1"/>
          <p:nvPr>
            <p:ph idx="3" type="subTitle"/>
          </p:nvPr>
        </p:nvSpPr>
        <p:spPr>
          <a:xfrm>
            <a:off x="296333" y="3345532"/>
            <a:ext cx="4986867" cy="1975764"/>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3300"/>
              <a:buNone/>
              <a:defRPr sz="330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71" name="Google Shape;171;p44"/>
          <p:cNvSpPr txBox="1"/>
          <p:nvPr>
            <p:ph idx="4" type="body"/>
          </p:nvPr>
        </p:nvSpPr>
        <p:spPr>
          <a:xfrm>
            <a:off x="296332" y="2141538"/>
            <a:ext cx="5906347" cy="1135062"/>
          </a:xfrm>
          <a:prstGeom prst="rect">
            <a:avLst/>
          </a:prstGeom>
          <a:noFill/>
          <a:ln cap="flat" cmpd="sng" w="25400">
            <a:solidFill>
              <a:srgbClr val="EFF4FC"/>
            </a:solidFill>
            <a:prstDash val="solid"/>
            <a:round/>
            <a:headEnd len="sm" w="sm" type="none"/>
            <a:tailEnd len="sm" w="sm" type="none"/>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400"/>
              <a:buNone/>
              <a:defRPr b="1" sz="4400" cap="none">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 name="Google Shape;172;p44"/>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7"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 name="Google Shape;11;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rial"/>
              <a:buNone/>
              <a:defRPr b="1"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rial"/>
                <a:ea typeface="Arial"/>
                <a:cs typeface="Arial"/>
                <a:sym typeface="Arial"/>
              </a:defRPr>
            </a:lvl1pPr>
            <a:lvl2pPr indent="0" lvl="1" marL="0" marR="0" rtl="0" algn="r">
              <a:spcBef>
                <a:spcPts val="0"/>
              </a:spcBef>
              <a:buNone/>
              <a:defRPr b="0" i="0" sz="1200" u="none" cap="none" strike="noStrike">
                <a:solidFill>
                  <a:srgbClr val="888888"/>
                </a:solidFill>
                <a:latin typeface="Arial"/>
                <a:ea typeface="Arial"/>
                <a:cs typeface="Arial"/>
                <a:sym typeface="Arial"/>
              </a:defRPr>
            </a:lvl2pPr>
            <a:lvl3pPr indent="0" lvl="2" marL="0" marR="0" rtl="0" algn="r">
              <a:spcBef>
                <a:spcPts val="0"/>
              </a:spcBef>
              <a:buNone/>
              <a:defRPr b="0" i="0" sz="1200" u="none" cap="none" strike="noStrike">
                <a:solidFill>
                  <a:srgbClr val="888888"/>
                </a:solidFill>
                <a:latin typeface="Arial"/>
                <a:ea typeface="Arial"/>
                <a:cs typeface="Arial"/>
                <a:sym typeface="Arial"/>
              </a:defRPr>
            </a:lvl3pPr>
            <a:lvl4pPr indent="0" lvl="3" marL="0" marR="0" rtl="0" algn="r">
              <a:spcBef>
                <a:spcPts val="0"/>
              </a:spcBef>
              <a:buNone/>
              <a:defRPr b="0" i="0" sz="1200" u="none" cap="none" strike="noStrike">
                <a:solidFill>
                  <a:srgbClr val="888888"/>
                </a:solidFill>
                <a:latin typeface="Arial"/>
                <a:ea typeface="Arial"/>
                <a:cs typeface="Arial"/>
                <a:sym typeface="Arial"/>
              </a:defRPr>
            </a:lvl4pPr>
            <a:lvl5pPr indent="0" lvl="4" marL="0" marR="0" rtl="0" algn="r">
              <a:spcBef>
                <a:spcPts val="0"/>
              </a:spcBef>
              <a:buNone/>
              <a:defRPr b="0" i="0" sz="1200" u="none" cap="none" strike="noStrike">
                <a:solidFill>
                  <a:srgbClr val="888888"/>
                </a:solidFill>
                <a:latin typeface="Arial"/>
                <a:ea typeface="Arial"/>
                <a:cs typeface="Arial"/>
                <a:sym typeface="Arial"/>
              </a:defRPr>
            </a:lvl5pPr>
            <a:lvl6pPr indent="0" lvl="5" marL="0" marR="0" rtl="0" algn="r">
              <a:spcBef>
                <a:spcPts val="0"/>
              </a:spcBef>
              <a:buNone/>
              <a:defRPr b="0" i="0" sz="1200" u="none" cap="none" strike="noStrike">
                <a:solidFill>
                  <a:srgbClr val="888888"/>
                </a:solidFill>
                <a:latin typeface="Arial"/>
                <a:ea typeface="Arial"/>
                <a:cs typeface="Arial"/>
                <a:sym typeface="Arial"/>
              </a:defRPr>
            </a:lvl6pPr>
            <a:lvl7pPr indent="0" lvl="6" marL="0" marR="0" rtl="0" algn="r">
              <a:spcBef>
                <a:spcPts val="0"/>
              </a:spcBef>
              <a:buNone/>
              <a:defRPr b="0" i="0" sz="1200" u="none" cap="none" strike="noStrike">
                <a:solidFill>
                  <a:srgbClr val="888888"/>
                </a:solidFill>
                <a:latin typeface="Arial"/>
                <a:ea typeface="Arial"/>
                <a:cs typeface="Arial"/>
                <a:sym typeface="Arial"/>
              </a:defRPr>
            </a:lvl7pPr>
            <a:lvl8pPr indent="0" lvl="7" marL="0" marR="0" rtl="0" algn="r">
              <a:spcBef>
                <a:spcPts val="0"/>
              </a:spcBef>
              <a:buNone/>
              <a:defRPr b="0" i="0" sz="1200" u="none" cap="none" strike="noStrike">
                <a:solidFill>
                  <a:srgbClr val="888888"/>
                </a:solidFill>
                <a:latin typeface="Arial"/>
                <a:ea typeface="Arial"/>
                <a:cs typeface="Arial"/>
                <a:sym typeface="Arial"/>
              </a:defRPr>
            </a:lvl8pPr>
            <a:lvl9pPr indent="0" lvl="8" marL="0" marR="0" rt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grpSp>
        <p:nvGrpSpPr>
          <p:cNvPr id="15" name="Google Shape;15;p18"/>
          <p:cNvGrpSpPr/>
          <p:nvPr/>
        </p:nvGrpSpPr>
        <p:grpSpPr>
          <a:xfrm>
            <a:off x="91018" y="6984916"/>
            <a:ext cx="4987750" cy="451900"/>
            <a:chOff x="91018" y="6984916"/>
            <a:chExt cx="4987750" cy="451900"/>
          </a:xfrm>
        </p:grpSpPr>
        <p:grpSp>
          <p:nvGrpSpPr>
            <p:cNvPr id="16" name="Google Shape;16;p18"/>
            <p:cNvGrpSpPr/>
            <p:nvPr/>
          </p:nvGrpSpPr>
          <p:grpSpPr>
            <a:xfrm>
              <a:off x="1383401" y="6984916"/>
              <a:ext cx="3695367" cy="430863"/>
              <a:chOff x="1316510" y="6885708"/>
              <a:chExt cx="3695367" cy="430863"/>
            </a:xfrm>
          </p:grpSpPr>
          <p:sp>
            <p:nvSpPr>
              <p:cNvPr id="17" name="Google Shape;17;p18"/>
              <p:cNvSpPr/>
              <p:nvPr/>
            </p:nvSpPr>
            <p:spPr>
              <a:xfrm>
                <a:off x="1316510" y="6885708"/>
                <a:ext cx="893202" cy="202251"/>
              </a:xfrm>
              <a:prstGeom prst="rect">
                <a:avLst/>
              </a:prstGeom>
              <a:solidFill>
                <a:srgbClr val="17458F"/>
              </a:solidFill>
              <a:ln>
                <a:noFill/>
              </a:ln>
            </p:spPr>
            <p:txBody>
              <a:bodyPr anchorCtr="0" anchor="t" bIns="0" lIns="0" spcFirstLastPara="1" rIns="0" wrap="square" tIns="0">
                <a:noAutofit/>
              </a:bodyPr>
              <a:lstStyle/>
              <a:p>
                <a:pPr indent="0" lvl="0" marL="0" marR="0" rtl="0" algn="ctr">
                  <a:spcBef>
                    <a:spcPts val="0"/>
                  </a:spcBef>
                  <a:spcAft>
                    <a:spcPts val="0"/>
                  </a:spcAft>
                  <a:buNone/>
                </a:pPr>
                <a:r>
                  <a:rPr b="0" i="0" lang="en-US" sz="700" u="none" cap="none" strike="noStrike">
                    <a:solidFill>
                      <a:schemeClr val="lt1"/>
                    </a:solidFill>
                    <a:latin typeface="Arial"/>
                    <a:ea typeface="Arial"/>
                    <a:cs typeface="Arial"/>
                    <a:sym typeface="Arial"/>
                  </a:rPr>
                  <a:t>Royal Blue</a:t>
                </a:r>
                <a:br>
                  <a:rPr b="0" i="0" lang="en-US" sz="700" u="none" cap="none" strike="noStrike">
                    <a:solidFill>
                      <a:schemeClr val="lt1"/>
                    </a:solidFill>
                    <a:latin typeface="Arial"/>
                    <a:ea typeface="Arial"/>
                    <a:cs typeface="Arial"/>
                    <a:sym typeface="Arial"/>
                  </a:rPr>
                </a:br>
                <a:r>
                  <a:rPr b="0" i="0" lang="en-US" sz="600" u="none" cap="none" strike="noStrike">
                    <a:solidFill>
                      <a:schemeClr val="lt1"/>
                    </a:solidFill>
                    <a:latin typeface="Arial"/>
                    <a:ea typeface="Arial"/>
                    <a:cs typeface="Arial"/>
                    <a:sym typeface="Arial"/>
                  </a:rPr>
                  <a:t>R23,G69,B143</a:t>
                </a:r>
                <a:endParaRPr b="0" i="0" sz="700" u="none" cap="none" strike="noStrike">
                  <a:solidFill>
                    <a:schemeClr val="lt1"/>
                  </a:solidFill>
                  <a:latin typeface="Arial"/>
                  <a:ea typeface="Arial"/>
                  <a:cs typeface="Arial"/>
                  <a:sym typeface="Arial"/>
                </a:endParaRPr>
              </a:p>
            </p:txBody>
          </p:sp>
          <p:sp>
            <p:nvSpPr>
              <p:cNvPr id="18" name="Google Shape;18;p18"/>
              <p:cNvSpPr/>
              <p:nvPr/>
            </p:nvSpPr>
            <p:spPr>
              <a:xfrm>
                <a:off x="2250565" y="6885708"/>
                <a:ext cx="893202" cy="202251"/>
              </a:xfrm>
              <a:prstGeom prst="rect">
                <a:avLst/>
              </a:prstGeom>
              <a:solidFill>
                <a:srgbClr val="005DAA"/>
              </a:solidFill>
              <a:ln>
                <a:noFill/>
              </a:ln>
            </p:spPr>
            <p:txBody>
              <a:bodyPr anchorCtr="0" anchor="ctr" bIns="0" lIns="0" spcFirstLastPara="1" rIns="0" wrap="square" tIns="0">
                <a:noAutofit/>
              </a:bodyPr>
              <a:lstStyle/>
              <a:p>
                <a:pPr indent="0" lvl="0" marL="0" marR="0" rtl="0" algn="ctr">
                  <a:spcBef>
                    <a:spcPts val="0"/>
                  </a:spcBef>
                  <a:spcAft>
                    <a:spcPts val="0"/>
                  </a:spcAft>
                  <a:buNone/>
                </a:pPr>
                <a:r>
                  <a:rPr b="0" i="0" lang="en-US" sz="700" u="none" cap="none" strike="noStrike">
                    <a:solidFill>
                      <a:schemeClr val="lt1"/>
                    </a:solidFill>
                    <a:latin typeface="Arial"/>
                    <a:ea typeface="Arial"/>
                    <a:cs typeface="Arial"/>
                    <a:sym typeface="Arial"/>
                  </a:rPr>
                  <a:t>Azure</a:t>
                </a:r>
                <a:br>
                  <a:rPr b="0" i="0" lang="en-US" sz="600" u="none" cap="none" strike="noStrike">
                    <a:solidFill>
                      <a:schemeClr val="lt1"/>
                    </a:solidFill>
                    <a:latin typeface="Arial"/>
                    <a:ea typeface="Arial"/>
                    <a:cs typeface="Arial"/>
                    <a:sym typeface="Arial"/>
                  </a:rPr>
                </a:br>
                <a:r>
                  <a:rPr b="0" i="0" lang="en-US" sz="600" u="none" cap="none" strike="noStrike">
                    <a:solidFill>
                      <a:schemeClr val="lt1"/>
                    </a:solidFill>
                    <a:latin typeface="Arial"/>
                    <a:ea typeface="Arial"/>
                    <a:cs typeface="Arial"/>
                    <a:sym typeface="Arial"/>
                  </a:rPr>
                  <a:t>R0,G93,B170</a:t>
                </a:r>
                <a:endParaRPr/>
              </a:p>
            </p:txBody>
          </p:sp>
          <p:sp>
            <p:nvSpPr>
              <p:cNvPr id="19" name="Google Shape;19;p18"/>
              <p:cNvSpPr/>
              <p:nvPr/>
            </p:nvSpPr>
            <p:spPr>
              <a:xfrm>
                <a:off x="3184620" y="6885708"/>
                <a:ext cx="893202" cy="202251"/>
              </a:xfrm>
              <a:prstGeom prst="rect">
                <a:avLst/>
              </a:prstGeom>
              <a:solidFill>
                <a:srgbClr val="01B4E7"/>
              </a:solidFill>
              <a:ln>
                <a:noFill/>
              </a:ln>
            </p:spPr>
            <p:txBody>
              <a:bodyPr anchorCtr="0" anchor="ctr" bIns="0" lIns="0" spcFirstLastPara="1" rIns="0" wrap="square" tIns="0">
                <a:noAutofit/>
              </a:bodyPr>
              <a:lstStyle/>
              <a:p>
                <a:pPr indent="0" lvl="0" marL="0" marR="0" rtl="0" algn="ctr">
                  <a:spcBef>
                    <a:spcPts val="0"/>
                  </a:spcBef>
                  <a:spcAft>
                    <a:spcPts val="0"/>
                  </a:spcAft>
                  <a:buNone/>
                </a:pPr>
                <a:r>
                  <a:rPr b="0" i="0" lang="en-US" sz="700" u="none" cap="none" strike="noStrike">
                    <a:solidFill>
                      <a:schemeClr val="dk1"/>
                    </a:solidFill>
                    <a:latin typeface="Arial"/>
                    <a:ea typeface="Arial"/>
                    <a:cs typeface="Arial"/>
                    <a:sym typeface="Arial"/>
                  </a:rPr>
                  <a:t>Sky Blue </a:t>
                </a:r>
                <a:br>
                  <a:rPr b="0" i="0" lang="en-US" sz="600" u="none" cap="none" strike="noStrike">
                    <a:solidFill>
                      <a:schemeClr val="dk1"/>
                    </a:solidFill>
                    <a:latin typeface="Arial"/>
                    <a:ea typeface="Arial"/>
                    <a:cs typeface="Arial"/>
                    <a:sym typeface="Arial"/>
                  </a:rPr>
                </a:br>
                <a:r>
                  <a:rPr b="0" i="0" lang="en-US" sz="600" u="none" cap="none" strike="noStrike">
                    <a:solidFill>
                      <a:schemeClr val="dk1"/>
                    </a:solidFill>
                    <a:latin typeface="Arial"/>
                    <a:ea typeface="Arial"/>
                    <a:cs typeface="Arial"/>
                    <a:sym typeface="Arial"/>
                  </a:rPr>
                  <a:t>R1,G180,B231</a:t>
                </a:r>
                <a:endParaRPr/>
              </a:p>
            </p:txBody>
          </p:sp>
          <p:sp>
            <p:nvSpPr>
              <p:cNvPr id="20" name="Google Shape;20;p18"/>
              <p:cNvSpPr/>
              <p:nvPr/>
            </p:nvSpPr>
            <p:spPr>
              <a:xfrm>
                <a:off x="3184620" y="7114320"/>
                <a:ext cx="893202" cy="202251"/>
              </a:xfrm>
              <a:prstGeom prst="rect">
                <a:avLst/>
              </a:prstGeom>
              <a:solidFill>
                <a:srgbClr val="872175"/>
              </a:solidFill>
              <a:ln>
                <a:noFill/>
              </a:ln>
            </p:spPr>
            <p:txBody>
              <a:bodyPr anchorCtr="0" anchor="ctr" bIns="0" lIns="0" spcFirstLastPara="1" rIns="0" wrap="square" tIns="0">
                <a:noAutofit/>
              </a:bodyPr>
              <a:lstStyle/>
              <a:p>
                <a:pPr indent="0" lvl="0" marL="0" marR="0" rtl="0" algn="ctr">
                  <a:spcBef>
                    <a:spcPts val="0"/>
                  </a:spcBef>
                  <a:spcAft>
                    <a:spcPts val="0"/>
                  </a:spcAft>
                  <a:buNone/>
                </a:pPr>
                <a:r>
                  <a:rPr b="0" i="0" lang="en-US" sz="700" u="none" cap="none" strike="noStrike">
                    <a:solidFill>
                      <a:schemeClr val="lt1"/>
                    </a:solidFill>
                    <a:latin typeface="Arial"/>
                    <a:ea typeface="Arial"/>
                    <a:cs typeface="Arial"/>
                    <a:sym typeface="Arial"/>
                  </a:rPr>
                  <a:t>Violet</a:t>
                </a:r>
                <a:br>
                  <a:rPr b="0" i="0" lang="en-US" sz="600" u="none" cap="none" strike="noStrike">
                    <a:solidFill>
                      <a:schemeClr val="lt1"/>
                    </a:solidFill>
                    <a:latin typeface="Arial"/>
                    <a:ea typeface="Arial"/>
                    <a:cs typeface="Arial"/>
                    <a:sym typeface="Arial"/>
                  </a:rPr>
                </a:br>
                <a:r>
                  <a:rPr b="0" i="0" lang="en-US" sz="600" u="none" cap="none" strike="noStrike">
                    <a:solidFill>
                      <a:schemeClr val="lt1"/>
                    </a:solidFill>
                    <a:latin typeface="Arial"/>
                    <a:ea typeface="Arial"/>
                    <a:cs typeface="Arial"/>
                    <a:sym typeface="Arial"/>
                  </a:rPr>
                  <a:t>R135,G33,B117</a:t>
                </a:r>
                <a:endParaRPr/>
              </a:p>
            </p:txBody>
          </p:sp>
          <p:sp>
            <p:nvSpPr>
              <p:cNvPr id="21" name="Google Shape;21;p18"/>
              <p:cNvSpPr/>
              <p:nvPr/>
            </p:nvSpPr>
            <p:spPr>
              <a:xfrm>
                <a:off x="4118675" y="7114320"/>
                <a:ext cx="893202" cy="202251"/>
              </a:xfrm>
              <a:prstGeom prst="rect">
                <a:avLst/>
              </a:prstGeom>
              <a:solidFill>
                <a:srgbClr val="FF7600"/>
              </a:solidFill>
              <a:ln>
                <a:noFill/>
              </a:ln>
            </p:spPr>
            <p:txBody>
              <a:bodyPr anchorCtr="0" anchor="ctr" bIns="0" lIns="0" spcFirstLastPara="1" rIns="0" wrap="square" tIns="0">
                <a:noAutofit/>
              </a:bodyPr>
              <a:lstStyle/>
              <a:p>
                <a:pPr indent="0" lvl="0" marL="0" marR="0" rtl="0" algn="ctr">
                  <a:spcBef>
                    <a:spcPts val="0"/>
                  </a:spcBef>
                  <a:spcAft>
                    <a:spcPts val="0"/>
                  </a:spcAft>
                  <a:buNone/>
                </a:pPr>
                <a:r>
                  <a:rPr b="0" i="0" lang="en-US" sz="700" u="none" cap="none" strike="noStrike">
                    <a:solidFill>
                      <a:schemeClr val="lt1"/>
                    </a:solidFill>
                    <a:latin typeface="Arial"/>
                    <a:ea typeface="Arial"/>
                    <a:cs typeface="Arial"/>
                    <a:sym typeface="Arial"/>
                  </a:rPr>
                  <a:t>Orange</a:t>
                </a:r>
                <a:br>
                  <a:rPr b="0" i="0" lang="en-US" sz="600" u="none" cap="none" strike="noStrike">
                    <a:solidFill>
                      <a:schemeClr val="lt1"/>
                    </a:solidFill>
                    <a:latin typeface="Arial"/>
                    <a:ea typeface="Arial"/>
                    <a:cs typeface="Arial"/>
                    <a:sym typeface="Arial"/>
                  </a:rPr>
                </a:br>
                <a:r>
                  <a:rPr b="0" i="0" lang="en-US" sz="600" u="none" cap="none" strike="noStrike">
                    <a:solidFill>
                      <a:schemeClr val="lt1"/>
                    </a:solidFill>
                    <a:latin typeface="Arial"/>
                    <a:ea typeface="Arial"/>
                    <a:cs typeface="Arial"/>
                    <a:sym typeface="Arial"/>
                  </a:rPr>
                  <a:t>R255,G118,B0</a:t>
                </a:r>
                <a:endParaRPr/>
              </a:p>
            </p:txBody>
          </p:sp>
          <p:sp>
            <p:nvSpPr>
              <p:cNvPr id="22" name="Google Shape;22;p18"/>
              <p:cNvSpPr/>
              <p:nvPr/>
            </p:nvSpPr>
            <p:spPr>
              <a:xfrm>
                <a:off x="4118675" y="6885708"/>
                <a:ext cx="893202" cy="202251"/>
              </a:xfrm>
              <a:prstGeom prst="rect">
                <a:avLst/>
              </a:prstGeom>
              <a:solidFill>
                <a:srgbClr val="F7A81B"/>
              </a:solidFill>
              <a:ln>
                <a:noFill/>
              </a:ln>
            </p:spPr>
            <p:txBody>
              <a:bodyPr anchorCtr="0" anchor="ctr" bIns="0" lIns="0" spcFirstLastPara="1" rIns="0" wrap="square" tIns="0">
                <a:noAutofit/>
              </a:bodyPr>
              <a:lstStyle/>
              <a:p>
                <a:pPr indent="0" lvl="0" marL="0" marR="0" rtl="0" algn="ctr">
                  <a:spcBef>
                    <a:spcPts val="0"/>
                  </a:spcBef>
                  <a:spcAft>
                    <a:spcPts val="0"/>
                  </a:spcAft>
                  <a:buNone/>
                </a:pPr>
                <a:r>
                  <a:rPr b="0" i="0" lang="en-US" sz="700" u="none" cap="none" strike="noStrike">
                    <a:solidFill>
                      <a:schemeClr val="dk1"/>
                    </a:solidFill>
                    <a:latin typeface="Arial"/>
                    <a:ea typeface="Arial"/>
                    <a:cs typeface="Arial"/>
                    <a:sym typeface="Arial"/>
                  </a:rPr>
                  <a:t>Gold</a:t>
                </a:r>
                <a:br>
                  <a:rPr b="0" i="0" lang="en-US" sz="600" u="none" cap="none" strike="noStrike">
                    <a:solidFill>
                      <a:schemeClr val="dk1"/>
                    </a:solidFill>
                    <a:latin typeface="Arial"/>
                    <a:ea typeface="Arial"/>
                    <a:cs typeface="Arial"/>
                    <a:sym typeface="Arial"/>
                  </a:rPr>
                </a:br>
                <a:r>
                  <a:rPr b="0" i="0" lang="en-US" sz="600" u="none" cap="none" strike="noStrike">
                    <a:solidFill>
                      <a:schemeClr val="dk1"/>
                    </a:solidFill>
                    <a:latin typeface="Arial"/>
                    <a:ea typeface="Arial"/>
                    <a:cs typeface="Arial"/>
                    <a:sym typeface="Arial"/>
                  </a:rPr>
                  <a:t>R247,G168,B27</a:t>
                </a:r>
                <a:endParaRPr/>
              </a:p>
            </p:txBody>
          </p:sp>
          <p:sp>
            <p:nvSpPr>
              <p:cNvPr id="23" name="Google Shape;23;p18"/>
              <p:cNvSpPr/>
              <p:nvPr/>
            </p:nvSpPr>
            <p:spPr>
              <a:xfrm>
                <a:off x="1316510" y="7114320"/>
                <a:ext cx="893202" cy="202251"/>
              </a:xfrm>
              <a:prstGeom prst="rect">
                <a:avLst/>
              </a:prstGeom>
              <a:solidFill>
                <a:srgbClr val="D91B5C"/>
              </a:solidFill>
              <a:ln>
                <a:noFill/>
              </a:ln>
            </p:spPr>
            <p:txBody>
              <a:bodyPr anchorCtr="0" anchor="ctr" bIns="0" lIns="0" spcFirstLastPara="1" rIns="0" wrap="square" tIns="0">
                <a:noAutofit/>
              </a:bodyPr>
              <a:lstStyle/>
              <a:p>
                <a:pPr indent="0" lvl="0" marL="0" marR="0" rtl="0" algn="ctr">
                  <a:spcBef>
                    <a:spcPts val="0"/>
                  </a:spcBef>
                  <a:spcAft>
                    <a:spcPts val="0"/>
                  </a:spcAft>
                  <a:buNone/>
                </a:pPr>
                <a:r>
                  <a:rPr b="0" i="0" lang="en-US" sz="700" u="none" cap="none" strike="noStrike">
                    <a:solidFill>
                      <a:schemeClr val="lt1"/>
                    </a:solidFill>
                    <a:latin typeface="Arial"/>
                    <a:ea typeface="Arial"/>
                    <a:cs typeface="Arial"/>
                    <a:sym typeface="Arial"/>
                  </a:rPr>
                  <a:t>Cranberry</a:t>
                </a:r>
                <a:br>
                  <a:rPr b="0" i="0" lang="en-US" sz="600" u="none" cap="none" strike="noStrike">
                    <a:solidFill>
                      <a:schemeClr val="lt1"/>
                    </a:solidFill>
                    <a:latin typeface="Arial"/>
                    <a:ea typeface="Arial"/>
                    <a:cs typeface="Arial"/>
                    <a:sym typeface="Arial"/>
                  </a:rPr>
                </a:br>
                <a:r>
                  <a:rPr b="0" i="0" lang="en-US" sz="600" u="none" cap="none" strike="noStrike">
                    <a:solidFill>
                      <a:schemeClr val="lt1"/>
                    </a:solidFill>
                    <a:latin typeface="Arial"/>
                    <a:ea typeface="Arial"/>
                    <a:cs typeface="Arial"/>
                    <a:sym typeface="Arial"/>
                  </a:rPr>
                  <a:t>R217,G27, B92</a:t>
                </a:r>
                <a:endParaRPr/>
              </a:p>
            </p:txBody>
          </p:sp>
          <p:sp>
            <p:nvSpPr>
              <p:cNvPr id="24" name="Google Shape;24;p18"/>
              <p:cNvSpPr/>
              <p:nvPr/>
            </p:nvSpPr>
            <p:spPr>
              <a:xfrm>
                <a:off x="2250565" y="7114320"/>
                <a:ext cx="893202" cy="202251"/>
              </a:xfrm>
              <a:prstGeom prst="rect">
                <a:avLst/>
              </a:prstGeom>
              <a:solidFill>
                <a:srgbClr val="009999"/>
              </a:solidFill>
              <a:ln>
                <a:noFill/>
              </a:ln>
            </p:spPr>
            <p:txBody>
              <a:bodyPr anchorCtr="0" anchor="ctr" bIns="0" lIns="0" spcFirstLastPara="1" rIns="0" wrap="square" tIns="0">
                <a:noAutofit/>
              </a:bodyPr>
              <a:lstStyle/>
              <a:p>
                <a:pPr indent="0" lvl="0" marL="0" marR="0" rtl="0" algn="ctr">
                  <a:spcBef>
                    <a:spcPts val="0"/>
                  </a:spcBef>
                  <a:spcAft>
                    <a:spcPts val="0"/>
                  </a:spcAft>
                  <a:buNone/>
                </a:pPr>
                <a:r>
                  <a:rPr b="0" i="0" lang="en-US" sz="700" u="none" cap="none" strike="noStrike">
                    <a:solidFill>
                      <a:schemeClr val="lt1"/>
                    </a:solidFill>
                    <a:latin typeface="Arial"/>
                    <a:ea typeface="Arial"/>
                    <a:cs typeface="Arial"/>
                    <a:sym typeface="Arial"/>
                  </a:rPr>
                  <a:t>Turquoise</a:t>
                </a:r>
                <a:br>
                  <a:rPr b="0" i="0" lang="en-US" sz="600" u="none" cap="none" strike="noStrike">
                    <a:solidFill>
                      <a:schemeClr val="lt1"/>
                    </a:solidFill>
                    <a:latin typeface="Arial"/>
                    <a:ea typeface="Arial"/>
                    <a:cs typeface="Arial"/>
                    <a:sym typeface="Arial"/>
                  </a:rPr>
                </a:br>
                <a:r>
                  <a:rPr b="0" i="0" lang="en-US" sz="600" u="none" cap="none" strike="noStrike">
                    <a:solidFill>
                      <a:schemeClr val="lt1"/>
                    </a:solidFill>
                    <a:latin typeface="Arial"/>
                    <a:ea typeface="Arial"/>
                    <a:cs typeface="Arial"/>
                    <a:sym typeface="Arial"/>
                  </a:rPr>
                  <a:t>R0,G153,B153</a:t>
                </a:r>
                <a:endParaRPr/>
              </a:p>
            </p:txBody>
          </p:sp>
        </p:grpSp>
        <p:sp>
          <p:nvSpPr>
            <p:cNvPr id="25" name="Google Shape;25;p18"/>
            <p:cNvSpPr txBox="1"/>
            <p:nvPr/>
          </p:nvSpPr>
          <p:spPr>
            <a:xfrm>
              <a:off x="91018" y="6984916"/>
              <a:ext cx="1258357" cy="215444"/>
            </a:xfrm>
            <a:prstGeom prst="rect">
              <a:avLst/>
            </a:prstGeom>
            <a:noFill/>
            <a:ln>
              <a:noFill/>
            </a:ln>
          </p:spPr>
          <p:txBody>
            <a:bodyPr anchorCtr="0" anchor="t" bIns="45700" lIns="0" spcFirstLastPara="1" rIns="0" wrap="square" tIns="45700">
              <a:spAutoFit/>
            </a:bodyPr>
            <a:lstStyle/>
            <a:p>
              <a:pPr indent="0" lvl="0" marL="0" marR="0" rtl="0" algn="r">
                <a:spcBef>
                  <a:spcPts val="0"/>
                </a:spcBef>
                <a:spcAft>
                  <a:spcPts val="0"/>
                </a:spcAft>
                <a:buNone/>
              </a:pPr>
              <a:r>
                <a:rPr b="1" i="0" lang="en-US" sz="800" u="none" cap="none" strike="noStrike">
                  <a:solidFill>
                    <a:schemeClr val="dk1"/>
                  </a:solidFill>
                  <a:latin typeface="Arial"/>
                  <a:ea typeface="Arial"/>
                  <a:cs typeface="Arial"/>
                  <a:sym typeface="Arial"/>
                </a:rPr>
                <a:t>Rotary Leadership Colors</a:t>
              </a:r>
              <a:endParaRPr/>
            </a:p>
          </p:txBody>
        </p:sp>
        <p:sp>
          <p:nvSpPr>
            <p:cNvPr id="26" name="Google Shape;26;p18"/>
            <p:cNvSpPr txBox="1"/>
            <p:nvPr/>
          </p:nvSpPr>
          <p:spPr>
            <a:xfrm>
              <a:off x="462185" y="7221372"/>
              <a:ext cx="881652" cy="215444"/>
            </a:xfrm>
            <a:prstGeom prst="rect">
              <a:avLst/>
            </a:prstGeom>
            <a:noFill/>
            <a:ln>
              <a:noFill/>
            </a:ln>
          </p:spPr>
          <p:txBody>
            <a:bodyPr anchorCtr="0" anchor="t" bIns="45700" lIns="0" spcFirstLastPara="1" rIns="0" wrap="square" tIns="45700">
              <a:spAutoFit/>
            </a:bodyPr>
            <a:lstStyle/>
            <a:p>
              <a:pPr indent="0" lvl="0" marL="0" marR="0" rtl="0" algn="r">
                <a:spcBef>
                  <a:spcPts val="0"/>
                </a:spcBef>
                <a:spcAft>
                  <a:spcPts val="0"/>
                </a:spcAft>
                <a:buNone/>
              </a:pPr>
              <a:r>
                <a:rPr b="1" i="0" lang="en-US" sz="800" u="none" cap="none" strike="noStrike">
                  <a:solidFill>
                    <a:srgbClr val="595959"/>
                  </a:solidFill>
                  <a:latin typeface="Arial"/>
                  <a:ea typeface="Arial"/>
                  <a:cs typeface="Arial"/>
                  <a:sym typeface="Arial"/>
                </a:rPr>
                <a:t>Secondary Colors</a:t>
              </a:r>
              <a:endParaRPr/>
            </a:p>
          </p:txBody>
        </p:sp>
      </p:gr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mc:AlternateContent>
    <mc:Choice Requires="p14">
      <p:transition spd="slow" p14:dur="700">
        <p:fade/>
      </p:transition>
    </mc:Choice>
    <mc:Fallback>
      <p:transition spd="slow">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image" Target="../media/image6.jpg"/><Relationship Id="rId5" Type="http://schemas.openxmlformats.org/officeDocument/2006/relationships/image" Target="../media/image10.jpg"/><Relationship Id="rId6" Type="http://schemas.openxmlformats.org/officeDocument/2006/relationships/image" Target="../media/image1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15.jpg"/><Relationship Id="rId5" Type="http://schemas.openxmlformats.org/officeDocument/2006/relationships/image" Target="../media/image14.jpg"/><Relationship Id="rId6" Type="http://schemas.openxmlformats.org/officeDocument/2006/relationships/image" Target="../media/image17.jpg"/><Relationship Id="rId7"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4.jpg"/><Relationship Id="rId4" Type="http://schemas.openxmlformats.org/officeDocument/2006/relationships/image" Target="../media/image25.jpg"/><Relationship Id="rId5" Type="http://schemas.openxmlformats.org/officeDocument/2006/relationships/image" Target="../media/image19.jpg"/><Relationship Id="rId6" Type="http://schemas.openxmlformats.org/officeDocument/2006/relationships/image" Target="../media/image23.jpg"/><Relationship Id="rId7" Type="http://schemas.openxmlformats.org/officeDocument/2006/relationships/image" Target="../media/image3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7.jpg"/><Relationship Id="rId4" Type="http://schemas.openxmlformats.org/officeDocument/2006/relationships/image" Target="../media/image21.jpg"/><Relationship Id="rId5" Type="http://schemas.openxmlformats.org/officeDocument/2006/relationships/image" Target="../media/image26.jpg"/><Relationship Id="rId6" Type="http://schemas.openxmlformats.org/officeDocument/2006/relationships/image" Target="../media/image33.jpg"/><Relationship Id="rId7" Type="http://schemas.openxmlformats.org/officeDocument/2006/relationships/image" Target="../media/image20.png"/><Relationship Id="rId8"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7.png"/><Relationship Id="rId4" Type="http://schemas.openxmlformats.org/officeDocument/2006/relationships/image" Target="../media/image22.jpg"/><Relationship Id="rId5" Type="http://schemas.openxmlformats.org/officeDocument/2006/relationships/image" Target="../media/image28.jpg"/><Relationship Id="rId6" Type="http://schemas.openxmlformats.org/officeDocument/2006/relationships/image" Target="../media/image16.jpg"/><Relationship Id="rId7" Type="http://schemas.openxmlformats.org/officeDocument/2006/relationships/image" Target="../media/image18.jpg"/><Relationship Id="rId8" Type="http://schemas.openxmlformats.org/officeDocument/2006/relationships/image" Target="../media/image3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6.jpg"/><Relationship Id="rId4" Type="http://schemas.openxmlformats.org/officeDocument/2006/relationships/image" Target="../media/image39.jpg"/><Relationship Id="rId5" Type="http://schemas.openxmlformats.org/officeDocument/2006/relationships/image" Target="../media/image43.jpg"/><Relationship Id="rId6" Type="http://schemas.openxmlformats.org/officeDocument/2006/relationships/image" Target="../media/image38.jpg"/><Relationship Id="rId7" Type="http://schemas.openxmlformats.org/officeDocument/2006/relationships/image" Target="../media/image42.jpg"/><Relationship Id="rId8" Type="http://schemas.openxmlformats.org/officeDocument/2006/relationships/image" Target="../media/image3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9.png"/><Relationship Id="rId4" Type="http://schemas.openxmlformats.org/officeDocument/2006/relationships/image" Target="../media/image31.jpg"/><Relationship Id="rId5" Type="http://schemas.openxmlformats.org/officeDocument/2006/relationships/image" Target="../media/image4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5.jpg"/><Relationship Id="rId4" Type="http://schemas.openxmlformats.org/officeDocument/2006/relationships/image" Target="../media/image40.jpg"/><Relationship Id="rId9" Type="http://schemas.openxmlformats.org/officeDocument/2006/relationships/image" Target="../media/image44.jpg"/><Relationship Id="rId5" Type="http://schemas.openxmlformats.org/officeDocument/2006/relationships/image" Target="../media/image32.jpg"/><Relationship Id="rId6" Type="http://schemas.openxmlformats.org/officeDocument/2006/relationships/image" Target="../media/image46.jpg"/><Relationship Id="rId7" Type="http://schemas.openxmlformats.org/officeDocument/2006/relationships/image" Target="../media/image41.jpg"/><Relationship Id="rId8" Type="http://schemas.openxmlformats.org/officeDocument/2006/relationships/image" Target="../media/image4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www.rotary.org/friendship-exchange" TargetMode="External"/><Relationship Id="rId4" Type="http://schemas.openxmlformats.org/officeDocument/2006/relationships/hyperlink" Target="mailto:dclemens541@gmail.com" TargetMode="External"/><Relationship Id="rId5" Type="http://schemas.openxmlformats.org/officeDocument/2006/relationships/hyperlink" Target="mailto:rotary.service@rotary.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id="177" name="Google Shape;177;p1"/>
          <p:cNvPicPr preferRelativeResize="0"/>
          <p:nvPr/>
        </p:nvPicPr>
        <p:blipFill rotWithShape="1">
          <a:blip r:embed="rId3">
            <a:alphaModFix/>
          </a:blip>
          <a:srcRect b="0" l="0" r="0" t="0"/>
          <a:stretch/>
        </p:blipFill>
        <p:spPr>
          <a:xfrm>
            <a:off x="10160001" y="182229"/>
            <a:ext cx="1734030" cy="1740912"/>
          </a:xfrm>
          <a:prstGeom prst="rect">
            <a:avLst/>
          </a:prstGeom>
          <a:noFill/>
          <a:ln>
            <a:noFill/>
          </a:ln>
          <a:effectLst>
            <a:outerShdw blurRad="342900" rotWithShape="0" algn="ctr" dir="5400000" dist="50800">
              <a:srgbClr val="000000">
                <a:alpha val="45882"/>
              </a:srgbClr>
            </a:outerShdw>
          </a:effectLst>
        </p:spPr>
      </p:pic>
      <p:pic>
        <p:nvPicPr>
          <p:cNvPr id="178" name="Google Shape;178;p1"/>
          <p:cNvPicPr preferRelativeResize="0"/>
          <p:nvPr/>
        </p:nvPicPr>
        <p:blipFill rotWithShape="1">
          <a:blip r:embed="rId4">
            <a:alphaModFix/>
          </a:blip>
          <a:srcRect b="0" l="0" r="0" t="15411"/>
          <a:stretch/>
        </p:blipFill>
        <p:spPr>
          <a:xfrm>
            <a:off x="0" y="0"/>
            <a:ext cx="12192000" cy="6875397"/>
          </a:xfrm>
          <a:prstGeom prst="rect">
            <a:avLst/>
          </a:prstGeom>
          <a:noFill/>
          <a:ln>
            <a:noFill/>
          </a:ln>
        </p:spPr>
      </p:pic>
      <p:sp>
        <p:nvSpPr>
          <p:cNvPr id="179" name="Google Shape;179;p1"/>
          <p:cNvSpPr txBox="1"/>
          <p:nvPr>
            <p:ph idx="1" type="body"/>
          </p:nvPr>
        </p:nvSpPr>
        <p:spPr>
          <a:xfrm>
            <a:off x="0" y="8698"/>
            <a:ext cx="12192000" cy="6858000"/>
          </a:xfrm>
          <a:prstGeom prst="rect">
            <a:avLst/>
          </a:prstGeom>
          <a:solidFill>
            <a:srgbClr val="48595D">
              <a:alpha val="69803"/>
            </a:srgbClr>
          </a:solidFill>
          <a:ln>
            <a:noFill/>
          </a:ln>
        </p:spPr>
        <p:txBody>
          <a:bodyPr anchorCtr="0" anchor="t" bIns="45700" lIns="91425" spcFirstLastPara="1" rIns="91425" wrap="square" tIns="3474700">
            <a:noAutofit/>
          </a:bodyPr>
          <a:lstStyle/>
          <a:p>
            <a:pPr indent="0" lvl="0" marL="0" rtl="0" algn="ctr">
              <a:lnSpc>
                <a:spcPct val="90000"/>
              </a:lnSpc>
              <a:spcBef>
                <a:spcPts val="0"/>
              </a:spcBef>
              <a:spcAft>
                <a:spcPts val="0"/>
              </a:spcAft>
              <a:buClr>
                <a:schemeClr val="lt1"/>
              </a:buClr>
              <a:buSzPts val="4400"/>
              <a:buNone/>
            </a:pPr>
            <a:r>
              <a:rPr lang="en-US"/>
              <a:t>ROTARY FRIENDSHIP EXCHANGE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
          <p:cNvSpPr txBox="1"/>
          <p:nvPr>
            <p:ph type="title"/>
          </p:nvPr>
        </p:nvSpPr>
        <p:spPr>
          <a:xfrm>
            <a:off x="381000" y="1"/>
            <a:ext cx="11506200" cy="1540042"/>
          </a:xfrm>
          <a:prstGeom prst="rect">
            <a:avLst/>
          </a:prstGeom>
          <a:noFill/>
          <a:ln>
            <a:noFill/>
          </a:ln>
        </p:spPr>
        <p:txBody>
          <a:bodyPr anchorCtr="0" anchor="b" bIns="91425" lIns="91425" spcFirstLastPara="1" rIns="91425" wrap="square" tIns="0">
            <a:normAutofit/>
          </a:bodyPr>
          <a:lstStyle/>
          <a:p>
            <a:pPr indent="0" lvl="0" marL="0" rtl="0" algn="l">
              <a:lnSpc>
                <a:spcPct val="90000"/>
              </a:lnSpc>
              <a:spcBef>
                <a:spcPts val="0"/>
              </a:spcBef>
              <a:spcAft>
                <a:spcPts val="0"/>
              </a:spcAft>
              <a:buClr>
                <a:schemeClr val="lt1"/>
              </a:buClr>
              <a:buSzPts val="4400"/>
              <a:buFont typeface="Arial"/>
              <a:buNone/>
            </a:pPr>
            <a:r>
              <a:rPr lang="en-US" cap="none"/>
              <a:t>Purpose</a:t>
            </a:r>
            <a:endParaRPr/>
          </a:p>
        </p:txBody>
      </p:sp>
      <p:sp>
        <p:nvSpPr>
          <p:cNvPr id="186" name="Google Shape;186;p2"/>
          <p:cNvSpPr txBox="1"/>
          <p:nvPr>
            <p:ph idx="1" type="body"/>
          </p:nvPr>
        </p:nvSpPr>
        <p:spPr>
          <a:xfrm>
            <a:off x="381000" y="1941650"/>
            <a:ext cx="11506199" cy="4034896"/>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333333"/>
              </a:buClr>
              <a:buSzPts val="2800"/>
              <a:buChar char="•"/>
            </a:pPr>
            <a:r>
              <a:rPr lang="en-US" sz="2800">
                <a:latin typeface="Georgia"/>
                <a:ea typeface="Georgia"/>
                <a:cs typeface="Georgia"/>
                <a:sym typeface="Georgia"/>
              </a:rPr>
              <a:t>Develop friendships</a:t>
            </a:r>
            <a:endParaRPr/>
          </a:p>
          <a:p>
            <a:pPr indent="-228600" lvl="0" marL="228600" rtl="0" algn="l">
              <a:lnSpc>
                <a:spcPct val="90000"/>
              </a:lnSpc>
              <a:spcBef>
                <a:spcPts val="1000"/>
              </a:spcBef>
              <a:spcAft>
                <a:spcPts val="0"/>
              </a:spcAft>
              <a:buClr>
                <a:srgbClr val="333333"/>
              </a:buClr>
              <a:buSzPts val="2800"/>
              <a:buChar char="•"/>
            </a:pPr>
            <a:r>
              <a:rPr lang="en-US" sz="2800">
                <a:latin typeface="Georgia"/>
                <a:ea typeface="Georgia"/>
                <a:cs typeface="Georgia"/>
                <a:sym typeface="Georgia"/>
              </a:rPr>
              <a:t>Create connections</a:t>
            </a:r>
            <a:endParaRPr/>
          </a:p>
          <a:p>
            <a:pPr indent="-228600" lvl="0" marL="228600" rtl="0" algn="l">
              <a:lnSpc>
                <a:spcPct val="90000"/>
              </a:lnSpc>
              <a:spcBef>
                <a:spcPts val="1000"/>
              </a:spcBef>
              <a:spcAft>
                <a:spcPts val="0"/>
              </a:spcAft>
              <a:buClr>
                <a:srgbClr val="333333"/>
              </a:buClr>
              <a:buSzPts val="2800"/>
              <a:buChar char="•"/>
            </a:pPr>
            <a:r>
              <a:rPr lang="en-US" sz="2800">
                <a:latin typeface="Georgia"/>
                <a:ea typeface="Georgia"/>
                <a:cs typeface="Georgia"/>
                <a:sym typeface="Georgia"/>
              </a:rPr>
              <a:t>Culture-oriented Exchanges</a:t>
            </a:r>
            <a:endParaRPr/>
          </a:p>
          <a:p>
            <a:pPr indent="-228600" lvl="0" marL="228600" rtl="0" algn="l">
              <a:lnSpc>
                <a:spcPct val="90000"/>
              </a:lnSpc>
              <a:spcBef>
                <a:spcPts val="1000"/>
              </a:spcBef>
              <a:spcAft>
                <a:spcPts val="0"/>
              </a:spcAft>
              <a:buClr>
                <a:srgbClr val="333333"/>
              </a:buClr>
              <a:buSzPts val="2800"/>
              <a:buChar char="•"/>
            </a:pPr>
            <a:r>
              <a:rPr lang="en-US" sz="2800">
                <a:latin typeface="Georgia"/>
                <a:ea typeface="Georgia"/>
                <a:cs typeface="Georgia"/>
                <a:sym typeface="Georgia"/>
              </a:rPr>
              <a:t>Service-oriented Exchanges</a:t>
            </a:r>
            <a:endParaRPr/>
          </a:p>
          <a:p>
            <a:pPr indent="-228600" lvl="0" marL="228600" rtl="0" algn="l">
              <a:lnSpc>
                <a:spcPct val="90000"/>
              </a:lnSpc>
              <a:spcBef>
                <a:spcPts val="1000"/>
              </a:spcBef>
              <a:spcAft>
                <a:spcPts val="0"/>
              </a:spcAft>
              <a:buClr>
                <a:srgbClr val="333333"/>
              </a:buClr>
              <a:buSzPts val="2800"/>
              <a:buChar char="•"/>
            </a:pPr>
            <a:r>
              <a:rPr lang="en-US" sz="2800">
                <a:latin typeface="Georgia"/>
                <a:ea typeface="Georgia"/>
                <a:cs typeface="Georgia"/>
                <a:sym typeface="Georgia"/>
              </a:rPr>
              <a:t>Vocation-oriented Exchanges</a:t>
            </a:r>
            <a:endParaRPr/>
          </a:p>
        </p:txBody>
      </p:sp>
      <p:sp>
        <p:nvSpPr>
          <p:cNvPr id="187" name="Google Shape;187;p2"/>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188" name="Google Shape;188;p2"/>
          <p:cNvPicPr preferRelativeResize="0"/>
          <p:nvPr/>
        </p:nvPicPr>
        <p:blipFill rotWithShape="1">
          <a:blip r:embed="rId3">
            <a:alphaModFix/>
          </a:blip>
          <a:srcRect b="0" l="0" r="0" t="0"/>
          <a:stretch/>
        </p:blipFill>
        <p:spPr>
          <a:xfrm>
            <a:off x="5601800" y="1655612"/>
            <a:ext cx="6209200" cy="4654627"/>
          </a:xfrm>
          <a:prstGeom prst="rect">
            <a:avLst/>
          </a:prstGeom>
          <a:noFill/>
          <a:ln>
            <a:noFill/>
          </a:ln>
        </p:spPr>
      </p:pic>
      <p:pic>
        <p:nvPicPr>
          <p:cNvPr id="189" name="Google Shape;189;p2"/>
          <p:cNvPicPr preferRelativeResize="0"/>
          <p:nvPr/>
        </p:nvPicPr>
        <p:blipFill rotWithShape="1">
          <a:blip r:embed="rId4">
            <a:alphaModFix/>
          </a:blip>
          <a:srcRect b="0" l="0" r="0" t="0"/>
          <a:stretch/>
        </p:blipFill>
        <p:spPr>
          <a:xfrm>
            <a:off x="1972659" y="4522296"/>
            <a:ext cx="2808662" cy="233570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
          <p:cNvSpPr txBox="1"/>
          <p:nvPr>
            <p:ph type="title"/>
          </p:nvPr>
        </p:nvSpPr>
        <p:spPr>
          <a:xfrm>
            <a:off x="381000" y="1"/>
            <a:ext cx="11506200" cy="1540042"/>
          </a:xfrm>
          <a:prstGeom prst="rect">
            <a:avLst/>
          </a:prstGeom>
          <a:noFill/>
          <a:ln>
            <a:noFill/>
          </a:ln>
        </p:spPr>
        <p:txBody>
          <a:bodyPr anchorCtr="0" anchor="b" bIns="91425" lIns="91425" spcFirstLastPara="1" rIns="91425" wrap="square" tIns="0">
            <a:normAutofit/>
          </a:bodyPr>
          <a:lstStyle/>
          <a:p>
            <a:pPr indent="0" lvl="0" marL="0" rtl="0" algn="l">
              <a:lnSpc>
                <a:spcPct val="90000"/>
              </a:lnSpc>
              <a:spcBef>
                <a:spcPts val="0"/>
              </a:spcBef>
              <a:spcAft>
                <a:spcPts val="0"/>
              </a:spcAft>
              <a:buClr>
                <a:schemeClr val="lt1"/>
              </a:buClr>
              <a:buSzPts val="4400"/>
              <a:buFont typeface="Arial"/>
              <a:buNone/>
            </a:pPr>
            <a:r>
              <a:rPr lang="en-US" cap="none"/>
              <a:t>Rotary Friendship Exchanges</a:t>
            </a:r>
            <a:endParaRPr/>
          </a:p>
        </p:txBody>
      </p:sp>
      <p:sp>
        <p:nvSpPr>
          <p:cNvPr id="196" name="Google Shape;196;p3"/>
          <p:cNvSpPr txBox="1"/>
          <p:nvPr>
            <p:ph idx="1" type="body"/>
          </p:nvPr>
        </p:nvSpPr>
        <p:spPr>
          <a:xfrm>
            <a:off x="381000" y="1691130"/>
            <a:ext cx="10654430" cy="4034896"/>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01B4E7"/>
              </a:buClr>
              <a:buSzPts val="2400"/>
              <a:buNone/>
            </a:pPr>
            <a:r>
              <a:rPr lang="en-US">
                <a:solidFill>
                  <a:srgbClr val="01B4E7"/>
                </a:solidFill>
                <a:latin typeface="Georgia"/>
                <a:ea typeface="Georgia"/>
                <a:cs typeface="Georgia"/>
                <a:sym typeface="Georgia"/>
              </a:rPr>
              <a:t>Rotary Friendship Exchanges: build goodwill, foster peace, strengthen international friendships, and create a more global community</a:t>
            </a:r>
            <a:endParaRPr/>
          </a:p>
        </p:txBody>
      </p:sp>
      <p:sp>
        <p:nvSpPr>
          <p:cNvPr id="197" name="Google Shape;197;p3"/>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198" name="Google Shape;198;p3"/>
          <p:cNvPicPr preferRelativeResize="0"/>
          <p:nvPr/>
        </p:nvPicPr>
        <p:blipFill rotWithShape="1">
          <a:blip r:embed="rId3">
            <a:alphaModFix/>
          </a:blip>
          <a:srcRect b="0" l="0" r="0" t="0"/>
          <a:stretch/>
        </p:blipFill>
        <p:spPr>
          <a:xfrm>
            <a:off x="2994242" y="2480154"/>
            <a:ext cx="6247356" cy="416490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4"/>
          <p:cNvSpPr txBox="1"/>
          <p:nvPr>
            <p:ph type="title"/>
          </p:nvPr>
        </p:nvSpPr>
        <p:spPr>
          <a:xfrm>
            <a:off x="4218352" y="975728"/>
            <a:ext cx="3059139" cy="1865289"/>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Arial"/>
              <a:buNone/>
            </a:pPr>
            <a:r>
              <a:rPr lang="en-US"/>
              <a:t>Make Friends</a:t>
            </a:r>
            <a:endParaRPr/>
          </a:p>
        </p:txBody>
      </p:sp>
      <p:pic>
        <p:nvPicPr>
          <p:cNvPr id="204" name="Google Shape;204;p4"/>
          <p:cNvPicPr preferRelativeResize="0"/>
          <p:nvPr/>
        </p:nvPicPr>
        <p:blipFill rotWithShape="1">
          <a:blip r:embed="rId3">
            <a:alphaModFix/>
          </a:blip>
          <a:srcRect b="0" l="0" r="0" t="9085"/>
          <a:stretch/>
        </p:blipFill>
        <p:spPr>
          <a:xfrm>
            <a:off x="4852385" y="3076835"/>
            <a:ext cx="6917503" cy="3537587"/>
          </a:xfrm>
          <a:prstGeom prst="rect">
            <a:avLst/>
          </a:prstGeom>
          <a:noFill/>
          <a:ln>
            <a:noFill/>
          </a:ln>
        </p:spPr>
      </p:pic>
      <p:pic>
        <p:nvPicPr>
          <p:cNvPr id="205" name="Google Shape;205;p4"/>
          <p:cNvPicPr preferRelativeResize="0"/>
          <p:nvPr/>
        </p:nvPicPr>
        <p:blipFill rotWithShape="1">
          <a:blip r:embed="rId4">
            <a:alphaModFix/>
          </a:blip>
          <a:srcRect b="0" l="8749" r="12963" t="28234"/>
          <a:stretch/>
        </p:blipFill>
        <p:spPr>
          <a:xfrm>
            <a:off x="517155" y="287566"/>
            <a:ext cx="3895094" cy="2677997"/>
          </a:xfrm>
          <a:prstGeom prst="rect">
            <a:avLst/>
          </a:prstGeom>
          <a:noFill/>
          <a:ln>
            <a:noFill/>
          </a:ln>
        </p:spPr>
      </p:pic>
      <p:pic>
        <p:nvPicPr>
          <p:cNvPr id="206" name="Google Shape;206;p4"/>
          <p:cNvPicPr preferRelativeResize="0"/>
          <p:nvPr/>
        </p:nvPicPr>
        <p:blipFill rotWithShape="1">
          <a:blip r:embed="rId5">
            <a:alphaModFix/>
          </a:blip>
          <a:srcRect b="0" l="30236" r="16744" t="0"/>
          <a:stretch/>
        </p:blipFill>
        <p:spPr>
          <a:xfrm rot="5400000">
            <a:off x="624955" y="2969035"/>
            <a:ext cx="3537587" cy="3753187"/>
          </a:xfrm>
          <a:prstGeom prst="rect">
            <a:avLst/>
          </a:prstGeom>
          <a:noFill/>
          <a:ln>
            <a:noFill/>
          </a:ln>
        </p:spPr>
      </p:pic>
      <p:pic>
        <p:nvPicPr>
          <p:cNvPr id="207" name="Google Shape;207;p4"/>
          <p:cNvPicPr preferRelativeResize="0"/>
          <p:nvPr/>
        </p:nvPicPr>
        <p:blipFill rotWithShape="1">
          <a:blip r:embed="rId6">
            <a:alphaModFix/>
          </a:blip>
          <a:srcRect b="0" l="0" r="0" t="0"/>
          <a:stretch/>
        </p:blipFill>
        <p:spPr>
          <a:xfrm>
            <a:off x="7009006" y="287566"/>
            <a:ext cx="4760882" cy="267799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5"/>
          <p:cNvSpPr txBox="1"/>
          <p:nvPr>
            <p:ph type="title"/>
          </p:nvPr>
        </p:nvSpPr>
        <p:spPr>
          <a:xfrm>
            <a:off x="381000" y="1"/>
            <a:ext cx="11506200" cy="1540042"/>
          </a:xfrm>
          <a:prstGeom prst="rect">
            <a:avLst/>
          </a:prstGeom>
          <a:noFill/>
          <a:ln>
            <a:noFill/>
          </a:ln>
        </p:spPr>
        <p:txBody>
          <a:bodyPr anchorCtr="0" anchor="b" bIns="91425" lIns="91425" spcFirstLastPara="1" rIns="91425" wrap="square" tIns="0">
            <a:normAutofit/>
          </a:bodyPr>
          <a:lstStyle/>
          <a:p>
            <a:pPr indent="0" lvl="0" marL="0" rtl="0" algn="l">
              <a:lnSpc>
                <a:spcPct val="90000"/>
              </a:lnSpc>
              <a:spcBef>
                <a:spcPts val="0"/>
              </a:spcBef>
              <a:spcAft>
                <a:spcPts val="0"/>
              </a:spcAft>
              <a:buClr>
                <a:schemeClr val="lt1"/>
              </a:buClr>
              <a:buSzPts val="4400"/>
              <a:buFont typeface="Arial"/>
              <a:buNone/>
            </a:pPr>
            <a:r>
              <a:rPr lang="en-US" cap="none"/>
              <a:t>Exchange Guidelines	</a:t>
            </a:r>
            <a:endParaRPr/>
          </a:p>
        </p:txBody>
      </p:sp>
      <p:sp>
        <p:nvSpPr>
          <p:cNvPr id="214" name="Google Shape;214;p5"/>
          <p:cNvSpPr txBox="1"/>
          <p:nvPr>
            <p:ph idx="1" type="body"/>
          </p:nvPr>
        </p:nvSpPr>
        <p:spPr>
          <a:xfrm>
            <a:off x="355601" y="1655612"/>
            <a:ext cx="11506199" cy="4034896"/>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333333"/>
              </a:buClr>
              <a:buSzPts val="3200"/>
              <a:buNone/>
            </a:pPr>
            <a:r>
              <a:rPr lang="en-US" sz="3200">
                <a:latin typeface="Georgia"/>
                <a:ea typeface="Georgia"/>
                <a:cs typeface="Georgia"/>
                <a:sym typeface="Georgia"/>
              </a:rPr>
              <a:t>Exchanges are coordinated at the district and local level and reflect the interests and preferences of participants</a:t>
            </a:r>
            <a:endParaRPr/>
          </a:p>
        </p:txBody>
      </p:sp>
      <p:sp>
        <p:nvSpPr>
          <p:cNvPr id="215" name="Google Shape;215;p5"/>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216" name="Google Shape;216;p5"/>
          <p:cNvPicPr preferRelativeResize="0"/>
          <p:nvPr/>
        </p:nvPicPr>
        <p:blipFill rotWithShape="1">
          <a:blip r:embed="rId3">
            <a:alphaModFix/>
          </a:blip>
          <a:srcRect b="0" l="0" r="0" t="0"/>
          <a:stretch/>
        </p:blipFill>
        <p:spPr>
          <a:xfrm>
            <a:off x="3232236" y="2724758"/>
            <a:ext cx="5748925" cy="383261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6"/>
          <p:cNvSpPr txBox="1"/>
          <p:nvPr>
            <p:ph type="title"/>
          </p:nvPr>
        </p:nvSpPr>
        <p:spPr>
          <a:xfrm>
            <a:off x="381000" y="1"/>
            <a:ext cx="11506200" cy="1540042"/>
          </a:xfrm>
          <a:prstGeom prst="rect">
            <a:avLst/>
          </a:prstGeom>
          <a:noFill/>
          <a:ln>
            <a:noFill/>
          </a:ln>
        </p:spPr>
        <p:txBody>
          <a:bodyPr anchorCtr="0" anchor="b" bIns="91425" lIns="91425" spcFirstLastPara="1" rIns="91425" wrap="square" tIns="0">
            <a:normAutofit/>
          </a:bodyPr>
          <a:lstStyle/>
          <a:p>
            <a:pPr indent="0" lvl="0" marL="0" rtl="0" algn="l">
              <a:lnSpc>
                <a:spcPct val="90000"/>
              </a:lnSpc>
              <a:spcBef>
                <a:spcPts val="0"/>
              </a:spcBef>
              <a:spcAft>
                <a:spcPts val="0"/>
              </a:spcAft>
              <a:buClr>
                <a:schemeClr val="lt1"/>
              </a:buClr>
              <a:buSzPts val="4400"/>
              <a:buFont typeface="Arial"/>
              <a:buNone/>
            </a:pPr>
            <a:r>
              <a:rPr lang="en-US" cap="none"/>
              <a:t>Rotary Friendship Exchange Themes</a:t>
            </a:r>
            <a:endParaRPr/>
          </a:p>
        </p:txBody>
      </p:sp>
      <p:sp>
        <p:nvSpPr>
          <p:cNvPr id="223" name="Google Shape;223;p6"/>
          <p:cNvSpPr txBox="1"/>
          <p:nvPr>
            <p:ph idx="1" type="body"/>
          </p:nvPr>
        </p:nvSpPr>
        <p:spPr>
          <a:xfrm>
            <a:off x="380999" y="2142067"/>
            <a:ext cx="11506199" cy="40348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1B4E7"/>
              </a:buClr>
              <a:buSzPts val="3200"/>
              <a:buNone/>
            </a:pPr>
            <a:r>
              <a:rPr b="1" lang="en-US" sz="3200">
                <a:solidFill>
                  <a:srgbClr val="01B4E7"/>
                </a:solidFill>
                <a:latin typeface="Georgia"/>
                <a:ea typeface="Georgia"/>
                <a:cs typeface="Georgia"/>
                <a:sym typeface="Georgia"/>
              </a:rPr>
              <a:t>Culture:</a:t>
            </a:r>
            <a:r>
              <a:rPr lang="en-US" sz="3200">
                <a:solidFill>
                  <a:srgbClr val="01B4E7"/>
                </a:solidFill>
                <a:latin typeface="Georgia"/>
                <a:ea typeface="Georgia"/>
                <a:cs typeface="Georgia"/>
                <a:sym typeface="Georgia"/>
              </a:rPr>
              <a:t> </a:t>
            </a:r>
            <a:r>
              <a:rPr lang="en-US" sz="3200">
                <a:solidFill>
                  <a:schemeClr val="dk1"/>
                </a:solidFill>
                <a:latin typeface="Georgia"/>
                <a:ea typeface="Georgia"/>
                <a:cs typeface="Georgia"/>
                <a:sym typeface="Georgia"/>
              </a:rPr>
              <a:t>Experiences that highlight a region’s ethnicity, food, language, history, and more</a:t>
            </a:r>
            <a:endParaRPr/>
          </a:p>
          <a:p>
            <a:pPr indent="0" lvl="0" marL="0" rtl="0" algn="l">
              <a:lnSpc>
                <a:spcPct val="90000"/>
              </a:lnSpc>
              <a:spcBef>
                <a:spcPts val="1000"/>
              </a:spcBef>
              <a:spcAft>
                <a:spcPts val="0"/>
              </a:spcAft>
              <a:buClr>
                <a:srgbClr val="333333"/>
              </a:buClr>
              <a:buSzPts val="3200"/>
              <a:buNone/>
            </a:pPr>
            <a:r>
              <a:t/>
            </a:r>
            <a:endParaRPr sz="3200">
              <a:solidFill>
                <a:schemeClr val="dk1"/>
              </a:solidFill>
              <a:latin typeface="Georgia"/>
              <a:ea typeface="Georgia"/>
              <a:cs typeface="Georgia"/>
              <a:sym typeface="Georgia"/>
            </a:endParaRPr>
          </a:p>
          <a:p>
            <a:pPr indent="0" lvl="0" marL="0" rtl="0" algn="l">
              <a:lnSpc>
                <a:spcPct val="90000"/>
              </a:lnSpc>
              <a:spcBef>
                <a:spcPts val="1000"/>
              </a:spcBef>
              <a:spcAft>
                <a:spcPts val="0"/>
              </a:spcAft>
              <a:buClr>
                <a:srgbClr val="01B4E7"/>
              </a:buClr>
              <a:buSzPts val="3200"/>
              <a:buNone/>
            </a:pPr>
            <a:r>
              <a:rPr b="1" lang="en-US" sz="3200">
                <a:solidFill>
                  <a:srgbClr val="01B4E7"/>
                </a:solidFill>
                <a:latin typeface="Georgia"/>
                <a:ea typeface="Georgia"/>
                <a:cs typeface="Georgia"/>
                <a:sym typeface="Georgia"/>
              </a:rPr>
              <a:t>Service:</a:t>
            </a:r>
            <a:r>
              <a:rPr lang="en-US" sz="3200">
                <a:solidFill>
                  <a:schemeClr val="dk1"/>
                </a:solidFill>
                <a:latin typeface="Georgia"/>
                <a:ea typeface="Georgia"/>
                <a:cs typeface="Georgia"/>
                <a:sym typeface="Georgia"/>
              </a:rPr>
              <a:t> Opportunities for hands-on project involvement and support</a:t>
            </a:r>
            <a:endParaRPr/>
          </a:p>
          <a:p>
            <a:pPr indent="0" lvl="0" marL="0" rtl="0" algn="l">
              <a:lnSpc>
                <a:spcPct val="90000"/>
              </a:lnSpc>
              <a:spcBef>
                <a:spcPts val="1000"/>
              </a:spcBef>
              <a:spcAft>
                <a:spcPts val="0"/>
              </a:spcAft>
              <a:buClr>
                <a:srgbClr val="333333"/>
              </a:buClr>
              <a:buSzPts val="3200"/>
              <a:buNone/>
            </a:pPr>
            <a:r>
              <a:t/>
            </a:r>
            <a:endParaRPr sz="3200">
              <a:solidFill>
                <a:schemeClr val="dk1"/>
              </a:solidFill>
              <a:latin typeface="Georgia"/>
              <a:ea typeface="Georgia"/>
              <a:cs typeface="Georgia"/>
              <a:sym typeface="Georgia"/>
            </a:endParaRPr>
          </a:p>
          <a:p>
            <a:pPr indent="0" lvl="0" marL="0" rtl="0" algn="l">
              <a:lnSpc>
                <a:spcPct val="90000"/>
              </a:lnSpc>
              <a:spcBef>
                <a:spcPts val="1000"/>
              </a:spcBef>
              <a:spcAft>
                <a:spcPts val="0"/>
              </a:spcAft>
              <a:buClr>
                <a:srgbClr val="01B4E7"/>
              </a:buClr>
              <a:buSzPts val="3200"/>
              <a:buNone/>
            </a:pPr>
            <a:r>
              <a:rPr b="1" lang="en-US" sz="3200">
                <a:solidFill>
                  <a:srgbClr val="01B4E7"/>
                </a:solidFill>
                <a:latin typeface="Georgia"/>
                <a:ea typeface="Georgia"/>
                <a:cs typeface="Georgia"/>
                <a:sym typeface="Georgia"/>
              </a:rPr>
              <a:t>Vocation:</a:t>
            </a:r>
            <a:r>
              <a:rPr lang="en-US" sz="3200">
                <a:solidFill>
                  <a:srgbClr val="01B4E7"/>
                </a:solidFill>
                <a:latin typeface="Georgia"/>
                <a:ea typeface="Georgia"/>
                <a:cs typeface="Georgia"/>
                <a:sym typeface="Georgia"/>
              </a:rPr>
              <a:t> </a:t>
            </a:r>
            <a:r>
              <a:rPr lang="en-US" sz="3200">
                <a:solidFill>
                  <a:schemeClr val="dk1"/>
                </a:solidFill>
                <a:latin typeface="Georgia"/>
                <a:ea typeface="Georgia"/>
                <a:cs typeface="Georgia"/>
                <a:sym typeface="Georgia"/>
              </a:rPr>
              <a:t>Exploring specific professions or jobs in a different cultural context</a:t>
            </a:r>
            <a:endParaRPr sz="3200">
              <a:solidFill>
                <a:srgbClr val="01B4E7"/>
              </a:solidFill>
              <a:latin typeface="Georgia"/>
              <a:ea typeface="Georgia"/>
              <a:cs typeface="Georgia"/>
              <a:sym typeface="Georgia"/>
            </a:endParaRPr>
          </a:p>
        </p:txBody>
      </p:sp>
      <p:sp>
        <p:nvSpPr>
          <p:cNvPr id="224" name="Google Shape;224;p6"/>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7"/>
          <p:cNvSpPr txBox="1"/>
          <p:nvPr>
            <p:ph type="title"/>
          </p:nvPr>
        </p:nvSpPr>
        <p:spPr>
          <a:xfrm>
            <a:off x="381000" y="1"/>
            <a:ext cx="11506200" cy="1540042"/>
          </a:xfrm>
          <a:prstGeom prst="rect">
            <a:avLst/>
          </a:prstGeom>
          <a:noFill/>
          <a:ln>
            <a:noFill/>
          </a:ln>
        </p:spPr>
        <p:txBody>
          <a:bodyPr anchorCtr="0" anchor="b" bIns="91425" lIns="91425" spcFirstLastPara="1" rIns="91425" wrap="square" tIns="0">
            <a:normAutofit/>
          </a:bodyPr>
          <a:lstStyle/>
          <a:p>
            <a:pPr indent="0" lvl="0" marL="0" rtl="0" algn="l">
              <a:lnSpc>
                <a:spcPct val="90000"/>
              </a:lnSpc>
              <a:spcBef>
                <a:spcPts val="0"/>
              </a:spcBef>
              <a:spcAft>
                <a:spcPts val="0"/>
              </a:spcAft>
              <a:buClr>
                <a:schemeClr val="lt1"/>
              </a:buClr>
              <a:buSzPts val="4400"/>
              <a:buFont typeface="Arial"/>
              <a:buNone/>
            </a:pPr>
            <a:r>
              <a:rPr lang="en-US" cap="none"/>
              <a:t>District 6250 RFE</a:t>
            </a:r>
            <a:endParaRPr/>
          </a:p>
        </p:txBody>
      </p:sp>
      <p:sp>
        <p:nvSpPr>
          <p:cNvPr id="230" name="Google Shape;230;p7"/>
          <p:cNvSpPr txBox="1"/>
          <p:nvPr>
            <p:ph idx="1" type="body"/>
          </p:nvPr>
        </p:nvSpPr>
        <p:spPr>
          <a:xfrm>
            <a:off x="380999" y="2142067"/>
            <a:ext cx="11506199" cy="403489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333333"/>
              </a:buClr>
              <a:buSzPts val="2400"/>
              <a:buChar char="•"/>
            </a:pPr>
            <a:r>
              <a:rPr lang="en-US">
                <a:latin typeface="Georgia"/>
                <a:ea typeface="Georgia"/>
                <a:cs typeface="Georgia"/>
                <a:sym typeface="Georgia"/>
              </a:rPr>
              <a:t>Exchanges with Chile, India, Texas, New Mexico, Australia, Argentina, Peru, Netherlands, Sweden, Latvia, Nepal and more. </a:t>
            </a:r>
            <a:endParaRPr/>
          </a:p>
          <a:p>
            <a:pPr indent="-228600" lvl="0" marL="228600" rtl="0" algn="l">
              <a:lnSpc>
                <a:spcPct val="90000"/>
              </a:lnSpc>
              <a:spcBef>
                <a:spcPts val="1000"/>
              </a:spcBef>
              <a:spcAft>
                <a:spcPts val="0"/>
              </a:spcAft>
              <a:buClr>
                <a:srgbClr val="333333"/>
              </a:buClr>
              <a:buSzPts val="2400"/>
              <a:buChar char="•"/>
            </a:pPr>
            <a:r>
              <a:rPr lang="en-US">
                <a:latin typeface="Georgia"/>
                <a:ea typeface="Georgia"/>
                <a:cs typeface="Georgia"/>
                <a:sym typeface="Georgia"/>
              </a:rPr>
              <a:t>We were planning other exchanges, but Covid got in the way. Russia is now canceled. Chile still needs to be completed.  The Chileans will come here.  No others are in the schedule yet.</a:t>
            </a:r>
            <a:endParaRPr/>
          </a:p>
          <a:p>
            <a:pPr indent="-228600" lvl="0" marL="228600" rtl="0" algn="l">
              <a:lnSpc>
                <a:spcPct val="90000"/>
              </a:lnSpc>
              <a:spcBef>
                <a:spcPts val="1000"/>
              </a:spcBef>
              <a:spcAft>
                <a:spcPts val="0"/>
              </a:spcAft>
              <a:buClr>
                <a:srgbClr val="333333"/>
              </a:buClr>
              <a:buSzPts val="2400"/>
              <a:buChar char="•"/>
            </a:pPr>
            <a:r>
              <a:rPr lang="en-US">
                <a:latin typeface="Georgia"/>
                <a:ea typeface="Georgia"/>
                <a:cs typeface="Georgia"/>
                <a:sym typeface="Georgia"/>
              </a:rPr>
              <a:t>Anyone can start their own exchange. If you know a Rotarian from somewhere else, we can make it happen. We even had one with Texas and New Mexico.</a:t>
            </a:r>
            <a:endParaRPr/>
          </a:p>
          <a:p>
            <a:pPr indent="-228600" lvl="0" marL="228600" rtl="0" algn="l">
              <a:lnSpc>
                <a:spcPct val="90000"/>
              </a:lnSpc>
              <a:spcBef>
                <a:spcPts val="1000"/>
              </a:spcBef>
              <a:spcAft>
                <a:spcPts val="0"/>
              </a:spcAft>
              <a:buClr>
                <a:srgbClr val="333333"/>
              </a:buClr>
              <a:buSzPts val="2400"/>
              <a:buChar char="•"/>
            </a:pPr>
            <a:r>
              <a:rPr lang="en-US">
                <a:latin typeface="Georgia"/>
                <a:ea typeface="Georgia"/>
                <a:cs typeface="Georgia"/>
                <a:sym typeface="Georgia"/>
              </a:rPr>
              <a:t>Use your RFE district chair, or committee members, to get details and to find help in coordinating your exchange.</a:t>
            </a:r>
            <a:endParaRPr/>
          </a:p>
        </p:txBody>
      </p:sp>
      <p:sp>
        <p:nvSpPr>
          <p:cNvPr id="231" name="Google Shape;231;p7"/>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8"/>
          <p:cNvSpPr txBox="1"/>
          <p:nvPr>
            <p:ph type="title"/>
          </p:nvPr>
        </p:nvSpPr>
        <p:spPr>
          <a:xfrm>
            <a:off x="381000" y="1"/>
            <a:ext cx="11506200" cy="1540042"/>
          </a:xfrm>
          <a:prstGeom prst="rect">
            <a:avLst/>
          </a:prstGeom>
          <a:noFill/>
          <a:ln>
            <a:noFill/>
          </a:ln>
        </p:spPr>
        <p:txBody>
          <a:bodyPr anchorCtr="0" anchor="b" bIns="91425" lIns="91425" spcFirstLastPara="1" rIns="91425" wrap="square" tIns="0">
            <a:normAutofit/>
          </a:bodyPr>
          <a:lstStyle/>
          <a:p>
            <a:pPr indent="0" lvl="0" marL="0" rtl="0" algn="l">
              <a:lnSpc>
                <a:spcPct val="90000"/>
              </a:lnSpc>
              <a:spcBef>
                <a:spcPts val="0"/>
              </a:spcBef>
              <a:spcAft>
                <a:spcPts val="0"/>
              </a:spcAft>
              <a:buClr>
                <a:schemeClr val="lt1"/>
              </a:buClr>
              <a:buSzPts val="4400"/>
              <a:buFont typeface="Arial"/>
              <a:buNone/>
            </a:pPr>
            <a:r>
              <a:rPr lang="en-US"/>
              <a:t>OVERVIEW</a:t>
            </a:r>
            <a:endParaRPr/>
          </a:p>
        </p:txBody>
      </p:sp>
      <p:sp>
        <p:nvSpPr>
          <p:cNvPr id="237" name="Google Shape;237;p8"/>
          <p:cNvSpPr txBox="1"/>
          <p:nvPr>
            <p:ph idx="1" type="body"/>
          </p:nvPr>
        </p:nvSpPr>
        <p:spPr>
          <a:xfrm>
            <a:off x="242371" y="1718632"/>
            <a:ext cx="11721947" cy="5023692"/>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rgbClr val="333333"/>
              </a:buClr>
              <a:buSzPct val="100000"/>
              <a:buChar char="•"/>
            </a:pPr>
            <a:r>
              <a:rPr lang="en-US" sz="2400"/>
              <a:t>The district does not organize or pay for the exchange. Individuals and clubs do the work. The district helps and publicizes exchanges.</a:t>
            </a:r>
            <a:endParaRPr/>
          </a:p>
          <a:p>
            <a:pPr indent="-228600" lvl="0" marL="228600" rtl="0" algn="l">
              <a:lnSpc>
                <a:spcPct val="90000"/>
              </a:lnSpc>
              <a:spcBef>
                <a:spcPts val="1000"/>
              </a:spcBef>
              <a:spcAft>
                <a:spcPts val="0"/>
              </a:spcAft>
              <a:buClr>
                <a:srgbClr val="333333"/>
              </a:buClr>
              <a:buSzPct val="100000"/>
              <a:buChar char="•"/>
            </a:pPr>
            <a:r>
              <a:rPr lang="en-US" sz="2400"/>
              <a:t>All costs are paid for by the participants or their clubs.  Hosts provide lodging, travel in their area, and most meals. Travelers typically pay travel costs,which range from $400 to $1100 for airfare, plus $300-$500 for additional costs. </a:t>
            </a:r>
            <a:endParaRPr/>
          </a:p>
          <a:p>
            <a:pPr indent="-228600" lvl="0" marL="228600" rtl="0" algn="l">
              <a:lnSpc>
                <a:spcPct val="90000"/>
              </a:lnSpc>
              <a:spcBef>
                <a:spcPts val="1000"/>
              </a:spcBef>
              <a:spcAft>
                <a:spcPts val="0"/>
              </a:spcAft>
              <a:buClr>
                <a:srgbClr val="333333"/>
              </a:buClr>
              <a:buSzPct val="100000"/>
              <a:buChar char="•"/>
            </a:pPr>
            <a:r>
              <a:rPr lang="en-US" sz="2400"/>
              <a:t>It normally starts with 2 Rotarians who connect and decide to arrange it. They set the dates and announce it to the District. This person, which might be the district chairperson or committee member, but anyone can coordinate the specifics.</a:t>
            </a:r>
            <a:endParaRPr/>
          </a:p>
          <a:p>
            <a:pPr indent="-228600" lvl="0" marL="228600" rtl="0" algn="l">
              <a:lnSpc>
                <a:spcPct val="90000"/>
              </a:lnSpc>
              <a:spcBef>
                <a:spcPts val="1000"/>
              </a:spcBef>
              <a:spcAft>
                <a:spcPts val="0"/>
              </a:spcAft>
              <a:buClr>
                <a:srgbClr val="333333"/>
              </a:buClr>
              <a:buSzPct val="100000"/>
              <a:buChar char="•"/>
            </a:pPr>
            <a:r>
              <a:rPr lang="en-US" sz="2400"/>
              <a:t>Interested parties send in an application, with a $100 deposit. They must then do what is required to travel. If they can’t go for some reason not in their control, they may get a refund. </a:t>
            </a:r>
            <a:endParaRPr/>
          </a:p>
          <a:p>
            <a:pPr indent="-228600" lvl="0" marL="228600" rtl="0" algn="l">
              <a:lnSpc>
                <a:spcPct val="90000"/>
              </a:lnSpc>
              <a:spcBef>
                <a:spcPts val="1000"/>
              </a:spcBef>
              <a:spcAft>
                <a:spcPts val="0"/>
              </a:spcAft>
              <a:buClr>
                <a:srgbClr val="333333"/>
              </a:buClr>
              <a:buSzPct val="100000"/>
              <a:buChar char="•"/>
            </a:pPr>
            <a:r>
              <a:rPr lang="en-US" sz="2400"/>
              <a:t>Outbound- You must get a passport and visa, buy your own airline tickets and prepare for travel.  </a:t>
            </a:r>
            <a:endParaRPr/>
          </a:p>
          <a:p>
            <a:pPr indent="-228600" lvl="0" marL="228600" rtl="0" algn="l">
              <a:lnSpc>
                <a:spcPct val="90000"/>
              </a:lnSpc>
              <a:spcBef>
                <a:spcPts val="1000"/>
              </a:spcBef>
              <a:spcAft>
                <a:spcPts val="0"/>
              </a:spcAft>
              <a:buClr>
                <a:srgbClr val="333333"/>
              </a:buClr>
              <a:buSzPct val="100000"/>
              <a:buChar char="•"/>
            </a:pPr>
            <a:r>
              <a:rPr lang="en-US" sz="2400"/>
              <a:t>Inbound- About 4 Rotary clubs agree to host a couple of travelers. The host team organizes the schedule and moves the group around. Include meals, tours, free time and social time.  Each club hosts about 3-4 days, then helps transfer the group to the next Rotary club.</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9"/>
          <p:cNvSpPr txBox="1"/>
          <p:nvPr>
            <p:ph type="ctrTitle"/>
          </p:nvPr>
        </p:nvSpPr>
        <p:spPr>
          <a:xfrm>
            <a:off x="429658" y="219367"/>
            <a:ext cx="11305142" cy="1905952"/>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Arial"/>
              <a:buNone/>
            </a:pPr>
            <a:r>
              <a:rPr lang="en-US" sz="5400"/>
              <a:t>Nigeria, Nepal, India, Sweden, Netherlands, Australia, Latvia, Peru, Chile, Argentina</a:t>
            </a:r>
            <a:endParaRPr/>
          </a:p>
        </p:txBody>
      </p:sp>
      <p:sp>
        <p:nvSpPr>
          <p:cNvPr id="243" name="Google Shape;243;p9"/>
          <p:cNvSpPr txBox="1"/>
          <p:nvPr>
            <p:ph idx="1" type="subTitle"/>
          </p:nvPr>
        </p:nvSpPr>
        <p:spPr>
          <a:xfrm>
            <a:off x="3538872" y="2125319"/>
            <a:ext cx="4873925" cy="2241541"/>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rPr b="1" lang="en-US" sz="2800"/>
              <a:t>Why do a friendship exchange?</a:t>
            </a:r>
            <a:endParaRPr/>
          </a:p>
          <a:p>
            <a:pPr indent="0" lvl="0" marL="0" rtl="0" algn="ctr">
              <a:lnSpc>
                <a:spcPct val="90000"/>
              </a:lnSpc>
              <a:spcBef>
                <a:spcPts val="1000"/>
              </a:spcBef>
              <a:spcAft>
                <a:spcPts val="0"/>
              </a:spcAft>
              <a:buClr>
                <a:schemeClr val="dk1"/>
              </a:buClr>
              <a:buSzPts val="2800"/>
              <a:buNone/>
            </a:pPr>
            <a:r>
              <a:rPr b="1" lang="en-US" sz="2800"/>
              <a:t>Friends from around the world!</a:t>
            </a:r>
            <a:endParaRPr/>
          </a:p>
        </p:txBody>
      </p:sp>
      <p:pic>
        <p:nvPicPr>
          <p:cNvPr id="244" name="Google Shape;244;p9"/>
          <p:cNvPicPr preferRelativeResize="0"/>
          <p:nvPr/>
        </p:nvPicPr>
        <p:blipFill rotWithShape="1">
          <a:blip r:embed="rId3">
            <a:alphaModFix/>
          </a:blip>
          <a:srcRect b="0" l="0" r="0" t="0"/>
          <a:stretch/>
        </p:blipFill>
        <p:spPr>
          <a:xfrm>
            <a:off x="0" y="4462326"/>
            <a:ext cx="4260028" cy="2396265"/>
          </a:xfrm>
          <a:prstGeom prst="rect">
            <a:avLst/>
          </a:prstGeom>
          <a:noFill/>
          <a:ln>
            <a:noFill/>
          </a:ln>
        </p:spPr>
      </p:pic>
      <p:pic>
        <p:nvPicPr>
          <p:cNvPr id="245" name="Google Shape;245;p9"/>
          <p:cNvPicPr preferRelativeResize="0"/>
          <p:nvPr/>
        </p:nvPicPr>
        <p:blipFill rotWithShape="1">
          <a:blip r:embed="rId4">
            <a:alphaModFix/>
          </a:blip>
          <a:srcRect b="0" l="0" r="0" t="0"/>
          <a:stretch/>
        </p:blipFill>
        <p:spPr>
          <a:xfrm>
            <a:off x="0" y="1954733"/>
            <a:ext cx="3422469" cy="2566851"/>
          </a:xfrm>
          <a:prstGeom prst="rect">
            <a:avLst/>
          </a:prstGeom>
          <a:noFill/>
          <a:ln>
            <a:noFill/>
          </a:ln>
        </p:spPr>
      </p:pic>
      <p:pic>
        <p:nvPicPr>
          <p:cNvPr id="246" name="Google Shape;246;p9"/>
          <p:cNvPicPr preferRelativeResize="0"/>
          <p:nvPr/>
        </p:nvPicPr>
        <p:blipFill rotWithShape="1">
          <a:blip r:embed="rId5">
            <a:alphaModFix/>
          </a:blip>
          <a:srcRect b="0" l="0" r="0" t="0"/>
          <a:stretch/>
        </p:blipFill>
        <p:spPr>
          <a:xfrm>
            <a:off x="3395221" y="3858730"/>
            <a:ext cx="5333086" cy="2999861"/>
          </a:xfrm>
          <a:prstGeom prst="rect">
            <a:avLst/>
          </a:prstGeom>
          <a:noFill/>
          <a:ln>
            <a:noFill/>
          </a:ln>
        </p:spPr>
      </p:pic>
      <p:pic>
        <p:nvPicPr>
          <p:cNvPr id="247" name="Google Shape;247;p9"/>
          <p:cNvPicPr preferRelativeResize="0"/>
          <p:nvPr/>
        </p:nvPicPr>
        <p:blipFill rotWithShape="1">
          <a:blip r:embed="rId6">
            <a:alphaModFix/>
          </a:blip>
          <a:srcRect b="0" l="0" r="0" t="0"/>
          <a:stretch/>
        </p:blipFill>
        <p:spPr>
          <a:xfrm>
            <a:off x="8412797" y="4070151"/>
            <a:ext cx="3738253" cy="2803690"/>
          </a:xfrm>
          <a:prstGeom prst="rect">
            <a:avLst/>
          </a:prstGeom>
          <a:noFill/>
          <a:ln>
            <a:noFill/>
          </a:ln>
        </p:spPr>
      </p:pic>
      <p:pic>
        <p:nvPicPr>
          <p:cNvPr id="248" name="Google Shape;248;p9"/>
          <p:cNvPicPr preferRelativeResize="0"/>
          <p:nvPr/>
        </p:nvPicPr>
        <p:blipFill rotWithShape="1">
          <a:blip r:embed="rId7">
            <a:alphaModFix/>
          </a:blip>
          <a:srcRect b="0" l="0" r="0" t="0"/>
          <a:stretch/>
        </p:blipFill>
        <p:spPr>
          <a:xfrm>
            <a:off x="8593855" y="1613647"/>
            <a:ext cx="3557196" cy="266789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0"/>
          <p:cNvSpPr txBox="1"/>
          <p:nvPr>
            <p:ph type="title"/>
          </p:nvPr>
        </p:nvSpPr>
        <p:spPr>
          <a:xfrm>
            <a:off x="381000" y="1"/>
            <a:ext cx="11506200" cy="1540042"/>
          </a:xfrm>
          <a:prstGeom prst="rect">
            <a:avLst/>
          </a:prstGeom>
          <a:noFill/>
          <a:ln>
            <a:noFill/>
          </a:ln>
        </p:spPr>
        <p:txBody>
          <a:bodyPr anchorCtr="0" anchor="b" bIns="91425" lIns="91425" spcFirstLastPara="1" rIns="91425" wrap="square" tIns="0">
            <a:normAutofit/>
          </a:bodyPr>
          <a:lstStyle/>
          <a:p>
            <a:pPr indent="0" lvl="0" marL="0" rtl="0" algn="l">
              <a:lnSpc>
                <a:spcPct val="90000"/>
              </a:lnSpc>
              <a:spcBef>
                <a:spcPts val="0"/>
              </a:spcBef>
              <a:spcAft>
                <a:spcPts val="0"/>
              </a:spcAft>
              <a:buClr>
                <a:schemeClr val="lt1"/>
              </a:buClr>
              <a:buSzPts val="4400"/>
              <a:buFont typeface="Arial"/>
              <a:buNone/>
            </a:pPr>
            <a:r>
              <a:rPr lang="en-US"/>
              <a:t>NIGERIA 2014</a:t>
            </a:r>
            <a:endParaRPr/>
          </a:p>
        </p:txBody>
      </p:sp>
      <p:pic>
        <p:nvPicPr>
          <p:cNvPr id="255" name="Google Shape;255;p10"/>
          <p:cNvPicPr preferRelativeResize="0"/>
          <p:nvPr>
            <p:ph idx="1" type="body"/>
          </p:nvPr>
        </p:nvPicPr>
        <p:blipFill rotWithShape="1">
          <a:blip r:embed="rId3">
            <a:alphaModFix/>
          </a:blip>
          <a:srcRect b="0" l="0" r="0" t="0"/>
          <a:stretch/>
        </p:blipFill>
        <p:spPr>
          <a:xfrm>
            <a:off x="6507698" y="2506532"/>
            <a:ext cx="5581340" cy="4186005"/>
          </a:xfrm>
          <a:prstGeom prst="rect">
            <a:avLst/>
          </a:prstGeom>
          <a:noFill/>
          <a:ln>
            <a:noFill/>
          </a:ln>
        </p:spPr>
      </p:pic>
      <p:pic>
        <p:nvPicPr>
          <p:cNvPr id="256" name="Google Shape;256;p10"/>
          <p:cNvPicPr preferRelativeResize="0"/>
          <p:nvPr/>
        </p:nvPicPr>
        <p:blipFill rotWithShape="1">
          <a:blip r:embed="rId4">
            <a:alphaModFix/>
          </a:blip>
          <a:srcRect b="0" l="8671" r="4751" t="10775"/>
          <a:stretch/>
        </p:blipFill>
        <p:spPr>
          <a:xfrm>
            <a:off x="7850459" y="114692"/>
            <a:ext cx="4238579" cy="3276070"/>
          </a:xfrm>
          <a:prstGeom prst="rect">
            <a:avLst/>
          </a:prstGeom>
          <a:noFill/>
          <a:ln>
            <a:noFill/>
          </a:ln>
        </p:spPr>
      </p:pic>
      <p:pic>
        <p:nvPicPr>
          <p:cNvPr id="257" name="Google Shape;257;p10"/>
          <p:cNvPicPr preferRelativeResize="0"/>
          <p:nvPr/>
        </p:nvPicPr>
        <p:blipFill rotWithShape="1">
          <a:blip r:embed="rId5">
            <a:alphaModFix/>
          </a:blip>
          <a:srcRect b="0" l="0" r="0" t="0"/>
          <a:stretch/>
        </p:blipFill>
        <p:spPr>
          <a:xfrm>
            <a:off x="4628893" y="190533"/>
            <a:ext cx="3087998" cy="2315999"/>
          </a:xfrm>
          <a:prstGeom prst="rect">
            <a:avLst/>
          </a:prstGeom>
          <a:noFill/>
          <a:ln>
            <a:noFill/>
          </a:ln>
        </p:spPr>
      </p:pic>
      <p:pic>
        <p:nvPicPr>
          <p:cNvPr id="258" name="Google Shape;258;p10"/>
          <p:cNvPicPr preferRelativeResize="0"/>
          <p:nvPr/>
        </p:nvPicPr>
        <p:blipFill rotWithShape="1">
          <a:blip r:embed="rId6">
            <a:alphaModFix/>
          </a:blip>
          <a:srcRect b="0" l="0" r="0" t="0"/>
          <a:stretch/>
        </p:blipFill>
        <p:spPr>
          <a:xfrm>
            <a:off x="138400" y="1538345"/>
            <a:ext cx="4880896" cy="3660672"/>
          </a:xfrm>
          <a:prstGeom prst="rect">
            <a:avLst/>
          </a:prstGeom>
          <a:noFill/>
          <a:ln>
            <a:noFill/>
          </a:ln>
        </p:spPr>
      </p:pic>
      <p:pic>
        <p:nvPicPr>
          <p:cNvPr id="259" name="Google Shape;259;p10"/>
          <p:cNvPicPr preferRelativeResize="0"/>
          <p:nvPr/>
        </p:nvPicPr>
        <p:blipFill rotWithShape="1">
          <a:blip r:embed="rId7">
            <a:alphaModFix/>
          </a:blip>
          <a:srcRect b="0" l="0" r="0" t="0"/>
          <a:stretch/>
        </p:blipFill>
        <p:spPr>
          <a:xfrm>
            <a:off x="4758022" y="4440602"/>
            <a:ext cx="2943497" cy="2207623"/>
          </a:xfrm>
          <a:prstGeom prst="rect">
            <a:avLst/>
          </a:prstGeom>
          <a:noFill/>
          <a:ln>
            <a:noFill/>
          </a:ln>
        </p:spPr>
      </p:pic>
      <p:sp>
        <p:nvSpPr>
          <p:cNvPr id="260" name="Google Shape;260;p10"/>
          <p:cNvSpPr txBox="1"/>
          <p:nvPr/>
        </p:nvSpPr>
        <p:spPr>
          <a:xfrm>
            <a:off x="261258" y="5199016"/>
            <a:ext cx="3853543"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Noisy, chaotic, Lagos 22 million people</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Huge economic gap. Electricity works 14% of the time, Oil rich, ethnic tension, great Rotarians</a:t>
            </a:r>
            <a:endParaRPr/>
          </a:p>
        </p:txBody>
      </p:sp>
      <p:sp>
        <p:nvSpPr>
          <p:cNvPr id="261" name="Google Shape;261;p10"/>
          <p:cNvSpPr txBox="1"/>
          <p:nvPr/>
        </p:nvSpPr>
        <p:spPr>
          <a:xfrm>
            <a:off x="1702850" y="1546349"/>
            <a:ext cx="30551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00"/>
                </a:solidFill>
                <a:highlight>
                  <a:srgbClr val="C0C0C0"/>
                </a:highlight>
                <a:latin typeface="Arial"/>
                <a:ea typeface="Arial"/>
                <a:cs typeface="Arial"/>
                <a:sym typeface="Arial"/>
              </a:rPr>
              <a:t>Polio Immunization</a:t>
            </a:r>
            <a:endParaRPr/>
          </a:p>
        </p:txBody>
      </p:sp>
      <p:sp>
        <p:nvSpPr>
          <p:cNvPr id="262" name="Google Shape;262;p10"/>
          <p:cNvSpPr txBox="1"/>
          <p:nvPr/>
        </p:nvSpPr>
        <p:spPr>
          <a:xfrm>
            <a:off x="5195944" y="2065468"/>
            <a:ext cx="223759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highlight>
                  <a:srgbClr val="C0C0C0"/>
                </a:highlight>
                <a:latin typeface="Arial"/>
                <a:ea typeface="Arial"/>
                <a:cs typeface="Arial"/>
                <a:sym typeface="Arial"/>
              </a:rPr>
              <a:t>Wheel School</a:t>
            </a:r>
            <a:endParaRPr/>
          </a:p>
        </p:txBody>
      </p:sp>
      <p:sp>
        <p:nvSpPr>
          <p:cNvPr id="263" name="Google Shape;263;p10"/>
          <p:cNvSpPr txBox="1"/>
          <p:nvPr/>
        </p:nvSpPr>
        <p:spPr>
          <a:xfrm>
            <a:off x="8006477" y="2890854"/>
            <a:ext cx="392654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highlight>
                  <a:srgbClr val="800000"/>
                </a:highlight>
                <a:latin typeface="Arial"/>
                <a:ea typeface="Arial"/>
                <a:cs typeface="Arial"/>
                <a:sym typeface="Arial"/>
              </a:rPr>
              <a:t>Rotary Meetings that are a bit different</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11"/>
          <p:cNvSpPr txBox="1"/>
          <p:nvPr>
            <p:ph type="title"/>
          </p:nvPr>
        </p:nvSpPr>
        <p:spPr>
          <a:xfrm>
            <a:off x="232097" y="78694"/>
            <a:ext cx="3793803" cy="1325563"/>
          </a:xfrm>
          <a:prstGeom prst="rect">
            <a:avLst/>
          </a:prstGeom>
          <a:noFill/>
          <a:ln>
            <a:noFill/>
          </a:ln>
        </p:spPr>
        <p:txBody>
          <a:bodyPr anchorCtr="0" anchor="b" bIns="91425" lIns="91425" spcFirstLastPara="1" rIns="91425" wrap="square" tIns="0">
            <a:normAutofit/>
          </a:bodyPr>
          <a:lstStyle/>
          <a:p>
            <a:pPr indent="0" lvl="0" marL="0" rtl="0" algn="l">
              <a:lnSpc>
                <a:spcPct val="90000"/>
              </a:lnSpc>
              <a:spcBef>
                <a:spcPts val="0"/>
              </a:spcBef>
              <a:spcAft>
                <a:spcPts val="0"/>
              </a:spcAft>
              <a:buClr>
                <a:schemeClr val="lt1"/>
              </a:buClr>
              <a:buSzPts val="4400"/>
              <a:buFont typeface="Arial"/>
              <a:buNone/>
            </a:pPr>
            <a:r>
              <a:rPr lang="en-US"/>
              <a:t>AUSTRALIA 2015</a:t>
            </a:r>
            <a:endParaRPr/>
          </a:p>
        </p:txBody>
      </p:sp>
      <p:pic>
        <p:nvPicPr>
          <p:cNvPr id="269" name="Google Shape;269;p11"/>
          <p:cNvPicPr preferRelativeResize="0"/>
          <p:nvPr>
            <p:ph idx="1" type="body"/>
          </p:nvPr>
        </p:nvPicPr>
        <p:blipFill rotWithShape="1">
          <a:blip r:embed="rId3">
            <a:alphaModFix/>
          </a:blip>
          <a:srcRect b="0" l="0" r="0" t="0"/>
          <a:stretch/>
        </p:blipFill>
        <p:spPr>
          <a:xfrm>
            <a:off x="3961216" y="365748"/>
            <a:ext cx="4111990" cy="3083992"/>
          </a:xfrm>
          <a:prstGeom prst="rect">
            <a:avLst/>
          </a:prstGeom>
          <a:noFill/>
          <a:ln>
            <a:noFill/>
          </a:ln>
        </p:spPr>
      </p:pic>
      <p:pic>
        <p:nvPicPr>
          <p:cNvPr id="270" name="Google Shape;270;p11"/>
          <p:cNvPicPr preferRelativeResize="0"/>
          <p:nvPr/>
        </p:nvPicPr>
        <p:blipFill rotWithShape="1">
          <a:blip r:embed="rId4">
            <a:alphaModFix/>
          </a:blip>
          <a:srcRect b="0" l="0" r="0" t="0"/>
          <a:stretch/>
        </p:blipFill>
        <p:spPr>
          <a:xfrm>
            <a:off x="0" y="1231073"/>
            <a:ext cx="3907425" cy="2197927"/>
          </a:xfrm>
          <a:prstGeom prst="rect">
            <a:avLst/>
          </a:prstGeom>
          <a:noFill/>
          <a:ln>
            <a:noFill/>
          </a:ln>
        </p:spPr>
      </p:pic>
      <p:sp>
        <p:nvSpPr>
          <p:cNvPr id="271" name="Google Shape;271;p11"/>
          <p:cNvSpPr txBox="1"/>
          <p:nvPr/>
        </p:nvSpPr>
        <p:spPr>
          <a:xfrm>
            <a:off x="215536" y="3577997"/>
            <a:ext cx="3168469"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 20 hour flight to meet friendly people who talk funny. Basically the United States, but upside down with strange critters. Mark E. had a host that drank too much, tossed the keys to Mark and said “You’re driving Mate!”  Wrong side in the dark, definitely a memorable experience.</a:t>
            </a:r>
            <a:endParaRPr/>
          </a:p>
        </p:txBody>
      </p:sp>
      <p:pic>
        <p:nvPicPr>
          <p:cNvPr id="272" name="Google Shape;272;p11"/>
          <p:cNvPicPr preferRelativeResize="0"/>
          <p:nvPr/>
        </p:nvPicPr>
        <p:blipFill rotWithShape="1">
          <a:blip r:embed="rId5">
            <a:alphaModFix/>
          </a:blip>
          <a:srcRect b="0" l="0" r="0" t="0"/>
          <a:stretch/>
        </p:blipFill>
        <p:spPr>
          <a:xfrm>
            <a:off x="7808203" y="4086191"/>
            <a:ext cx="4358698" cy="2451767"/>
          </a:xfrm>
          <a:prstGeom prst="rect">
            <a:avLst/>
          </a:prstGeom>
          <a:noFill/>
          <a:ln>
            <a:noFill/>
          </a:ln>
        </p:spPr>
      </p:pic>
      <p:pic>
        <p:nvPicPr>
          <p:cNvPr id="273" name="Google Shape;273;p11"/>
          <p:cNvPicPr preferRelativeResize="0"/>
          <p:nvPr/>
        </p:nvPicPr>
        <p:blipFill rotWithShape="1">
          <a:blip r:embed="rId6">
            <a:alphaModFix/>
          </a:blip>
          <a:srcRect b="0" l="0" r="0" t="0"/>
          <a:stretch/>
        </p:blipFill>
        <p:spPr>
          <a:xfrm>
            <a:off x="3384005" y="4066391"/>
            <a:ext cx="4393897" cy="2471567"/>
          </a:xfrm>
          <a:prstGeom prst="rect">
            <a:avLst/>
          </a:prstGeom>
          <a:noFill/>
          <a:ln>
            <a:noFill/>
          </a:ln>
        </p:spPr>
      </p:pic>
      <p:pic>
        <p:nvPicPr>
          <p:cNvPr descr="Image result for australia" id="274" name="Google Shape;274;p11"/>
          <p:cNvPicPr preferRelativeResize="0"/>
          <p:nvPr/>
        </p:nvPicPr>
        <p:blipFill rotWithShape="1">
          <a:blip r:embed="rId7">
            <a:alphaModFix/>
          </a:blip>
          <a:srcRect b="0" l="0" r="0" t="0"/>
          <a:stretch/>
        </p:blipFill>
        <p:spPr>
          <a:xfrm>
            <a:off x="2571908" y="994519"/>
            <a:ext cx="1335517" cy="1335517"/>
          </a:xfrm>
          <a:prstGeom prst="rect">
            <a:avLst/>
          </a:prstGeom>
          <a:noFill/>
          <a:ln>
            <a:noFill/>
          </a:ln>
        </p:spPr>
      </p:pic>
      <p:pic>
        <p:nvPicPr>
          <p:cNvPr descr="Image result for australia" id="275" name="Google Shape;275;p11"/>
          <p:cNvPicPr preferRelativeResize="0"/>
          <p:nvPr/>
        </p:nvPicPr>
        <p:blipFill rotWithShape="1">
          <a:blip r:embed="rId8">
            <a:alphaModFix/>
          </a:blip>
          <a:srcRect b="0" l="0" r="0" t="0"/>
          <a:stretch/>
        </p:blipFill>
        <p:spPr>
          <a:xfrm>
            <a:off x="8237779" y="365747"/>
            <a:ext cx="3880033" cy="2463513"/>
          </a:xfrm>
          <a:prstGeom prst="rect">
            <a:avLst/>
          </a:prstGeom>
          <a:noFill/>
          <a:ln>
            <a:noFill/>
          </a:ln>
        </p:spPr>
      </p:pic>
      <p:sp>
        <p:nvSpPr>
          <p:cNvPr id="276" name="Google Shape;276;p11"/>
          <p:cNvSpPr txBox="1"/>
          <p:nvPr/>
        </p:nvSpPr>
        <p:spPr>
          <a:xfrm>
            <a:off x="40653" y="1183922"/>
            <a:ext cx="265713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Arial"/>
                <a:ea typeface="Arial"/>
                <a:cs typeface="Arial"/>
                <a:sym typeface="Arial"/>
              </a:rPr>
              <a:t>Party at the Penthouse!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12"/>
          <p:cNvSpPr txBox="1"/>
          <p:nvPr>
            <p:ph type="title"/>
          </p:nvPr>
        </p:nvSpPr>
        <p:spPr>
          <a:xfrm>
            <a:off x="847626" y="67528"/>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Arial"/>
              <a:buNone/>
            </a:pPr>
            <a:r>
              <a:rPr lang="en-US"/>
              <a:t>Experience Cultural Diversity</a:t>
            </a:r>
            <a:endParaRPr/>
          </a:p>
        </p:txBody>
      </p:sp>
      <p:pic>
        <p:nvPicPr>
          <p:cNvPr id="282" name="Google Shape;282;p12"/>
          <p:cNvPicPr preferRelativeResize="0"/>
          <p:nvPr/>
        </p:nvPicPr>
        <p:blipFill rotWithShape="1">
          <a:blip r:embed="rId3">
            <a:alphaModFix/>
          </a:blip>
          <a:srcRect b="0" l="31856" r="23917" t="14428"/>
          <a:stretch/>
        </p:blipFill>
        <p:spPr>
          <a:xfrm>
            <a:off x="3876098" y="1007023"/>
            <a:ext cx="2845213" cy="3234244"/>
          </a:xfrm>
          <a:prstGeom prst="rect">
            <a:avLst/>
          </a:prstGeom>
          <a:noFill/>
          <a:ln>
            <a:noFill/>
          </a:ln>
        </p:spPr>
      </p:pic>
      <p:pic>
        <p:nvPicPr>
          <p:cNvPr id="283" name="Google Shape;283;p12"/>
          <p:cNvPicPr preferRelativeResize="0"/>
          <p:nvPr/>
        </p:nvPicPr>
        <p:blipFill rotWithShape="1">
          <a:blip r:embed="rId4">
            <a:alphaModFix/>
          </a:blip>
          <a:srcRect b="0" l="0" r="0" t="0"/>
          <a:stretch/>
        </p:blipFill>
        <p:spPr>
          <a:xfrm>
            <a:off x="377016" y="4460679"/>
            <a:ext cx="3808485" cy="2142273"/>
          </a:xfrm>
          <a:prstGeom prst="rect">
            <a:avLst/>
          </a:prstGeom>
          <a:noFill/>
          <a:ln>
            <a:noFill/>
          </a:ln>
        </p:spPr>
      </p:pic>
      <p:pic>
        <p:nvPicPr>
          <p:cNvPr id="284" name="Google Shape;284;p12"/>
          <p:cNvPicPr preferRelativeResize="0"/>
          <p:nvPr/>
        </p:nvPicPr>
        <p:blipFill rotWithShape="1">
          <a:blip r:embed="rId5">
            <a:alphaModFix/>
          </a:blip>
          <a:srcRect b="8183" l="23372" r="15303" t="11661"/>
          <a:stretch/>
        </p:blipFill>
        <p:spPr>
          <a:xfrm>
            <a:off x="6932393" y="1007023"/>
            <a:ext cx="3987538" cy="2931737"/>
          </a:xfrm>
          <a:prstGeom prst="rect">
            <a:avLst/>
          </a:prstGeom>
          <a:noFill/>
          <a:ln>
            <a:noFill/>
          </a:ln>
        </p:spPr>
      </p:pic>
      <p:pic>
        <p:nvPicPr>
          <p:cNvPr id="285" name="Google Shape;285;p12"/>
          <p:cNvPicPr preferRelativeResize="0"/>
          <p:nvPr/>
        </p:nvPicPr>
        <p:blipFill rotWithShape="1">
          <a:blip r:embed="rId6">
            <a:alphaModFix/>
          </a:blip>
          <a:srcRect b="0" l="12560" r="7930" t="0"/>
          <a:stretch/>
        </p:blipFill>
        <p:spPr>
          <a:xfrm>
            <a:off x="8255920" y="4046644"/>
            <a:ext cx="3669753" cy="2556308"/>
          </a:xfrm>
          <a:prstGeom prst="rect">
            <a:avLst/>
          </a:prstGeom>
          <a:noFill/>
          <a:ln>
            <a:noFill/>
          </a:ln>
        </p:spPr>
      </p:pic>
      <p:pic>
        <p:nvPicPr>
          <p:cNvPr id="286" name="Google Shape;286;p12"/>
          <p:cNvPicPr preferRelativeResize="0"/>
          <p:nvPr/>
        </p:nvPicPr>
        <p:blipFill rotWithShape="1">
          <a:blip r:embed="rId7">
            <a:alphaModFix/>
          </a:blip>
          <a:srcRect b="7411" l="12645" r="0" t="15163"/>
          <a:stretch/>
        </p:blipFill>
        <p:spPr>
          <a:xfrm>
            <a:off x="4287922" y="4392891"/>
            <a:ext cx="3865577" cy="1927257"/>
          </a:xfrm>
          <a:prstGeom prst="rect">
            <a:avLst/>
          </a:prstGeom>
          <a:noFill/>
          <a:ln>
            <a:noFill/>
          </a:ln>
        </p:spPr>
      </p:pic>
      <p:pic>
        <p:nvPicPr>
          <p:cNvPr id="287" name="Google Shape;287;p12"/>
          <p:cNvPicPr preferRelativeResize="0"/>
          <p:nvPr/>
        </p:nvPicPr>
        <p:blipFill rotWithShape="1">
          <a:blip r:embed="rId8">
            <a:alphaModFix/>
          </a:blip>
          <a:srcRect b="0" l="9897" r="32347" t="0"/>
          <a:stretch/>
        </p:blipFill>
        <p:spPr>
          <a:xfrm rot="5400000">
            <a:off x="155465" y="1082095"/>
            <a:ext cx="3200905" cy="311744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13"/>
          <p:cNvSpPr txBox="1"/>
          <p:nvPr>
            <p:ph type="title"/>
          </p:nvPr>
        </p:nvSpPr>
        <p:spPr>
          <a:xfrm>
            <a:off x="215368" y="183830"/>
            <a:ext cx="4070701" cy="1019707"/>
          </a:xfrm>
          <a:prstGeom prst="rect">
            <a:avLst/>
          </a:prstGeom>
          <a:noFill/>
          <a:ln>
            <a:noFill/>
          </a:ln>
        </p:spPr>
        <p:txBody>
          <a:bodyPr anchorCtr="0" anchor="b" bIns="91425" lIns="91425" spcFirstLastPara="1" rIns="91425"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lang="en-US"/>
              <a:t>PHILLIPINES 2016</a:t>
            </a:r>
            <a:endParaRPr/>
          </a:p>
        </p:txBody>
      </p:sp>
      <p:pic>
        <p:nvPicPr>
          <p:cNvPr id="293" name="Google Shape;293;p13"/>
          <p:cNvPicPr preferRelativeResize="0"/>
          <p:nvPr>
            <p:ph idx="1" type="body"/>
          </p:nvPr>
        </p:nvPicPr>
        <p:blipFill rotWithShape="1">
          <a:blip r:embed="rId3">
            <a:alphaModFix/>
          </a:blip>
          <a:srcRect b="0" l="0" r="0" t="0"/>
          <a:stretch/>
        </p:blipFill>
        <p:spPr>
          <a:xfrm>
            <a:off x="210669" y="3789141"/>
            <a:ext cx="3275832" cy="2456875"/>
          </a:xfrm>
          <a:prstGeom prst="rect">
            <a:avLst/>
          </a:prstGeom>
          <a:noFill/>
          <a:ln>
            <a:noFill/>
          </a:ln>
        </p:spPr>
      </p:pic>
      <p:pic>
        <p:nvPicPr>
          <p:cNvPr id="294" name="Google Shape;294;p13"/>
          <p:cNvPicPr preferRelativeResize="0"/>
          <p:nvPr/>
        </p:nvPicPr>
        <p:blipFill rotWithShape="1">
          <a:blip r:embed="rId4">
            <a:alphaModFix/>
          </a:blip>
          <a:srcRect b="0" l="0" r="0" t="0"/>
          <a:stretch/>
        </p:blipFill>
        <p:spPr>
          <a:xfrm>
            <a:off x="7336278" y="3906094"/>
            <a:ext cx="4616305" cy="2596672"/>
          </a:xfrm>
          <a:prstGeom prst="rect">
            <a:avLst/>
          </a:prstGeom>
          <a:noFill/>
          <a:ln>
            <a:noFill/>
          </a:ln>
        </p:spPr>
      </p:pic>
      <p:sp>
        <p:nvSpPr>
          <p:cNvPr id="295" name="Google Shape;295;p13"/>
          <p:cNvSpPr txBox="1"/>
          <p:nvPr/>
        </p:nvSpPr>
        <p:spPr>
          <a:xfrm>
            <a:off x="3607838" y="5449935"/>
            <a:ext cx="3728440"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Warm Friendly people who will go out of there way to take care of you, they don’t have much stuff, but I think they have more than we do?</a:t>
            </a:r>
            <a:endParaRPr/>
          </a:p>
        </p:txBody>
      </p:sp>
      <p:pic>
        <p:nvPicPr>
          <p:cNvPr id="296" name="Google Shape;296;p13"/>
          <p:cNvPicPr preferRelativeResize="0"/>
          <p:nvPr/>
        </p:nvPicPr>
        <p:blipFill rotWithShape="1">
          <a:blip r:embed="rId5">
            <a:alphaModFix/>
          </a:blip>
          <a:srcRect b="0" l="0" r="0" t="0"/>
          <a:stretch/>
        </p:blipFill>
        <p:spPr>
          <a:xfrm>
            <a:off x="111156" y="1162521"/>
            <a:ext cx="4357746" cy="2451233"/>
          </a:xfrm>
          <a:prstGeom prst="rect">
            <a:avLst/>
          </a:prstGeom>
          <a:noFill/>
          <a:ln>
            <a:noFill/>
          </a:ln>
        </p:spPr>
      </p:pic>
      <p:pic>
        <p:nvPicPr>
          <p:cNvPr id="297" name="Google Shape;297;p13"/>
          <p:cNvPicPr preferRelativeResize="0"/>
          <p:nvPr/>
        </p:nvPicPr>
        <p:blipFill rotWithShape="1">
          <a:blip r:embed="rId6">
            <a:alphaModFix/>
          </a:blip>
          <a:srcRect b="0" l="0" r="0" t="0"/>
          <a:stretch/>
        </p:blipFill>
        <p:spPr>
          <a:xfrm>
            <a:off x="3902304" y="219210"/>
            <a:ext cx="2293659" cy="1290183"/>
          </a:xfrm>
          <a:prstGeom prst="rect">
            <a:avLst/>
          </a:prstGeom>
          <a:noFill/>
          <a:ln>
            <a:noFill/>
          </a:ln>
        </p:spPr>
      </p:pic>
      <p:pic>
        <p:nvPicPr>
          <p:cNvPr id="298" name="Google Shape;298;p13"/>
          <p:cNvPicPr preferRelativeResize="0"/>
          <p:nvPr/>
        </p:nvPicPr>
        <p:blipFill rotWithShape="1">
          <a:blip r:embed="rId7">
            <a:alphaModFix/>
          </a:blip>
          <a:srcRect b="0" l="0" r="0" t="0"/>
          <a:stretch/>
        </p:blipFill>
        <p:spPr>
          <a:xfrm>
            <a:off x="7294304" y="476088"/>
            <a:ext cx="4607018" cy="3063177"/>
          </a:xfrm>
          <a:prstGeom prst="rect">
            <a:avLst/>
          </a:prstGeom>
          <a:noFill/>
          <a:ln>
            <a:noFill/>
          </a:ln>
        </p:spPr>
      </p:pic>
      <p:pic>
        <p:nvPicPr>
          <p:cNvPr id="299" name="Google Shape;299;p13"/>
          <p:cNvPicPr preferRelativeResize="0"/>
          <p:nvPr/>
        </p:nvPicPr>
        <p:blipFill rotWithShape="1">
          <a:blip r:embed="rId8">
            <a:alphaModFix/>
          </a:blip>
          <a:srcRect b="0" l="0" r="0" t="0"/>
          <a:stretch/>
        </p:blipFill>
        <p:spPr>
          <a:xfrm>
            <a:off x="4286069" y="1544773"/>
            <a:ext cx="2928872" cy="3905162"/>
          </a:xfrm>
          <a:prstGeom prst="rect">
            <a:avLst/>
          </a:prstGeom>
          <a:noFill/>
          <a:ln>
            <a:noFill/>
          </a:ln>
        </p:spPr>
      </p:pic>
      <p:sp>
        <p:nvSpPr>
          <p:cNvPr id="300" name="Google Shape;300;p13"/>
          <p:cNvSpPr txBox="1"/>
          <p:nvPr/>
        </p:nvSpPr>
        <p:spPr>
          <a:xfrm>
            <a:off x="7680960" y="3539266"/>
            <a:ext cx="432457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HUGE Parade, note banner!</a:t>
            </a:r>
            <a:endParaRPr/>
          </a:p>
        </p:txBody>
      </p:sp>
      <p:sp>
        <p:nvSpPr>
          <p:cNvPr id="301" name="Google Shape;301;p13"/>
          <p:cNvSpPr txBox="1"/>
          <p:nvPr/>
        </p:nvSpPr>
        <p:spPr>
          <a:xfrm>
            <a:off x="215368" y="6217920"/>
            <a:ext cx="234495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Sanitation Project</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Arial"/>
              <a:buNone/>
            </a:pPr>
            <a:r>
              <a:rPr lang="en-US"/>
              <a:t>Adventure</a:t>
            </a:r>
            <a:endParaRPr/>
          </a:p>
        </p:txBody>
      </p:sp>
      <p:pic>
        <p:nvPicPr>
          <p:cNvPr id="307" name="Google Shape;307;p14"/>
          <p:cNvPicPr preferRelativeResize="0"/>
          <p:nvPr/>
        </p:nvPicPr>
        <p:blipFill rotWithShape="1">
          <a:blip r:embed="rId3">
            <a:alphaModFix/>
          </a:blip>
          <a:srcRect b="0" l="0" r="0" t="0"/>
          <a:stretch/>
        </p:blipFill>
        <p:spPr>
          <a:xfrm>
            <a:off x="170172" y="212437"/>
            <a:ext cx="4384099" cy="3288074"/>
          </a:xfrm>
          <a:prstGeom prst="rect">
            <a:avLst/>
          </a:prstGeom>
          <a:noFill/>
          <a:ln>
            <a:noFill/>
          </a:ln>
        </p:spPr>
      </p:pic>
      <p:pic>
        <p:nvPicPr>
          <p:cNvPr id="308" name="Google Shape;308;p14"/>
          <p:cNvPicPr preferRelativeResize="0"/>
          <p:nvPr/>
        </p:nvPicPr>
        <p:blipFill rotWithShape="1">
          <a:blip r:embed="rId4">
            <a:alphaModFix/>
          </a:blip>
          <a:srcRect b="0" l="15759" r="11607" t="16091"/>
          <a:stretch/>
        </p:blipFill>
        <p:spPr>
          <a:xfrm>
            <a:off x="2676546" y="2630681"/>
            <a:ext cx="6014300" cy="3908295"/>
          </a:xfrm>
          <a:prstGeom prst="rect">
            <a:avLst/>
          </a:prstGeom>
          <a:noFill/>
          <a:ln>
            <a:noFill/>
          </a:ln>
        </p:spPr>
      </p:pic>
      <p:pic>
        <p:nvPicPr>
          <p:cNvPr id="309" name="Google Shape;309;p14"/>
          <p:cNvPicPr preferRelativeResize="0"/>
          <p:nvPr/>
        </p:nvPicPr>
        <p:blipFill rotWithShape="1">
          <a:blip r:embed="rId5">
            <a:alphaModFix/>
          </a:blip>
          <a:srcRect b="0" l="0" r="0" t="0"/>
          <a:stretch/>
        </p:blipFill>
        <p:spPr>
          <a:xfrm rot="5400000">
            <a:off x="7801444" y="489917"/>
            <a:ext cx="5017779" cy="376333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15"/>
          <p:cNvSpPr txBox="1"/>
          <p:nvPr>
            <p:ph type="title"/>
          </p:nvPr>
        </p:nvSpPr>
        <p:spPr>
          <a:xfrm>
            <a:off x="302589" y="-171971"/>
            <a:ext cx="3128682" cy="1325563"/>
          </a:xfrm>
          <a:prstGeom prst="rect">
            <a:avLst/>
          </a:prstGeom>
          <a:noFill/>
          <a:ln>
            <a:noFill/>
          </a:ln>
        </p:spPr>
        <p:txBody>
          <a:bodyPr anchorCtr="0" anchor="b" bIns="91425" lIns="91425" spcFirstLastPara="1" rIns="91425" wrap="square" tIns="0">
            <a:normAutofit/>
          </a:bodyPr>
          <a:lstStyle/>
          <a:p>
            <a:pPr indent="0" lvl="0" marL="0" rtl="0" algn="l">
              <a:lnSpc>
                <a:spcPct val="90000"/>
              </a:lnSpc>
              <a:spcBef>
                <a:spcPts val="0"/>
              </a:spcBef>
              <a:spcAft>
                <a:spcPts val="0"/>
              </a:spcAft>
              <a:buClr>
                <a:schemeClr val="lt1"/>
              </a:buClr>
              <a:buSzPts val="4400"/>
              <a:buFont typeface="Arial"/>
              <a:buNone/>
            </a:pPr>
            <a:r>
              <a:rPr lang="en-US"/>
              <a:t>INDIA 2017</a:t>
            </a:r>
            <a:endParaRPr/>
          </a:p>
        </p:txBody>
      </p:sp>
      <p:pic>
        <p:nvPicPr>
          <p:cNvPr id="315" name="Google Shape;315;p15"/>
          <p:cNvPicPr preferRelativeResize="0"/>
          <p:nvPr>
            <p:ph idx="1" type="body"/>
          </p:nvPr>
        </p:nvPicPr>
        <p:blipFill rotWithShape="1">
          <a:blip r:embed="rId3">
            <a:alphaModFix/>
          </a:blip>
          <a:srcRect b="0" l="0" r="0" t="0"/>
          <a:stretch/>
        </p:blipFill>
        <p:spPr>
          <a:xfrm>
            <a:off x="6096000" y="2350060"/>
            <a:ext cx="5721347" cy="4351338"/>
          </a:xfrm>
          <a:prstGeom prst="rect">
            <a:avLst/>
          </a:prstGeom>
          <a:noFill/>
          <a:ln>
            <a:noFill/>
          </a:ln>
        </p:spPr>
      </p:pic>
      <p:pic>
        <p:nvPicPr>
          <p:cNvPr id="316" name="Google Shape;316;p15"/>
          <p:cNvPicPr preferRelativeResize="0"/>
          <p:nvPr/>
        </p:nvPicPr>
        <p:blipFill rotWithShape="1">
          <a:blip r:embed="rId4">
            <a:alphaModFix/>
          </a:blip>
          <a:srcRect b="0" l="0" r="0" t="0"/>
          <a:stretch/>
        </p:blipFill>
        <p:spPr>
          <a:xfrm>
            <a:off x="284253" y="3766914"/>
            <a:ext cx="4485939" cy="2684910"/>
          </a:xfrm>
          <a:prstGeom prst="rect">
            <a:avLst/>
          </a:prstGeom>
          <a:noFill/>
          <a:ln>
            <a:noFill/>
          </a:ln>
        </p:spPr>
      </p:pic>
      <p:pic>
        <p:nvPicPr>
          <p:cNvPr id="317" name="Google Shape;317;p15"/>
          <p:cNvPicPr preferRelativeResize="0"/>
          <p:nvPr/>
        </p:nvPicPr>
        <p:blipFill rotWithShape="1">
          <a:blip r:embed="rId5">
            <a:alphaModFix/>
          </a:blip>
          <a:srcRect b="0" l="0" r="0" t="0"/>
          <a:stretch/>
        </p:blipFill>
        <p:spPr>
          <a:xfrm>
            <a:off x="8413377" y="174811"/>
            <a:ext cx="3550023" cy="2662517"/>
          </a:xfrm>
          <a:prstGeom prst="rect">
            <a:avLst/>
          </a:prstGeom>
          <a:noFill/>
          <a:ln>
            <a:noFill/>
          </a:ln>
        </p:spPr>
      </p:pic>
      <p:pic>
        <p:nvPicPr>
          <p:cNvPr id="318" name="Google Shape;318;p15"/>
          <p:cNvPicPr preferRelativeResize="0"/>
          <p:nvPr/>
        </p:nvPicPr>
        <p:blipFill rotWithShape="1">
          <a:blip r:embed="rId6">
            <a:alphaModFix/>
          </a:blip>
          <a:srcRect b="0" l="0" r="0" t="0"/>
          <a:stretch/>
        </p:blipFill>
        <p:spPr>
          <a:xfrm>
            <a:off x="4510613" y="138855"/>
            <a:ext cx="3597964" cy="2698473"/>
          </a:xfrm>
          <a:prstGeom prst="rect">
            <a:avLst/>
          </a:prstGeom>
          <a:noFill/>
          <a:ln>
            <a:noFill/>
          </a:ln>
        </p:spPr>
      </p:pic>
      <p:pic>
        <p:nvPicPr>
          <p:cNvPr id="319" name="Google Shape;319;p15"/>
          <p:cNvPicPr preferRelativeResize="0"/>
          <p:nvPr/>
        </p:nvPicPr>
        <p:blipFill rotWithShape="1">
          <a:blip r:embed="rId7">
            <a:alphaModFix/>
          </a:blip>
          <a:srcRect b="0" l="0" r="0" t="0"/>
          <a:stretch/>
        </p:blipFill>
        <p:spPr>
          <a:xfrm>
            <a:off x="302589" y="1452717"/>
            <a:ext cx="3634710" cy="2044525"/>
          </a:xfrm>
          <a:prstGeom prst="rect">
            <a:avLst/>
          </a:prstGeom>
          <a:noFill/>
          <a:ln>
            <a:noFill/>
          </a:ln>
        </p:spPr>
      </p:pic>
      <p:pic>
        <p:nvPicPr>
          <p:cNvPr id="320" name="Google Shape;320;p15"/>
          <p:cNvPicPr preferRelativeResize="0"/>
          <p:nvPr/>
        </p:nvPicPr>
        <p:blipFill rotWithShape="1">
          <a:blip r:embed="rId8">
            <a:alphaModFix/>
          </a:blip>
          <a:srcRect b="0" l="0" r="0" t="0"/>
          <a:stretch/>
        </p:blipFill>
        <p:spPr>
          <a:xfrm>
            <a:off x="5246147" y="4738127"/>
            <a:ext cx="2617695" cy="1963271"/>
          </a:xfrm>
          <a:prstGeom prst="rect">
            <a:avLst/>
          </a:prstGeom>
          <a:noFill/>
          <a:ln>
            <a:noFill/>
          </a:ln>
        </p:spPr>
      </p:pic>
      <p:pic>
        <p:nvPicPr>
          <p:cNvPr id="321" name="Google Shape;321;p15"/>
          <p:cNvPicPr preferRelativeResize="0"/>
          <p:nvPr/>
        </p:nvPicPr>
        <p:blipFill rotWithShape="1">
          <a:blip r:embed="rId9">
            <a:alphaModFix/>
          </a:blip>
          <a:srcRect b="0" l="0" r="0" t="0"/>
          <a:stretch/>
        </p:blipFill>
        <p:spPr>
          <a:xfrm>
            <a:off x="9817172" y="5048533"/>
            <a:ext cx="2239931" cy="1679948"/>
          </a:xfrm>
          <a:prstGeom prst="rect">
            <a:avLst/>
          </a:prstGeom>
          <a:noFill/>
          <a:ln>
            <a:noFill/>
          </a:ln>
        </p:spPr>
      </p:pic>
      <p:sp>
        <p:nvSpPr>
          <p:cNvPr id="322" name="Google Shape;322;p15"/>
          <p:cNvSpPr txBox="1"/>
          <p:nvPr/>
        </p:nvSpPr>
        <p:spPr>
          <a:xfrm>
            <a:off x="430306" y="828339"/>
            <a:ext cx="405016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Outstanding trip with outstanding hosts and companions</a:t>
            </a:r>
            <a:endParaRPr/>
          </a:p>
        </p:txBody>
      </p:sp>
      <p:sp>
        <p:nvSpPr>
          <p:cNvPr id="323" name="Google Shape;323;p15"/>
          <p:cNvSpPr txBox="1"/>
          <p:nvPr/>
        </p:nvSpPr>
        <p:spPr>
          <a:xfrm>
            <a:off x="184254" y="3425633"/>
            <a:ext cx="420802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Rotary Sponsored School for the Blind</a:t>
            </a:r>
            <a:endParaRPr/>
          </a:p>
        </p:txBody>
      </p:sp>
      <p:sp>
        <p:nvSpPr>
          <p:cNvPr id="324" name="Google Shape;324;p15"/>
          <p:cNvSpPr txBox="1"/>
          <p:nvPr/>
        </p:nvSpPr>
        <p:spPr>
          <a:xfrm>
            <a:off x="184254" y="6399415"/>
            <a:ext cx="51851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Rotary Sponsored school for Migrant workers Girls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pic>
        <p:nvPicPr>
          <p:cNvPr descr="Image result for questions" id="329" name="Google Shape;329;p16"/>
          <p:cNvPicPr preferRelativeResize="0"/>
          <p:nvPr/>
        </p:nvPicPr>
        <p:blipFill rotWithShape="1">
          <a:blip r:embed="rId3">
            <a:alphaModFix/>
          </a:blip>
          <a:srcRect b="-1" l="26485" r="0" t="0"/>
          <a:stretch/>
        </p:blipFill>
        <p:spPr>
          <a:xfrm>
            <a:off x="4639056" y="10"/>
            <a:ext cx="7552944" cy="6857990"/>
          </a:xfrm>
          <a:prstGeom prst="rect">
            <a:avLst/>
          </a:prstGeom>
          <a:noFill/>
          <a:ln>
            <a:noFill/>
          </a:ln>
        </p:spPr>
      </p:pic>
      <p:sp>
        <p:nvSpPr>
          <p:cNvPr id="330" name="Google Shape;330;p16"/>
          <p:cNvSpPr txBox="1"/>
          <p:nvPr>
            <p:ph idx="1" type="body"/>
          </p:nvPr>
        </p:nvSpPr>
        <p:spPr>
          <a:xfrm>
            <a:off x="121024" y="2305870"/>
            <a:ext cx="4651001" cy="391795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333333"/>
              </a:buClr>
              <a:buSzPts val="2400"/>
              <a:buNone/>
            </a:pPr>
            <a:r>
              <a:rPr lang="en-US" u="sng"/>
              <a:t>Advantages of a Rotary Friendship Exchange</a:t>
            </a:r>
            <a:endParaRPr/>
          </a:p>
          <a:p>
            <a:pPr indent="0" lvl="0" marL="0" rtl="0" algn="l">
              <a:lnSpc>
                <a:spcPct val="90000"/>
              </a:lnSpc>
              <a:spcBef>
                <a:spcPts val="1000"/>
              </a:spcBef>
              <a:spcAft>
                <a:spcPts val="0"/>
              </a:spcAft>
              <a:buClr>
                <a:srgbClr val="333333"/>
              </a:buClr>
              <a:buSzPts val="1800"/>
              <a:buNone/>
            </a:pPr>
            <a:r>
              <a:rPr lang="en-US" sz="1800"/>
              <a:t>See the world from a better view point</a:t>
            </a:r>
            <a:endParaRPr/>
          </a:p>
          <a:p>
            <a:pPr indent="0" lvl="0" marL="0" rtl="0" algn="l">
              <a:lnSpc>
                <a:spcPct val="90000"/>
              </a:lnSpc>
              <a:spcBef>
                <a:spcPts val="1000"/>
              </a:spcBef>
              <a:spcAft>
                <a:spcPts val="0"/>
              </a:spcAft>
              <a:buClr>
                <a:srgbClr val="333333"/>
              </a:buClr>
              <a:buSzPts val="1800"/>
              <a:buNone/>
            </a:pPr>
            <a:r>
              <a:rPr lang="en-US" sz="1800"/>
              <a:t>Reasonable cost</a:t>
            </a:r>
            <a:endParaRPr/>
          </a:p>
          <a:p>
            <a:pPr indent="0" lvl="0" marL="0" rtl="0" algn="l">
              <a:lnSpc>
                <a:spcPct val="90000"/>
              </a:lnSpc>
              <a:spcBef>
                <a:spcPts val="1000"/>
              </a:spcBef>
              <a:spcAft>
                <a:spcPts val="0"/>
              </a:spcAft>
              <a:buClr>
                <a:srgbClr val="333333"/>
              </a:buClr>
              <a:buSzPts val="1800"/>
              <a:buNone/>
            </a:pPr>
            <a:r>
              <a:rPr lang="en-US" sz="1800"/>
              <a:t>Very safe, locals showing you their homes</a:t>
            </a:r>
            <a:endParaRPr/>
          </a:p>
          <a:p>
            <a:pPr indent="0" lvl="0" marL="0" rtl="0" algn="l">
              <a:lnSpc>
                <a:spcPct val="90000"/>
              </a:lnSpc>
              <a:spcBef>
                <a:spcPts val="1000"/>
              </a:spcBef>
              <a:spcAft>
                <a:spcPts val="0"/>
              </a:spcAft>
              <a:buClr>
                <a:srgbClr val="333333"/>
              </a:buClr>
              <a:buSzPts val="1800"/>
              <a:buNone/>
            </a:pPr>
            <a:r>
              <a:rPr lang="en-US" sz="1800"/>
              <a:t>Make Friends!</a:t>
            </a:r>
            <a:endParaRPr/>
          </a:p>
          <a:p>
            <a:pPr indent="0" lvl="0" marL="0" rtl="0" algn="l">
              <a:lnSpc>
                <a:spcPct val="90000"/>
              </a:lnSpc>
              <a:spcBef>
                <a:spcPts val="1000"/>
              </a:spcBef>
              <a:spcAft>
                <a:spcPts val="0"/>
              </a:spcAft>
              <a:buClr>
                <a:srgbClr val="333333"/>
              </a:buClr>
              <a:buSzPts val="1800"/>
              <a:buNone/>
            </a:pPr>
            <a:r>
              <a:rPr lang="en-US" sz="1800"/>
              <a:t>Get in the culture vs looking at stuff</a:t>
            </a:r>
            <a:endParaRPr/>
          </a:p>
          <a:p>
            <a:pPr indent="0" lvl="0" marL="0" rtl="0" algn="l">
              <a:lnSpc>
                <a:spcPct val="90000"/>
              </a:lnSpc>
              <a:spcBef>
                <a:spcPts val="1000"/>
              </a:spcBef>
              <a:spcAft>
                <a:spcPts val="0"/>
              </a:spcAft>
              <a:buClr>
                <a:srgbClr val="333333"/>
              </a:buClr>
              <a:buSzPts val="1800"/>
              <a:buNone/>
            </a:pPr>
            <a:r>
              <a:rPr lang="en-US" sz="1800"/>
              <a:t>Find meaningful projects to partner with local clubs</a:t>
            </a:r>
            <a:endParaRPr/>
          </a:p>
          <a:p>
            <a:pPr indent="0" lvl="0" marL="0" rtl="0" algn="l">
              <a:lnSpc>
                <a:spcPct val="90000"/>
              </a:lnSpc>
              <a:spcBef>
                <a:spcPts val="1000"/>
              </a:spcBef>
              <a:spcAft>
                <a:spcPts val="0"/>
              </a:spcAft>
              <a:buClr>
                <a:srgbClr val="333333"/>
              </a:buClr>
              <a:buSzPts val="1800"/>
              <a:buNone/>
            </a:pPr>
            <a:r>
              <a:t/>
            </a:r>
            <a:endParaRPr sz="1800"/>
          </a:p>
          <a:p>
            <a:pPr indent="0" lvl="0" marL="0" rtl="0" algn="l">
              <a:lnSpc>
                <a:spcPct val="90000"/>
              </a:lnSpc>
              <a:spcBef>
                <a:spcPts val="1000"/>
              </a:spcBef>
              <a:spcAft>
                <a:spcPts val="0"/>
              </a:spcAft>
              <a:buClr>
                <a:srgbClr val="333333"/>
              </a:buClr>
              <a:buSzPts val="1800"/>
              <a:buNone/>
            </a:pPr>
            <a:r>
              <a:t/>
            </a:r>
            <a:endParaRPr sz="1800"/>
          </a:p>
        </p:txBody>
      </p:sp>
      <p:sp>
        <p:nvSpPr>
          <p:cNvPr id="331" name="Google Shape;331;p16"/>
          <p:cNvSpPr txBox="1"/>
          <p:nvPr>
            <p:ph type="title"/>
          </p:nvPr>
        </p:nvSpPr>
        <p:spPr>
          <a:xfrm>
            <a:off x="648929" y="629266"/>
            <a:ext cx="3651467" cy="1676603"/>
          </a:xfrm>
          <a:prstGeom prst="rect">
            <a:avLst/>
          </a:prstGeom>
          <a:noFill/>
          <a:ln>
            <a:noFill/>
          </a:ln>
        </p:spPr>
        <p:txBody>
          <a:bodyPr anchorCtr="0" anchor="b" bIns="91425" lIns="91425" spcFirstLastPara="1" rIns="91425" wrap="square" tIns="0">
            <a:normAutofit/>
          </a:bodyPr>
          <a:lstStyle/>
          <a:p>
            <a:pPr indent="0" lvl="0" marL="0" rtl="0" algn="l">
              <a:lnSpc>
                <a:spcPct val="90000"/>
              </a:lnSpc>
              <a:spcBef>
                <a:spcPts val="0"/>
              </a:spcBef>
              <a:spcAft>
                <a:spcPts val="0"/>
              </a:spcAft>
              <a:buClr>
                <a:schemeClr val="lt1"/>
              </a:buClr>
              <a:buSzPts val="4400"/>
              <a:buFont typeface="Arial"/>
              <a:buNone/>
            </a:pPr>
            <a:r>
              <a:rPr lang="en-US"/>
              <a:t>QUESTIONS?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17"/>
          <p:cNvSpPr txBox="1"/>
          <p:nvPr>
            <p:ph type="title"/>
          </p:nvPr>
        </p:nvSpPr>
        <p:spPr>
          <a:xfrm>
            <a:off x="381000" y="1"/>
            <a:ext cx="11506200" cy="1540042"/>
          </a:xfrm>
          <a:prstGeom prst="rect">
            <a:avLst/>
          </a:prstGeom>
          <a:noFill/>
          <a:ln>
            <a:noFill/>
          </a:ln>
        </p:spPr>
        <p:txBody>
          <a:bodyPr anchorCtr="0" anchor="b" bIns="91425" lIns="91425" spcFirstLastPara="1" rIns="91425" wrap="square" tIns="0">
            <a:normAutofit/>
          </a:bodyPr>
          <a:lstStyle/>
          <a:p>
            <a:pPr indent="0" lvl="0" marL="0" rtl="0" algn="l">
              <a:lnSpc>
                <a:spcPct val="90000"/>
              </a:lnSpc>
              <a:spcBef>
                <a:spcPts val="0"/>
              </a:spcBef>
              <a:spcAft>
                <a:spcPts val="0"/>
              </a:spcAft>
              <a:buClr>
                <a:schemeClr val="lt1"/>
              </a:buClr>
              <a:buSzPts val="4400"/>
              <a:buFont typeface="Arial"/>
              <a:buNone/>
            </a:pPr>
            <a:r>
              <a:rPr lang="en-US" cap="none"/>
              <a:t>Resources and Support</a:t>
            </a:r>
            <a:endParaRPr/>
          </a:p>
        </p:txBody>
      </p:sp>
      <p:sp>
        <p:nvSpPr>
          <p:cNvPr id="337" name="Google Shape;337;p17"/>
          <p:cNvSpPr txBox="1"/>
          <p:nvPr>
            <p:ph idx="1" type="body"/>
          </p:nvPr>
        </p:nvSpPr>
        <p:spPr>
          <a:xfrm>
            <a:off x="381000" y="2142067"/>
            <a:ext cx="11042738" cy="4034896"/>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rgbClr val="01B4E7"/>
              </a:buClr>
              <a:buSzPts val="3200"/>
              <a:buNone/>
            </a:pPr>
            <a:r>
              <a:rPr lang="en-US" sz="3200">
                <a:solidFill>
                  <a:srgbClr val="01B4E7"/>
                </a:solidFill>
                <a:latin typeface="Georgia"/>
                <a:ea typeface="Georgia"/>
                <a:cs typeface="Georgia"/>
                <a:sym typeface="Georgia"/>
              </a:rPr>
              <a:t>For general program information, visit </a:t>
            </a:r>
            <a:r>
              <a:rPr lang="en-US" sz="3200" u="sng">
                <a:solidFill>
                  <a:srgbClr val="01B4E7"/>
                </a:solidFill>
                <a:latin typeface="Georgia"/>
                <a:ea typeface="Georgia"/>
                <a:cs typeface="Georgia"/>
                <a:sym typeface="Georgia"/>
                <a:hlinkClick r:id="rId3">
                  <a:extLst>
                    <a:ext uri="{A12FA001-AC4F-418D-AE19-62706E023703}">
                      <ahyp:hlinkClr val="tx"/>
                    </a:ext>
                  </a:extLst>
                </a:hlinkClick>
              </a:rPr>
              <a:t>www.rotary.org/friendship-exchange</a:t>
            </a:r>
            <a:endParaRPr sz="3200">
              <a:solidFill>
                <a:srgbClr val="01B4E7"/>
              </a:solidFill>
              <a:latin typeface="Georgia"/>
              <a:ea typeface="Georgia"/>
              <a:cs typeface="Georgia"/>
              <a:sym typeface="Georgia"/>
            </a:endParaRPr>
          </a:p>
          <a:p>
            <a:pPr indent="0" lvl="0" marL="0" rtl="0" algn="l">
              <a:lnSpc>
                <a:spcPct val="90000"/>
              </a:lnSpc>
              <a:spcBef>
                <a:spcPts val="1000"/>
              </a:spcBef>
              <a:spcAft>
                <a:spcPts val="0"/>
              </a:spcAft>
              <a:buClr>
                <a:srgbClr val="333333"/>
              </a:buClr>
              <a:buSzPts val="3200"/>
              <a:buNone/>
            </a:pPr>
            <a:r>
              <a:t/>
            </a:r>
            <a:endParaRPr sz="3200">
              <a:solidFill>
                <a:srgbClr val="01B4E7"/>
              </a:solidFill>
              <a:latin typeface="Georgia"/>
              <a:ea typeface="Georgia"/>
              <a:cs typeface="Georgia"/>
              <a:sym typeface="Georgia"/>
            </a:endParaRPr>
          </a:p>
          <a:p>
            <a:pPr indent="0" lvl="0" marL="0" rtl="0" algn="l">
              <a:lnSpc>
                <a:spcPct val="90000"/>
              </a:lnSpc>
              <a:spcBef>
                <a:spcPts val="1000"/>
              </a:spcBef>
              <a:spcAft>
                <a:spcPts val="0"/>
              </a:spcAft>
              <a:buClr>
                <a:srgbClr val="01B4E7"/>
              </a:buClr>
              <a:buSzPts val="3200"/>
              <a:buNone/>
            </a:pPr>
            <a:r>
              <a:rPr lang="en-US" sz="3200">
                <a:solidFill>
                  <a:srgbClr val="01B4E7"/>
                </a:solidFill>
                <a:latin typeface="Georgia"/>
                <a:ea typeface="Georgia"/>
                <a:cs typeface="Georgia"/>
                <a:sym typeface="Georgia"/>
              </a:rPr>
              <a:t>Interested in getting involved? Contact Your District. 6250 Dave Clemens </a:t>
            </a:r>
            <a:r>
              <a:rPr lang="en-US" sz="3200" u="sng">
                <a:solidFill>
                  <a:srgbClr val="01B4E7"/>
                </a:solidFill>
                <a:latin typeface="Georgia"/>
                <a:ea typeface="Georgia"/>
                <a:cs typeface="Georgia"/>
                <a:sym typeface="Georgia"/>
                <a:hlinkClick r:id="rId4">
                  <a:extLst>
                    <a:ext uri="{A12FA001-AC4F-418D-AE19-62706E023703}">
                      <ahyp:hlinkClr val="tx"/>
                    </a:ext>
                  </a:extLst>
                </a:hlinkClick>
              </a:rPr>
              <a:t>dclemens541@gmail.com</a:t>
            </a:r>
            <a:r>
              <a:rPr lang="en-US" sz="3200">
                <a:solidFill>
                  <a:srgbClr val="01B4E7"/>
                </a:solidFill>
                <a:latin typeface="Georgia"/>
                <a:ea typeface="Georgia"/>
                <a:cs typeface="Georgia"/>
                <a:sym typeface="Georgia"/>
              </a:rPr>
              <a:t>  6270 Julie Craig </a:t>
            </a:r>
            <a:endParaRPr sz="3200">
              <a:solidFill>
                <a:srgbClr val="01B4E7"/>
              </a:solidFill>
              <a:latin typeface="Georgia"/>
              <a:ea typeface="Georgia"/>
              <a:cs typeface="Georgia"/>
              <a:sym typeface="Georgia"/>
            </a:endParaRPr>
          </a:p>
          <a:p>
            <a:pPr indent="0" lvl="0" marL="0" rtl="0" algn="l">
              <a:lnSpc>
                <a:spcPct val="90000"/>
              </a:lnSpc>
              <a:spcBef>
                <a:spcPts val="1000"/>
              </a:spcBef>
              <a:spcAft>
                <a:spcPts val="0"/>
              </a:spcAft>
              <a:buClr>
                <a:srgbClr val="333333"/>
              </a:buClr>
              <a:buSzPts val="3200"/>
              <a:buNone/>
            </a:pPr>
            <a:r>
              <a:t/>
            </a:r>
            <a:endParaRPr sz="3200">
              <a:solidFill>
                <a:srgbClr val="01B4E7"/>
              </a:solidFill>
              <a:latin typeface="Georgia"/>
              <a:ea typeface="Georgia"/>
              <a:cs typeface="Georgia"/>
              <a:sym typeface="Georgia"/>
            </a:endParaRPr>
          </a:p>
          <a:p>
            <a:pPr indent="0" lvl="0" marL="0" rtl="0" algn="l">
              <a:lnSpc>
                <a:spcPct val="90000"/>
              </a:lnSpc>
              <a:spcBef>
                <a:spcPts val="1000"/>
              </a:spcBef>
              <a:spcAft>
                <a:spcPts val="0"/>
              </a:spcAft>
              <a:buClr>
                <a:srgbClr val="01B4E7"/>
              </a:buClr>
              <a:buSzPts val="3200"/>
              <a:buNone/>
            </a:pPr>
            <a:r>
              <a:rPr lang="en-US" sz="3200">
                <a:solidFill>
                  <a:srgbClr val="01B4E7"/>
                </a:solidFill>
                <a:latin typeface="Georgia"/>
                <a:ea typeface="Georgia"/>
                <a:cs typeface="Georgia"/>
                <a:sym typeface="Georgia"/>
              </a:rPr>
              <a:t>Questions? Contact your District’s Friendship Exchange Chair or Rotary International </a:t>
            </a:r>
            <a:r>
              <a:rPr lang="en-US" sz="3200" u="sng">
                <a:solidFill>
                  <a:srgbClr val="01B4E7"/>
                </a:solidFill>
                <a:latin typeface="Georgia"/>
                <a:ea typeface="Georgia"/>
                <a:cs typeface="Georgia"/>
                <a:sym typeface="Georgia"/>
                <a:hlinkClick r:id="rId5">
                  <a:extLst>
                    <a:ext uri="{A12FA001-AC4F-418D-AE19-62706E023703}">
                      <ahyp:hlinkClr val="tx"/>
                    </a:ext>
                  </a:extLst>
                </a:hlinkClick>
              </a:rPr>
              <a:t>rotary.service@rotary.org</a:t>
            </a:r>
            <a:r>
              <a:rPr lang="en-US" sz="3200">
                <a:solidFill>
                  <a:srgbClr val="01B4E7"/>
                </a:solidFill>
                <a:latin typeface="Georgia"/>
                <a:ea typeface="Georgia"/>
                <a:cs typeface="Georgia"/>
                <a:sym typeface="Georgia"/>
              </a:rPr>
              <a:t> </a:t>
            </a:r>
            <a:endParaRPr/>
          </a:p>
        </p:txBody>
      </p:sp>
      <p:sp>
        <p:nvSpPr>
          <p:cNvPr id="338" name="Google Shape;338;p17"/>
          <p:cNvSpPr txBox="1"/>
          <p:nvPr>
            <p:ph idx="12" type="sldNum"/>
          </p:nvPr>
        </p:nvSpPr>
        <p:spPr>
          <a:xfrm>
            <a:off x="11650133" y="115570"/>
            <a:ext cx="423334"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Rotary">
      <a:dk1>
        <a:srgbClr val="000000"/>
      </a:dk1>
      <a:lt1>
        <a:srgbClr val="FFFFFF"/>
      </a:lt1>
      <a:dk2>
        <a:srgbClr val="44546A"/>
      </a:dk2>
      <a:lt2>
        <a:srgbClr val="E7E6E6"/>
      </a:lt2>
      <a:accent1>
        <a:srgbClr val="17458F"/>
      </a:accent1>
      <a:accent2>
        <a:srgbClr val="872175"/>
      </a:accent2>
      <a:accent3>
        <a:srgbClr val="F7A81B"/>
      </a:accent3>
      <a:accent4>
        <a:srgbClr val="FF7600"/>
      </a:accent4>
      <a:accent5>
        <a:srgbClr val="C6BCD0"/>
      </a:accent5>
      <a:accent6>
        <a:srgbClr val="C9DEE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2019-11-18T03:22:22Z</dcterms:created>
  <dc:creator>FK B</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0x0101001C0041018965C148B8386E7CAFFFD3D7</vt:lpwstr>
  </property>
</Properties>
</file>