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76" r:id="rId3"/>
    <p:sldId id="257" r:id="rId4"/>
    <p:sldId id="258" r:id="rId5"/>
    <p:sldId id="259" r:id="rId6"/>
    <p:sldId id="265" r:id="rId7"/>
    <p:sldId id="260" r:id="rId8"/>
    <p:sldId id="278" r:id="rId9"/>
    <p:sldId id="273" r:id="rId10"/>
    <p:sldId id="262" r:id="rId11"/>
    <p:sldId id="274" r:id="rId12"/>
    <p:sldId id="263" r:id="rId13"/>
    <p:sldId id="267" r:id="rId14"/>
    <p:sldId id="264"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B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91DB4-85C8-4747-A4CD-394A7A812954}" v="5" dt="2023-10-24T14:41:00.137"/>
    <p1510:client id="{FA37BE6A-68D8-4795-8961-B6F52B9B47CD}" v="18" dt="2023-10-24T04:40:35.41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zil Chelh Cruz Mendoza" userId="661d04aea0258e90" providerId="LiveId" clId="{FA37BE6A-68D8-4795-8961-B6F52B9B47CD}"/>
    <pc:docChg chg="undo redo custSel modSld">
      <pc:chgData name="Zazil Chelh Cruz Mendoza" userId="661d04aea0258e90" providerId="LiveId" clId="{FA37BE6A-68D8-4795-8961-B6F52B9B47CD}" dt="2023-10-24T04:41:14.246" v="311" actId="1076"/>
      <pc:docMkLst>
        <pc:docMk/>
      </pc:docMkLst>
      <pc:sldChg chg="addSp delSp modSp mod">
        <pc:chgData name="Zazil Chelh Cruz Mendoza" userId="661d04aea0258e90" providerId="LiveId" clId="{FA37BE6A-68D8-4795-8961-B6F52B9B47CD}" dt="2023-10-24T04:41:14.246" v="311" actId="1076"/>
        <pc:sldMkLst>
          <pc:docMk/>
          <pc:sldMk cId="1048177297" sldId="274"/>
        </pc:sldMkLst>
        <pc:spChg chg="mod">
          <ac:chgData name="Zazil Chelh Cruz Mendoza" userId="661d04aea0258e90" providerId="LiveId" clId="{FA37BE6A-68D8-4795-8961-B6F52B9B47CD}" dt="2023-10-24T03:10:36.655" v="0" actId="1076"/>
          <ac:spMkLst>
            <pc:docMk/>
            <pc:sldMk cId="1048177297" sldId="274"/>
            <ac:spMk id="22" creationId="{2C6D3290-97A4-7F3E-7E85-F3CC10BA2AD6}"/>
          </ac:spMkLst>
        </pc:spChg>
        <pc:spChg chg="add mod">
          <ac:chgData name="Zazil Chelh Cruz Mendoza" userId="661d04aea0258e90" providerId="LiveId" clId="{FA37BE6A-68D8-4795-8961-B6F52B9B47CD}" dt="2023-10-24T03:36:00.113" v="105" actId="255"/>
          <ac:spMkLst>
            <pc:docMk/>
            <pc:sldMk cId="1048177297" sldId="274"/>
            <ac:spMk id="35" creationId="{7966F0E3-7A8F-3E29-68CF-B6D050855441}"/>
          </ac:spMkLst>
        </pc:spChg>
        <pc:spChg chg="add mod">
          <ac:chgData name="Zazil Chelh Cruz Mendoza" userId="661d04aea0258e90" providerId="LiveId" clId="{FA37BE6A-68D8-4795-8961-B6F52B9B47CD}" dt="2023-10-24T04:31:33.790" v="136" actId="1076"/>
          <ac:spMkLst>
            <pc:docMk/>
            <pc:sldMk cId="1048177297" sldId="274"/>
            <ac:spMk id="38" creationId="{134C81F4-6EFA-024C-94B8-B6B70C7DB626}"/>
          </ac:spMkLst>
        </pc:spChg>
        <pc:spChg chg="add mod">
          <ac:chgData name="Zazil Chelh Cruz Mendoza" userId="661d04aea0258e90" providerId="LiveId" clId="{FA37BE6A-68D8-4795-8961-B6F52B9B47CD}" dt="2023-10-24T04:31:24.454" v="135" actId="1076"/>
          <ac:spMkLst>
            <pc:docMk/>
            <pc:sldMk cId="1048177297" sldId="274"/>
            <ac:spMk id="41" creationId="{9FD27D10-16FC-D5E8-C290-FD2EFDF7C253}"/>
          </ac:spMkLst>
        </pc:spChg>
        <pc:spChg chg="add mod">
          <ac:chgData name="Zazil Chelh Cruz Mendoza" userId="661d04aea0258e90" providerId="LiveId" clId="{FA37BE6A-68D8-4795-8961-B6F52B9B47CD}" dt="2023-10-24T04:32:27.829" v="156" actId="1076"/>
          <ac:spMkLst>
            <pc:docMk/>
            <pc:sldMk cId="1048177297" sldId="274"/>
            <ac:spMk id="43" creationId="{7C2801BF-84C6-118E-C8C3-F5F40B2B0F04}"/>
          </ac:spMkLst>
        </pc:spChg>
        <pc:spChg chg="add del mod">
          <ac:chgData name="Zazil Chelh Cruz Mendoza" userId="661d04aea0258e90" providerId="LiveId" clId="{FA37BE6A-68D8-4795-8961-B6F52B9B47CD}" dt="2023-10-24T04:33:56.377" v="187" actId="767"/>
          <ac:spMkLst>
            <pc:docMk/>
            <pc:sldMk cId="1048177297" sldId="274"/>
            <ac:spMk id="45" creationId="{8F4BFC30-60A0-5D56-50E6-39A515C9D348}"/>
          </ac:spMkLst>
        </pc:spChg>
        <pc:spChg chg="add del mod">
          <ac:chgData name="Zazil Chelh Cruz Mendoza" userId="661d04aea0258e90" providerId="LiveId" clId="{FA37BE6A-68D8-4795-8961-B6F52B9B47CD}" dt="2023-10-24T04:33:54.935" v="186" actId="767"/>
          <ac:spMkLst>
            <pc:docMk/>
            <pc:sldMk cId="1048177297" sldId="274"/>
            <ac:spMk id="46" creationId="{0937C703-BF3B-03CB-8CE6-392EF564B621}"/>
          </ac:spMkLst>
        </pc:spChg>
        <pc:spChg chg="add mod">
          <ac:chgData name="Zazil Chelh Cruz Mendoza" userId="661d04aea0258e90" providerId="LiveId" clId="{FA37BE6A-68D8-4795-8961-B6F52B9B47CD}" dt="2023-10-24T04:34:38.992" v="207" actId="1076"/>
          <ac:spMkLst>
            <pc:docMk/>
            <pc:sldMk cId="1048177297" sldId="274"/>
            <ac:spMk id="47" creationId="{A4EDD81C-366C-87DC-2413-2D0DC0CB3C43}"/>
          </ac:spMkLst>
        </pc:spChg>
        <pc:spChg chg="add mod">
          <ac:chgData name="Zazil Chelh Cruz Mendoza" userId="661d04aea0258e90" providerId="LiveId" clId="{FA37BE6A-68D8-4795-8961-B6F52B9B47CD}" dt="2023-10-24T04:35:36.279" v="227" actId="1076"/>
          <ac:spMkLst>
            <pc:docMk/>
            <pc:sldMk cId="1048177297" sldId="274"/>
            <ac:spMk id="49" creationId="{F5DDDD26-D4FE-7E09-EB7E-792D9592B80E}"/>
          </ac:spMkLst>
        </pc:spChg>
        <pc:spChg chg="add del mod">
          <ac:chgData name="Zazil Chelh Cruz Mendoza" userId="661d04aea0258e90" providerId="LiveId" clId="{FA37BE6A-68D8-4795-8961-B6F52B9B47CD}" dt="2023-10-24T04:37:57.790" v="233" actId="767"/>
          <ac:spMkLst>
            <pc:docMk/>
            <pc:sldMk cId="1048177297" sldId="274"/>
            <ac:spMk id="51" creationId="{8F9D703B-DE40-F217-927C-22E692645891}"/>
          </ac:spMkLst>
        </pc:spChg>
        <pc:spChg chg="add mod">
          <ac:chgData name="Zazil Chelh Cruz Mendoza" userId="661d04aea0258e90" providerId="LiveId" clId="{FA37BE6A-68D8-4795-8961-B6F52B9B47CD}" dt="2023-10-24T04:39:07.262" v="257" actId="1076"/>
          <ac:spMkLst>
            <pc:docMk/>
            <pc:sldMk cId="1048177297" sldId="274"/>
            <ac:spMk id="56" creationId="{8B514297-3279-B5DF-D0B7-83A24AE05CEC}"/>
          </ac:spMkLst>
        </pc:spChg>
        <pc:spChg chg="add mod">
          <ac:chgData name="Zazil Chelh Cruz Mendoza" userId="661d04aea0258e90" providerId="LiveId" clId="{FA37BE6A-68D8-4795-8961-B6F52B9B47CD}" dt="2023-10-24T04:39:59.027" v="278" actId="1076"/>
          <ac:spMkLst>
            <pc:docMk/>
            <pc:sldMk cId="1048177297" sldId="274"/>
            <ac:spMk id="60" creationId="{3BBA1523-E41E-79F3-E595-AEDE13082C49}"/>
          </ac:spMkLst>
        </pc:spChg>
        <pc:spChg chg="add mod">
          <ac:chgData name="Zazil Chelh Cruz Mendoza" userId="661d04aea0258e90" providerId="LiveId" clId="{FA37BE6A-68D8-4795-8961-B6F52B9B47CD}" dt="2023-10-24T04:41:14.246" v="311" actId="1076"/>
          <ac:spMkLst>
            <pc:docMk/>
            <pc:sldMk cId="1048177297" sldId="274"/>
            <ac:spMk id="62" creationId="{9405E94D-58FC-8FC3-7D59-22D12D39CC9B}"/>
          </ac:spMkLst>
        </pc:spChg>
        <pc:grpChg chg="del mod">
          <ac:chgData name="Zazil Chelh Cruz Mendoza" userId="661d04aea0258e90" providerId="LiveId" clId="{FA37BE6A-68D8-4795-8961-B6F52B9B47CD}" dt="2023-10-24T03:10:52.089" v="5"/>
          <ac:grpSpMkLst>
            <pc:docMk/>
            <pc:sldMk cId="1048177297" sldId="274"/>
            <ac:grpSpMk id="31" creationId="{D643DA1E-0222-2396-8B15-3121F3DFAA96}"/>
          </ac:grpSpMkLst>
        </pc:grpChg>
        <pc:grpChg chg="mod">
          <ac:chgData name="Zazil Chelh Cruz Mendoza" userId="661d04aea0258e90" providerId="LiveId" clId="{FA37BE6A-68D8-4795-8961-B6F52B9B47CD}" dt="2023-10-24T03:10:52.089" v="5"/>
          <ac:grpSpMkLst>
            <pc:docMk/>
            <pc:sldMk cId="1048177297" sldId="274"/>
            <ac:grpSpMk id="33" creationId="{EF9CFF08-9553-624E-A991-7A4FF4F52836}"/>
          </ac:grpSpMkLst>
        </pc:grpChg>
        <pc:grpChg chg="mod">
          <ac:chgData name="Zazil Chelh Cruz Mendoza" userId="661d04aea0258e90" providerId="LiveId" clId="{FA37BE6A-68D8-4795-8961-B6F52B9B47CD}" dt="2023-10-24T04:39:44.171" v="260"/>
          <ac:grpSpMkLst>
            <pc:docMk/>
            <pc:sldMk cId="1048177297" sldId="274"/>
            <ac:grpSpMk id="59" creationId="{EDDA3708-84D6-ABC4-57A8-1B87ACD888D4}"/>
          </ac:grpSpMkLst>
        </pc:grpChg>
        <pc:inkChg chg="add mod">
          <ac:chgData name="Zazil Chelh Cruz Mendoza" userId="661d04aea0258e90" providerId="LiveId" clId="{FA37BE6A-68D8-4795-8961-B6F52B9B47CD}" dt="2023-10-24T03:10:52.089" v="5"/>
          <ac:inkMkLst>
            <pc:docMk/>
            <pc:sldMk cId="1048177297" sldId="274"/>
            <ac:inkMk id="29" creationId="{DC1166DE-6BF7-AB9D-899B-2434C32515BC}"/>
          </ac:inkMkLst>
        </pc:inkChg>
        <pc:inkChg chg="add mod">
          <ac:chgData name="Zazil Chelh Cruz Mendoza" userId="661d04aea0258e90" providerId="LiveId" clId="{FA37BE6A-68D8-4795-8961-B6F52B9B47CD}" dt="2023-10-24T03:10:52.089" v="5"/>
          <ac:inkMkLst>
            <pc:docMk/>
            <pc:sldMk cId="1048177297" sldId="274"/>
            <ac:inkMk id="30" creationId="{83D214BB-66C8-F898-C509-6E496F1775C9}"/>
          </ac:inkMkLst>
        </pc:inkChg>
        <pc:inkChg chg="add mod">
          <ac:chgData name="Zazil Chelh Cruz Mendoza" userId="661d04aea0258e90" providerId="LiveId" clId="{FA37BE6A-68D8-4795-8961-B6F52B9B47CD}" dt="2023-10-24T03:10:52.089" v="5"/>
          <ac:inkMkLst>
            <pc:docMk/>
            <pc:sldMk cId="1048177297" sldId="274"/>
            <ac:inkMk id="32" creationId="{0C4D6924-CE9F-440A-C820-CDB2386762FD}"/>
          </ac:inkMkLst>
        </pc:inkChg>
        <pc:inkChg chg="add">
          <ac:chgData name="Zazil Chelh Cruz Mendoza" userId="661d04aea0258e90" providerId="LiveId" clId="{FA37BE6A-68D8-4795-8961-B6F52B9B47CD}" dt="2023-10-24T03:32:31.683" v="6" actId="9405"/>
          <ac:inkMkLst>
            <pc:docMk/>
            <pc:sldMk cId="1048177297" sldId="274"/>
            <ac:inkMk id="34" creationId="{09C0DD3B-E2F3-1111-F104-0A85EF239AE7}"/>
          </ac:inkMkLst>
        </pc:inkChg>
        <pc:inkChg chg="add">
          <ac:chgData name="Zazil Chelh Cruz Mendoza" userId="661d04aea0258e90" providerId="LiveId" clId="{FA37BE6A-68D8-4795-8961-B6F52B9B47CD}" dt="2023-10-24T03:34:37.627" v="34" actId="9405"/>
          <ac:inkMkLst>
            <pc:docMk/>
            <pc:sldMk cId="1048177297" sldId="274"/>
            <ac:inkMk id="36" creationId="{BE82FEBA-0F49-38C9-F6FF-D9B10357B701}"/>
          </ac:inkMkLst>
        </pc:inkChg>
        <pc:inkChg chg="add">
          <ac:chgData name="Zazil Chelh Cruz Mendoza" userId="661d04aea0258e90" providerId="LiveId" clId="{FA37BE6A-68D8-4795-8961-B6F52B9B47CD}" dt="2023-10-24T03:34:53.876" v="35" actId="9405"/>
          <ac:inkMkLst>
            <pc:docMk/>
            <pc:sldMk cId="1048177297" sldId="274"/>
            <ac:inkMk id="37" creationId="{069F906F-AFDC-8066-06A9-4D641C5E00B0}"/>
          </ac:inkMkLst>
        </pc:inkChg>
        <pc:inkChg chg="add">
          <ac:chgData name="Zazil Chelh Cruz Mendoza" userId="661d04aea0258e90" providerId="LiveId" clId="{FA37BE6A-68D8-4795-8961-B6F52B9B47CD}" dt="2023-10-24T04:30:06.164" v="106" actId="9405"/>
          <ac:inkMkLst>
            <pc:docMk/>
            <pc:sldMk cId="1048177297" sldId="274"/>
            <ac:inkMk id="39" creationId="{CC77585B-BAA7-5CE9-CE84-73A7BF632253}"/>
          </ac:inkMkLst>
        </pc:inkChg>
        <pc:inkChg chg="add">
          <ac:chgData name="Zazil Chelh Cruz Mendoza" userId="661d04aea0258e90" providerId="LiveId" clId="{FA37BE6A-68D8-4795-8961-B6F52B9B47CD}" dt="2023-10-24T04:30:15.630" v="107" actId="9405"/>
          <ac:inkMkLst>
            <pc:docMk/>
            <pc:sldMk cId="1048177297" sldId="274"/>
            <ac:inkMk id="40" creationId="{92F86E6C-9E83-EE92-AA1C-33E59BBB7077}"/>
          </ac:inkMkLst>
        </pc:inkChg>
        <pc:inkChg chg="add del">
          <ac:chgData name="Zazil Chelh Cruz Mendoza" userId="661d04aea0258e90" providerId="LiveId" clId="{FA37BE6A-68D8-4795-8961-B6F52B9B47CD}" dt="2023-10-24T04:32:05.689" v="139" actId="9405"/>
          <ac:inkMkLst>
            <pc:docMk/>
            <pc:sldMk cId="1048177297" sldId="274"/>
            <ac:inkMk id="42" creationId="{213FF69B-5E01-8435-1F57-41B7B77F731E}"/>
          </ac:inkMkLst>
        </pc:inkChg>
        <pc:inkChg chg="add del">
          <ac:chgData name="Zazil Chelh Cruz Mendoza" userId="661d04aea0258e90" providerId="LiveId" clId="{FA37BE6A-68D8-4795-8961-B6F52B9B47CD}" dt="2023-10-24T04:34:09.116" v="189" actId="9405"/>
          <ac:inkMkLst>
            <pc:docMk/>
            <pc:sldMk cId="1048177297" sldId="274"/>
            <ac:inkMk id="44" creationId="{176CFF19-10E3-F0B6-4377-4BD46066A734}"/>
          </ac:inkMkLst>
        </pc:inkChg>
        <pc:inkChg chg="add">
          <ac:chgData name="Zazil Chelh Cruz Mendoza" userId="661d04aea0258e90" providerId="LiveId" clId="{FA37BE6A-68D8-4795-8961-B6F52B9B47CD}" dt="2023-10-24T04:35:07.294" v="208" actId="9405"/>
          <ac:inkMkLst>
            <pc:docMk/>
            <pc:sldMk cId="1048177297" sldId="274"/>
            <ac:inkMk id="48" creationId="{D9FED142-2DFD-6571-88FA-5E2CD70CB9D6}"/>
          </ac:inkMkLst>
        </pc:inkChg>
        <pc:inkChg chg="add del">
          <ac:chgData name="Zazil Chelh Cruz Mendoza" userId="661d04aea0258e90" providerId="LiveId" clId="{FA37BE6A-68D8-4795-8961-B6F52B9B47CD}" dt="2023-10-24T04:37:58.150" v="234" actId="9405"/>
          <ac:inkMkLst>
            <pc:docMk/>
            <pc:sldMk cId="1048177297" sldId="274"/>
            <ac:inkMk id="50" creationId="{98A57361-B8D7-55B6-D4D6-F543092F6FC7}"/>
          </ac:inkMkLst>
        </pc:inkChg>
        <pc:inkChg chg="add del">
          <ac:chgData name="Zazil Chelh Cruz Mendoza" userId="661d04aea0258e90" providerId="LiveId" clId="{FA37BE6A-68D8-4795-8961-B6F52B9B47CD}" dt="2023-10-24T04:38:07.949" v="236" actId="9405"/>
          <ac:inkMkLst>
            <pc:docMk/>
            <pc:sldMk cId="1048177297" sldId="274"/>
            <ac:inkMk id="52" creationId="{F97E15A1-F0E5-0A87-046E-224D539B3D42}"/>
          </ac:inkMkLst>
        </pc:inkChg>
        <pc:inkChg chg="add del">
          <ac:chgData name="Zazil Chelh Cruz Mendoza" userId="661d04aea0258e90" providerId="LiveId" clId="{FA37BE6A-68D8-4795-8961-B6F52B9B47CD}" dt="2023-10-24T04:38:10.185" v="238" actId="9405"/>
          <ac:inkMkLst>
            <pc:docMk/>
            <pc:sldMk cId="1048177297" sldId="274"/>
            <ac:inkMk id="53" creationId="{1AD5330C-626B-0D8D-9342-3AC772040E04}"/>
          </ac:inkMkLst>
        </pc:inkChg>
        <pc:inkChg chg="add">
          <ac:chgData name="Zazil Chelh Cruz Mendoza" userId="661d04aea0258e90" providerId="LiveId" clId="{FA37BE6A-68D8-4795-8961-B6F52B9B47CD}" dt="2023-10-24T04:38:23.939" v="239" actId="9405"/>
          <ac:inkMkLst>
            <pc:docMk/>
            <pc:sldMk cId="1048177297" sldId="274"/>
            <ac:inkMk id="54" creationId="{41BE6854-F8DA-D709-88E2-D69C8A8EC4B5}"/>
          </ac:inkMkLst>
        </pc:inkChg>
        <pc:inkChg chg="add">
          <ac:chgData name="Zazil Chelh Cruz Mendoza" userId="661d04aea0258e90" providerId="LiveId" clId="{FA37BE6A-68D8-4795-8961-B6F52B9B47CD}" dt="2023-10-24T04:38:36.176" v="240" actId="9405"/>
          <ac:inkMkLst>
            <pc:docMk/>
            <pc:sldMk cId="1048177297" sldId="274"/>
            <ac:inkMk id="55" creationId="{D69572A0-88DD-2705-A6AE-381A6C85CB91}"/>
          </ac:inkMkLst>
        </pc:inkChg>
        <pc:inkChg chg="add mod">
          <ac:chgData name="Zazil Chelh Cruz Mendoza" userId="661d04aea0258e90" providerId="LiveId" clId="{FA37BE6A-68D8-4795-8961-B6F52B9B47CD}" dt="2023-10-24T04:39:44.171" v="260"/>
          <ac:inkMkLst>
            <pc:docMk/>
            <pc:sldMk cId="1048177297" sldId="274"/>
            <ac:inkMk id="57" creationId="{CF45168A-A6D9-DAD7-7C3E-1AB6EB289344}"/>
          </ac:inkMkLst>
        </pc:inkChg>
        <pc:inkChg chg="add mod">
          <ac:chgData name="Zazil Chelh Cruz Mendoza" userId="661d04aea0258e90" providerId="LiveId" clId="{FA37BE6A-68D8-4795-8961-B6F52B9B47CD}" dt="2023-10-24T04:39:44.171" v="260"/>
          <ac:inkMkLst>
            <pc:docMk/>
            <pc:sldMk cId="1048177297" sldId="274"/>
            <ac:inkMk id="58" creationId="{03350672-DAE7-35EE-7F86-65A4050BC8A0}"/>
          </ac:inkMkLst>
        </pc:inkChg>
        <pc:inkChg chg="add">
          <ac:chgData name="Zazil Chelh Cruz Mendoza" userId="661d04aea0258e90" providerId="LiveId" clId="{FA37BE6A-68D8-4795-8961-B6F52B9B47CD}" dt="2023-10-24T04:40:30.880" v="279" actId="9405"/>
          <ac:inkMkLst>
            <pc:docMk/>
            <pc:sldMk cId="1048177297" sldId="274"/>
            <ac:inkMk id="61" creationId="{FBF55799-E4A4-EDCA-CE97-1AE785EA2103}"/>
          </ac:inkMkLst>
        </pc:inkChg>
      </pc:sldChg>
    </pc:docChg>
  </pc:docChgLst>
  <pc:docChgLst>
    <pc:chgData name="Familia Cruz Mendoza" userId="04e9144057a66faa" providerId="LiveId" clId="{71791DB4-85C8-4747-A4CD-394A7A812954}"/>
    <pc:docChg chg="undo custSel modSld">
      <pc:chgData name="Familia Cruz Mendoza" userId="04e9144057a66faa" providerId="LiveId" clId="{71791DB4-85C8-4747-A4CD-394A7A812954}" dt="2023-10-24T14:41:55.384" v="144" actId="1076"/>
      <pc:docMkLst>
        <pc:docMk/>
      </pc:docMkLst>
      <pc:sldChg chg="modSp mod">
        <pc:chgData name="Familia Cruz Mendoza" userId="04e9144057a66faa" providerId="LiveId" clId="{71791DB4-85C8-4747-A4CD-394A7A812954}" dt="2023-10-24T04:46:44.368" v="0" actId="207"/>
        <pc:sldMkLst>
          <pc:docMk/>
          <pc:sldMk cId="699620756" sldId="259"/>
        </pc:sldMkLst>
        <pc:spChg chg="mod">
          <ac:chgData name="Familia Cruz Mendoza" userId="04e9144057a66faa" providerId="LiveId" clId="{71791DB4-85C8-4747-A4CD-394A7A812954}" dt="2023-10-24T04:46:44.368" v="0" actId="207"/>
          <ac:spMkLst>
            <pc:docMk/>
            <pc:sldMk cId="699620756" sldId="259"/>
            <ac:spMk id="8" creationId="{BAFF4C30-6DD1-3C0B-1B94-61BB9DB441D2}"/>
          </ac:spMkLst>
        </pc:spChg>
      </pc:sldChg>
      <pc:sldChg chg="modSp mod">
        <pc:chgData name="Familia Cruz Mendoza" userId="04e9144057a66faa" providerId="LiveId" clId="{71791DB4-85C8-4747-A4CD-394A7A812954}" dt="2023-10-24T13:52:15.489" v="123" actId="1076"/>
        <pc:sldMkLst>
          <pc:docMk/>
          <pc:sldMk cId="3382772905" sldId="264"/>
        </pc:sldMkLst>
        <pc:spChg chg="mod">
          <ac:chgData name="Familia Cruz Mendoza" userId="04e9144057a66faa" providerId="LiveId" clId="{71791DB4-85C8-4747-A4CD-394A7A812954}" dt="2023-10-24T13:52:15.489" v="123" actId="1076"/>
          <ac:spMkLst>
            <pc:docMk/>
            <pc:sldMk cId="3382772905" sldId="264"/>
            <ac:spMk id="4" creationId="{B6A08805-67C4-2B8D-36E2-FBF90BBC7FEF}"/>
          </ac:spMkLst>
        </pc:spChg>
        <pc:spChg chg="mod">
          <ac:chgData name="Familia Cruz Mendoza" userId="04e9144057a66faa" providerId="LiveId" clId="{71791DB4-85C8-4747-A4CD-394A7A812954}" dt="2023-10-24T13:52:09.910" v="122" actId="1076"/>
          <ac:spMkLst>
            <pc:docMk/>
            <pc:sldMk cId="3382772905" sldId="264"/>
            <ac:spMk id="8" creationId="{BAFF4C30-6DD1-3C0B-1B94-61BB9DB441D2}"/>
          </ac:spMkLst>
        </pc:spChg>
      </pc:sldChg>
      <pc:sldChg chg="modSp mod">
        <pc:chgData name="Familia Cruz Mendoza" userId="04e9144057a66faa" providerId="LiveId" clId="{71791DB4-85C8-4747-A4CD-394A7A812954}" dt="2023-10-24T04:47:13.580" v="2" actId="207"/>
        <pc:sldMkLst>
          <pc:docMk/>
          <pc:sldMk cId="2844379931" sldId="265"/>
        </pc:sldMkLst>
        <pc:spChg chg="mod">
          <ac:chgData name="Familia Cruz Mendoza" userId="04e9144057a66faa" providerId="LiveId" clId="{71791DB4-85C8-4747-A4CD-394A7A812954}" dt="2023-10-24T04:47:13.580" v="2" actId="207"/>
          <ac:spMkLst>
            <pc:docMk/>
            <pc:sldMk cId="2844379931" sldId="265"/>
            <ac:spMk id="8" creationId="{BAFF4C30-6DD1-3C0B-1B94-61BB9DB441D2}"/>
          </ac:spMkLst>
        </pc:spChg>
      </pc:sldChg>
      <pc:sldChg chg="modSp mod">
        <pc:chgData name="Familia Cruz Mendoza" userId="04e9144057a66faa" providerId="LiveId" clId="{71791DB4-85C8-4747-A4CD-394A7A812954}" dt="2023-10-24T13:52:51.608" v="126" actId="1076"/>
        <pc:sldMkLst>
          <pc:docMk/>
          <pc:sldMk cId="2219924548" sldId="268"/>
        </pc:sldMkLst>
        <pc:spChg chg="mod">
          <ac:chgData name="Familia Cruz Mendoza" userId="04e9144057a66faa" providerId="LiveId" clId="{71791DB4-85C8-4747-A4CD-394A7A812954}" dt="2023-10-24T13:52:51.608" v="126" actId="1076"/>
          <ac:spMkLst>
            <pc:docMk/>
            <pc:sldMk cId="2219924548" sldId="268"/>
            <ac:spMk id="4" creationId="{B6A08805-67C4-2B8D-36E2-FBF90BBC7FEF}"/>
          </ac:spMkLst>
        </pc:spChg>
        <pc:spChg chg="mod">
          <ac:chgData name="Familia Cruz Mendoza" userId="04e9144057a66faa" providerId="LiveId" clId="{71791DB4-85C8-4747-A4CD-394A7A812954}" dt="2023-10-24T13:52:43.386" v="125" actId="1076"/>
          <ac:spMkLst>
            <pc:docMk/>
            <pc:sldMk cId="2219924548" sldId="268"/>
            <ac:spMk id="8" creationId="{BAFF4C30-6DD1-3C0B-1B94-61BB9DB441D2}"/>
          </ac:spMkLst>
        </pc:spChg>
      </pc:sldChg>
      <pc:sldChg chg="addSp modSp mod">
        <pc:chgData name="Familia Cruz Mendoza" userId="04e9144057a66faa" providerId="LiveId" clId="{71791DB4-85C8-4747-A4CD-394A7A812954}" dt="2023-10-24T04:55:50.101" v="33" actId="1076"/>
        <pc:sldMkLst>
          <pc:docMk/>
          <pc:sldMk cId="340798353" sldId="273"/>
        </pc:sldMkLst>
        <pc:spChg chg="add mod">
          <ac:chgData name="Familia Cruz Mendoza" userId="04e9144057a66faa" providerId="LiveId" clId="{71791DB4-85C8-4747-A4CD-394A7A812954}" dt="2023-10-24T04:55:50.101" v="33" actId="1076"/>
          <ac:spMkLst>
            <pc:docMk/>
            <pc:sldMk cId="340798353" sldId="273"/>
            <ac:spMk id="2" creationId="{A47EA17D-748D-DF8D-4402-CB2744F9AC80}"/>
          </ac:spMkLst>
        </pc:spChg>
        <pc:spChg chg="mod">
          <ac:chgData name="Familia Cruz Mendoza" userId="04e9144057a66faa" providerId="LiveId" clId="{71791DB4-85C8-4747-A4CD-394A7A812954}" dt="2023-10-24T04:51:39.573" v="17" actId="14100"/>
          <ac:spMkLst>
            <pc:docMk/>
            <pc:sldMk cId="340798353" sldId="273"/>
            <ac:spMk id="8" creationId="{BAFF4C30-6DD1-3C0B-1B94-61BB9DB441D2}"/>
          </ac:spMkLst>
        </pc:spChg>
      </pc:sldChg>
      <pc:sldChg chg="addSp delSp modSp mod">
        <pc:chgData name="Familia Cruz Mendoza" userId="04e9144057a66faa" providerId="LiveId" clId="{71791DB4-85C8-4747-A4CD-394A7A812954}" dt="2023-10-24T14:41:55.384" v="144" actId="1076"/>
        <pc:sldMkLst>
          <pc:docMk/>
          <pc:sldMk cId="1048177297" sldId="274"/>
        </pc:sldMkLst>
        <pc:spChg chg="mod">
          <ac:chgData name="Familia Cruz Mendoza" userId="04e9144057a66faa" providerId="LiveId" clId="{71791DB4-85C8-4747-A4CD-394A7A812954}" dt="2023-10-24T14:41:55.384" v="144" actId="1076"/>
          <ac:spMkLst>
            <pc:docMk/>
            <pc:sldMk cId="1048177297" sldId="274"/>
            <ac:spMk id="2" creationId="{3A3EAC05-5843-0EBB-DFC8-B35218FD5640}"/>
          </ac:spMkLst>
        </pc:spChg>
        <pc:spChg chg="mod">
          <ac:chgData name="Familia Cruz Mendoza" userId="04e9144057a66faa" providerId="LiveId" clId="{71791DB4-85C8-4747-A4CD-394A7A812954}" dt="2023-10-24T13:55:35.001" v="133" actId="1076"/>
          <ac:spMkLst>
            <pc:docMk/>
            <pc:sldMk cId="1048177297" sldId="274"/>
            <ac:spMk id="4" creationId="{B6A08805-67C4-2B8D-36E2-FBF90BBC7FEF}"/>
          </ac:spMkLst>
        </pc:spChg>
        <pc:spChg chg="del">
          <ac:chgData name="Familia Cruz Mendoza" userId="04e9144057a66faa" providerId="LiveId" clId="{71791DB4-85C8-4747-A4CD-394A7A812954}" dt="2023-10-24T13:37:24.779" v="43" actId="21"/>
          <ac:spMkLst>
            <pc:docMk/>
            <pc:sldMk cId="1048177297" sldId="274"/>
            <ac:spMk id="5" creationId="{D1325253-9B48-E884-E8F7-9993CCB563EC}"/>
          </ac:spMkLst>
        </pc:spChg>
        <pc:spChg chg="del">
          <ac:chgData name="Familia Cruz Mendoza" userId="04e9144057a66faa" providerId="LiveId" clId="{71791DB4-85C8-4747-A4CD-394A7A812954}" dt="2023-10-24T13:37:28.443" v="44" actId="21"/>
          <ac:spMkLst>
            <pc:docMk/>
            <pc:sldMk cId="1048177297" sldId="274"/>
            <ac:spMk id="7" creationId="{3D9FE68B-15E9-8B3F-C97F-DC7C73623AE4}"/>
          </ac:spMkLst>
        </pc:spChg>
        <pc:spChg chg="del mod">
          <ac:chgData name="Familia Cruz Mendoza" userId="04e9144057a66faa" providerId="LiveId" clId="{71791DB4-85C8-4747-A4CD-394A7A812954}" dt="2023-10-24T13:37:32.239" v="45" actId="21"/>
          <ac:spMkLst>
            <pc:docMk/>
            <pc:sldMk cId="1048177297" sldId="274"/>
            <ac:spMk id="8" creationId="{94A14D95-9D6E-A827-F77B-F97549CD4FA4}"/>
          </ac:spMkLst>
        </pc:spChg>
        <pc:spChg chg="mod">
          <ac:chgData name="Familia Cruz Mendoza" userId="04e9144057a66faa" providerId="LiveId" clId="{71791DB4-85C8-4747-A4CD-394A7A812954}" dt="2023-10-24T13:55:10.650" v="130" actId="14100"/>
          <ac:spMkLst>
            <pc:docMk/>
            <pc:sldMk cId="1048177297" sldId="274"/>
            <ac:spMk id="9" creationId="{69BF02E4-AEA9-8354-9B05-8B0B6A5F2B57}"/>
          </ac:spMkLst>
        </pc:spChg>
        <pc:spChg chg="del">
          <ac:chgData name="Familia Cruz Mendoza" userId="04e9144057a66faa" providerId="LiveId" clId="{71791DB4-85C8-4747-A4CD-394A7A812954}" dt="2023-10-24T13:37:37.366" v="46" actId="21"/>
          <ac:spMkLst>
            <pc:docMk/>
            <pc:sldMk cId="1048177297" sldId="274"/>
            <ac:spMk id="10" creationId="{622C32F2-BF55-8B14-1BDB-C33063932B1B}"/>
          </ac:spMkLst>
        </pc:spChg>
        <pc:spChg chg="del">
          <ac:chgData name="Familia Cruz Mendoza" userId="04e9144057a66faa" providerId="LiveId" clId="{71791DB4-85C8-4747-A4CD-394A7A812954}" dt="2023-10-24T13:36:57.595" v="37" actId="21"/>
          <ac:spMkLst>
            <pc:docMk/>
            <pc:sldMk cId="1048177297" sldId="274"/>
            <ac:spMk id="19" creationId="{0B686A88-CBB4-9F1D-4ADA-3DB76D986E72}"/>
          </ac:spMkLst>
        </pc:spChg>
        <pc:spChg chg="del">
          <ac:chgData name="Familia Cruz Mendoza" userId="04e9144057a66faa" providerId="LiveId" clId="{71791DB4-85C8-4747-A4CD-394A7A812954}" dt="2023-10-24T13:37:10.035" v="40" actId="21"/>
          <ac:spMkLst>
            <pc:docMk/>
            <pc:sldMk cId="1048177297" sldId="274"/>
            <ac:spMk id="20" creationId="{F72F3354-7F06-E4B7-38CB-7659D163AD66}"/>
          </ac:spMkLst>
        </pc:spChg>
        <pc:spChg chg="del">
          <ac:chgData name="Familia Cruz Mendoza" userId="04e9144057a66faa" providerId="LiveId" clId="{71791DB4-85C8-4747-A4CD-394A7A812954}" dt="2023-10-24T13:38:07.045" v="48" actId="21"/>
          <ac:spMkLst>
            <pc:docMk/>
            <pc:sldMk cId="1048177297" sldId="274"/>
            <ac:spMk id="22" creationId="{2C6D3290-97A4-7F3E-7E85-F3CC10BA2AD6}"/>
          </ac:spMkLst>
        </pc:spChg>
        <pc:spChg chg="del">
          <ac:chgData name="Familia Cruz Mendoza" userId="04e9144057a66faa" providerId="LiveId" clId="{71791DB4-85C8-4747-A4CD-394A7A812954}" dt="2023-10-24T13:38:07.045" v="48" actId="21"/>
          <ac:spMkLst>
            <pc:docMk/>
            <pc:sldMk cId="1048177297" sldId="274"/>
            <ac:spMk id="24" creationId="{61C8E70A-6190-374B-DD58-3B9D62879582}"/>
          </ac:spMkLst>
        </pc:spChg>
        <pc:spChg chg="del">
          <ac:chgData name="Familia Cruz Mendoza" userId="04e9144057a66faa" providerId="LiveId" clId="{71791DB4-85C8-4747-A4CD-394A7A812954}" dt="2023-10-24T13:38:07.045" v="48" actId="21"/>
          <ac:spMkLst>
            <pc:docMk/>
            <pc:sldMk cId="1048177297" sldId="274"/>
            <ac:spMk id="25" creationId="{7095236B-2E9F-A530-0DCC-9C3048CE35BE}"/>
          </ac:spMkLst>
        </pc:spChg>
        <pc:spChg chg="del">
          <ac:chgData name="Familia Cruz Mendoza" userId="04e9144057a66faa" providerId="LiveId" clId="{71791DB4-85C8-4747-A4CD-394A7A812954}" dt="2023-10-24T13:38:07.045" v="48" actId="21"/>
          <ac:spMkLst>
            <pc:docMk/>
            <pc:sldMk cId="1048177297" sldId="274"/>
            <ac:spMk id="35" creationId="{7966F0E3-7A8F-3E29-68CF-B6D050855441}"/>
          </ac:spMkLst>
        </pc:spChg>
        <pc:spChg chg="del">
          <ac:chgData name="Familia Cruz Mendoza" userId="04e9144057a66faa" providerId="LiveId" clId="{71791DB4-85C8-4747-A4CD-394A7A812954}" dt="2023-10-24T13:38:07.045" v="48" actId="21"/>
          <ac:spMkLst>
            <pc:docMk/>
            <pc:sldMk cId="1048177297" sldId="274"/>
            <ac:spMk id="38" creationId="{134C81F4-6EFA-024C-94B8-B6B70C7DB626}"/>
          </ac:spMkLst>
        </pc:spChg>
        <pc:spChg chg="del">
          <ac:chgData name="Familia Cruz Mendoza" userId="04e9144057a66faa" providerId="LiveId" clId="{71791DB4-85C8-4747-A4CD-394A7A812954}" dt="2023-10-24T13:38:07.045" v="48" actId="21"/>
          <ac:spMkLst>
            <pc:docMk/>
            <pc:sldMk cId="1048177297" sldId="274"/>
            <ac:spMk id="41" creationId="{9FD27D10-16FC-D5E8-C290-FD2EFDF7C253}"/>
          </ac:spMkLst>
        </pc:spChg>
        <pc:spChg chg="del">
          <ac:chgData name="Familia Cruz Mendoza" userId="04e9144057a66faa" providerId="LiveId" clId="{71791DB4-85C8-4747-A4CD-394A7A812954}" dt="2023-10-24T13:38:07.045" v="48" actId="21"/>
          <ac:spMkLst>
            <pc:docMk/>
            <pc:sldMk cId="1048177297" sldId="274"/>
            <ac:spMk id="43" creationId="{7C2801BF-84C6-118E-C8C3-F5F40B2B0F04}"/>
          </ac:spMkLst>
        </pc:spChg>
        <pc:spChg chg="del">
          <ac:chgData name="Familia Cruz Mendoza" userId="04e9144057a66faa" providerId="LiveId" clId="{71791DB4-85C8-4747-A4CD-394A7A812954}" dt="2023-10-24T13:38:07.045" v="48" actId="21"/>
          <ac:spMkLst>
            <pc:docMk/>
            <pc:sldMk cId="1048177297" sldId="274"/>
            <ac:spMk id="47" creationId="{A4EDD81C-366C-87DC-2413-2D0DC0CB3C43}"/>
          </ac:spMkLst>
        </pc:spChg>
        <pc:spChg chg="del">
          <ac:chgData name="Familia Cruz Mendoza" userId="04e9144057a66faa" providerId="LiveId" clId="{71791DB4-85C8-4747-A4CD-394A7A812954}" dt="2023-10-24T13:38:07.045" v="48" actId="21"/>
          <ac:spMkLst>
            <pc:docMk/>
            <pc:sldMk cId="1048177297" sldId="274"/>
            <ac:spMk id="49" creationId="{F5DDDD26-D4FE-7E09-EB7E-792D9592B80E}"/>
          </ac:spMkLst>
        </pc:spChg>
        <pc:spChg chg="del">
          <ac:chgData name="Familia Cruz Mendoza" userId="04e9144057a66faa" providerId="LiveId" clId="{71791DB4-85C8-4747-A4CD-394A7A812954}" dt="2023-10-24T13:38:07.045" v="48" actId="21"/>
          <ac:spMkLst>
            <pc:docMk/>
            <pc:sldMk cId="1048177297" sldId="274"/>
            <ac:spMk id="56" creationId="{8B514297-3279-B5DF-D0B7-83A24AE05CEC}"/>
          </ac:spMkLst>
        </pc:spChg>
        <pc:spChg chg="del">
          <ac:chgData name="Familia Cruz Mendoza" userId="04e9144057a66faa" providerId="LiveId" clId="{71791DB4-85C8-4747-A4CD-394A7A812954}" dt="2023-10-24T13:38:07.045" v="48" actId="21"/>
          <ac:spMkLst>
            <pc:docMk/>
            <pc:sldMk cId="1048177297" sldId="274"/>
            <ac:spMk id="60" creationId="{3BBA1523-E41E-79F3-E595-AEDE13082C49}"/>
          </ac:spMkLst>
        </pc:spChg>
        <pc:spChg chg="del">
          <ac:chgData name="Familia Cruz Mendoza" userId="04e9144057a66faa" providerId="LiveId" clId="{71791DB4-85C8-4747-A4CD-394A7A812954}" dt="2023-10-24T13:38:07.045" v="48" actId="21"/>
          <ac:spMkLst>
            <pc:docMk/>
            <pc:sldMk cId="1048177297" sldId="274"/>
            <ac:spMk id="62" creationId="{9405E94D-58FC-8FC3-7D59-22D12D39CC9B}"/>
          </ac:spMkLst>
        </pc:spChg>
        <pc:grpChg chg="del">
          <ac:chgData name="Familia Cruz Mendoza" userId="04e9144057a66faa" providerId="LiveId" clId="{71791DB4-85C8-4747-A4CD-394A7A812954}" dt="2023-10-24T13:37:16.120" v="41" actId="21"/>
          <ac:grpSpMkLst>
            <pc:docMk/>
            <pc:sldMk cId="1048177297" sldId="274"/>
            <ac:grpSpMk id="18" creationId="{28051947-1AF8-EDE0-9D3B-E21C9B366304}"/>
          </ac:grpSpMkLst>
        </pc:grpChg>
        <pc:grpChg chg="del">
          <ac:chgData name="Familia Cruz Mendoza" userId="04e9144057a66faa" providerId="LiveId" clId="{71791DB4-85C8-4747-A4CD-394A7A812954}" dt="2023-10-24T13:38:45.163" v="55" actId="21"/>
          <ac:grpSpMkLst>
            <pc:docMk/>
            <pc:sldMk cId="1048177297" sldId="274"/>
            <ac:grpSpMk id="33" creationId="{EF9CFF08-9553-624E-A991-7A4FF4F52836}"/>
          </ac:grpSpMkLst>
        </pc:grpChg>
        <pc:grpChg chg="del">
          <ac:chgData name="Familia Cruz Mendoza" userId="04e9144057a66faa" providerId="LiveId" clId="{71791DB4-85C8-4747-A4CD-394A7A812954}" dt="2023-10-24T13:38:25.967" v="49" actId="21"/>
          <ac:grpSpMkLst>
            <pc:docMk/>
            <pc:sldMk cId="1048177297" sldId="274"/>
            <ac:grpSpMk id="59" creationId="{EDDA3708-84D6-ABC4-57A8-1B87ACD888D4}"/>
          </ac:grpSpMkLst>
        </pc:grpChg>
        <pc:graphicFrameChg chg="del">
          <ac:chgData name="Familia Cruz Mendoza" userId="04e9144057a66faa" providerId="LiveId" clId="{71791DB4-85C8-4747-A4CD-394A7A812954}" dt="2023-10-24T13:36:44.959" v="36" actId="21"/>
          <ac:graphicFrameMkLst>
            <pc:docMk/>
            <pc:sldMk cId="1048177297" sldId="274"/>
            <ac:graphicFrameMk id="11" creationId="{02EADDEA-AC78-666B-1235-A76FFE27FB74}"/>
          </ac:graphicFrameMkLst>
        </pc:graphicFrameChg>
        <pc:picChg chg="add mod">
          <ac:chgData name="Familia Cruz Mendoza" userId="04e9144057a66faa" providerId="LiveId" clId="{71791DB4-85C8-4747-A4CD-394A7A812954}" dt="2023-10-24T14:41:47.757" v="143" actId="1076"/>
          <ac:picMkLst>
            <pc:docMk/>
            <pc:sldMk cId="1048177297" sldId="274"/>
            <ac:picMk id="3" creationId="{9142E6BC-3A8D-82A3-3288-3DAC8A3B7CA3}"/>
          </ac:picMkLst>
        </pc:picChg>
        <pc:picChg chg="del">
          <ac:chgData name="Familia Cruz Mendoza" userId="04e9144057a66faa" providerId="LiveId" clId="{71791DB4-85C8-4747-A4CD-394A7A812954}" dt="2023-10-24T13:37:44.575" v="47" actId="21"/>
          <ac:picMkLst>
            <pc:docMk/>
            <pc:sldMk cId="1048177297" sldId="274"/>
            <ac:picMk id="3" creationId="{9E248636-2F93-7C6D-8753-C2A3E7FBF523}"/>
          </ac:picMkLst>
        </pc:picChg>
        <pc:picChg chg="add mod">
          <ac:chgData name="Familia Cruz Mendoza" userId="04e9144057a66faa" providerId="LiveId" clId="{71791DB4-85C8-4747-A4CD-394A7A812954}" dt="2023-10-24T13:54:38.468" v="127" actId="1076"/>
          <ac:picMkLst>
            <pc:docMk/>
            <pc:sldMk cId="1048177297" sldId="274"/>
            <ac:picMk id="6" creationId="{60D22B92-E2C3-7AB8-2AFE-89B67AB7F292}"/>
          </ac:picMkLst>
        </pc:picChg>
        <pc:picChg chg="add del mod">
          <ac:chgData name="Familia Cruz Mendoza" userId="04e9144057a66faa" providerId="LiveId" clId="{71791DB4-85C8-4747-A4CD-394A7A812954}" dt="2023-10-24T14:39:43.653" v="134" actId="21"/>
          <ac:picMkLst>
            <pc:docMk/>
            <pc:sldMk cId="1048177297" sldId="274"/>
            <ac:picMk id="12" creationId="{71E6E09A-F78B-3842-8731-E6A1F72C7BF3}"/>
          </ac:picMkLst>
        </pc:picChg>
        <pc:inkChg chg="del">
          <ac:chgData name="Familia Cruz Mendoza" userId="04e9144057a66faa" providerId="LiveId" clId="{71791DB4-85C8-4747-A4CD-394A7A812954}" dt="2023-10-24T13:37:19.717" v="42" actId="21"/>
          <ac:inkMkLst>
            <pc:docMk/>
            <pc:sldMk cId="1048177297" sldId="274"/>
            <ac:inkMk id="13" creationId="{D71BEF96-50B2-7CE8-E332-14837E5C7AD5}"/>
          </ac:inkMkLst>
        </pc:inkChg>
        <pc:inkChg chg="del">
          <ac:chgData name="Familia Cruz Mendoza" userId="04e9144057a66faa" providerId="LiveId" clId="{71791DB4-85C8-4747-A4CD-394A7A812954}" dt="2023-10-24T13:37:03.250" v="39" actId="21"/>
          <ac:inkMkLst>
            <pc:docMk/>
            <pc:sldMk cId="1048177297" sldId="274"/>
            <ac:inkMk id="14" creationId="{DE2A7BC3-B687-E738-ECF0-6CAA1B6355D9}"/>
          </ac:inkMkLst>
        </pc:inkChg>
        <pc:inkChg chg="del">
          <ac:chgData name="Familia Cruz Mendoza" userId="04e9144057a66faa" providerId="LiveId" clId="{71791DB4-85C8-4747-A4CD-394A7A812954}" dt="2023-10-24T13:37:00.546" v="38" actId="21"/>
          <ac:inkMkLst>
            <pc:docMk/>
            <pc:sldMk cId="1048177297" sldId="274"/>
            <ac:inkMk id="15" creationId="{8A9F6A5C-64C0-9D15-A424-8C7D469BAEA9}"/>
          </ac:inkMkLst>
        </pc:inkChg>
        <pc:inkChg chg="del">
          <ac:chgData name="Familia Cruz Mendoza" userId="04e9144057a66faa" providerId="LiveId" clId="{71791DB4-85C8-4747-A4CD-394A7A812954}" dt="2023-10-24T13:38:25.967" v="49" actId="21"/>
          <ac:inkMkLst>
            <pc:docMk/>
            <pc:sldMk cId="1048177297" sldId="274"/>
            <ac:inkMk id="21" creationId="{741F4D49-7F3D-559A-D493-B903D3050DF0}"/>
          </ac:inkMkLst>
        </pc:inkChg>
        <pc:inkChg chg="del">
          <ac:chgData name="Familia Cruz Mendoza" userId="04e9144057a66faa" providerId="LiveId" clId="{71791DB4-85C8-4747-A4CD-394A7A812954}" dt="2023-10-24T13:38:25.967" v="49" actId="21"/>
          <ac:inkMkLst>
            <pc:docMk/>
            <pc:sldMk cId="1048177297" sldId="274"/>
            <ac:inkMk id="23" creationId="{D5943C67-B2D1-8239-DF10-F16DE99BAF36}"/>
          </ac:inkMkLst>
        </pc:inkChg>
        <pc:inkChg chg="del">
          <ac:chgData name="Familia Cruz Mendoza" userId="04e9144057a66faa" providerId="LiveId" clId="{71791DB4-85C8-4747-A4CD-394A7A812954}" dt="2023-10-24T13:38:25.967" v="49" actId="21"/>
          <ac:inkMkLst>
            <pc:docMk/>
            <pc:sldMk cId="1048177297" sldId="274"/>
            <ac:inkMk id="26" creationId="{76D61ED4-171F-5505-BFC9-3FB8D7D9ED3E}"/>
          </ac:inkMkLst>
        </pc:inkChg>
        <pc:inkChg chg="del">
          <ac:chgData name="Familia Cruz Mendoza" userId="04e9144057a66faa" providerId="LiveId" clId="{71791DB4-85C8-4747-A4CD-394A7A812954}" dt="2023-10-24T13:38:37.813" v="53" actId="21"/>
          <ac:inkMkLst>
            <pc:docMk/>
            <pc:sldMk cId="1048177297" sldId="274"/>
            <ac:inkMk id="27" creationId="{F6ACCAD0-9342-AF75-E063-C76E53988750}"/>
          </ac:inkMkLst>
        </pc:inkChg>
        <pc:inkChg chg="del">
          <ac:chgData name="Familia Cruz Mendoza" userId="04e9144057a66faa" providerId="LiveId" clId="{71791DB4-85C8-4747-A4CD-394A7A812954}" dt="2023-10-24T13:38:42.050" v="54" actId="21"/>
          <ac:inkMkLst>
            <pc:docMk/>
            <pc:sldMk cId="1048177297" sldId="274"/>
            <ac:inkMk id="28" creationId="{527C8258-4A37-8736-A77D-938AF14744B4}"/>
          </ac:inkMkLst>
        </pc:inkChg>
        <pc:inkChg chg="del">
          <ac:chgData name="Familia Cruz Mendoza" userId="04e9144057a66faa" providerId="LiveId" clId="{71791DB4-85C8-4747-A4CD-394A7A812954}" dt="2023-10-24T13:38:25.967" v="49" actId="21"/>
          <ac:inkMkLst>
            <pc:docMk/>
            <pc:sldMk cId="1048177297" sldId="274"/>
            <ac:inkMk id="34" creationId="{09C0DD3B-E2F3-1111-F104-0A85EF239AE7}"/>
          </ac:inkMkLst>
        </pc:inkChg>
        <pc:inkChg chg="del">
          <ac:chgData name="Familia Cruz Mendoza" userId="04e9144057a66faa" providerId="LiveId" clId="{71791DB4-85C8-4747-A4CD-394A7A812954}" dt="2023-10-24T13:38:33.410" v="52" actId="21"/>
          <ac:inkMkLst>
            <pc:docMk/>
            <pc:sldMk cId="1048177297" sldId="274"/>
            <ac:inkMk id="36" creationId="{BE82FEBA-0F49-38C9-F6FF-D9B10357B701}"/>
          </ac:inkMkLst>
        </pc:inkChg>
        <pc:inkChg chg="del">
          <ac:chgData name="Familia Cruz Mendoza" userId="04e9144057a66faa" providerId="LiveId" clId="{71791DB4-85C8-4747-A4CD-394A7A812954}" dt="2023-10-24T13:38:28.526" v="50" actId="21"/>
          <ac:inkMkLst>
            <pc:docMk/>
            <pc:sldMk cId="1048177297" sldId="274"/>
            <ac:inkMk id="37" creationId="{069F906F-AFDC-8066-06A9-4D641C5E00B0}"/>
          </ac:inkMkLst>
        </pc:inkChg>
        <pc:inkChg chg="del">
          <ac:chgData name="Familia Cruz Mendoza" userId="04e9144057a66faa" providerId="LiveId" clId="{71791DB4-85C8-4747-A4CD-394A7A812954}" dt="2023-10-24T13:38:31.055" v="51" actId="21"/>
          <ac:inkMkLst>
            <pc:docMk/>
            <pc:sldMk cId="1048177297" sldId="274"/>
            <ac:inkMk id="39" creationId="{CC77585B-BAA7-5CE9-CE84-73A7BF632253}"/>
          </ac:inkMkLst>
        </pc:inkChg>
        <pc:inkChg chg="del">
          <ac:chgData name="Familia Cruz Mendoza" userId="04e9144057a66faa" providerId="LiveId" clId="{71791DB4-85C8-4747-A4CD-394A7A812954}" dt="2023-10-24T13:38:25.967" v="49" actId="21"/>
          <ac:inkMkLst>
            <pc:docMk/>
            <pc:sldMk cId="1048177297" sldId="274"/>
            <ac:inkMk id="40" creationId="{92F86E6C-9E83-EE92-AA1C-33E59BBB7077}"/>
          </ac:inkMkLst>
        </pc:inkChg>
        <pc:inkChg chg="del">
          <ac:chgData name="Familia Cruz Mendoza" userId="04e9144057a66faa" providerId="LiveId" clId="{71791DB4-85C8-4747-A4CD-394A7A812954}" dt="2023-10-24T13:38:25.967" v="49" actId="21"/>
          <ac:inkMkLst>
            <pc:docMk/>
            <pc:sldMk cId="1048177297" sldId="274"/>
            <ac:inkMk id="42" creationId="{213FF69B-5E01-8435-1F57-41B7B77F731E}"/>
          </ac:inkMkLst>
        </pc:inkChg>
        <pc:inkChg chg="del">
          <ac:chgData name="Familia Cruz Mendoza" userId="04e9144057a66faa" providerId="LiveId" clId="{71791DB4-85C8-4747-A4CD-394A7A812954}" dt="2023-10-24T13:38:25.967" v="49" actId="21"/>
          <ac:inkMkLst>
            <pc:docMk/>
            <pc:sldMk cId="1048177297" sldId="274"/>
            <ac:inkMk id="44" creationId="{176CFF19-10E3-F0B6-4377-4BD46066A734}"/>
          </ac:inkMkLst>
        </pc:inkChg>
        <pc:inkChg chg="del">
          <ac:chgData name="Familia Cruz Mendoza" userId="04e9144057a66faa" providerId="LiveId" clId="{71791DB4-85C8-4747-A4CD-394A7A812954}" dt="2023-10-24T13:38:25.967" v="49" actId="21"/>
          <ac:inkMkLst>
            <pc:docMk/>
            <pc:sldMk cId="1048177297" sldId="274"/>
            <ac:inkMk id="48" creationId="{D9FED142-2DFD-6571-88FA-5E2CD70CB9D6}"/>
          </ac:inkMkLst>
        </pc:inkChg>
        <pc:inkChg chg="del">
          <ac:chgData name="Familia Cruz Mendoza" userId="04e9144057a66faa" providerId="LiveId" clId="{71791DB4-85C8-4747-A4CD-394A7A812954}" dt="2023-10-24T13:38:25.967" v="49" actId="21"/>
          <ac:inkMkLst>
            <pc:docMk/>
            <pc:sldMk cId="1048177297" sldId="274"/>
            <ac:inkMk id="54" creationId="{41BE6854-F8DA-D709-88E2-D69C8A8EC4B5}"/>
          </ac:inkMkLst>
        </pc:inkChg>
        <pc:inkChg chg="del">
          <ac:chgData name="Familia Cruz Mendoza" userId="04e9144057a66faa" providerId="LiveId" clId="{71791DB4-85C8-4747-A4CD-394A7A812954}" dt="2023-10-24T13:38:25.967" v="49" actId="21"/>
          <ac:inkMkLst>
            <pc:docMk/>
            <pc:sldMk cId="1048177297" sldId="274"/>
            <ac:inkMk id="55" creationId="{D69572A0-88DD-2705-A6AE-381A6C85CB91}"/>
          </ac:inkMkLst>
        </pc:inkChg>
        <pc:inkChg chg="del">
          <ac:chgData name="Familia Cruz Mendoza" userId="04e9144057a66faa" providerId="LiveId" clId="{71791DB4-85C8-4747-A4CD-394A7A812954}" dt="2023-10-24T13:38:25.967" v="49" actId="21"/>
          <ac:inkMkLst>
            <pc:docMk/>
            <pc:sldMk cId="1048177297" sldId="274"/>
            <ac:inkMk id="61" creationId="{FBF55799-E4A4-EDCA-CE97-1AE785EA2103}"/>
          </ac:inkMkLst>
        </pc:ink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B88397-A5A7-4C14-A284-DDDCDCE49BE6}" type="datetimeFigureOut">
              <a:rPr lang="es-MX" smtClean="0"/>
              <a:t>24/10/2023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E4EDB-34D9-4666-BFC8-1448F07F0872}" type="slidenum">
              <a:rPr lang="es-MX" smtClean="0"/>
              <a:t>‹Nº›</a:t>
            </a:fld>
            <a:endParaRPr lang="es-MX"/>
          </a:p>
        </p:txBody>
      </p:sp>
    </p:spTree>
    <p:extLst>
      <p:ext uri="{BB962C8B-B14F-4D97-AF65-F5344CB8AC3E}">
        <p14:creationId xmlns:p14="http://schemas.microsoft.com/office/powerpoint/2010/main" val="145741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10/24/2023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10/24/2023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10/24/2023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61331-D217-31AA-10AD-5536DC057F88}"/>
              </a:ext>
            </a:extLst>
          </p:cNvPr>
          <p:cNvSpPr>
            <a:spLocks noGrp="1"/>
          </p:cNvSpPr>
          <p:nvPr>
            <p:ph type="ctrTitle"/>
          </p:nvPr>
        </p:nvSpPr>
        <p:spPr>
          <a:xfrm>
            <a:off x="1194547" y="1722453"/>
            <a:ext cx="9802906" cy="2212913"/>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t="100000"/>
            </a:path>
            <a:tileRect r="-100000" b="-100000"/>
          </a:gradFill>
        </p:spPr>
        <p:txBody>
          <a:bodyPr>
            <a:normAutofit/>
          </a:bodyPr>
          <a:lstStyle/>
          <a:p>
            <a:pPr algn="ctr"/>
            <a:r>
              <a:rPr lang="en-US" sz="3600" cap="none" dirty="0">
                <a:latin typeface="Georgia" panose="02040502050405020303" pitchFamily="18" charset="0"/>
              </a:rPr>
              <a:t>Global Grant Project: "Rainwater Harvesting for the Public Health Center and Low-Income Housing in Colonia Arroyo Blanco, </a:t>
            </a:r>
            <a:r>
              <a:rPr lang="en-US" sz="3600" cap="none" dirty="0" err="1">
                <a:latin typeface="Georgia" panose="02040502050405020303" pitchFamily="18" charset="0"/>
              </a:rPr>
              <a:t>Xalapa</a:t>
            </a:r>
            <a:r>
              <a:rPr lang="en-US" sz="3600" cap="none" dirty="0">
                <a:latin typeface="Georgia" panose="02040502050405020303" pitchFamily="18" charset="0"/>
              </a:rPr>
              <a:t>, Veracruz."</a:t>
            </a:r>
            <a:endParaRPr lang="es-MX" sz="3600" cap="none" dirty="0">
              <a:latin typeface="Georgia" panose="02040502050405020303" pitchFamily="18" charset="0"/>
            </a:endParaRPr>
          </a:p>
        </p:txBody>
      </p:sp>
      <p:sp>
        <p:nvSpPr>
          <p:cNvPr id="3" name="Subtítulo 2">
            <a:extLst>
              <a:ext uri="{FF2B5EF4-FFF2-40B4-BE49-F238E27FC236}">
                <a16:creationId xmlns:a16="http://schemas.microsoft.com/office/drawing/2014/main" id="{F98B19B6-D6D9-AA11-649C-A8767ED1C23C}"/>
              </a:ext>
            </a:extLst>
          </p:cNvPr>
          <p:cNvSpPr>
            <a:spLocks noGrp="1"/>
          </p:cNvSpPr>
          <p:nvPr>
            <p:ph type="subTitle" idx="1"/>
          </p:nvPr>
        </p:nvSpPr>
        <p:spPr>
          <a:xfrm>
            <a:off x="2211308" y="4535457"/>
            <a:ext cx="6095783" cy="1356454"/>
          </a:xfrm>
        </p:spPr>
        <p:txBody>
          <a:bodyPr>
            <a:noAutofit/>
          </a:bodyPr>
          <a:lstStyle/>
          <a:p>
            <a:r>
              <a:rPr lang="en-US" sz="3200" cap="none" dirty="0">
                <a:solidFill>
                  <a:schemeClr val="tx1">
                    <a:lumMod val="95000"/>
                  </a:schemeClr>
                </a:solidFill>
                <a:latin typeface="Georgia" panose="02040502050405020303" pitchFamily="18" charset="0"/>
              </a:rPr>
              <a:t>Area of Interest:</a:t>
            </a:r>
          </a:p>
          <a:p>
            <a:r>
              <a:rPr lang="en-US" sz="3200" cap="none" dirty="0">
                <a:solidFill>
                  <a:schemeClr val="tx1">
                    <a:lumMod val="95000"/>
                  </a:schemeClr>
                </a:solidFill>
                <a:latin typeface="Georgia" panose="02040502050405020303" pitchFamily="18" charset="0"/>
              </a:rPr>
              <a:t>Water, Sanitation, and Hygiene</a:t>
            </a:r>
            <a:endParaRPr lang="es-MX" sz="3200" cap="none" dirty="0">
              <a:solidFill>
                <a:schemeClr val="tx1">
                  <a:lumMod val="95000"/>
                </a:schemeClr>
              </a:solidFill>
              <a:latin typeface="Georgia" panose="02040502050405020303" pitchFamily="18" charset="0"/>
            </a:endParaRPr>
          </a:p>
        </p:txBody>
      </p:sp>
      <p:pic>
        <p:nvPicPr>
          <p:cNvPr id="5" name="Imagen 4">
            <a:extLst>
              <a:ext uri="{FF2B5EF4-FFF2-40B4-BE49-F238E27FC236}">
                <a16:creationId xmlns:a16="http://schemas.microsoft.com/office/drawing/2014/main" id="{C78FFA50-7EB3-998F-CB93-0B89FACB778F}"/>
              </a:ext>
            </a:extLst>
          </p:cNvPr>
          <p:cNvPicPr>
            <a:picLocks noChangeAspect="1"/>
          </p:cNvPicPr>
          <p:nvPr/>
        </p:nvPicPr>
        <p:blipFill>
          <a:blip r:embed="rId2"/>
          <a:stretch>
            <a:fillRect/>
          </a:stretch>
        </p:blipFill>
        <p:spPr>
          <a:xfrm>
            <a:off x="215153" y="203325"/>
            <a:ext cx="2499577" cy="944962"/>
          </a:xfrm>
          <a:prstGeom prst="rect">
            <a:avLst/>
          </a:prstGeom>
        </p:spPr>
      </p:pic>
      <p:pic>
        <p:nvPicPr>
          <p:cNvPr id="8" name="Imagen 7">
            <a:extLst>
              <a:ext uri="{FF2B5EF4-FFF2-40B4-BE49-F238E27FC236}">
                <a16:creationId xmlns:a16="http://schemas.microsoft.com/office/drawing/2014/main" id="{E38A16F2-2786-745C-A46F-5C36FC78A581}"/>
              </a:ext>
            </a:extLst>
          </p:cNvPr>
          <p:cNvPicPr>
            <a:picLocks noChangeAspect="1"/>
          </p:cNvPicPr>
          <p:nvPr/>
        </p:nvPicPr>
        <p:blipFill>
          <a:blip r:embed="rId3"/>
          <a:stretch>
            <a:fillRect/>
          </a:stretch>
        </p:blipFill>
        <p:spPr>
          <a:xfrm>
            <a:off x="9814290" y="371304"/>
            <a:ext cx="1777075" cy="661411"/>
          </a:xfrm>
          <a:prstGeom prst="rect">
            <a:avLst/>
          </a:prstGeom>
        </p:spPr>
      </p:pic>
    </p:spTree>
    <p:extLst>
      <p:ext uri="{BB962C8B-B14F-4D97-AF65-F5344CB8AC3E}">
        <p14:creationId xmlns:p14="http://schemas.microsoft.com/office/powerpoint/2010/main" val="203439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193988" y="1196135"/>
            <a:ext cx="5694108" cy="5513632"/>
          </a:xfrm>
          <a:solidFill>
            <a:schemeClr val="tx1"/>
          </a:solidFill>
        </p:spPr>
        <p:txBody>
          <a:bodyPr>
            <a:noAutofit/>
          </a:bodyPr>
          <a:lstStyle/>
          <a:p>
            <a:r>
              <a:rPr lang="en-US" sz="1800" cap="none" dirty="0">
                <a:solidFill>
                  <a:schemeClr val="bg1"/>
                </a:solidFill>
              </a:rPr>
              <a:t>Experience gained from implementing a Pilot Project for Domestic and Public Rainwater Harvesting Systems (SCALL) in some neighborhoods of </a:t>
            </a:r>
            <a:r>
              <a:rPr lang="en-US" sz="1800" cap="none" dirty="0" err="1">
                <a:solidFill>
                  <a:schemeClr val="bg1"/>
                </a:solidFill>
              </a:rPr>
              <a:t>Xalapa</a:t>
            </a:r>
            <a:r>
              <a:rPr lang="en-US" sz="1800" cap="none" dirty="0">
                <a:solidFill>
                  <a:schemeClr val="bg1"/>
                </a:solidFill>
              </a:rPr>
              <a:t>, in coordination with: [Indicate the relevant coordinating entities or organizations.]</a:t>
            </a:r>
          </a:p>
          <a:p>
            <a:pPr marL="285750" indent="-285750">
              <a:buFont typeface="Arial" panose="020B0604020202020204" pitchFamily="34" charset="0"/>
              <a:buChar char="•"/>
            </a:pPr>
            <a:r>
              <a:rPr lang="es-MX" sz="1800" cap="none" dirty="0" err="1">
                <a:solidFill>
                  <a:schemeClr val="bg1"/>
                </a:solidFill>
              </a:rPr>
              <a:t>Municipality</a:t>
            </a:r>
            <a:r>
              <a:rPr lang="es-MX" sz="1800" cap="none" dirty="0">
                <a:solidFill>
                  <a:schemeClr val="bg1"/>
                </a:solidFill>
              </a:rPr>
              <a:t> </a:t>
            </a:r>
            <a:r>
              <a:rPr lang="es-MX" sz="1800" cap="none" dirty="0" err="1">
                <a:solidFill>
                  <a:schemeClr val="bg1"/>
                </a:solidFill>
              </a:rPr>
              <a:t>of</a:t>
            </a:r>
            <a:r>
              <a:rPr lang="es-MX" sz="1800" cap="none" dirty="0">
                <a:solidFill>
                  <a:schemeClr val="bg1"/>
                </a:solidFill>
              </a:rPr>
              <a:t> Xalapa, Ver. </a:t>
            </a:r>
          </a:p>
          <a:p>
            <a:pPr marL="285750" indent="-285750">
              <a:buFont typeface="Arial" panose="020B0604020202020204" pitchFamily="34" charset="0"/>
              <a:buChar char="•"/>
            </a:pPr>
            <a:r>
              <a:rPr lang="en-US" sz="1800" cap="none" dirty="0">
                <a:solidFill>
                  <a:schemeClr val="bg1"/>
                </a:solidFill>
              </a:rPr>
              <a:t>Municipal Commission for Potable Water and Sanitation of </a:t>
            </a:r>
            <a:r>
              <a:rPr lang="en-US" sz="1800" cap="none" dirty="0" err="1">
                <a:solidFill>
                  <a:schemeClr val="bg1"/>
                </a:solidFill>
              </a:rPr>
              <a:t>Xalapa</a:t>
            </a:r>
            <a:r>
              <a:rPr lang="en-US" sz="1800" cap="none" dirty="0">
                <a:solidFill>
                  <a:schemeClr val="bg1"/>
                </a:solidFill>
              </a:rPr>
              <a:t> (CMAS)</a:t>
            </a:r>
          </a:p>
          <a:p>
            <a:pPr marL="285750" indent="-285750">
              <a:buFont typeface="Arial" panose="020B0604020202020204" pitchFamily="34" charset="0"/>
              <a:buChar char="•"/>
            </a:pPr>
            <a:r>
              <a:rPr lang="es-MX" sz="1800" cap="none" dirty="0" err="1">
                <a:solidFill>
                  <a:schemeClr val="bg1"/>
                </a:solidFill>
              </a:rPr>
              <a:t>University</a:t>
            </a:r>
            <a:r>
              <a:rPr lang="es-MX" sz="1800" cap="none" dirty="0">
                <a:solidFill>
                  <a:schemeClr val="bg1"/>
                </a:solidFill>
              </a:rPr>
              <a:t> </a:t>
            </a:r>
            <a:r>
              <a:rPr lang="es-MX" sz="1800" cap="none" dirty="0" err="1">
                <a:solidFill>
                  <a:schemeClr val="bg1"/>
                </a:solidFill>
              </a:rPr>
              <a:t>of</a:t>
            </a:r>
            <a:r>
              <a:rPr lang="es-MX" sz="1800" cap="none" dirty="0">
                <a:solidFill>
                  <a:schemeClr val="bg1"/>
                </a:solidFill>
              </a:rPr>
              <a:t> Veracruz </a:t>
            </a:r>
          </a:p>
          <a:p>
            <a:pPr marL="285750" indent="-285750">
              <a:buFont typeface="Arial" panose="020B0604020202020204" pitchFamily="34" charset="0"/>
              <a:buChar char="•"/>
            </a:pPr>
            <a:r>
              <a:rPr lang="en-US" sz="1800" cap="none" dirty="0">
                <a:solidFill>
                  <a:schemeClr val="bg1"/>
                </a:solidFill>
              </a:rPr>
              <a:t>SENDAS A.C. Organization (Paths and Encounters for Autonomous and Sustainable Development)</a:t>
            </a:r>
          </a:p>
          <a:p>
            <a:pPr marL="285750" indent="-285750">
              <a:buFont typeface="Arial" panose="020B0604020202020204" pitchFamily="34" charset="0"/>
              <a:buChar char="•"/>
            </a:pPr>
            <a:r>
              <a:rPr lang="es-MX" sz="1800" cap="none" dirty="0">
                <a:solidFill>
                  <a:schemeClr val="bg1"/>
                </a:solidFill>
              </a:rPr>
              <a:t>City </a:t>
            </a:r>
            <a:r>
              <a:rPr lang="es-MX" sz="1800" cap="none" dirty="0" err="1">
                <a:solidFill>
                  <a:schemeClr val="bg1"/>
                </a:solidFill>
              </a:rPr>
              <a:t>Adapt</a:t>
            </a:r>
            <a:endParaRPr lang="es-MX" sz="1800" cap="none" dirty="0">
              <a:solidFill>
                <a:schemeClr val="bg1"/>
              </a:solidFill>
            </a:endParaRPr>
          </a:p>
          <a:p>
            <a:pPr marL="285750" indent="-285750">
              <a:buFont typeface="Arial" panose="020B0604020202020204" pitchFamily="34" charset="0"/>
              <a:buChar char="•"/>
            </a:pPr>
            <a:r>
              <a:rPr lang="en-US" sz="1800" cap="none" dirty="0">
                <a:solidFill>
                  <a:schemeClr val="bg1"/>
                </a:solidFill>
              </a:rPr>
              <a:t>And considering the actions and recommendations of EGIRHX (Integral Management Strategy for Water Resources in </a:t>
            </a:r>
            <a:r>
              <a:rPr lang="en-US" sz="1800" cap="none" dirty="0" err="1">
                <a:solidFill>
                  <a:schemeClr val="bg1"/>
                </a:solidFill>
              </a:rPr>
              <a:t>Xalapa</a:t>
            </a:r>
            <a:r>
              <a:rPr lang="en-US" sz="1800" cap="none" dirty="0">
                <a:solidFill>
                  <a:schemeClr val="bg1"/>
                </a:solidFill>
              </a:rPr>
              <a:t>).</a:t>
            </a:r>
            <a:endParaRPr lang="es-MX" sz="18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2823734" y="154137"/>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Sucessful</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Precedent</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pic>
        <p:nvPicPr>
          <p:cNvPr id="6" name="Imagen 5">
            <a:extLst>
              <a:ext uri="{FF2B5EF4-FFF2-40B4-BE49-F238E27FC236}">
                <a16:creationId xmlns:a16="http://schemas.microsoft.com/office/drawing/2014/main" id="{5A8D4A7C-799E-8351-58CE-9C4DA91BA771}"/>
              </a:ext>
            </a:extLst>
          </p:cNvPr>
          <p:cNvPicPr>
            <a:picLocks noChangeAspect="1"/>
          </p:cNvPicPr>
          <p:nvPr/>
        </p:nvPicPr>
        <p:blipFill>
          <a:blip r:embed="rId2"/>
          <a:stretch>
            <a:fillRect/>
          </a:stretch>
        </p:blipFill>
        <p:spPr>
          <a:xfrm>
            <a:off x="6025802" y="1318841"/>
            <a:ext cx="5972210" cy="3862759"/>
          </a:xfrm>
          <a:prstGeom prst="rect">
            <a:avLst/>
          </a:prstGeom>
        </p:spPr>
      </p:pic>
      <p:sp>
        <p:nvSpPr>
          <p:cNvPr id="7" name="Subtítulo 7">
            <a:extLst>
              <a:ext uri="{FF2B5EF4-FFF2-40B4-BE49-F238E27FC236}">
                <a16:creationId xmlns:a16="http://schemas.microsoft.com/office/drawing/2014/main" id="{468DE95B-8A7A-070C-6E22-9B2EA367CF04}"/>
              </a:ext>
            </a:extLst>
          </p:cNvPr>
          <p:cNvSpPr txBox="1">
            <a:spLocks/>
          </p:cNvSpPr>
          <p:nvPr/>
        </p:nvSpPr>
        <p:spPr>
          <a:xfrm>
            <a:off x="6025802" y="5346529"/>
            <a:ext cx="5494767" cy="1357334"/>
          </a:xfrm>
          <a:prstGeom prst="rect">
            <a:avLst/>
          </a:prstGeom>
          <a:solidFill>
            <a:schemeClr val="tx1"/>
          </a:solidFill>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sz="1800" cap="none" dirty="0">
                <a:solidFill>
                  <a:schemeClr val="bg1"/>
                </a:solidFill>
              </a:rPr>
              <a:t>In the project evaluation report, users from the El </a:t>
            </a:r>
            <a:r>
              <a:rPr lang="en-US" sz="1800" cap="none" dirty="0" err="1">
                <a:solidFill>
                  <a:schemeClr val="bg1"/>
                </a:solidFill>
              </a:rPr>
              <a:t>Naranjal</a:t>
            </a:r>
            <a:r>
              <a:rPr lang="en-US" sz="1800" cap="none" dirty="0">
                <a:solidFill>
                  <a:schemeClr val="bg1"/>
                </a:solidFill>
              </a:rPr>
              <a:t> and El Moral neighborhoods reported positive results in their economy and quality of life.</a:t>
            </a:r>
            <a:r>
              <a:rPr lang="es-MX" sz="2400" cap="none" dirty="0">
                <a:solidFill>
                  <a:schemeClr val="bg1"/>
                </a:solidFill>
              </a:rPr>
              <a:t> </a:t>
            </a:r>
          </a:p>
          <a:p>
            <a:pPr marL="457200" indent="-457200">
              <a:buFont typeface="Arial" panose="020B0604020202020204" pitchFamily="34" charset="0"/>
              <a:buChar char="•"/>
            </a:pPr>
            <a:endParaRPr lang="es-MX" sz="2400" cap="none" dirty="0">
              <a:solidFill>
                <a:schemeClr val="bg1"/>
              </a:solidFill>
            </a:endParaRPr>
          </a:p>
        </p:txBody>
      </p:sp>
    </p:spTree>
    <p:extLst>
      <p:ext uri="{BB962C8B-B14F-4D97-AF65-F5344CB8AC3E}">
        <p14:creationId xmlns:p14="http://schemas.microsoft.com/office/powerpoint/2010/main" val="148998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5">
            <a:extLst>
              <a:ext uri="{FF2B5EF4-FFF2-40B4-BE49-F238E27FC236}">
                <a16:creationId xmlns:a16="http://schemas.microsoft.com/office/drawing/2014/main" id="{B6A08805-67C4-2B8D-36E2-FBF90BBC7FEF}"/>
              </a:ext>
            </a:extLst>
          </p:cNvPr>
          <p:cNvSpPr/>
          <p:nvPr/>
        </p:nvSpPr>
        <p:spPr>
          <a:xfrm>
            <a:off x="809450" y="318020"/>
            <a:ext cx="458023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Budget </a:t>
            </a:r>
          </a:p>
          <a:p>
            <a:pPr algn="ctr"/>
            <a:endParaRPr lang="es-MX" sz="4000" dirty="0">
              <a:solidFill>
                <a:srgbClr val="8A28B8"/>
              </a:solidFill>
              <a:latin typeface="Arial Rounded MT Bold" panose="020F0704030504030204" pitchFamily="34" charset="0"/>
            </a:endParaRPr>
          </a:p>
        </p:txBody>
      </p:sp>
      <p:sp>
        <p:nvSpPr>
          <p:cNvPr id="9" name="Subtítulo 7">
            <a:extLst>
              <a:ext uri="{FF2B5EF4-FFF2-40B4-BE49-F238E27FC236}">
                <a16:creationId xmlns:a16="http://schemas.microsoft.com/office/drawing/2014/main" id="{69BF02E4-AEA9-8354-9B05-8B0B6A5F2B57}"/>
              </a:ext>
            </a:extLst>
          </p:cNvPr>
          <p:cNvSpPr txBox="1">
            <a:spLocks/>
          </p:cNvSpPr>
          <p:nvPr/>
        </p:nvSpPr>
        <p:spPr>
          <a:xfrm>
            <a:off x="286870" y="5424769"/>
            <a:ext cx="5441577" cy="1115209"/>
          </a:xfrm>
          <a:prstGeom prst="rect">
            <a:avLst/>
          </a:prstGeom>
          <a:solidFill>
            <a:schemeClr val="tx1"/>
          </a:solidFill>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sz="1300" cap="none" dirty="0">
                <a:solidFill>
                  <a:schemeClr val="bg1"/>
                </a:solidFill>
              </a:rPr>
              <a:t>Includes:</a:t>
            </a:r>
          </a:p>
          <a:p>
            <a:r>
              <a:rPr lang="en-US" sz="1300" b="1" cap="none" dirty="0">
                <a:solidFill>
                  <a:schemeClr val="bg1"/>
                </a:solidFill>
              </a:rPr>
              <a:t>20 Rainwater Harvesting Systems </a:t>
            </a:r>
            <a:r>
              <a:rPr lang="en-US" sz="1300" cap="none" dirty="0">
                <a:solidFill>
                  <a:schemeClr val="bg1"/>
                </a:solidFill>
              </a:rPr>
              <a:t>(domestic) in Colonia Arroyo Blanco1 Rainwater Harvesting System (public) at </a:t>
            </a:r>
            <a:r>
              <a:rPr lang="en-US" sz="1300" b="1" cap="none" dirty="0">
                <a:solidFill>
                  <a:schemeClr val="bg1"/>
                </a:solidFill>
              </a:rPr>
              <a:t>the Health Center </a:t>
            </a:r>
            <a:r>
              <a:rPr lang="en-US" sz="1300" cap="none" dirty="0">
                <a:solidFill>
                  <a:schemeClr val="bg1"/>
                </a:solidFill>
              </a:rPr>
              <a:t>in Colonia Arroyo Blanco.</a:t>
            </a:r>
            <a:endParaRPr lang="es-MX" sz="1300" cap="none" dirty="0">
              <a:solidFill>
                <a:schemeClr val="bg1"/>
              </a:solidFill>
            </a:endParaRPr>
          </a:p>
          <a:p>
            <a:pPr marL="457200" indent="-457200">
              <a:buFont typeface="Arial" panose="020B0604020202020204" pitchFamily="34" charset="0"/>
              <a:buChar char="•"/>
            </a:pPr>
            <a:endParaRPr lang="es-MX" sz="2400" cap="none" dirty="0">
              <a:solidFill>
                <a:schemeClr val="bg1"/>
              </a:solidFill>
            </a:endParaRPr>
          </a:p>
        </p:txBody>
      </p:sp>
      <p:sp>
        <p:nvSpPr>
          <p:cNvPr id="2" name="Rectángulo redondeado 5">
            <a:extLst>
              <a:ext uri="{FF2B5EF4-FFF2-40B4-BE49-F238E27FC236}">
                <a16:creationId xmlns:a16="http://schemas.microsoft.com/office/drawing/2014/main" id="{3A3EAC05-5843-0EBB-DFC8-B35218FD5640}"/>
              </a:ext>
            </a:extLst>
          </p:cNvPr>
          <p:cNvSpPr/>
          <p:nvPr/>
        </p:nvSpPr>
        <p:spPr>
          <a:xfrm>
            <a:off x="6823774" y="318020"/>
            <a:ext cx="458023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Funding</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p>
          <a:p>
            <a:pPr algn="ctr"/>
            <a:endParaRPr lang="es-MX" sz="4000" dirty="0">
              <a:solidFill>
                <a:srgbClr val="8A28B8"/>
              </a:solidFill>
              <a:latin typeface="Arial Rounded MT Bold" panose="020F0704030504030204" pitchFamily="34" charset="0"/>
            </a:endParaRPr>
          </a:p>
        </p:txBody>
      </p:sp>
      <p:pic>
        <p:nvPicPr>
          <p:cNvPr id="6" name="Imagen 5">
            <a:extLst>
              <a:ext uri="{FF2B5EF4-FFF2-40B4-BE49-F238E27FC236}">
                <a16:creationId xmlns:a16="http://schemas.microsoft.com/office/drawing/2014/main" id="{60D22B92-E2C3-7AB8-2AFE-89B67AB7F292}"/>
              </a:ext>
            </a:extLst>
          </p:cNvPr>
          <p:cNvPicPr>
            <a:picLocks noChangeAspect="1"/>
          </p:cNvPicPr>
          <p:nvPr/>
        </p:nvPicPr>
        <p:blipFill>
          <a:blip r:embed="rId2"/>
          <a:stretch>
            <a:fillRect/>
          </a:stretch>
        </p:blipFill>
        <p:spPr>
          <a:xfrm>
            <a:off x="510988" y="1371039"/>
            <a:ext cx="5305425" cy="3829050"/>
          </a:xfrm>
          <a:prstGeom prst="rect">
            <a:avLst/>
          </a:prstGeom>
        </p:spPr>
      </p:pic>
      <p:pic>
        <p:nvPicPr>
          <p:cNvPr id="3" name="Imagen 2">
            <a:extLst>
              <a:ext uri="{FF2B5EF4-FFF2-40B4-BE49-F238E27FC236}">
                <a16:creationId xmlns:a16="http://schemas.microsoft.com/office/drawing/2014/main" id="{9142E6BC-3A8D-82A3-3288-3DAC8A3B7CA3}"/>
              </a:ext>
            </a:extLst>
          </p:cNvPr>
          <p:cNvPicPr>
            <a:picLocks noChangeAspect="1"/>
          </p:cNvPicPr>
          <p:nvPr/>
        </p:nvPicPr>
        <p:blipFill>
          <a:blip r:embed="rId3"/>
          <a:stretch>
            <a:fillRect/>
          </a:stretch>
        </p:blipFill>
        <p:spPr>
          <a:xfrm>
            <a:off x="6532941" y="1469651"/>
            <a:ext cx="5161905" cy="4411196"/>
          </a:xfrm>
          <a:prstGeom prst="rect">
            <a:avLst/>
          </a:prstGeom>
        </p:spPr>
      </p:pic>
    </p:spTree>
    <p:extLst>
      <p:ext uri="{BB962C8B-B14F-4D97-AF65-F5344CB8AC3E}">
        <p14:creationId xmlns:p14="http://schemas.microsoft.com/office/powerpoint/2010/main" val="104817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259976" y="1145674"/>
            <a:ext cx="7897906" cy="5400455"/>
          </a:xfrm>
          <a:solidFill>
            <a:schemeClr val="tx1"/>
          </a:solidFill>
        </p:spPr>
        <p:txBody>
          <a:bodyPr>
            <a:noAutofit/>
          </a:bodyPr>
          <a:lstStyle/>
          <a:p>
            <a:r>
              <a:rPr lang="en-US" sz="1600" cap="none" dirty="0">
                <a:solidFill>
                  <a:schemeClr val="bg1"/>
                </a:solidFill>
              </a:rPr>
              <a:t>The measure of success for this project will be:</a:t>
            </a:r>
          </a:p>
          <a:p>
            <a:pPr marL="342900" indent="-342900">
              <a:buFont typeface="+mj-lt"/>
              <a:buAutoNum type="arabicPeriod"/>
            </a:pPr>
            <a:r>
              <a:rPr lang="en-US" sz="1600" cap="none" dirty="0">
                <a:solidFill>
                  <a:schemeClr val="bg1"/>
                </a:solidFill>
              </a:rPr>
              <a:t>Fostering population awareness regarding water use and conservation to promote attitude changes and commitment.</a:t>
            </a:r>
          </a:p>
          <a:p>
            <a:pPr marL="342900" indent="-342900">
              <a:buFont typeface="+mj-lt"/>
              <a:buAutoNum type="arabicPeriod"/>
            </a:pPr>
            <a:r>
              <a:rPr lang="en-US" sz="1600" cap="none" dirty="0">
                <a:solidFill>
                  <a:schemeClr val="bg1"/>
                </a:solidFill>
              </a:rPr>
              <a:t>Raising awareness in the population about the restoration of the city's ecosystems through the technique of Urban Reforestation or Urban </a:t>
            </a:r>
            <a:r>
              <a:rPr lang="en-US" sz="1600" cap="none" dirty="0" err="1">
                <a:solidFill>
                  <a:schemeClr val="bg1"/>
                </a:solidFill>
              </a:rPr>
              <a:t>Microforests</a:t>
            </a:r>
            <a:r>
              <a:rPr lang="en-US" sz="1600" cap="none" dirty="0">
                <a:solidFill>
                  <a:schemeClr val="bg1"/>
                </a:solidFill>
              </a:rPr>
              <a:t>.</a:t>
            </a:r>
          </a:p>
          <a:p>
            <a:r>
              <a:rPr lang="en-US" sz="1600" cap="none" dirty="0">
                <a:solidFill>
                  <a:schemeClr val="bg1"/>
                </a:solidFill>
              </a:rPr>
              <a:t>The Benefits:</a:t>
            </a:r>
          </a:p>
          <a:p>
            <a:pPr marL="285750" indent="-285750">
              <a:buFont typeface="Wingdings" panose="05000000000000000000" pitchFamily="2" charset="2"/>
              <a:buChar char="ü"/>
            </a:pPr>
            <a:r>
              <a:rPr lang="en-US" sz="1600" cap="none" dirty="0">
                <a:solidFill>
                  <a:schemeClr val="bg1"/>
                </a:solidFill>
              </a:rPr>
              <a:t>Capture carbon and rainwater.</a:t>
            </a:r>
          </a:p>
          <a:p>
            <a:pPr marL="285750" indent="-285750">
              <a:buFont typeface="Wingdings" panose="05000000000000000000" pitchFamily="2" charset="2"/>
              <a:buChar char="ü"/>
            </a:pPr>
            <a:r>
              <a:rPr lang="en-US" sz="1600" cap="none" dirty="0">
                <a:solidFill>
                  <a:schemeClr val="bg1"/>
                </a:solidFill>
              </a:rPr>
              <a:t>Help retain forest moisture and participate in soil formation and nutrient cycling.</a:t>
            </a:r>
          </a:p>
          <a:p>
            <a:pPr marL="285750" indent="-285750">
              <a:buFont typeface="Wingdings" panose="05000000000000000000" pitchFamily="2" charset="2"/>
              <a:buChar char="ü"/>
            </a:pPr>
            <a:r>
              <a:rPr lang="en-US" sz="1600" cap="none" dirty="0">
                <a:solidFill>
                  <a:schemeClr val="bg1"/>
                </a:solidFill>
              </a:rPr>
              <a:t>Filter water and purify the air.</a:t>
            </a:r>
          </a:p>
          <a:p>
            <a:pPr marL="285750" indent="-285750">
              <a:buFont typeface="Wingdings" panose="05000000000000000000" pitchFamily="2" charset="2"/>
              <a:buChar char="ü"/>
            </a:pPr>
            <a:r>
              <a:rPr lang="en-US" sz="1600" cap="none" dirty="0">
                <a:solidFill>
                  <a:schemeClr val="bg1"/>
                </a:solidFill>
              </a:rPr>
              <a:t>Assist in the fight against heat islands.</a:t>
            </a:r>
          </a:p>
          <a:p>
            <a:pPr marL="285750" indent="-285750">
              <a:buFont typeface="Wingdings" panose="05000000000000000000" pitchFamily="2" charset="2"/>
              <a:buChar char="ü"/>
            </a:pPr>
            <a:r>
              <a:rPr lang="en-US" sz="1600" cap="none" dirty="0">
                <a:solidFill>
                  <a:schemeClr val="bg1"/>
                </a:solidFill>
              </a:rPr>
              <a:t>Thrive in small spaces (approximately 15 square meters).</a:t>
            </a:r>
          </a:p>
          <a:p>
            <a:pPr marL="285750" indent="-285750">
              <a:buFont typeface="Wingdings" panose="05000000000000000000" pitchFamily="2" charset="2"/>
              <a:buChar char="ü"/>
            </a:pPr>
            <a:r>
              <a:rPr lang="en-US" sz="1600" cap="none" dirty="0">
                <a:solidFill>
                  <a:schemeClr val="bg1"/>
                </a:solidFill>
              </a:rPr>
              <a:t>Provide shelter for biodiversity and promote the strengthening of community bonds.</a:t>
            </a:r>
            <a:endParaRPr lang="es-MX" cap="none" dirty="0">
              <a:solidFill>
                <a:schemeClr val="bg1"/>
              </a:solidFill>
            </a:endParaRPr>
          </a:p>
          <a:p>
            <a:pPr marL="457200" indent="-457200">
              <a:buFont typeface="Arial" panose="020B0604020202020204" pitchFamily="34" charset="0"/>
              <a:buChar char="•"/>
            </a:pPr>
            <a:endParaRPr lang="es-MX" cap="none" dirty="0">
              <a:solidFill>
                <a:schemeClr val="bg1"/>
              </a:solidFill>
            </a:endParaRPr>
          </a:p>
          <a:p>
            <a:endParaRPr lang="es-MX" cap="none" dirty="0">
              <a:solidFill>
                <a:schemeClr val="bg1"/>
              </a:solidFill>
            </a:endParaRPr>
          </a:p>
          <a:p>
            <a:pPr marL="457200" indent="-457200">
              <a:buFont typeface="Arial" panose="020B0604020202020204" pitchFamily="34" charset="0"/>
              <a:buChar char="•"/>
            </a:pPr>
            <a:endParaRPr lang="es-MX" cap="none" dirty="0">
              <a:solidFill>
                <a:schemeClr val="bg1"/>
              </a:solidFill>
            </a:endParaRPr>
          </a:p>
          <a:p>
            <a:pPr marL="457200" indent="-457200">
              <a:buFont typeface="Arial" panose="020B0604020202020204" pitchFamily="34" charset="0"/>
              <a:buChar char="•"/>
            </a:pPr>
            <a:endParaRPr lang="es-MX" sz="32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2688384" y="105269"/>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Sustainability</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E50F258D-5D86-977C-A51E-DF484FCFF987}"/>
              </a:ext>
            </a:extLst>
          </p:cNvPr>
          <p:cNvPicPr>
            <a:picLocks noChangeAspect="1"/>
          </p:cNvPicPr>
          <p:nvPr/>
        </p:nvPicPr>
        <p:blipFill>
          <a:blip r:embed="rId2"/>
          <a:stretch>
            <a:fillRect/>
          </a:stretch>
        </p:blipFill>
        <p:spPr>
          <a:xfrm>
            <a:off x="8372157" y="1145674"/>
            <a:ext cx="3425395" cy="1794907"/>
          </a:xfrm>
          <a:prstGeom prst="rect">
            <a:avLst/>
          </a:prstGeom>
        </p:spPr>
      </p:pic>
      <p:pic>
        <p:nvPicPr>
          <p:cNvPr id="5" name="Imagen 4">
            <a:extLst>
              <a:ext uri="{FF2B5EF4-FFF2-40B4-BE49-F238E27FC236}">
                <a16:creationId xmlns:a16="http://schemas.microsoft.com/office/drawing/2014/main" id="{54A018DB-1E09-6D73-B07F-A3F6D5BDC65D}"/>
              </a:ext>
            </a:extLst>
          </p:cNvPr>
          <p:cNvPicPr>
            <a:picLocks noChangeAspect="1"/>
          </p:cNvPicPr>
          <p:nvPr/>
        </p:nvPicPr>
        <p:blipFill>
          <a:blip r:embed="rId3"/>
          <a:stretch>
            <a:fillRect/>
          </a:stretch>
        </p:blipFill>
        <p:spPr>
          <a:xfrm>
            <a:off x="8842514" y="4852084"/>
            <a:ext cx="2537585" cy="1720483"/>
          </a:xfrm>
          <a:prstGeom prst="rect">
            <a:avLst/>
          </a:prstGeom>
        </p:spPr>
      </p:pic>
      <p:pic>
        <p:nvPicPr>
          <p:cNvPr id="6" name="Imagen 5">
            <a:extLst>
              <a:ext uri="{FF2B5EF4-FFF2-40B4-BE49-F238E27FC236}">
                <a16:creationId xmlns:a16="http://schemas.microsoft.com/office/drawing/2014/main" id="{3725C7B5-32B6-515D-5268-68689F72B02D}"/>
              </a:ext>
            </a:extLst>
          </p:cNvPr>
          <p:cNvPicPr>
            <a:picLocks noChangeAspect="1"/>
          </p:cNvPicPr>
          <p:nvPr/>
        </p:nvPicPr>
        <p:blipFill>
          <a:blip r:embed="rId4"/>
          <a:stretch>
            <a:fillRect/>
          </a:stretch>
        </p:blipFill>
        <p:spPr>
          <a:xfrm>
            <a:off x="8602493" y="3057179"/>
            <a:ext cx="3017629" cy="1720482"/>
          </a:xfrm>
          <a:prstGeom prst="rect">
            <a:avLst/>
          </a:prstGeom>
        </p:spPr>
      </p:pic>
    </p:spTree>
    <p:extLst>
      <p:ext uri="{BB962C8B-B14F-4D97-AF65-F5344CB8AC3E}">
        <p14:creationId xmlns:p14="http://schemas.microsoft.com/office/powerpoint/2010/main" val="366473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638432" y="1122364"/>
            <a:ext cx="11278585" cy="5377828"/>
          </a:xfrm>
          <a:solidFill>
            <a:schemeClr val="tx1"/>
          </a:solidFill>
        </p:spPr>
        <p:txBody>
          <a:bodyPr>
            <a:noAutofit/>
          </a:bodyPr>
          <a:lstStyle/>
          <a:p>
            <a:r>
              <a:rPr lang="en-US" sz="2400" cap="none" dirty="0">
                <a:solidFill>
                  <a:schemeClr val="bg1"/>
                </a:solidFill>
              </a:rPr>
              <a:t>The participation of allies is crucial to create and foster public awareness regarding water use and conservation, aiming to promote attitude changes and commitment to strategies such as the planting of "Urban </a:t>
            </a:r>
            <a:r>
              <a:rPr lang="en-US" sz="2400" cap="none" dirty="0" err="1">
                <a:solidFill>
                  <a:schemeClr val="bg1"/>
                </a:solidFill>
              </a:rPr>
              <a:t>Microforests</a:t>
            </a:r>
            <a:r>
              <a:rPr lang="en-US" sz="2400" cap="none" dirty="0">
                <a:solidFill>
                  <a:schemeClr val="bg1"/>
                </a:solidFill>
              </a:rPr>
              <a:t>"</a:t>
            </a:r>
          </a:p>
          <a:p>
            <a:pPr marL="342900" indent="-342900">
              <a:buFont typeface="Arial" panose="020B0604020202020204" pitchFamily="34" charset="0"/>
              <a:buChar char="•"/>
            </a:pPr>
            <a:r>
              <a:rPr lang="es-MX" sz="2400" cap="none" dirty="0">
                <a:solidFill>
                  <a:schemeClr val="bg1"/>
                </a:solidFill>
              </a:rPr>
              <a:t> </a:t>
            </a:r>
            <a:r>
              <a:rPr lang="en-US" sz="2400" cap="none" dirty="0">
                <a:solidFill>
                  <a:schemeClr val="bg1"/>
                </a:solidFill>
              </a:rPr>
              <a:t>SENDAS A.C. Organization</a:t>
            </a:r>
          </a:p>
          <a:p>
            <a:pPr marL="342900" indent="-342900">
              <a:buFont typeface="Arial" panose="020B0604020202020204" pitchFamily="34" charset="0"/>
              <a:buChar char="•"/>
            </a:pPr>
            <a:r>
              <a:rPr lang="en-US" sz="2400" cap="none" dirty="0">
                <a:solidFill>
                  <a:schemeClr val="bg1"/>
                </a:solidFill>
              </a:rPr>
              <a:t>Municipality of </a:t>
            </a:r>
            <a:r>
              <a:rPr lang="en-US" sz="2400" cap="none" dirty="0" err="1">
                <a:solidFill>
                  <a:schemeClr val="bg1"/>
                </a:solidFill>
              </a:rPr>
              <a:t>Xalapa</a:t>
            </a:r>
            <a:r>
              <a:rPr lang="en-US" sz="2400" cap="none" dirty="0">
                <a:solidFill>
                  <a:schemeClr val="bg1"/>
                </a:solidFill>
              </a:rPr>
              <a:t>, Veracruz</a:t>
            </a:r>
          </a:p>
          <a:p>
            <a:pPr marL="342900" indent="-342900">
              <a:buFont typeface="Arial" panose="020B0604020202020204" pitchFamily="34" charset="0"/>
              <a:buChar char="•"/>
            </a:pPr>
            <a:r>
              <a:rPr lang="en-US" sz="2400" cap="none" dirty="0">
                <a:solidFill>
                  <a:schemeClr val="bg1"/>
                </a:solidFill>
              </a:rPr>
              <a:t>Municipal Commission for Potable Water and Sanitation, </a:t>
            </a:r>
            <a:r>
              <a:rPr lang="en-US" sz="2400" cap="none" dirty="0" err="1">
                <a:solidFill>
                  <a:schemeClr val="bg1"/>
                </a:solidFill>
              </a:rPr>
              <a:t>Xalapa</a:t>
            </a:r>
            <a:endParaRPr lang="en-US" sz="2400" cap="none" dirty="0">
              <a:solidFill>
                <a:schemeClr val="bg1"/>
              </a:solidFill>
            </a:endParaRPr>
          </a:p>
          <a:p>
            <a:pPr marL="342900" indent="-342900">
              <a:buFont typeface="Arial" panose="020B0604020202020204" pitchFamily="34" charset="0"/>
              <a:buChar char="•"/>
            </a:pPr>
            <a:r>
              <a:rPr lang="en-US" sz="2400" cap="none" dirty="0">
                <a:solidFill>
                  <a:schemeClr val="bg1"/>
                </a:solidFill>
              </a:rPr>
              <a:t>Local Citizen Committee</a:t>
            </a:r>
          </a:p>
          <a:p>
            <a:pPr marL="342900" indent="-342900">
              <a:buFont typeface="Arial" panose="020B0604020202020204" pitchFamily="34" charset="0"/>
              <a:buChar char="•"/>
            </a:pPr>
            <a:r>
              <a:rPr lang="en-US" sz="2400" cap="none" dirty="0">
                <a:solidFill>
                  <a:schemeClr val="bg1"/>
                </a:solidFill>
              </a:rPr>
              <a:t>Rotary members will also join the training to acquire knowledge to participate in monitoring and evaluation activities.</a:t>
            </a:r>
            <a:endParaRPr lang="es-MX" sz="2400" cap="none" dirty="0">
              <a:solidFill>
                <a:schemeClr val="bg1"/>
              </a:solidFill>
            </a:endParaRPr>
          </a:p>
          <a:p>
            <a:pPr marL="457200" indent="-457200">
              <a:buFont typeface="Arial" panose="020B0604020202020204" pitchFamily="34" charset="0"/>
              <a:buChar char="•"/>
            </a:pPr>
            <a:endParaRPr lang="es-MX" sz="32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360252" y="177401"/>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Sustainability</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spTree>
    <p:extLst>
      <p:ext uri="{BB962C8B-B14F-4D97-AF65-F5344CB8AC3E}">
        <p14:creationId xmlns:p14="http://schemas.microsoft.com/office/powerpoint/2010/main" val="3640030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1720919" y="1414270"/>
            <a:ext cx="8194046" cy="4905848"/>
          </a:xfrm>
          <a:solidFill>
            <a:schemeClr val="tx1"/>
          </a:solidFill>
        </p:spPr>
        <p:txBody>
          <a:bodyPr>
            <a:noAutofit/>
          </a:bodyPr>
          <a:lstStyle/>
          <a:p>
            <a:pPr marL="457200" indent="-457200">
              <a:buFont typeface="Arial" panose="020B0604020202020204" pitchFamily="34" charset="0"/>
              <a:buChar char="•"/>
            </a:pPr>
            <a:r>
              <a:rPr lang="es-MX" sz="2800" cap="none" dirty="0">
                <a:solidFill>
                  <a:schemeClr val="bg1"/>
                </a:solidFill>
              </a:rPr>
              <a:t>SENDAS A.C. </a:t>
            </a:r>
            <a:r>
              <a:rPr lang="es-MX" sz="2800" cap="none" dirty="0" err="1">
                <a:solidFill>
                  <a:schemeClr val="bg1"/>
                </a:solidFill>
              </a:rPr>
              <a:t>Organization</a:t>
            </a:r>
            <a:endParaRPr lang="es-MX" sz="2800" cap="none" dirty="0">
              <a:solidFill>
                <a:schemeClr val="bg1"/>
              </a:solidFill>
            </a:endParaRPr>
          </a:p>
          <a:p>
            <a:pPr marL="457200" indent="-457200">
              <a:buFont typeface="Arial" panose="020B0604020202020204" pitchFamily="34" charset="0"/>
              <a:buChar char="•"/>
            </a:pPr>
            <a:r>
              <a:rPr lang="es-MX" sz="2800" cap="none" dirty="0" err="1">
                <a:solidFill>
                  <a:schemeClr val="bg1"/>
                </a:solidFill>
              </a:rPr>
              <a:t>Municipality</a:t>
            </a:r>
            <a:r>
              <a:rPr lang="es-MX" sz="2800" cap="none" dirty="0">
                <a:solidFill>
                  <a:schemeClr val="bg1"/>
                </a:solidFill>
              </a:rPr>
              <a:t> </a:t>
            </a:r>
            <a:r>
              <a:rPr lang="es-MX" sz="2800" cap="none" dirty="0" err="1">
                <a:solidFill>
                  <a:schemeClr val="bg1"/>
                </a:solidFill>
              </a:rPr>
              <a:t>of</a:t>
            </a:r>
            <a:r>
              <a:rPr lang="es-MX" sz="2800" cap="none" dirty="0">
                <a:solidFill>
                  <a:schemeClr val="bg1"/>
                </a:solidFill>
              </a:rPr>
              <a:t> Xalapa, Veracruz</a:t>
            </a:r>
          </a:p>
          <a:p>
            <a:pPr marL="457200" indent="-457200">
              <a:buFont typeface="Arial" panose="020B0604020202020204" pitchFamily="34" charset="0"/>
              <a:buChar char="•"/>
            </a:pPr>
            <a:r>
              <a:rPr lang="es-MX" sz="2800" cap="none" dirty="0">
                <a:solidFill>
                  <a:schemeClr val="bg1"/>
                </a:solidFill>
              </a:rPr>
              <a:t>Municipal </a:t>
            </a:r>
            <a:r>
              <a:rPr lang="es-MX" sz="2800" cap="none" dirty="0" err="1">
                <a:solidFill>
                  <a:schemeClr val="bg1"/>
                </a:solidFill>
              </a:rPr>
              <a:t>Commission</a:t>
            </a:r>
            <a:r>
              <a:rPr lang="es-MX" sz="2800" cap="none" dirty="0">
                <a:solidFill>
                  <a:schemeClr val="bg1"/>
                </a:solidFill>
              </a:rPr>
              <a:t> </a:t>
            </a:r>
            <a:r>
              <a:rPr lang="es-MX" sz="2800" cap="none" dirty="0" err="1">
                <a:solidFill>
                  <a:schemeClr val="bg1"/>
                </a:solidFill>
              </a:rPr>
              <a:t>for</a:t>
            </a:r>
            <a:r>
              <a:rPr lang="es-MX" sz="2800" cap="none" dirty="0">
                <a:solidFill>
                  <a:schemeClr val="bg1"/>
                </a:solidFill>
              </a:rPr>
              <a:t> </a:t>
            </a:r>
            <a:r>
              <a:rPr lang="es-MX" sz="2800" cap="none" dirty="0" err="1">
                <a:solidFill>
                  <a:schemeClr val="bg1"/>
                </a:solidFill>
              </a:rPr>
              <a:t>Water</a:t>
            </a:r>
            <a:r>
              <a:rPr lang="es-MX" sz="2800" cap="none" dirty="0">
                <a:solidFill>
                  <a:schemeClr val="bg1"/>
                </a:solidFill>
              </a:rPr>
              <a:t> and </a:t>
            </a:r>
            <a:r>
              <a:rPr lang="es-MX" sz="2800" cap="none" dirty="0" err="1">
                <a:solidFill>
                  <a:schemeClr val="bg1"/>
                </a:solidFill>
              </a:rPr>
              <a:t>Sanitation</a:t>
            </a:r>
            <a:r>
              <a:rPr lang="es-MX" sz="2800" cap="none" dirty="0">
                <a:solidFill>
                  <a:schemeClr val="bg1"/>
                </a:solidFill>
              </a:rPr>
              <a:t> </a:t>
            </a:r>
            <a:r>
              <a:rPr lang="es-MX" sz="2800" cap="none" dirty="0" err="1">
                <a:solidFill>
                  <a:schemeClr val="bg1"/>
                </a:solidFill>
              </a:rPr>
              <a:t>of</a:t>
            </a:r>
            <a:r>
              <a:rPr lang="es-MX" sz="2800" cap="none" dirty="0">
                <a:solidFill>
                  <a:schemeClr val="bg1"/>
                </a:solidFill>
              </a:rPr>
              <a:t> Xalapa</a:t>
            </a:r>
          </a:p>
          <a:p>
            <a:pPr marL="457200" indent="-457200">
              <a:buFont typeface="Arial" panose="020B0604020202020204" pitchFamily="34" charset="0"/>
              <a:buChar char="•"/>
            </a:pPr>
            <a:r>
              <a:rPr lang="es-MX" sz="2800" cap="none" dirty="0" err="1">
                <a:solidFill>
                  <a:schemeClr val="bg1"/>
                </a:solidFill>
              </a:rPr>
              <a:t>University</a:t>
            </a:r>
            <a:r>
              <a:rPr lang="es-MX" sz="2800" cap="none" dirty="0">
                <a:solidFill>
                  <a:schemeClr val="bg1"/>
                </a:solidFill>
              </a:rPr>
              <a:t> </a:t>
            </a:r>
            <a:r>
              <a:rPr lang="es-MX" sz="2800" cap="none" dirty="0" err="1">
                <a:solidFill>
                  <a:schemeClr val="bg1"/>
                </a:solidFill>
              </a:rPr>
              <a:t>of</a:t>
            </a:r>
            <a:r>
              <a:rPr lang="es-MX" sz="2800" cap="none" dirty="0">
                <a:solidFill>
                  <a:schemeClr val="bg1"/>
                </a:solidFill>
              </a:rPr>
              <a:t> Veracruz</a:t>
            </a:r>
          </a:p>
          <a:p>
            <a:pPr marL="457200" indent="-457200">
              <a:buFont typeface="Arial" panose="020B0604020202020204" pitchFamily="34" charset="0"/>
              <a:buChar char="•"/>
            </a:pPr>
            <a:r>
              <a:rPr lang="es-MX" sz="2800" cap="none" dirty="0">
                <a:solidFill>
                  <a:schemeClr val="bg1"/>
                </a:solidFill>
              </a:rPr>
              <a:t>Rotary Clubs </a:t>
            </a:r>
            <a:r>
              <a:rPr lang="es-MX" sz="2800" cap="none" dirty="0" err="1">
                <a:solidFill>
                  <a:schemeClr val="bg1"/>
                </a:solidFill>
              </a:rPr>
              <a:t>of</a:t>
            </a:r>
            <a:r>
              <a:rPr lang="es-MX" sz="2800" cap="none" dirty="0">
                <a:solidFill>
                  <a:schemeClr val="bg1"/>
                </a:solidFill>
              </a:rPr>
              <a:t> Xalapa and Coatepec</a:t>
            </a:r>
          </a:p>
          <a:p>
            <a:pPr marL="457200" indent="-457200">
              <a:buFont typeface="Arial" panose="020B0604020202020204" pitchFamily="34" charset="0"/>
              <a:buChar char="•"/>
            </a:pPr>
            <a:r>
              <a:rPr lang="es-MX" sz="2800" cap="none" dirty="0" err="1">
                <a:solidFill>
                  <a:schemeClr val="bg1"/>
                </a:solidFill>
              </a:rPr>
              <a:t>National</a:t>
            </a:r>
            <a:r>
              <a:rPr lang="es-MX" sz="2800" cap="none" dirty="0">
                <a:solidFill>
                  <a:schemeClr val="bg1"/>
                </a:solidFill>
              </a:rPr>
              <a:t> </a:t>
            </a:r>
            <a:r>
              <a:rPr lang="es-MX" sz="2800" cap="none" dirty="0" err="1">
                <a:solidFill>
                  <a:schemeClr val="bg1"/>
                </a:solidFill>
              </a:rPr>
              <a:t>Forestry</a:t>
            </a:r>
            <a:r>
              <a:rPr lang="es-MX" sz="2800" cap="none" dirty="0">
                <a:solidFill>
                  <a:schemeClr val="bg1"/>
                </a:solidFill>
              </a:rPr>
              <a:t> </a:t>
            </a:r>
            <a:r>
              <a:rPr lang="es-MX" sz="2800" cap="none" dirty="0" err="1">
                <a:solidFill>
                  <a:schemeClr val="bg1"/>
                </a:solidFill>
              </a:rPr>
              <a:t>Commission</a:t>
            </a:r>
            <a:r>
              <a:rPr lang="es-MX" sz="2800" cap="none" dirty="0">
                <a:solidFill>
                  <a:schemeClr val="bg1"/>
                </a:solidFill>
              </a:rPr>
              <a:t> (CONAFOR)</a:t>
            </a:r>
          </a:p>
          <a:p>
            <a:pPr marL="457200" indent="-457200">
              <a:buFont typeface="Arial" panose="020B0604020202020204" pitchFamily="34" charset="0"/>
              <a:buChar char="•"/>
            </a:pPr>
            <a:r>
              <a:rPr lang="es-MX" sz="2800" cap="none" dirty="0">
                <a:solidFill>
                  <a:schemeClr val="bg1"/>
                </a:solidFill>
              </a:rPr>
              <a:t>Local </a:t>
            </a:r>
            <a:r>
              <a:rPr lang="es-MX" sz="2800" cap="none" dirty="0" err="1">
                <a:solidFill>
                  <a:schemeClr val="bg1"/>
                </a:solidFill>
              </a:rPr>
              <a:t>Citizen</a:t>
            </a:r>
            <a:r>
              <a:rPr lang="es-MX" sz="2800" cap="none" dirty="0">
                <a:solidFill>
                  <a:schemeClr val="bg1"/>
                </a:solidFill>
              </a:rPr>
              <a:t> </a:t>
            </a:r>
            <a:r>
              <a:rPr lang="es-MX" sz="2800" cap="none" dirty="0" err="1">
                <a:solidFill>
                  <a:schemeClr val="bg1"/>
                </a:solidFill>
              </a:rPr>
              <a:t>Committee</a:t>
            </a:r>
            <a:endParaRPr lang="es-MX" sz="28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2258803" y="311458"/>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Collaborating</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Organizations</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spTree>
    <p:extLst>
      <p:ext uri="{BB962C8B-B14F-4D97-AF65-F5344CB8AC3E}">
        <p14:creationId xmlns:p14="http://schemas.microsoft.com/office/powerpoint/2010/main" val="3382772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2593362" y="1859536"/>
            <a:ext cx="6667452" cy="3138928"/>
          </a:xfrm>
          <a:solidFill>
            <a:schemeClr val="tx1"/>
          </a:solidFill>
        </p:spPr>
        <p:txBody>
          <a:bodyPr>
            <a:noAutofit/>
          </a:bodyPr>
          <a:lstStyle/>
          <a:p>
            <a:pPr marL="457200" indent="-457200">
              <a:buFont typeface="Arial" panose="020B0604020202020204" pitchFamily="34" charset="0"/>
              <a:buChar char="•"/>
            </a:pPr>
            <a:r>
              <a:rPr lang="es-MX" sz="2400" cap="none" dirty="0">
                <a:solidFill>
                  <a:schemeClr val="bg1"/>
                </a:solidFill>
              </a:rPr>
              <a:t>Principal </a:t>
            </a:r>
            <a:r>
              <a:rPr lang="es-MX" sz="2400" cap="none" dirty="0" err="1">
                <a:solidFill>
                  <a:schemeClr val="bg1"/>
                </a:solidFill>
              </a:rPr>
              <a:t>Contact</a:t>
            </a:r>
            <a:r>
              <a:rPr lang="es-MX" sz="2400" cap="none" dirty="0">
                <a:solidFill>
                  <a:schemeClr val="bg1"/>
                </a:solidFill>
              </a:rPr>
              <a:t>: Francisca Mendoza Sánchez     </a:t>
            </a:r>
            <a:r>
              <a:rPr lang="es-MX" sz="1600" cap="none" dirty="0">
                <a:solidFill>
                  <a:schemeClr val="bg1"/>
                </a:solidFill>
              </a:rPr>
              <a:t>E-mail: </a:t>
            </a:r>
            <a:r>
              <a:rPr lang="es-MX" sz="1600" cap="none" dirty="0" err="1">
                <a:solidFill>
                  <a:schemeClr val="bg1"/>
                </a:solidFill>
              </a:rPr>
              <a:t>francis_zafa</a:t>
            </a:r>
            <a:r>
              <a:rPr lang="es-MX" sz="1600" cap="none" dirty="0">
                <a:solidFill>
                  <a:schemeClr val="bg1"/>
                </a:solidFill>
              </a:rPr>
              <a:t>@ yahoo.com.mx     Cel: +522281937776</a:t>
            </a:r>
          </a:p>
          <a:p>
            <a:pPr marL="457200" indent="-457200">
              <a:buFont typeface="Arial" panose="020B0604020202020204" pitchFamily="34" charset="0"/>
              <a:buChar char="•"/>
            </a:pPr>
            <a:r>
              <a:rPr lang="es-MX" sz="2400" cap="none" dirty="0" err="1">
                <a:solidFill>
                  <a:schemeClr val="bg1"/>
                </a:solidFill>
              </a:rPr>
              <a:t>Secondary</a:t>
            </a:r>
            <a:r>
              <a:rPr lang="es-MX" sz="2400" cap="none" dirty="0">
                <a:solidFill>
                  <a:schemeClr val="bg1"/>
                </a:solidFill>
              </a:rPr>
              <a:t> </a:t>
            </a:r>
            <a:r>
              <a:rPr lang="es-MX" sz="2400" cap="none" dirty="0" err="1">
                <a:solidFill>
                  <a:schemeClr val="bg1"/>
                </a:solidFill>
              </a:rPr>
              <a:t>Contacts</a:t>
            </a:r>
            <a:r>
              <a:rPr lang="es-MX" sz="2400" cap="none" dirty="0">
                <a:solidFill>
                  <a:schemeClr val="bg1"/>
                </a:solidFill>
              </a:rPr>
              <a:t>:</a:t>
            </a:r>
          </a:p>
          <a:p>
            <a:pPr marL="914400" lvl="1" indent="-457200" algn="l">
              <a:buFont typeface="Arial" panose="020B0604020202020204" pitchFamily="34" charset="0"/>
              <a:buChar char="•"/>
            </a:pPr>
            <a:r>
              <a:rPr lang="es-MX" sz="2400" dirty="0">
                <a:solidFill>
                  <a:schemeClr val="bg1"/>
                </a:solidFill>
              </a:rPr>
              <a:t>Eloína Olivares Bustillos</a:t>
            </a:r>
          </a:p>
          <a:p>
            <a:pPr marL="914400" lvl="1" indent="-457200" algn="l">
              <a:buFont typeface="Arial" panose="020B0604020202020204" pitchFamily="34" charset="0"/>
              <a:buChar char="•"/>
            </a:pPr>
            <a:r>
              <a:rPr lang="es-MX" sz="2400" cap="none" dirty="0">
                <a:solidFill>
                  <a:schemeClr val="bg1"/>
                </a:solidFill>
              </a:rPr>
              <a:t>Lucía León Tadeo</a:t>
            </a:r>
          </a:p>
          <a:p>
            <a:pPr marL="914400" lvl="1" indent="-457200" algn="l">
              <a:buFont typeface="Arial" panose="020B0604020202020204" pitchFamily="34" charset="0"/>
              <a:buChar char="•"/>
            </a:pPr>
            <a:r>
              <a:rPr lang="es-MX" sz="2400" dirty="0">
                <a:solidFill>
                  <a:schemeClr val="bg1"/>
                </a:solidFill>
              </a:rPr>
              <a:t>Armando Cruz Enríquez</a:t>
            </a:r>
          </a:p>
          <a:p>
            <a:pPr lvl="3"/>
            <a:endParaRPr lang="es-MX" sz="28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1705856" y="454893"/>
            <a:ext cx="8995860"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Members</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of</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the</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Local Project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Commitee</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spTree>
    <p:extLst>
      <p:ext uri="{BB962C8B-B14F-4D97-AF65-F5344CB8AC3E}">
        <p14:creationId xmlns:p14="http://schemas.microsoft.com/office/powerpoint/2010/main" val="2219924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62D41AF-56EC-8E88-E428-023FA32E77ED}"/>
              </a:ext>
            </a:extLst>
          </p:cNvPr>
          <p:cNvPicPr>
            <a:picLocks noChangeAspect="1"/>
          </p:cNvPicPr>
          <p:nvPr/>
        </p:nvPicPr>
        <p:blipFill>
          <a:blip r:embed="rId2"/>
          <a:stretch>
            <a:fillRect/>
          </a:stretch>
        </p:blipFill>
        <p:spPr>
          <a:xfrm>
            <a:off x="6448161" y="1532913"/>
            <a:ext cx="5239035" cy="3499537"/>
          </a:xfrm>
          <a:prstGeom prst="rect">
            <a:avLst/>
          </a:prstGeom>
        </p:spPr>
      </p:pic>
      <p:pic>
        <p:nvPicPr>
          <p:cNvPr id="3" name="Imagen 2">
            <a:extLst>
              <a:ext uri="{FF2B5EF4-FFF2-40B4-BE49-F238E27FC236}">
                <a16:creationId xmlns:a16="http://schemas.microsoft.com/office/drawing/2014/main" id="{E0D46B98-E871-A72B-E1BF-5765F1351E1C}"/>
              </a:ext>
            </a:extLst>
          </p:cNvPr>
          <p:cNvPicPr>
            <a:picLocks noChangeAspect="1"/>
          </p:cNvPicPr>
          <p:nvPr/>
        </p:nvPicPr>
        <p:blipFill>
          <a:blip r:embed="rId3"/>
          <a:stretch>
            <a:fillRect/>
          </a:stretch>
        </p:blipFill>
        <p:spPr>
          <a:xfrm>
            <a:off x="504804" y="367553"/>
            <a:ext cx="5566421" cy="3971365"/>
          </a:xfrm>
          <a:prstGeom prst="rect">
            <a:avLst/>
          </a:prstGeom>
        </p:spPr>
      </p:pic>
      <p:sp>
        <p:nvSpPr>
          <p:cNvPr id="8" name="Subtítulo 7">
            <a:extLst>
              <a:ext uri="{FF2B5EF4-FFF2-40B4-BE49-F238E27FC236}">
                <a16:creationId xmlns:a16="http://schemas.microsoft.com/office/drawing/2014/main" id="{188080BE-1AC3-AD82-4885-0C68DCE3B4D0}"/>
              </a:ext>
            </a:extLst>
          </p:cNvPr>
          <p:cNvSpPr>
            <a:spLocks noGrp="1"/>
          </p:cNvSpPr>
          <p:nvPr>
            <p:ph type="subTitle" idx="1"/>
          </p:nvPr>
        </p:nvSpPr>
        <p:spPr>
          <a:xfrm>
            <a:off x="498377" y="4803347"/>
            <a:ext cx="5631077" cy="1772655"/>
          </a:xfrm>
          <a:solidFill>
            <a:schemeClr val="tx1"/>
          </a:solidFill>
        </p:spPr>
        <p:txBody>
          <a:bodyPr>
            <a:noAutofit/>
          </a:bodyPr>
          <a:lstStyle/>
          <a:p>
            <a:r>
              <a:rPr lang="en-US" sz="1400" cap="none" dirty="0">
                <a:solidFill>
                  <a:schemeClr val="bg1"/>
                </a:solidFill>
              </a:rPr>
              <a:t>CITY OF XALAPA; STATE OF VERACRUZ; Country, Mexico, is located at 1,226 meters above sea level.</a:t>
            </a:r>
          </a:p>
          <a:p>
            <a:r>
              <a:rPr lang="en-US" sz="1400" b="1" cap="none" dirty="0">
                <a:solidFill>
                  <a:schemeClr val="bg1"/>
                </a:solidFill>
              </a:rPr>
              <a:t>With a Population of 488,531 inhabitants*</a:t>
            </a:r>
          </a:p>
          <a:p>
            <a:r>
              <a:rPr lang="en-US" sz="1400" b="1" cap="none" dirty="0">
                <a:solidFill>
                  <a:schemeClr val="bg1"/>
                </a:solidFill>
              </a:rPr>
              <a:t>Average Annual Rainfall: 1,600 mm</a:t>
            </a:r>
          </a:p>
          <a:p>
            <a:r>
              <a:rPr lang="en-US" sz="1300" b="1" cap="none" dirty="0">
                <a:solidFill>
                  <a:schemeClr val="bg1"/>
                </a:solidFill>
              </a:rPr>
              <a:t>*"National Institute of Statistics, Geography, and Informatics (2020)"</a:t>
            </a:r>
            <a:endParaRPr lang="es-MX" sz="1300" cap="none" dirty="0">
              <a:solidFill>
                <a:schemeClr val="bg1"/>
              </a:solidFill>
            </a:endParaRPr>
          </a:p>
        </p:txBody>
      </p:sp>
    </p:spTree>
    <p:extLst>
      <p:ext uri="{BB962C8B-B14F-4D97-AF65-F5344CB8AC3E}">
        <p14:creationId xmlns:p14="http://schemas.microsoft.com/office/powerpoint/2010/main" val="28805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2065915-9285-C2D8-1341-E05ED3788D6E}"/>
              </a:ext>
            </a:extLst>
          </p:cNvPr>
          <p:cNvPicPr>
            <a:picLocks noChangeAspect="1"/>
          </p:cNvPicPr>
          <p:nvPr/>
        </p:nvPicPr>
        <p:blipFill>
          <a:blip r:embed="rId2"/>
          <a:stretch>
            <a:fillRect/>
          </a:stretch>
        </p:blipFill>
        <p:spPr>
          <a:xfrm>
            <a:off x="2699035" y="274110"/>
            <a:ext cx="6498899" cy="853514"/>
          </a:xfrm>
          <a:prstGeom prst="rect">
            <a:avLst/>
          </a:prstGeom>
        </p:spPr>
      </p:pic>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186434" y="1263648"/>
            <a:ext cx="6886719" cy="5320242"/>
          </a:xfrm>
          <a:solidFill>
            <a:schemeClr val="tx1"/>
          </a:solidFill>
        </p:spPr>
        <p:txBody>
          <a:bodyPr>
            <a:noAutofit/>
          </a:bodyPr>
          <a:lstStyle/>
          <a:p>
            <a:r>
              <a:rPr lang="en-US" sz="2400" cap="none" dirty="0">
                <a:solidFill>
                  <a:schemeClr val="bg1"/>
                </a:solidFill>
              </a:rPr>
              <a:t>The project aims to improve access to clean drinking water for low-income families with a high population of children under 14 years old in Colonia Arroyo Blanco through the use of Innovative Rainwater Harvesting Systems (SCALL). This is the best option to enhance the quality of life for both children and adults.</a:t>
            </a:r>
          </a:p>
          <a:p>
            <a:r>
              <a:rPr lang="en-US" sz="2400" cap="none" dirty="0">
                <a:solidFill>
                  <a:schemeClr val="bg1"/>
                </a:solidFill>
              </a:rPr>
              <a:t>Furthermore, by installing a Rainwater Harvesting System at the Health Center, the entire population seeking medical care will benefit.</a:t>
            </a:r>
            <a:endParaRPr lang="es-MX" cap="none" dirty="0">
              <a:solidFill>
                <a:schemeClr val="bg1"/>
              </a:solidFill>
            </a:endParaRPr>
          </a:p>
        </p:txBody>
      </p:sp>
      <p:pic>
        <p:nvPicPr>
          <p:cNvPr id="3" name="Imagen 2">
            <a:extLst>
              <a:ext uri="{FF2B5EF4-FFF2-40B4-BE49-F238E27FC236}">
                <a16:creationId xmlns:a16="http://schemas.microsoft.com/office/drawing/2014/main" id="{70DDD5DE-CCE9-E4C8-78F4-0786087E18CF}"/>
              </a:ext>
            </a:extLst>
          </p:cNvPr>
          <p:cNvPicPr>
            <a:picLocks noChangeAspect="1"/>
          </p:cNvPicPr>
          <p:nvPr/>
        </p:nvPicPr>
        <p:blipFill>
          <a:blip r:embed="rId3"/>
          <a:stretch>
            <a:fillRect/>
          </a:stretch>
        </p:blipFill>
        <p:spPr>
          <a:xfrm>
            <a:off x="7357714" y="1263648"/>
            <a:ext cx="4278017" cy="2425585"/>
          </a:xfrm>
          <a:prstGeom prst="rect">
            <a:avLst/>
          </a:prstGeom>
        </p:spPr>
      </p:pic>
      <p:pic>
        <p:nvPicPr>
          <p:cNvPr id="11" name="Imagen 10">
            <a:extLst>
              <a:ext uri="{FF2B5EF4-FFF2-40B4-BE49-F238E27FC236}">
                <a16:creationId xmlns:a16="http://schemas.microsoft.com/office/drawing/2014/main" id="{F3519CBA-1BCF-EB79-5162-A197B8E722ED}"/>
              </a:ext>
            </a:extLst>
          </p:cNvPr>
          <p:cNvPicPr>
            <a:picLocks noChangeAspect="1"/>
          </p:cNvPicPr>
          <p:nvPr/>
        </p:nvPicPr>
        <p:blipFill>
          <a:blip r:embed="rId4"/>
          <a:stretch>
            <a:fillRect/>
          </a:stretch>
        </p:blipFill>
        <p:spPr>
          <a:xfrm>
            <a:off x="7472777" y="3755541"/>
            <a:ext cx="4047890" cy="2765596"/>
          </a:xfrm>
          <a:prstGeom prst="rect">
            <a:avLst/>
          </a:prstGeom>
        </p:spPr>
      </p:pic>
      <p:sp>
        <p:nvSpPr>
          <p:cNvPr id="4" name="CuadroTexto 3">
            <a:extLst>
              <a:ext uri="{FF2B5EF4-FFF2-40B4-BE49-F238E27FC236}">
                <a16:creationId xmlns:a16="http://schemas.microsoft.com/office/drawing/2014/main" id="{7EE46F90-4C3E-14EF-0B1D-330004E390FA}"/>
              </a:ext>
            </a:extLst>
          </p:cNvPr>
          <p:cNvSpPr txBox="1"/>
          <p:nvPr/>
        </p:nvSpPr>
        <p:spPr>
          <a:xfrm>
            <a:off x="2699035" y="336863"/>
            <a:ext cx="6372000" cy="684000"/>
          </a:xfrm>
          <a:prstGeom prst="rect">
            <a:avLst/>
          </a:prstGeom>
          <a:solidFill>
            <a:schemeClr val="tx1"/>
          </a:solidFill>
          <a:ln>
            <a:solidFill>
              <a:schemeClr val="bg1">
                <a:alpha val="0"/>
              </a:schemeClr>
            </a:solidFill>
          </a:ln>
        </p:spPr>
        <p:txBody>
          <a:bodyPr wrap="square" rtlCol="0">
            <a:spAutoFit/>
          </a:bodyPr>
          <a:lstStyle/>
          <a:p>
            <a:r>
              <a:rPr lang="es-MX"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Project </a:t>
            </a:r>
            <a:r>
              <a:rPr lang="es-MX" sz="36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Overview</a:t>
            </a:r>
            <a:endParaRPr lang="es-MX"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endParaRPr lang="es-419" sz="3600" dirty="0">
              <a:latin typeface="Arial Rounded MT Bold" panose="020F0704030504030204" pitchFamily="34" charset="0"/>
            </a:endParaRPr>
          </a:p>
        </p:txBody>
      </p:sp>
    </p:spTree>
    <p:extLst>
      <p:ext uri="{BB962C8B-B14F-4D97-AF65-F5344CB8AC3E}">
        <p14:creationId xmlns:p14="http://schemas.microsoft.com/office/powerpoint/2010/main" val="54592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85088" y="1314829"/>
            <a:ext cx="11398700" cy="5276537"/>
          </a:xfrm>
          <a:solidFill>
            <a:schemeClr val="tx1"/>
          </a:solidFill>
        </p:spPr>
        <p:txBody>
          <a:bodyPr>
            <a:noAutofit/>
          </a:bodyPr>
          <a:lstStyle/>
          <a:p>
            <a:pPr marL="514350" indent="-514350">
              <a:lnSpc>
                <a:spcPct val="100000"/>
              </a:lnSpc>
              <a:spcBef>
                <a:spcPts val="600"/>
              </a:spcBef>
              <a:spcAft>
                <a:spcPts val="600"/>
              </a:spcAft>
              <a:buFont typeface="+mj-lt"/>
              <a:buAutoNum type="arabicPeriod"/>
            </a:pPr>
            <a:r>
              <a:rPr lang="en-US" sz="3000" cap="none" dirty="0">
                <a:solidFill>
                  <a:schemeClr val="bg1"/>
                </a:solidFill>
              </a:rPr>
              <a:t>To contribute to equitable access to water for human use, enabling conditions that enhance the quality of life for families.</a:t>
            </a:r>
          </a:p>
          <a:p>
            <a:pPr marL="514350" indent="-514350">
              <a:lnSpc>
                <a:spcPct val="100000"/>
              </a:lnSpc>
              <a:spcBef>
                <a:spcPts val="600"/>
              </a:spcBef>
              <a:spcAft>
                <a:spcPts val="600"/>
              </a:spcAft>
              <a:buFont typeface="+mj-lt"/>
              <a:buAutoNum type="arabicPeriod"/>
            </a:pPr>
            <a:r>
              <a:rPr lang="en-US" sz="3000" cap="none" dirty="0">
                <a:solidFill>
                  <a:schemeClr val="bg1"/>
                </a:solidFill>
              </a:rPr>
              <a:t>To improve the community's knowledge, practices, and hygiene habits.</a:t>
            </a:r>
          </a:p>
          <a:p>
            <a:pPr marL="514350" indent="-514350">
              <a:lnSpc>
                <a:spcPct val="100000"/>
              </a:lnSpc>
              <a:spcBef>
                <a:spcPts val="600"/>
              </a:spcBef>
              <a:spcAft>
                <a:spcPts val="600"/>
              </a:spcAft>
              <a:buFont typeface="+mj-lt"/>
              <a:buAutoNum type="arabicPeriod"/>
            </a:pPr>
            <a:r>
              <a:rPr lang="en-US" sz="3000" cap="none" dirty="0">
                <a:solidFill>
                  <a:schemeClr val="bg1"/>
                </a:solidFill>
              </a:rPr>
              <a:t>To improve the sanitary conditions of the Health Center that serves the community's population.</a:t>
            </a:r>
          </a:p>
          <a:p>
            <a:pPr marL="514350" indent="-514350">
              <a:lnSpc>
                <a:spcPct val="100000"/>
              </a:lnSpc>
              <a:spcBef>
                <a:spcPts val="600"/>
              </a:spcBef>
              <a:spcAft>
                <a:spcPts val="600"/>
              </a:spcAft>
              <a:buFont typeface="+mj-lt"/>
              <a:buAutoNum type="arabicPeriod"/>
            </a:pPr>
            <a:r>
              <a:rPr lang="en-US" sz="3000" cap="none" dirty="0">
                <a:solidFill>
                  <a:schemeClr val="bg1"/>
                </a:solidFill>
              </a:rPr>
              <a:t>Promote a culture of water appreciation and care in order to foster attitude changes and the implementation of strategies, such as the establishment of "Urban </a:t>
            </a:r>
            <a:r>
              <a:rPr lang="en-US" sz="3000" cap="none" dirty="0" err="1">
                <a:solidFill>
                  <a:schemeClr val="bg1"/>
                </a:solidFill>
              </a:rPr>
              <a:t>Microforests</a:t>
            </a:r>
            <a:r>
              <a:rPr lang="en-US" sz="3000" cap="none" dirty="0">
                <a:solidFill>
                  <a:schemeClr val="bg1"/>
                </a:solidFill>
              </a:rPr>
              <a:t>" in the community.</a:t>
            </a:r>
            <a:endParaRPr lang="es-MX" sz="32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029042" y="150093"/>
            <a:ext cx="6370820"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n-US"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Objective</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s Project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Overview</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spTree>
    <p:extLst>
      <p:ext uri="{BB962C8B-B14F-4D97-AF65-F5344CB8AC3E}">
        <p14:creationId xmlns:p14="http://schemas.microsoft.com/office/powerpoint/2010/main" val="938625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8FFA50-7EB3-998F-CB93-0B89FACB778F}"/>
              </a:ext>
            </a:extLst>
          </p:cNvPr>
          <p:cNvPicPr>
            <a:picLocks noChangeAspect="1"/>
          </p:cNvPicPr>
          <p:nvPr/>
        </p:nvPicPr>
        <p:blipFill>
          <a:blip r:embed="rId2"/>
          <a:stretch>
            <a:fillRect/>
          </a:stretch>
        </p:blipFill>
        <p:spPr>
          <a:xfrm>
            <a:off x="0" y="177401"/>
            <a:ext cx="2499577" cy="944962"/>
          </a:xfrm>
          <a:prstGeom prst="rect">
            <a:avLst/>
          </a:prstGeom>
        </p:spPr>
      </p:pic>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191468" y="1347943"/>
            <a:ext cx="4616218" cy="5332656"/>
          </a:xfrm>
          <a:solidFill>
            <a:schemeClr val="tx1"/>
          </a:solidFill>
        </p:spPr>
        <p:txBody>
          <a:bodyPr>
            <a:noAutofit/>
          </a:bodyPr>
          <a:lstStyle/>
          <a:p>
            <a:r>
              <a:rPr lang="en-US" sz="2800" cap="none" dirty="0">
                <a:solidFill>
                  <a:schemeClr val="bg1"/>
                </a:solidFill>
              </a:rPr>
              <a:t>The direct beneficiaries are approximately 100 people residing in 20 households in Colonia Arroyo Blanco, Municipality of </a:t>
            </a:r>
            <a:r>
              <a:rPr lang="en-US" sz="2800" cap="none" dirty="0" err="1">
                <a:solidFill>
                  <a:schemeClr val="bg1"/>
                </a:solidFill>
              </a:rPr>
              <a:t>Xalapa</a:t>
            </a:r>
            <a:r>
              <a:rPr lang="en-US" sz="2800" cap="none" dirty="0">
                <a:solidFill>
                  <a:schemeClr val="bg1"/>
                </a:solidFill>
              </a:rPr>
              <a:t>, Veracruz. The benefit can extend to more than 200 people when there is excess captured rainwater.</a:t>
            </a:r>
            <a:r>
              <a:rPr lang="es-MX" sz="3200" cap="none" dirty="0">
                <a:solidFill>
                  <a:schemeClr val="bg1"/>
                </a:solidFill>
              </a:rPr>
              <a:t> </a:t>
            </a: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557960" y="266634"/>
            <a:ext cx="6370820"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Beneficiaries</a:t>
            </a:r>
          </a:p>
          <a:p>
            <a:pPr algn="ctr"/>
            <a:endParaRPr lang="es-MX" sz="4000" dirty="0">
              <a:solidFill>
                <a:srgbClr val="8A28B8"/>
              </a:solidFill>
              <a:latin typeface="Arial Rounded MT Bold" panose="020F0704030504030204" pitchFamily="34" charset="0"/>
            </a:endParaRPr>
          </a:p>
        </p:txBody>
      </p:sp>
      <p:pic>
        <p:nvPicPr>
          <p:cNvPr id="13" name="Imagen 12">
            <a:extLst>
              <a:ext uri="{FF2B5EF4-FFF2-40B4-BE49-F238E27FC236}">
                <a16:creationId xmlns:a16="http://schemas.microsoft.com/office/drawing/2014/main" id="{C9CA83EA-DDE4-2598-DB77-A444ECF6B2D2}"/>
              </a:ext>
            </a:extLst>
          </p:cNvPr>
          <p:cNvPicPr>
            <a:picLocks noChangeAspect="1"/>
          </p:cNvPicPr>
          <p:nvPr/>
        </p:nvPicPr>
        <p:blipFill>
          <a:blip r:embed="rId3"/>
          <a:stretch>
            <a:fillRect/>
          </a:stretch>
        </p:blipFill>
        <p:spPr>
          <a:xfrm>
            <a:off x="8148919" y="4034118"/>
            <a:ext cx="3934890" cy="2600277"/>
          </a:xfrm>
          <a:prstGeom prst="rect">
            <a:avLst/>
          </a:prstGeom>
        </p:spPr>
      </p:pic>
      <p:pic>
        <p:nvPicPr>
          <p:cNvPr id="2" name="Imagen 1">
            <a:extLst>
              <a:ext uri="{FF2B5EF4-FFF2-40B4-BE49-F238E27FC236}">
                <a16:creationId xmlns:a16="http://schemas.microsoft.com/office/drawing/2014/main" id="{CE6B70CF-1791-3646-4EBC-04E79FC9CA8D}"/>
              </a:ext>
            </a:extLst>
          </p:cNvPr>
          <p:cNvPicPr>
            <a:picLocks noChangeAspect="1"/>
          </p:cNvPicPr>
          <p:nvPr/>
        </p:nvPicPr>
        <p:blipFill>
          <a:blip r:embed="rId4"/>
          <a:stretch>
            <a:fillRect/>
          </a:stretch>
        </p:blipFill>
        <p:spPr>
          <a:xfrm>
            <a:off x="8273895" y="1347943"/>
            <a:ext cx="3726637" cy="2348812"/>
          </a:xfrm>
          <a:prstGeom prst="rect">
            <a:avLst/>
          </a:prstGeom>
        </p:spPr>
      </p:pic>
      <p:pic>
        <p:nvPicPr>
          <p:cNvPr id="3" name="Imagen 2">
            <a:extLst>
              <a:ext uri="{FF2B5EF4-FFF2-40B4-BE49-F238E27FC236}">
                <a16:creationId xmlns:a16="http://schemas.microsoft.com/office/drawing/2014/main" id="{8EB33FED-C2F3-B759-A469-90D3C4386D83}"/>
              </a:ext>
            </a:extLst>
          </p:cNvPr>
          <p:cNvPicPr>
            <a:picLocks noChangeAspect="1"/>
          </p:cNvPicPr>
          <p:nvPr/>
        </p:nvPicPr>
        <p:blipFill>
          <a:blip r:embed="rId5"/>
          <a:stretch>
            <a:fillRect/>
          </a:stretch>
        </p:blipFill>
        <p:spPr>
          <a:xfrm>
            <a:off x="5004463" y="2003692"/>
            <a:ext cx="3042356" cy="3386125"/>
          </a:xfrm>
          <a:prstGeom prst="rect">
            <a:avLst/>
          </a:prstGeom>
        </p:spPr>
      </p:pic>
    </p:spTree>
    <p:extLst>
      <p:ext uri="{BB962C8B-B14F-4D97-AF65-F5344CB8AC3E}">
        <p14:creationId xmlns:p14="http://schemas.microsoft.com/office/powerpoint/2010/main" val="69962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8FFA50-7EB3-998F-CB93-0B89FACB778F}"/>
              </a:ext>
            </a:extLst>
          </p:cNvPr>
          <p:cNvPicPr>
            <a:picLocks noChangeAspect="1"/>
          </p:cNvPicPr>
          <p:nvPr/>
        </p:nvPicPr>
        <p:blipFill>
          <a:blip r:embed="rId2"/>
          <a:stretch>
            <a:fillRect/>
          </a:stretch>
        </p:blipFill>
        <p:spPr>
          <a:xfrm>
            <a:off x="0" y="177401"/>
            <a:ext cx="2499577" cy="944962"/>
          </a:xfrm>
          <a:prstGeom prst="rect">
            <a:avLst/>
          </a:prstGeom>
        </p:spPr>
      </p:pic>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235191" y="1296499"/>
            <a:ext cx="7018015" cy="5561501"/>
          </a:xfrm>
          <a:solidFill>
            <a:schemeClr val="tx1"/>
          </a:solidFill>
        </p:spPr>
        <p:txBody>
          <a:bodyPr>
            <a:noAutofit/>
          </a:bodyPr>
          <a:lstStyle/>
          <a:p>
            <a:r>
              <a:rPr lang="en-US" sz="2700" cap="none" dirty="0">
                <a:solidFill>
                  <a:schemeClr val="bg1"/>
                </a:solidFill>
              </a:rPr>
              <a:t>The Rainwater Harvesting System (SCALL) installed in the Health Center of Colonia Arroyo Blanco will benefit over 1,500 people receiving healthcare. </a:t>
            </a:r>
          </a:p>
          <a:p>
            <a:r>
              <a:rPr lang="en-US" sz="2700" cap="none" dirty="0">
                <a:solidFill>
                  <a:schemeClr val="bg1"/>
                </a:solidFill>
              </a:rPr>
              <a:t>The provider will implement a training program and provide technical support to the beneficiaries regarding the use, operation, and maintenance of the SCALL to achieve effective and sustained adoption of rainwater harvesting practices.</a:t>
            </a:r>
            <a:endParaRPr lang="es-MX" sz="2800" b="1"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557960" y="266634"/>
            <a:ext cx="6370820"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Beneficiaries</a:t>
            </a:r>
          </a:p>
          <a:p>
            <a:pPr algn="ctr"/>
            <a:endParaRPr lang="es-MX" sz="4000" dirty="0">
              <a:solidFill>
                <a:srgbClr val="8A28B8"/>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F8EE9AAB-863E-AEFF-0A07-1F96D14D1373}"/>
              </a:ext>
            </a:extLst>
          </p:cNvPr>
          <p:cNvPicPr>
            <a:picLocks noChangeAspect="1"/>
          </p:cNvPicPr>
          <p:nvPr/>
        </p:nvPicPr>
        <p:blipFill>
          <a:blip r:embed="rId3"/>
          <a:stretch>
            <a:fillRect/>
          </a:stretch>
        </p:blipFill>
        <p:spPr>
          <a:xfrm>
            <a:off x="7477407" y="2243618"/>
            <a:ext cx="4335966" cy="2532127"/>
          </a:xfrm>
          <a:prstGeom prst="rect">
            <a:avLst/>
          </a:prstGeom>
        </p:spPr>
      </p:pic>
    </p:spTree>
    <p:extLst>
      <p:ext uri="{BB962C8B-B14F-4D97-AF65-F5344CB8AC3E}">
        <p14:creationId xmlns:p14="http://schemas.microsoft.com/office/powerpoint/2010/main" val="2844379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8FFA50-7EB3-998F-CB93-0B89FACB778F}"/>
              </a:ext>
            </a:extLst>
          </p:cNvPr>
          <p:cNvPicPr>
            <a:picLocks noChangeAspect="1"/>
          </p:cNvPicPr>
          <p:nvPr/>
        </p:nvPicPr>
        <p:blipFill>
          <a:blip r:embed="rId2"/>
          <a:stretch>
            <a:fillRect/>
          </a:stretch>
        </p:blipFill>
        <p:spPr>
          <a:xfrm>
            <a:off x="0" y="177401"/>
            <a:ext cx="2499577" cy="944962"/>
          </a:xfrm>
          <a:prstGeom prst="rect">
            <a:avLst/>
          </a:prstGeom>
        </p:spPr>
      </p:pic>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389468" y="1256200"/>
            <a:ext cx="7762640" cy="5335165"/>
          </a:xfrm>
          <a:solidFill>
            <a:schemeClr val="tx1"/>
          </a:solidFill>
        </p:spPr>
        <p:txBody>
          <a:bodyPr>
            <a:noAutofit/>
          </a:bodyPr>
          <a:lstStyle/>
          <a:p>
            <a:r>
              <a:rPr lang="es-MX" sz="2200" cap="none" dirty="0">
                <a:solidFill>
                  <a:schemeClr val="bg1"/>
                </a:solidFill>
              </a:rPr>
              <a:t> </a:t>
            </a:r>
            <a:r>
              <a:rPr lang="en-US" sz="2500" cap="none" dirty="0">
                <a:solidFill>
                  <a:schemeClr val="bg1"/>
                </a:solidFill>
              </a:rPr>
              <a:t>The acute water scarcity problem faced by the municipality of </a:t>
            </a:r>
            <a:r>
              <a:rPr lang="en-US" sz="2500" cap="none" dirty="0" err="1">
                <a:solidFill>
                  <a:schemeClr val="bg1"/>
                </a:solidFill>
              </a:rPr>
              <a:t>Xalapa</a:t>
            </a:r>
            <a:r>
              <a:rPr lang="en-US" sz="2500" cap="none" dirty="0">
                <a:solidFill>
                  <a:schemeClr val="bg1"/>
                </a:solidFill>
              </a:rPr>
              <a:t>, Veracruz, has its main causes in:</a:t>
            </a:r>
          </a:p>
          <a:p>
            <a:pPr marL="342900" indent="-342900">
              <a:buFont typeface="Arial" panose="020B0604020202020204" pitchFamily="34" charset="0"/>
              <a:buChar char="•"/>
            </a:pPr>
            <a:r>
              <a:rPr lang="en-US" sz="2500" cap="none" dirty="0">
                <a:solidFill>
                  <a:schemeClr val="bg1"/>
                </a:solidFill>
              </a:rPr>
              <a:t>A constant increase in water demand due to the irregular growth of the population's settlements.</a:t>
            </a:r>
          </a:p>
          <a:p>
            <a:pPr marL="342900" indent="-342900">
              <a:buFont typeface="Arial" panose="020B0604020202020204" pitchFamily="34" charset="0"/>
              <a:buChar char="•"/>
            </a:pPr>
            <a:r>
              <a:rPr lang="en-US" sz="2500" cap="none" dirty="0">
                <a:solidFill>
                  <a:schemeClr val="bg1"/>
                </a:solidFill>
              </a:rPr>
              <a:t>Pollution of water sources from urban drainage discharges.</a:t>
            </a:r>
          </a:p>
          <a:p>
            <a:pPr marL="342900" indent="-342900">
              <a:buFont typeface="Arial" panose="020B0604020202020204" pitchFamily="34" charset="0"/>
              <a:buChar char="•"/>
            </a:pPr>
            <a:r>
              <a:rPr lang="en-US" sz="2500" cap="none" dirty="0">
                <a:solidFill>
                  <a:schemeClr val="bg1"/>
                </a:solidFill>
              </a:rPr>
              <a:t>Climate change, which has disrupted rainfall patterns, limiting the regular availability of clean water throughout the year, leading to increased economic and social costs for its distribution.</a:t>
            </a:r>
            <a:endParaRPr lang="es-MX" sz="22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557960" y="266634"/>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Community</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Needs</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C354A8EE-535B-89EA-CA83-CDBB8C756247}"/>
              </a:ext>
            </a:extLst>
          </p:cNvPr>
          <p:cNvPicPr>
            <a:picLocks noChangeAspect="1"/>
          </p:cNvPicPr>
          <p:nvPr/>
        </p:nvPicPr>
        <p:blipFill>
          <a:blip r:embed="rId3"/>
          <a:stretch>
            <a:fillRect/>
          </a:stretch>
        </p:blipFill>
        <p:spPr>
          <a:xfrm>
            <a:off x="8351716" y="3014837"/>
            <a:ext cx="2556996" cy="1889361"/>
          </a:xfrm>
          <a:prstGeom prst="rect">
            <a:avLst/>
          </a:prstGeom>
        </p:spPr>
      </p:pic>
      <p:pic>
        <p:nvPicPr>
          <p:cNvPr id="7" name="Imagen 6">
            <a:extLst>
              <a:ext uri="{FF2B5EF4-FFF2-40B4-BE49-F238E27FC236}">
                <a16:creationId xmlns:a16="http://schemas.microsoft.com/office/drawing/2014/main" id="{FDB61B5F-5364-FA87-14A2-BD618E1960B1}"/>
              </a:ext>
            </a:extLst>
          </p:cNvPr>
          <p:cNvPicPr>
            <a:picLocks noChangeAspect="1"/>
          </p:cNvPicPr>
          <p:nvPr/>
        </p:nvPicPr>
        <p:blipFill>
          <a:blip r:embed="rId4"/>
          <a:stretch>
            <a:fillRect/>
          </a:stretch>
        </p:blipFill>
        <p:spPr>
          <a:xfrm>
            <a:off x="8926642" y="4976273"/>
            <a:ext cx="2781354" cy="1722903"/>
          </a:xfrm>
          <a:prstGeom prst="rect">
            <a:avLst/>
          </a:prstGeom>
        </p:spPr>
      </p:pic>
      <p:pic>
        <p:nvPicPr>
          <p:cNvPr id="10" name="Imagen 9">
            <a:extLst>
              <a:ext uri="{FF2B5EF4-FFF2-40B4-BE49-F238E27FC236}">
                <a16:creationId xmlns:a16="http://schemas.microsoft.com/office/drawing/2014/main" id="{44DBC044-4840-CD7F-6020-69EF4F72A717}"/>
              </a:ext>
            </a:extLst>
          </p:cNvPr>
          <p:cNvPicPr>
            <a:picLocks noChangeAspect="1"/>
          </p:cNvPicPr>
          <p:nvPr/>
        </p:nvPicPr>
        <p:blipFill>
          <a:blip r:embed="rId5"/>
          <a:stretch>
            <a:fillRect/>
          </a:stretch>
        </p:blipFill>
        <p:spPr>
          <a:xfrm>
            <a:off x="8772905" y="1166967"/>
            <a:ext cx="2680977" cy="1765521"/>
          </a:xfrm>
          <a:prstGeom prst="rect">
            <a:avLst/>
          </a:prstGeom>
        </p:spPr>
      </p:pic>
    </p:spTree>
    <p:extLst>
      <p:ext uri="{BB962C8B-B14F-4D97-AF65-F5344CB8AC3E}">
        <p14:creationId xmlns:p14="http://schemas.microsoft.com/office/powerpoint/2010/main" val="252252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8FFA50-7EB3-998F-CB93-0B89FACB778F}"/>
              </a:ext>
            </a:extLst>
          </p:cNvPr>
          <p:cNvPicPr>
            <a:picLocks noChangeAspect="1"/>
          </p:cNvPicPr>
          <p:nvPr/>
        </p:nvPicPr>
        <p:blipFill>
          <a:blip r:embed="rId2"/>
          <a:stretch>
            <a:fillRect/>
          </a:stretch>
        </p:blipFill>
        <p:spPr>
          <a:xfrm>
            <a:off x="0" y="177401"/>
            <a:ext cx="2499577" cy="944962"/>
          </a:xfrm>
          <a:prstGeom prst="rect">
            <a:avLst/>
          </a:prstGeom>
        </p:spPr>
      </p:pic>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143281" y="1256201"/>
            <a:ext cx="6489994" cy="5424398"/>
          </a:xfrm>
          <a:solidFill>
            <a:schemeClr val="tx1"/>
          </a:solidFill>
        </p:spPr>
        <p:txBody>
          <a:bodyPr>
            <a:noAutofit/>
          </a:bodyPr>
          <a:lstStyle/>
          <a:p>
            <a:pPr marL="342900" indent="-342900">
              <a:buFont typeface="Arial" panose="020B0604020202020204" pitchFamily="34" charset="0"/>
              <a:buChar char="•"/>
            </a:pPr>
            <a:r>
              <a:rPr lang="en-US" sz="2200" cap="none" dirty="0">
                <a:solidFill>
                  <a:schemeClr val="bg1"/>
                </a:solidFill>
              </a:rPr>
              <a:t>The distribution of clean water in the northeast area of the city, such as Colonia Arroyo Blanco, is affected by the topography and the high levels of marginalization caused by water rationing programs. Most families find it impossible to store water due to the lack of appropriate containers.</a:t>
            </a:r>
          </a:p>
          <a:p>
            <a:pPr marL="342900" indent="-342900">
              <a:buFont typeface="Arial" panose="020B0604020202020204" pitchFamily="34" charset="0"/>
              <a:buChar char="•"/>
            </a:pPr>
            <a:endParaRPr lang="en-US" sz="2200" cap="none" dirty="0">
              <a:solidFill>
                <a:schemeClr val="bg1"/>
              </a:solidFill>
            </a:endParaRPr>
          </a:p>
          <a:p>
            <a:pPr marL="342900" indent="-342900">
              <a:buFont typeface="Arial" panose="020B0604020202020204" pitchFamily="34" charset="0"/>
              <a:buChar char="•"/>
            </a:pPr>
            <a:r>
              <a:rPr lang="en-US" sz="2200" cap="none" dirty="0">
                <a:solidFill>
                  <a:schemeClr val="bg1"/>
                </a:solidFill>
              </a:rPr>
              <a:t>Another significant factor to mention is the social and political conflicts with some municipalities in the state of Puebla, from which </a:t>
            </a:r>
            <a:r>
              <a:rPr lang="en-US" sz="2200" cap="none" dirty="0" err="1">
                <a:solidFill>
                  <a:schemeClr val="bg1"/>
                </a:solidFill>
              </a:rPr>
              <a:t>Xalapa</a:t>
            </a:r>
            <a:r>
              <a:rPr lang="en-US" sz="2200" cap="none" dirty="0">
                <a:solidFill>
                  <a:schemeClr val="bg1"/>
                </a:solidFill>
              </a:rPr>
              <a:t> receives a portion of its water</a:t>
            </a:r>
            <a:r>
              <a:rPr lang="en-US" cap="none" dirty="0">
                <a:solidFill>
                  <a:schemeClr val="bg1"/>
                </a:solidFill>
              </a:rPr>
              <a:t>.</a:t>
            </a:r>
            <a:endParaRPr lang="es-MX" sz="2400" cap="none" dirty="0">
              <a:solidFill>
                <a:schemeClr val="bg1"/>
              </a:solidFill>
            </a:endParaRP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557960" y="266634"/>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Community</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Needs</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pic>
        <p:nvPicPr>
          <p:cNvPr id="3" name="Imagen 2">
            <a:extLst>
              <a:ext uri="{FF2B5EF4-FFF2-40B4-BE49-F238E27FC236}">
                <a16:creationId xmlns:a16="http://schemas.microsoft.com/office/drawing/2014/main" id="{8910C5CD-ED80-D00D-60CB-4B2B515CC4B7}"/>
              </a:ext>
            </a:extLst>
          </p:cNvPr>
          <p:cNvPicPr>
            <a:picLocks noChangeAspect="1"/>
          </p:cNvPicPr>
          <p:nvPr/>
        </p:nvPicPr>
        <p:blipFill>
          <a:blip r:embed="rId3"/>
          <a:stretch>
            <a:fillRect/>
          </a:stretch>
        </p:blipFill>
        <p:spPr>
          <a:xfrm>
            <a:off x="7640679" y="1256201"/>
            <a:ext cx="4192752" cy="2339633"/>
          </a:xfrm>
          <a:prstGeom prst="rect">
            <a:avLst/>
          </a:prstGeom>
        </p:spPr>
      </p:pic>
      <p:pic>
        <p:nvPicPr>
          <p:cNvPr id="7" name="Imagen 6">
            <a:extLst>
              <a:ext uri="{FF2B5EF4-FFF2-40B4-BE49-F238E27FC236}">
                <a16:creationId xmlns:a16="http://schemas.microsoft.com/office/drawing/2014/main" id="{B31380CA-DEA3-CE44-85B0-8CECDEC0A04F}"/>
              </a:ext>
            </a:extLst>
          </p:cNvPr>
          <p:cNvPicPr>
            <a:picLocks noChangeAspect="1"/>
          </p:cNvPicPr>
          <p:nvPr/>
        </p:nvPicPr>
        <p:blipFill>
          <a:blip r:embed="rId4"/>
          <a:stretch>
            <a:fillRect/>
          </a:stretch>
        </p:blipFill>
        <p:spPr>
          <a:xfrm>
            <a:off x="7640679" y="4102835"/>
            <a:ext cx="3681745" cy="2496354"/>
          </a:xfrm>
          <a:prstGeom prst="rect">
            <a:avLst/>
          </a:prstGeom>
        </p:spPr>
      </p:pic>
      <p:sp>
        <p:nvSpPr>
          <p:cNvPr id="9" name="CuadroTexto 8">
            <a:extLst>
              <a:ext uri="{FF2B5EF4-FFF2-40B4-BE49-F238E27FC236}">
                <a16:creationId xmlns:a16="http://schemas.microsoft.com/office/drawing/2014/main" id="{785E5D89-2B1E-AF93-573A-6B99DCAF9340}"/>
              </a:ext>
            </a:extLst>
          </p:cNvPr>
          <p:cNvSpPr txBox="1"/>
          <p:nvPr/>
        </p:nvSpPr>
        <p:spPr>
          <a:xfrm>
            <a:off x="6840071" y="3068067"/>
            <a:ext cx="2913529" cy="1015663"/>
          </a:xfrm>
          <a:prstGeom prst="rect">
            <a:avLst/>
          </a:prstGeom>
          <a:solidFill>
            <a:schemeClr val="tx1"/>
          </a:solidFill>
        </p:spPr>
        <p:txBody>
          <a:bodyPr wrap="square" rtlCol="0">
            <a:spAutoFit/>
          </a:bodyPr>
          <a:lstStyle/>
          <a:p>
            <a:r>
              <a:rPr lang="en-US" sz="1200" b="1" dirty="0">
                <a:solidFill>
                  <a:schemeClr val="bg1"/>
                </a:solidFill>
              </a:rPr>
              <a:t>CMAS </a:t>
            </a:r>
            <a:r>
              <a:rPr lang="en-US" sz="1200" dirty="0">
                <a:solidFill>
                  <a:schemeClr val="bg1"/>
                </a:solidFill>
              </a:rPr>
              <a:t>(Municipal Water and Sanitation Commission) reports that 10% of the city and its surrounding urban areas lack access to clean water, while 70% of the population experiences water rationing.</a:t>
            </a:r>
            <a:endParaRPr lang="es-MX" sz="1200" dirty="0">
              <a:solidFill>
                <a:schemeClr val="bg1"/>
              </a:solidFill>
            </a:endParaRPr>
          </a:p>
        </p:txBody>
      </p:sp>
    </p:spTree>
    <p:extLst>
      <p:ext uri="{BB962C8B-B14F-4D97-AF65-F5344CB8AC3E}">
        <p14:creationId xmlns:p14="http://schemas.microsoft.com/office/powerpoint/2010/main" val="251881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BAFF4C30-6DD1-3C0B-1B94-61BB9DB441D2}"/>
              </a:ext>
            </a:extLst>
          </p:cNvPr>
          <p:cNvSpPr>
            <a:spLocks noGrp="1"/>
          </p:cNvSpPr>
          <p:nvPr>
            <p:ph type="subTitle" idx="1"/>
          </p:nvPr>
        </p:nvSpPr>
        <p:spPr>
          <a:xfrm>
            <a:off x="37141" y="1329533"/>
            <a:ext cx="11454133" cy="4335976"/>
          </a:xfrm>
          <a:solidFill>
            <a:schemeClr val="tx1"/>
          </a:solidFill>
        </p:spPr>
        <p:txBody>
          <a:bodyPr>
            <a:noAutofit/>
          </a:bodyPr>
          <a:lstStyle/>
          <a:p>
            <a:r>
              <a:rPr lang="en-US" cap="none" dirty="0">
                <a:solidFill>
                  <a:schemeClr val="bg1"/>
                </a:solidFill>
              </a:rPr>
              <a:t>Finally, the identified needs in Colonia Arroyo Blanco are as follows:</a:t>
            </a:r>
          </a:p>
          <a:p>
            <a:pPr marL="457200" indent="-457200">
              <a:buFont typeface="+mj-lt"/>
              <a:buAutoNum type="arabicPeriod"/>
            </a:pPr>
            <a:r>
              <a:rPr lang="en-US" cap="none" dirty="0">
                <a:solidFill>
                  <a:schemeClr val="bg1"/>
                </a:solidFill>
              </a:rPr>
              <a:t>Reducing the social inequality caused by water scarcity.</a:t>
            </a:r>
          </a:p>
          <a:p>
            <a:pPr marL="457200" indent="-457200">
              <a:buFont typeface="+mj-lt"/>
              <a:buAutoNum type="arabicPeriod"/>
            </a:pPr>
            <a:r>
              <a:rPr lang="en-US" cap="none" dirty="0">
                <a:solidFill>
                  <a:schemeClr val="bg1"/>
                </a:solidFill>
              </a:rPr>
              <a:t>Promoting population awareness regarding water use and conservation to foster attitude changes and commitment to strategies such as the planting of Urban </a:t>
            </a:r>
            <a:r>
              <a:rPr lang="en-US" cap="none" dirty="0" err="1">
                <a:solidFill>
                  <a:schemeClr val="bg1"/>
                </a:solidFill>
              </a:rPr>
              <a:t>Microforests</a:t>
            </a:r>
            <a:r>
              <a:rPr lang="en-US" cap="none" dirty="0">
                <a:solidFill>
                  <a:schemeClr val="bg1"/>
                </a:solidFill>
              </a:rPr>
              <a:t>, under a comprehensive and participatory approach.</a:t>
            </a:r>
          </a:p>
          <a:p>
            <a:pPr marL="457200" indent="-457200">
              <a:buFont typeface="+mj-lt"/>
              <a:buAutoNum type="arabicPeriod"/>
            </a:pPr>
            <a:r>
              <a:rPr lang="en-US" cap="none" dirty="0">
                <a:solidFill>
                  <a:schemeClr val="bg1"/>
                </a:solidFill>
              </a:rPr>
              <a:t>Promoting the training of the population for the adoption of new hygiene behaviors and practices within families and the community as a whole, motivating their commitment to collective actions.</a:t>
            </a:r>
          </a:p>
          <a:p>
            <a:pPr marL="457200" indent="-457200">
              <a:buFont typeface="+mj-lt"/>
              <a:buAutoNum type="arabicPeriod"/>
            </a:pPr>
            <a:r>
              <a:rPr lang="en-US" cap="none" dirty="0">
                <a:solidFill>
                  <a:schemeClr val="bg1"/>
                </a:solidFill>
              </a:rPr>
              <a:t>Studies from the University of Veracruz indicate that over 70% of the population in </a:t>
            </a:r>
            <a:r>
              <a:rPr lang="en-US" cap="none" dirty="0" err="1">
                <a:solidFill>
                  <a:schemeClr val="bg1"/>
                </a:solidFill>
              </a:rPr>
              <a:t>Xalapa</a:t>
            </a:r>
            <a:r>
              <a:rPr lang="en-US" cap="none" dirty="0">
                <a:solidFill>
                  <a:schemeClr val="bg1"/>
                </a:solidFill>
              </a:rPr>
              <a:t> and its surrounding urban areas are unaware of the source of the water that reaches their homes and the issues related to the water catchment from watersheds and its return to the rivers once it has been used.</a:t>
            </a:r>
          </a:p>
        </p:txBody>
      </p:sp>
      <p:sp>
        <p:nvSpPr>
          <p:cNvPr id="4" name="Rectángulo redondeado 5">
            <a:extLst>
              <a:ext uri="{FF2B5EF4-FFF2-40B4-BE49-F238E27FC236}">
                <a16:creationId xmlns:a16="http://schemas.microsoft.com/office/drawing/2014/main" id="{B6A08805-67C4-2B8D-36E2-FBF90BBC7FEF}"/>
              </a:ext>
            </a:extLst>
          </p:cNvPr>
          <p:cNvSpPr/>
          <p:nvPr/>
        </p:nvSpPr>
        <p:spPr>
          <a:xfrm>
            <a:off x="3557960" y="266634"/>
            <a:ext cx="7118278" cy="900333"/>
          </a:xfrm>
          <a:prstGeom prst="roundRect">
            <a:avLst/>
          </a:prstGeom>
          <a:solidFill>
            <a:schemeClr val="tx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8A28B8"/>
              </a:solidFill>
              <a:latin typeface="Arial Rounded MT Bold" panose="020F0704030504030204" pitchFamily="34" charset="0"/>
            </a:endParaRPr>
          </a:p>
          <a:p>
            <a:pPr algn="ct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Community</a:t>
            </a:r>
            <a:r>
              <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 </a:t>
            </a:r>
            <a:r>
              <a:rPr lang="es-MX" sz="35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rPr>
              <a:t>Needs</a:t>
            </a:r>
            <a:endParaRPr lang="es-MX" sz="35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Rounded MT Bold" panose="020F0704030504030204" pitchFamily="34" charset="0"/>
            </a:endParaRPr>
          </a:p>
          <a:p>
            <a:pPr algn="ctr"/>
            <a:endParaRPr lang="es-MX" sz="4000" dirty="0">
              <a:solidFill>
                <a:srgbClr val="8A28B8"/>
              </a:solidFill>
              <a:latin typeface="Arial Rounded MT Bold" panose="020F0704030504030204" pitchFamily="34" charset="0"/>
            </a:endParaRPr>
          </a:p>
        </p:txBody>
      </p:sp>
      <p:sp>
        <p:nvSpPr>
          <p:cNvPr id="2" name="CuadroTexto 1">
            <a:extLst>
              <a:ext uri="{FF2B5EF4-FFF2-40B4-BE49-F238E27FC236}">
                <a16:creationId xmlns:a16="http://schemas.microsoft.com/office/drawing/2014/main" id="{A47EA17D-748D-DF8D-4402-CB2744F9AC80}"/>
              </a:ext>
            </a:extLst>
          </p:cNvPr>
          <p:cNvSpPr txBox="1"/>
          <p:nvPr/>
        </p:nvSpPr>
        <p:spPr>
          <a:xfrm>
            <a:off x="6251634" y="5828075"/>
            <a:ext cx="5371616" cy="954107"/>
          </a:xfrm>
          <a:prstGeom prst="rect">
            <a:avLst/>
          </a:prstGeom>
          <a:solidFill>
            <a:schemeClr val="tx1"/>
          </a:solidFill>
          <a:ln w="19050">
            <a:solidFill>
              <a:srgbClr val="003DB8"/>
            </a:solidFill>
          </a:ln>
        </p:spPr>
        <p:txBody>
          <a:bodyPr wrap="square" rtlCol="0">
            <a:spAutoFit/>
          </a:bodyPr>
          <a:lstStyle/>
          <a:p>
            <a:r>
              <a:rPr lang="en-US" sz="1400" dirty="0">
                <a:solidFill>
                  <a:schemeClr val="bg1"/>
                </a:solidFill>
              </a:rPr>
              <a:t>"The Rainwater Harvesting project is feasible and aligns with the sixth of the United Nations Sustainable Development Goals: to ensure the availability and sustainable management of water and sanitation for all by 2030."</a:t>
            </a:r>
            <a:endParaRPr lang="es-MX" sz="1400" dirty="0"/>
          </a:p>
        </p:txBody>
      </p:sp>
    </p:spTree>
    <p:extLst>
      <p:ext uri="{BB962C8B-B14F-4D97-AF65-F5344CB8AC3E}">
        <p14:creationId xmlns:p14="http://schemas.microsoft.com/office/powerpoint/2010/main" val="3407983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TM04033919[[fn=Circuito]]</Template>
  <TotalTime>5797</TotalTime>
  <Words>1137</Words>
  <Application>Microsoft Office PowerPoint</Application>
  <PresentationFormat>Panorámica</PresentationFormat>
  <Paragraphs>97</Paragraphs>
  <Slides>15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Arial Rounded MT Bold</vt:lpstr>
      <vt:lpstr>Calibri</vt:lpstr>
      <vt:lpstr>Georgia</vt:lpstr>
      <vt:lpstr>Tw Cen MT</vt:lpstr>
      <vt:lpstr>Wingdings</vt:lpstr>
      <vt:lpstr>Circuito</vt:lpstr>
      <vt:lpstr>Global Grant Project: "Rainwater Harvesting for the Public Health Center and Low-Income Housing in Colonia Arroyo Blanco, Xalapa, Veracruz."</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subvención global: “Captación de agua de lluvia para el abasto de familias en Xalapa Veracruz</dc:title>
  <dc:creator>Familia Cruz Mendoza</dc:creator>
  <cp:lastModifiedBy>Familia Cruz Mendoza</cp:lastModifiedBy>
  <cp:revision>12</cp:revision>
  <cp:lastPrinted>2023-09-24T19:01:21Z</cp:lastPrinted>
  <dcterms:created xsi:type="dcterms:W3CDTF">2023-09-24T09:56:07Z</dcterms:created>
  <dcterms:modified xsi:type="dcterms:W3CDTF">2023-10-24T14:42:00Z</dcterms:modified>
</cp:coreProperties>
</file>