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6" r:id="rId10"/>
    <p:sldId id="264" r:id="rId11"/>
    <p:sldId id="265" r:id="rId12"/>
    <p:sldId id="268" r:id="rId13"/>
    <p:sldId id="267" r:id="rId14"/>
    <p:sldId id="271" r:id="rId15"/>
    <p:sldId id="272" r:id="rId16"/>
    <p:sldId id="273" r:id="rId17"/>
    <p:sldId id="274" r:id="rId18"/>
    <p:sldId id="275" r:id="rId19"/>
    <p:sldId id="276" r:id="rId20"/>
    <p:sldId id="269"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037"/>
  </p:normalViewPr>
  <p:slideViewPr>
    <p:cSldViewPr snapToGrid="0">
      <p:cViewPr varScale="1">
        <p:scale>
          <a:sx n="111" d="100"/>
          <a:sy n="111" d="100"/>
        </p:scale>
        <p:origin x="13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0.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svg"/><Relationship Id="rId1" Type="http://schemas.openxmlformats.org/officeDocument/2006/relationships/image" Target="../media/image27.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0.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svg"/><Relationship Id="rId1" Type="http://schemas.openxmlformats.org/officeDocument/2006/relationships/image" Target="../media/image27.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B4CCFF56-01E8-488B-8503-7132B94CA2A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88B66AC-3161-468B-96F3-7C30D9ABDECE}">
      <dgm:prSet/>
      <dgm:spPr/>
      <dgm:t>
        <a:bodyPr/>
        <a:lstStyle/>
        <a:p>
          <a:r>
            <a:rPr lang="en-AU" b="1" i="0"/>
            <a:t>Acknowledge the conflict</a:t>
          </a:r>
          <a:endParaRPr lang="en-US"/>
        </a:p>
      </dgm:t>
    </dgm:pt>
    <dgm:pt modelId="{83DB131B-353D-49CF-9C40-2A8326ED68FD}" type="parTrans" cxnId="{DAC0D67D-3FAE-44F3-861F-89561FB8A2E0}">
      <dgm:prSet/>
      <dgm:spPr/>
      <dgm:t>
        <a:bodyPr/>
        <a:lstStyle/>
        <a:p>
          <a:endParaRPr lang="en-US"/>
        </a:p>
      </dgm:t>
    </dgm:pt>
    <dgm:pt modelId="{6A859CF4-2F55-495D-B33C-127F3DE81425}" type="sibTrans" cxnId="{DAC0D67D-3FAE-44F3-861F-89561FB8A2E0}">
      <dgm:prSet/>
      <dgm:spPr/>
      <dgm:t>
        <a:bodyPr/>
        <a:lstStyle/>
        <a:p>
          <a:endParaRPr lang="en-US"/>
        </a:p>
      </dgm:t>
    </dgm:pt>
    <dgm:pt modelId="{B50897A0-B0CC-4679-AF48-427A676F6BAF}">
      <dgm:prSet/>
      <dgm:spPr/>
      <dgm:t>
        <a:bodyPr/>
        <a:lstStyle/>
        <a:p>
          <a:r>
            <a:rPr lang="en-AU" b="0" i="0"/>
            <a:t>Ignoring an issue could lead to further arguments, disagreements and potentially even hurt feelings. </a:t>
          </a:r>
          <a:endParaRPr lang="en-US"/>
        </a:p>
      </dgm:t>
    </dgm:pt>
    <dgm:pt modelId="{3B695AA2-40F6-4208-B95E-01D642BDE96B}" type="parTrans" cxnId="{93BD728C-5BB5-4730-AA5E-2D3361D449C1}">
      <dgm:prSet/>
      <dgm:spPr/>
      <dgm:t>
        <a:bodyPr/>
        <a:lstStyle/>
        <a:p>
          <a:endParaRPr lang="en-US"/>
        </a:p>
      </dgm:t>
    </dgm:pt>
    <dgm:pt modelId="{2D4E00DB-6888-4C64-BAF3-DE09355FEB55}" type="sibTrans" cxnId="{93BD728C-5BB5-4730-AA5E-2D3361D449C1}">
      <dgm:prSet/>
      <dgm:spPr/>
      <dgm:t>
        <a:bodyPr/>
        <a:lstStyle/>
        <a:p>
          <a:endParaRPr lang="en-US"/>
        </a:p>
      </dgm:t>
    </dgm:pt>
    <dgm:pt modelId="{8A3C876C-15E5-4ABA-825A-D40B9E4A6CD8}">
      <dgm:prSet/>
      <dgm:spPr/>
      <dgm:t>
        <a:bodyPr/>
        <a:lstStyle/>
        <a:p>
          <a:r>
            <a:rPr lang="en-AU" b="0" i="0"/>
            <a:t>Avoid this by acknowledging the issue out loud and letting the concerned parties know what is happening. </a:t>
          </a:r>
          <a:endParaRPr lang="en-US"/>
        </a:p>
      </dgm:t>
    </dgm:pt>
    <dgm:pt modelId="{0FA49960-5C35-4933-B0ED-F141EAF4E626}" type="parTrans" cxnId="{31E0B2AB-6268-4F74-8D75-E8AF5D75D427}">
      <dgm:prSet/>
      <dgm:spPr/>
      <dgm:t>
        <a:bodyPr/>
        <a:lstStyle/>
        <a:p>
          <a:endParaRPr lang="en-US"/>
        </a:p>
      </dgm:t>
    </dgm:pt>
    <dgm:pt modelId="{75C3438D-3972-480D-8F94-5B1CD5D7B7F6}" type="sibTrans" cxnId="{31E0B2AB-6268-4F74-8D75-E8AF5D75D427}">
      <dgm:prSet/>
      <dgm:spPr/>
      <dgm:t>
        <a:bodyPr/>
        <a:lstStyle/>
        <a:p>
          <a:endParaRPr lang="en-US"/>
        </a:p>
      </dgm:t>
    </dgm:pt>
    <dgm:pt modelId="{BF38EB79-A445-4DF3-80CA-A53D94610E8D}">
      <dgm:prSet/>
      <dgm:spPr/>
      <dgm:t>
        <a:bodyPr/>
        <a:lstStyle/>
        <a:p>
          <a:r>
            <a:rPr lang="en-AU" b="0" i="0"/>
            <a:t>It may not be pleasant but getting it out in the open can then allow everyone to work on a solution.  </a:t>
          </a:r>
          <a:endParaRPr lang="en-US"/>
        </a:p>
      </dgm:t>
    </dgm:pt>
    <dgm:pt modelId="{617C440C-0B3B-4A13-A1E8-365646D8756A}" type="parTrans" cxnId="{100A5725-779F-40E1-9DFD-941A8C336F94}">
      <dgm:prSet/>
      <dgm:spPr/>
      <dgm:t>
        <a:bodyPr/>
        <a:lstStyle/>
        <a:p>
          <a:endParaRPr lang="en-US"/>
        </a:p>
      </dgm:t>
    </dgm:pt>
    <dgm:pt modelId="{00F4FD55-186E-4277-AB65-0224E5D58CC5}" type="sibTrans" cxnId="{100A5725-779F-40E1-9DFD-941A8C336F94}">
      <dgm:prSet/>
      <dgm:spPr/>
      <dgm:t>
        <a:bodyPr/>
        <a:lstStyle/>
        <a:p>
          <a:endParaRPr lang="en-US"/>
        </a:p>
      </dgm:t>
    </dgm:pt>
    <dgm:pt modelId="{07258F77-D066-465B-AF46-937F2B94C805}">
      <dgm:prSet/>
      <dgm:spPr/>
      <dgm:t>
        <a:bodyPr/>
        <a:lstStyle/>
        <a:p>
          <a:r>
            <a:rPr lang="en-AU" b="0" i="0"/>
            <a:t>Be RESPECTFUL</a:t>
          </a:r>
          <a:br>
            <a:rPr lang="en-AU" b="0" i="0"/>
          </a:br>
          <a:endParaRPr lang="en-US"/>
        </a:p>
      </dgm:t>
    </dgm:pt>
    <dgm:pt modelId="{D879E245-E928-4E52-9A6C-4D34F449A491}" type="parTrans" cxnId="{7C5FC381-81E6-417E-BAFF-C71447C1832B}">
      <dgm:prSet/>
      <dgm:spPr/>
      <dgm:t>
        <a:bodyPr/>
        <a:lstStyle/>
        <a:p>
          <a:endParaRPr lang="en-US"/>
        </a:p>
      </dgm:t>
    </dgm:pt>
    <dgm:pt modelId="{3EA3D6AD-7EE5-49A2-815E-3AC2F8C38CE9}" type="sibTrans" cxnId="{7C5FC381-81E6-417E-BAFF-C71447C1832B}">
      <dgm:prSet/>
      <dgm:spPr/>
      <dgm:t>
        <a:bodyPr/>
        <a:lstStyle/>
        <a:p>
          <a:endParaRPr lang="en-US"/>
        </a:p>
      </dgm:t>
    </dgm:pt>
    <dgm:pt modelId="{7C4CD08E-0FCB-CB4D-ACAF-3DCEFEC956E2}" type="pres">
      <dgm:prSet presAssocID="{B4CCFF56-01E8-488B-8503-7132B94CA2A4}" presName="vert0" presStyleCnt="0">
        <dgm:presLayoutVars>
          <dgm:dir/>
          <dgm:animOne val="branch"/>
          <dgm:animLvl val="lvl"/>
        </dgm:presLayoutVars>
      </dgm:prSet>
      <dgm:spPr/>
      <dgm:t>
        <a:bodyPr/>
        <a:lstStyle/>
        <a:p>
          <a:endParaRPr lang="en-US"/>
        </a:p>
      </dgm:t>
    </dgm:pt>
    <dgm:pt modelId="{6F363ABF-39F0-184D-8A41-BBD8EC3F1D5F}" type="pres">
      <dgm:prSet presAssocID="{088B66AC-3161-468B-96F3-7C30D9ABDECE}" presName="thickLine" presStyleLbl="alignNode1" presStyleIdx="0" presStyleCnt="5"/>
      <dgm:spPr/>
    </dgm:pt>
    <dgm:pt modelId="{70B683D8-3DF6-DC41-8273-5D9F71C68CEE}" type="pres">
      <dgm:prSet presAssocID="{088B66AC-3161-468B-96F3-7C30D9ABDECE}" presName="horz1" presStyleCnt="0"/>
      <dgm:spPr/>
    </dgm:pt>
    <dgm:pt modelId="{ADC039A8-C497-C247-84E9-7AC4643A19F4}" type="pres">
      <dgm:prSet presAssocID="{088B66AC-3161-468B-96F3-7C30D9ABDECE}" presName="tx1" presStyleLbl="revTx" presStyleIdx="0" presStyleCnt="5"/>
      <dgm:spPr/>
      <dgm:t>
        <a:bodyPr/>
        <a:lstStyle/>
        <a:p>
          <a:endParaRPr lang="en-US"/>
        </a:p>
      </dgm:t>
    </dgm:pt>
    <dgm:pt modelId="{71E50761-DB1A-7944-8BED-37AD40ABB305}" type="pres">
      <dgm:prSet presAssocID="{088B66AC-3161-468B-96F3-7C30D9ABDECE}" presName="vert1" presStyleCnt="0"/>
      <dgm:spPr/>
    </dgm:pt>
    <dgm:pt modelId="{CA24918F-4629-E04A-BB18-D5FFA4BD444B}" type="pres">
      <dgm:prSet presAssocID="{B50897A0-B0CC-4679-AF48-427A676F6BAF}" presName="thickLine" presStyleLbl="alignNode1" presStyleIdx="1" presStyleCnt="5"/>
      <dgm:spPr/>
    </dgm:pt>
    <dgm:pt modelId="{6A475210-284E-B946-9014-FD3523409BF1}" type="pres">
      <dgm:prSet presAssocID="{B50897A0-B0CC-4679-AF48-427A676F6BAF}" presName="horz1" presStyleCnt="0"/>
      <dgm:spPr/>
    </dgm:pt>
    <dgm:pt modelId="{205E1A0C-A59E-814A-9438-F5E814269E11}" type="pres">
      <dgm:prSet presAssocID="{B50897A0-B0CC-4679-AF48-427A676F6BAF}" presName="tx1" presStyleLbl="revTx" presStyleIdx="1" presStyleCnt="5"/>
      <dgm:spPr/>
      <dgm:t>
        <a:bodyPr/>
        <a:lstStyle/>
        <a:p>
          <a:endParaRPr lang="en-US"/>
        </a:p>
      </dgm:t>
    </dgm:pt>
    <dgm:pt modelId="{F1FBE5D9-CCC5-064C-A1B0-250C73459DBD}" type="pres">
      <dgm:prSet presAssocID="{B50897A0-B0CC-4679-AF48-427A676F6BAF}" presName="vert1" presStyleCnt="0"/>
      <dgm:spPr/>
    </dgm:pt>
    <dgm:pt modelId="{CCF4B1C5-FDBB-9642-81A6-5CA698B4CC4E}" type="pres">
      <dgm:prSet presAssocID="{8A3C876C-15E5-4ABA-825A-D40B9E4A6CD8}" presName="thickLine" presStyleLbl="alignNode1" presStyleIdx="2" presStyleCnt="5"/>
      <dgm:spPr/>
    </dgm:pt>
    <dgm:pt modelId="{F454E02F-7830-2743-AF55-ECB4B6E8B710}" type="pres">
      <dgm:prSet presAssocID="{8A3C876C-15E5-4ABA-825A-D40B9E4A6CD8}" presName="horz1" presStyleCnt="0"/>
      <dgm:spPr/>
    </dgm:pt>
    <dgm:pt modelId="{24758D1D-BE68-4540-8FE9-1F62642041E9}" type="pres">
      <dgm:prSet presAssocID="{8A3C876C-15E5-4ABA-825A-D40B9E4A6CD8}" presName="tx1" presStyleLbl="revTx" presStyleIdx="2" presStyleCnt="5"/>
      <dgm:spPr/>
      <dgm:t>
        <a:bodyPr/>
        <a:lstStyle/>
        <a:p>
          <a:endParaRPr lang="en-US"/>
        </a:p>
      </dgm:t>
    </dgm:pt>
    <dgm:pt modelId="{F0C77940-4AEE-F949-9AA3-7B45894617AF}" type="pres">
      <dgm:prSet presAssocID="{8A3C876C-15E5-4ABA-825A-D40B9E4A6CD8}" presName="vert1" presStyleCnt="0"/>
      <dgm:spPr/>
    </dgm:pt>
    <dgm:pt modelId="{34123876-4942-C442-BA1E-1BCE087D7C02}" type="pres">
      <dgm:prSet presAssocID="{BF38EB79-A445-4DF3-80CA-A53D94610E8D}" presName="thickLine" presStyleLbl="alignNode1" presStyleIdx="3" presStyleCnt="5"/>
      <dgm:spPr/>
    </dgm:pt>
    <dgm:pt modelId="{A15EC2CB-B395-B947-8233-B4DFA72242C7}" type="pres">
      <dgm:prSet presAssocID="{BF38EB79-A445-4DF3-80CA-A53D94610E8D}" presName="horz1" presStyleCnt="0"/>
      <dgm:spPr/>
    </dgm:pt>
    <dgm:pt modelId="{2DB0AF1D-649C-2047-9395-80453C70BEFD}" type="pres">
      <dgm:prSet presAssocID="{BF38EB79-A445-4DF3-80CA-A53D94610E8D}" presName="tx1" presStyleLbl="revTx" presStyleIdx="3" presStyleCnt="5"/>
      <dgm:spPr/>
      <dgm:t>
        <a:bodyPr/>
        <a:lstStyle/>
        <a:p>
          <a:endParaRPr lang="en-US"/>
        </a:p>
      </dgm:t>
    </dgm:pt>
    <dgm:pt modelId="{2F31F28B-2A16-8940-BA71-A856E6BE14C5}" type="pres">
      <dgm:prSet presAssocID="{BF38EB79-A445-4DF3-80CA-A53D94610E8D}" presName="vert1" presStyleCnt="0"/>
      <dgm:spPr/>
    </dgm:pt>
    <dgm:pt modelId="{FD1198E5-8BB0-FE45-A6A2-D0F731418734}" type="pres">
      <dgm:prSet presAssocID="{07258F77-D066-465B-AF46-937F2B94C805}" presName="thickLine" presStyleLbl="alignNode1" presStyleIdx="4" presStyleCnt="5"/>
      <dgm:spPr/>
    </dgm:pt>
    <dgm:pt modelId="{7314FD9A-60C1-4440-AFF8-4283A2DB5EBE}" type="pres">
      <dgm:prSet presAssocID="{07258F77-D066-465B-AF46-937F2B94C805}" presName="horz1" presStyleCnt="0"/>
      <dgm:spPr/>
    </dgm:pt>
    <dgm:pt modelId="{C5DFE6CD-C596-524F-9C65-308EEF10D516}" type="pres">
      <dgm:prSet presAssocID="{07258F77-D066-465B-AF46-937F2B94C805}" presName="tx1" presStyleLbl="revTx" presStyleIdx="4" presStyleCnt="5"/>
      <dgm:spPr/>
      <dgm:t>
        <a:bodyPr/>
        <a:lstStyle/>
        <a:p>
          <a:endParaRPr lang="en-US"/>
        </a:p>
      </dgm:t>
    </dgm:pt>
    <dgm:pt modelId="{0B5D5E72-A903-FB4B-9A6C-42D203709401}" type="pres">
      <dgm:prSet presAssocID="{07258F77-D066-465B-AF46-937F2B94C805}" presName="vert1" presStyleCnt="0"/>
      <dgm:spPr/>
    </dgm:pt>
  </dgm:ptLst>
  <dgm:cxnLst>
    <dgm:cxn modelId="{FBDD0490-942D-9D47-B6C7-658E41BF0D28}" type="presOf" srcId="{B4CCFF56-01E8-488B-8503-7132B94CA2A4}" destId="{7C4CD08E-0FCB-CB4D-ACAF-3DCEFEC956E2}" srcOrd="0" destOrd="0" presId="urn:microsoft.com/office/officeart/2008/layout/LinedList"/>
    <dgm:cxn modelId="{233D5E38-4216-5946-B44A-1504E9DB185C}" type="presOf" srcId="{088B66AC-3161-468B-96F3-7C30D9ABDECE}" destId="{ADC039A8-C497-C247-84E9-7AC4643A19F4}" srcOrd="0" destOrd="0" presId="urn:microsoft.com/office/officeart/2008/layout/LinedList"/>
    <dgm:cxn modelId="{93BD728C-5BB5-4730-AA5E-2D3361D449C1}" srcId="{B4CCFF56-01E8-488B-8503-7132B94CA2A4}" destId="{B50897A0-B0CC-4679-AF48-427A676F6BAF}" srcOrd="1" destOrd="0" parTransId="{3B695AA2-40F6-4208-B95E-01D642BDE96B}" sibTransId="{2D4E00DB-6888-4C64-BAF3-DE09355FEB55}"/>
    <dgm:cxn modelId="{DAC0D67D-3FAE-44F3-861F-89561FB8A2E0}" srcId="{B4CCFF56-01E8-488B-8503-7132B94CA2A4}" destId="{088B66AC-3161-468B-96F3-7C30D9ABDECE}" srcOrd="0" destOrd="0" parTransId="{83DB131B-353D-49CF-9C40-2A8326ED68FD}" sibTransId="{6A859CF4-2F55-495D-B33C-127F3DE81425}"/>
    <dgm:cxn modelId="{77050385-AF7A-D74F-9CD6-D77ED79D5355}" type="presOf" srcId="{07258F77-D066-465B-AF46-937F2B94C805}" destId="{C5DFE6CD-C596-524F-9C65-308EEF10D516}" srcOrd="0" destOrd="0" presId="urn:microsoft.com/office/officeart/2008/layout/LinedList"/>
    <dgm:cxn modelId="{9994EE5C-A800-4645-8F19-0AD67A99455E}" type="presOf" srcId="{B50897A0-B0CC-4679-AF48-427A676F6BAF}" destId="{205E1A0C-A59E-814A-9438-F5E814269E11}" srcOrd="0" destOrd="0" presId="urn:microsoft.com/office/officeart/2008/layout/LinedList"/>
    <dgm:cxn modelId="{31E0B2AB-6268-4F74-8D75-E8AF5D75D427}" srcId="{B4CCFF56-01E8-488B-8503-7132B94CA2A4}" destId="{8A3C876C-15E5-4ABA-825A-D40B9E4A6CD8}" srcOrd="2" destOrd="0" parTransId="{0FA49960-5C35-4933-B0ED-F141EAF4E626}" sibTransId="{75C3438D-3972-480D-8F94-5B1CD5D7B7F6}"/>
    <dgm:cxn modelId="{7C5FC381-81E6-417E-BAFF-C71447C1832B}" srcId="{B4CCFF56-01E8-488B-8503-7132B94CA2A4}" destId="{07258F77-D066-465B-AF46-937F2B94C805}" srcOrd="4" destOrd="0" parTransId="{D879E245-E928-4E52-9A6C-4D34F449A491}" sibTransId="{3EA3D6AD-7EE5-49A2-815E-3AC2F8C38CE9}"/>
    <dgm:cxn modelId="{93B38AFA-B3D9-774D-9CB7-FB19A75661A6}" type="presOf" srcId="{BF38EB79-A445-4DF3-80CA-A53D94610E8D}" destId="{2DB0AF1D-649C-2047-9395-80453C70BEFD}" srcOrd="0" destOrd="0" presId="urn:microsoft.com/office/officeart/2008/layout/LinedList"/>
    <dgm:cxn modelId="{100A5725-779F-40E1-9DFD-941A8C336F94}" srcId="{B4CCFF56-01E8-488B-8503-7132B94CA2A4}" destId="{BF38EB79-A445-4DF3-80CA-A53D94610E8D}" srcOrd="3" destOrd="0" parTransId="{617C440C-0B3B-4A13-A1E8-365646D8756A}" sibTransId="{00F4FD55-186E-4277-AB65-0224E5D58CC5}"/>
    <dgm:cxn modelId="{A0EEF377-7833-C04F-BB73-C28E3253A70A}" type="presOf" srcId="{8A3C876C-15E5-4ABA-825A-D40B9E4A6CD8}" destId="{24758D1D-BE68-4540-8FE9-1F62642041E9}" srcOrd="0" destOrd="0" presId="urn:microsoft.com/office/officeart/2008/layout/LinedList"/>
    <dgm:cxn modelId="{D19BE750-3B7C-BB4F-BE74-B7ABF7D74922}" type="presParOf" srcId="{7C4CD08E-0FCB-CB4D-ACAF-3DCEFEC956E2}" destId="{6F363ABF-39F0-184D-8A41-BBD8EC3F1D5F}" srcOrd="0" destOrd="0" presId="urn:microsoft.com/office/officeart/2008/layout/LinedList"/>
    <dgm:cxn modelId="{41F1314A-8F71-D344-91F9-7C87FB3FE7EE}" type="presParOf" srcId="{7C4CD08E-0FCB-CB4D-ACAF-3DCEFEC956E2}" destId="{70B683D8-3DF6-DC41-8273-5D9F71C68CEE}" srcOrd="1" destOrd="0" presId="urn:microsoft.com/office/officeart/2008/layout/LinedList"/>
    <dgm:cxn modelId="{25D41F4B-BA79-2942-B5AB-8523748375F7}" type="presParOf" srcId="{70B683D8-3DF6-DC41-8273-5D9F71C68CEE}" destId="{ADC039A8-C497-C247-84E9-7AC4643A19F4}" srcOrd="0" destOrd="0" presId="urn:microsoft.com/office/officeart/2008/layout/LinedList"/>
    <dgm:cxn modelId="{4DB2FDF0-DE8E-7541-9A34-95D2E3FB0CA8}" type="presParOf" srcId="{70B683D8-3DF6-DC41-8273-5D9F71C68CEE}" destId="{71E50761-DB1A-7944-8BED-37AD40ABB305}" srcOrd="1" destOrd="0" presId="urn:microsoft.com/office/officeart/2008/layout/LinedList"/>
    <dgm:cxn modelId="{A1670797-33E9-4547-A5FE-834DF607CB98}" type="presParOf" srcId="{7C4CD08E-0FCB-CB4D-ACAF-3DCEFEC956E2}" destId="{CA24918F-4629-E04A-BB18-D5FFA4BD444B}" srcOrd="2" destOrd="0" presId="urn:microsoft.com/office/officeart/2008/layout/LinedList"/>
    <dgm:cxn modelId="{860B75D5-4609-6A45-A871-226176884AE6}" type="presParOf" srcId="{7C4CD08E-0FCB-CB4D-ACAF-3DCEFEC956E2}" destId="{6A475210-284E-B946-9014-FD3523409BF1}" srcOrd="3" destOrd="0" presId="urn:microsoft.com/office/officeart/2008/layout/LinedList"/>
    <dgm:cxn modelId="{A9C3F793-0614-8D42-8848-4B9E1C23B58B}" type="presParOf" srcId="{6A475210-284E-B946-9014-FD3523409BF1}" destId="{205E1A0C-A59E-814A-9438-F5E814269E11}" srcOrd="0" destOrd="0" presId="urn:microsoft.com/office/officeart/2008/layout/LinedList"/>
    <dgm:cxn modelId="{CE6EA3AD-8846-8F45-AF67-AF4F34041535}" type="presParOf" srcId="{6A475210-284E-B946-9014-FD3523409BF1}" destId="{F1FBE5D9-CCC5-064C-A1B0-250C73459DBD}" srcOrd="1" destOrd="0" presId="urn:microsoft.com/office/officeart/2008/layout/LinedList"/>
    <dgm:cxn modelId="{E8F6C6D1-D556-754E-92CC-97DF88D721D6}" type="presParOf" srcId="{7C4CD08E-0FCB-CB4D-ACAF-3DCEFEC956E2}" destId="{CCF4B1C5-FDBB-9642-81A6-5CA698B4CC4E}" srcOrd="4" destOrd="0" presId="urn:microsoft.com/office/officeart/2008/layout/LinedList"/>
    <dgm:cxn modelId="{E0B6F835-5AEE-C141-88B1-AA36E922F25C}" type="presParOf" srcId="{7C4CD08E-0FCB-CB4D-ACAF-3DCEFEC956E2}" destId="{F454E02F-7830-2743-AF55-ECB4B6E8B710}" srcOrd="5" destOrd="0" presId="urn:microsoft.com/office/officeart/2008/layout/LinedList"/>
    <dgm:cxn modelId="{8776AA00-A233-ED46-8980-787C7A4FA50C}" type="presParOf" srcId="{F454E02F-7830-2743-AF55-ECB4B6E8B710}" destId="{24758D1D-BE68-4540-8FE9-1F62642041E9}" srcOrd="0" destOrd="0" presId="urn:microsoft.com/office/officeart/2008/layout/LinedList"/>
    <dgm:cxn modelId="{3E22ECDC-9373-5A4B-91F0-AC034E2A409F}" type="presParOf" srcId="{F454E02F-7830-2743-AF55-ECB4B6E8B710}" destId="{F0C77940-4AEE-F949-9AA3-7B45894617AF}" srcOrd="1" destOrd="0" presId="urn:microsoft.com/office/officeart/2008/layout/LinedList"/>
    <dgm:cxn modelId="{6A687025-F57B-CA4F-8800-9B8DF2F71B62}" type="presParOf" srcId="{7C4CD08E-0FCB-CB4D-ACAF-3DCEFEC956E2}" destId="{34123876-4942-C442-BA1E-1BCE087D7C02}" srcOrd="6" destOrd="0" presId="urn:microsoft.com/office/officeart/2008/layout/LinedList"/>
    <dgm:cxn modelId="{D2E914F4-2E77-9848-83B2-FBCFE400B567}" type="presParOf" srcId="{7C4CD08E-0FCB-CB4D-ACAF-3DCEFEC956E2}" destId="{A15EC2CB-B395-B947-8233-B4DFA72242C7}" srcOrd="7" destOrd="0" presId="urn:microsoft.com/office/officeart/2008/layout/LinedList"/>
    <dgm:cxn modelId="{40801354-5EBD-E74B-8757-CB8854F0A396}" type="presParOf" srcId="{A15EC2CB-B395-B947-8233-B4DFA72242C7}" destId="{2DB0AF1D-649C-2047-9395-80453C70BEFD}" srcOrd="0" destOrd="0" presId="urn:microsoft.com/office/officeart/2008/layout/LinedList"/>
    <dgm:cxn modelId="{49CF8CE2-2235-B644-9974-EA92ACFC39CB}" type="presParOf" srcId="{A15EC2CB-B395-B947-8233-B4DFA72242C7}" destId="{2F31F28B-2A16-8940-BA71-A856E6BE14C5}" srcOrd="1" destOrd="0" presId="urn:microsoft.com/office/officeart/2008/layout/LinedList"/>
    <dgm:cxn modelId="{FABD4C44-C8A3-F44A-8D98-92D0B539D016}" type="presParOf" srcId="{7C4CD08E-0FCB-CB4D-ACAF-3DCEFEC956E2}" destId="{FD1198E5-8BB0-FE45-A6A2-D0F731418734}" srcOrd="8" destOrd="0" presId="urn:microsoft.com/office/officeart/2008/layout/LinedList"/>
    <dgm:cxn modelId="{575CE11E-E7BB-034D-A7B4-2B534FC27561}" type="presParOf" srcId="{7C4CD08E-0FCB-CB4D-ACAF-3DCEFEC956E2}" destId="{7314FD9A-60C1-4440-AFF8-4283A2DB5EBE}" srcOrd="9" destOrd="0" presId="urn:microsoft.com/office/officeart/2008/layout/LinedList"/>
    <dgm:cxn modelId="{4385F6E9-817D-C443-9E1A-664453ACED2C}" type="presParOf" srcId="{7314FD9A-60C1-4440-AFF8-4283A2DB5EBE}" destId="{C5DFE6CD-C596-524F-9C65-308EEF10D516}" srcOrd="0" destOrd="0" presId="urn:microsoft.com/office/officeart/2008/layout/LinedList"/>
    <dgm:cxn modelId="{1047F0B7-3242-1941-BB5D-19BC09A9AB0C}" type="presParOf" srcId="{7314FD9A-60C1-4440-AFF8-4283A2DB5EBE}" destId="{0B5D5E72-A903-FB4B-9A6C-42D20370940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141B29-F8DD-4FCC-97E9-32D3B8CA3BDA}"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4DEEC99C-F046-4CAB-AE51-9CC17E3F3747}">
      <dgm:prSet/>
      <dgm:spPr/>
      <dgm:t>
        <a:bodyPr/>
        <a:lstStyle/>
        <a:p>
          <a:pPr>
            <a:lnSpc>
              <a:spcPct val="100000"/>
            </a:lnSpc>
          </a:pPr>
          <a:r>
            <a:rPr lang="en-AU" b="0" i="0"/>
            <a:t>It is important that all parties can have their say when a conflict arises.</a:t>
          </a:r>
          <a:endParaRPr lang="en-US"/>
        </a:p>
      </dgm:t>
    </dgm:pt>
    <dgm:pt modelId="{3AEF00ED-1C82-4651-938B-EAB517981990}" type="parTrans" cxnId="{53FB8E03-3F0A-40B4-BCE6-BFF4F21B5634}">
      <dgm:prSet/>
      <dgm:spPr/>
      <dgm:t>
        <a:bodyPr/>
        <a:lstStyle/>
        <a:p>
          <a:endParaRPr lang="en-US"/>
        </a:p>
      </dgm:t>
    </dgm:pt>
    <dgm:pt modelId="{F27A2AFF-CA80-4195-97BB-93063B950B6F}" type="sibTrans" cxnId="{53FB8E03-3F0A-40B4-BCE6-BFF4F21B5634}">
      <dgm:prSet/>
      <dgm:spPr/>
      <dgm:t>
        <a:bodyPr/>
        <a:lstStyle/>
        <a:p>
          <a:endParaRPr lang="en-US"/>
        </a:p>
      </dgm:t>
    </dgm:pt>
    <dgm:pt modelId="{BF210D8C-5B00-423A-BB76-5610F4C2EA0C}">
      <dgm:prSet/>
      <dgm:spPr/>
      <dgm:t>
        <a:bodyPr/>
        <a:lstStyle/>
        <a:p>
          <a:pPr>
            <a:lnSpc>
              <a:spcPct val="100000"/>
            </a:lnSpc>
          </a:pPr>
          <a:r>
            <a:rPr lang="en-AU" b="0" i="0"/>
            <a:t>Open and honest communication will help the group know exactly where everyone is at and help the group understand where a grievance might be coming from. </a:t>
          </a:r>
          <a:endParaRPr lang="en-US"/>
        </a:p>
      </dgm:t>
    </dgm:pt>
    <dgm:pt modelId="{9268AB02-F3C6-47AE-B0C4-8F52597883CC}" type="parTrans" cxnId="{9D6BEE8C-2A08-4CD0-893B-D0DD48D4C610}">
      <dgm:prSet/>
      <dgm:spPr/>
      <dgm:t>
        <a:bodyPr/>
        <a:lstStyle/>
        <a:p>
          <a:endParaRPr lang="en-US"/>
        </a:p>
      </dgm:t>
    </dgm:pt>
    <dgm:pt modelId="{DC62A39C-AA28-4F53-B80B-A19C5A9C095A}" type="sibTrans" cxnId="{9D6BEE8C-2A08-4CD0-893B-D0DD48D4C610}">
      <dgm:prSet/>
      <dgm:spPr/>
      <dgm:t>
        <a:bodyPr/>
        <a:lstStyle/>
        <a:p>
          <a:endParaRPr lang="en-US"/>
        </a:p>
      </dgm:t>
    </dgm:pt>
    <dgm:pt modelId="{B48842D3-AB96-41BE-8B5E-FDCC575F28B8}">
      <dgm:prSet/>
      <dgm:spPr/>
      <dgm:t>
        <a:bodyPr/>
        <a:lstStyle/>
        <a:p>
          <a:pPr>
            <a:lnSpc>
              <a:spcPct val="100000"/>
            </a:lnSpc>
          </a:pPr>
          <a:r>
            <a:rPr lang="en-AU" b="0" i="0"/>
            <a:t>Be respectful and clearly state the issue and how you’re feeling, but also make sure that you listen and are prepared to consider that people are allowed to see things differently.</a:t>
          </a:r>
          <a:endParaRPr lang="en-US"/>
        </a:p>
      </dgm:t>
    </dgm:pt>
    <dgm:pt modelId="{E517C8A9-230E-49EE-B57C-72B0DD11AD95}" type="parTrans" cxnId="{9BB11772-FD03-4133-BE75-218FF538FA70}">
      <dgm:prSet/>
      <dgm:spPr/>
      <dgm:t>
        <a:bodyPr/>
        <a:lstStyle/>
        <a:p>
          <a:endParaRPr lang="en-US"/>
        </a:p>
      </dgm:t>
    </dgm:pt>
    <dgm:pt modelId="{FB5CAAD8-0FEA-4879-956E-05D5C65796EF}" type="sibTrans" cxnId="{9BB11772-FD03-4133-BE75-218FF538FA70}">
      <dgm:prSet/>
      <dgm:spPr/>
      <dgm:t>
        <a:bodyPr/>
        <a:lstStyle/>
        <a:p>
          <a:endParaRPr lang="en-US"/>
        </a:p>
      </dgm:t>
    </dgm:pt>
    <dgm:pt modelId="{AFE2ED06-AA69-45D6-94B9-BF41D9EB5001}" type="pres">
      <dgm:prSet presAssocID="{2E141B29-F8DD-4FCC-97E9-32D3B8CA3BDA}" presName="root" presStyleCnt="0">
        <dgm:presLayoutVars>
          <dgm:dir/>
          <dgm:resizeHandles val="exact"/>
        </dgm:presLayoutVars>
      </dgm:prSet>
      <dgm:spPr/>
      <dgm:t>
        <a:bodyPr/>
        <a:lstStyle/>
        <a:p>
          <a:endParaRPr lang="en-US"/>
        </a:p>
      </dgm:t>
    </dgm:pt>
    <dgm:pt modelId="{57C8F1F6-40AE-4DE7-91BC-0465A493BC64}" type="pres">
      <dgm:prSet presAssocID="{4DEEC99C-F046-4CAB-AE51-9CC17E3F3747}" presName="compNode" presStyleCnt="0"/>
      <dgm:spPr/>
    </dgm:pt>
    <dgm:pt modelId="{A089C30B-8A73-4F42-8248-AF0051A21365}" type="pres">
      <dgm:prSet presAssocID="{4DEEC99C-F046-4CAB-AE51-9CC17E3F3747}" presName="bgRect" presStyleLbl="bgShp" presStyleIdx="0" presStyleCnt="3"/>
      <dgm:spPr/>
    </dgm:pt>
    <dgm:pt modelId="{9478579C-46C7-4A90-BE8A-F3193713B11E}" type="pres">
      <dgm:prSet presAssocID="{4DEEC99C-F046-4CAB-AE51-9CC17E3F37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andshake"/>
        </a:ext>
      </dgm:extLst>
    </dgm:pt>
    <dgm:pt modelId="{56E904A8-A02F-43BC-933C-DED3454A8336}" type="pres">
      <dgm:prSet presAssocID="{4DEEC99C-F046-4CAB-AE51-9CC17E3F3747}" presName="spaceRect" presStyleCnt="0"/>
      <dgm:spPr/>
    </dgm:pt>
    <dgm:pt modelId="{3F43328C-5693-462F-A365-5861A14EF1F9}" type="pres">
      <dgm:prSet presAssocID="{4DEEC99C-F046-4CAB-AE51-9CC17E3F3747}" presName="parTx" presStyleLbl="revTx" presStyleIdx="0" presStyleCnt="3">
        <dgm:presLayoutVars>
          <dgm:chMax val="0"/>
          <dgm:chPref val="0"/>
        </dgm:presLayoutVars>
      </dgm:prSet>
      <dgm:spPr/>
      <dgm:t>
        <a:bodyPr/>
        <a:lstStyle/>
        <a:p>
          <a:endParaRPr lang="en-US"/>
        </a:p>
      </dgm:t>
    </dgm:pt>
    <dgm:pt modelId="{C96D0A73-0993-4DB9-B773-B11E26FFB7E4}" type="pres">
      <dgm:prSet presAssocID="{F27A2AFF-CA80-4195-97BB-93063B950B6F}" presName="sibTrans" presStyleCnt="0"/>
      <dgm:spPr/>
    </dgm:pt>
    <dgm:pt modelId="{84D78FFC-64F2-45FD-B4C5-BC679861B977}" type="pres">
      <dgm:prSet presAssocID="{BF210D8C-5B00-423A-BB76-5610F4C2EA0C}" presName="compNode" presStyleCnt="0"/>
      <dgm:spPr/>
    </dgm:pt>
    <dgm:pt modelId="{77649C3B-EFFA-47DA-A444-15C784EF840F}" type="pres">
      <dgm:prSet presAssocID="{BF210D8C-5B00-423A-BB76-5610F4C2EA0C}" presName="bgRect" presStyleLbl="bgShp" presStyleIdx="1" presStyleCnt="3"/>
      <dgm:spPr/>
    </dgm:pt>
    <dgm:pt modelId="{B57F08F3-48DA-44D6-8AD4-99BB7ADD96F5}" type="pres">
      <dgm:prSet presAssocID="{BF210D8C-5B00-423A-BB76-5610F4C2EA0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oard Room"/>
        </a:ext>
      </dgm:extLst>
    </dgm:pt>
    <dgm:pt modelId="{CBF29708-334A-4891-AB5D-CA24B63965FD}" type="pres">
      <dgm:prSet presAssocID="{BF210D8C-5B00-423A-BB76-5610F4C2EA0C}" presName="spaceRect" presStyleCnt="0"/>
      <dgm:spPr/>
    </dgm:pt>
    <dgm:pt modelId="{9FC68C54-1B0B-4AB8-9F03-70BD3122CFF3}" type="pres">
      <dgm:prSet presAssocID="{BF210D8C-5B00-423A-BB76-5610F4C2EA0C}" presName="parTx" presStyleLbl="revTx" presStyleIdx="1" presStyleCnt="3">
        <dgm:presLayoutVars>
          <dgm:chMax val="0"/>
          <dgm:chPref val="0"/>
        </dgm:presLayoutVars>
      </dgm:prSet>
      <dgm:spPr/>
      <dgm:t>
        <a:bodyPr/>
        <a:lstStyle/>
        <a:p>
          <a:endParaRPr lang="en-US"/>
        </a:p>
      </dgm:t>
    </dgm:pt>
    <dgm:pt modelId="{E8F09044-EBD1-4192-A359-357B726F703D}" type="pres">
      <dgm:prSet presAssocID="{DC62A39C-AA28-4F53-B80B-A19C5A9C095A}" presName="sibTrans" presStyleCnt="0"/>
      <dgm:spPr/>
    </dgm:pt>
    <dgm:pt modelId="{9180D920-0D2B-41F7-BABC-99F5CB73CE95}" type="pres">
      <dgm:prSet presAssocID="{B48842D3-AB96-41BE-8B5E-FDCC575F28B8}" presName="compNode" presStyleCnt="0"/>
      <dgm:spPr/>
    </dgm:pt>
    <dgm:pt modelId="{28C2DE31-9601-4BA9-8969-FC6B2BFF2E06}" type="pres">
      <dgm:prSet presAssocID="{B48842D3-AB96-41BE-8B5E-FDCC575F28B8}" presName="bgRect" presStyleLbl="bgShp" presStyleIdx="2" presStyleCnt="3"/>
      <dgm:spPr/>
    </dgm:pt>
    <dgm:pt modelId="{35A32135-C2C6-4583-A397-55E10E9426CD}" type="pres">
      <dgm:prSet presAssocID="{B48842D3-AB96-41BE-8B5E-FDCC575F28B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onfused Person"/>
        </a:ext>
      </dgm:extLst>
    </dgm:pt>
    <dgm:pt modelId="{048F5B19-EF51-4866-AB0D-44B50FC7BAA4}" type="pres">
      <dgm:prSet presAssocID="{B48842D3-AB96-41BE-8B5E-FDCC575F28B8}" presName="spaceRect" presStyleCnt="0"/>
      <dgm:spPr/>
    </dgm:pt>
    <dgm:pt modelId="{1C53B073-E038-41BE-BC62-DF504CF9A953}" type="pres">
      <dgm:prSet presAssocID="{B48842D3-AB96-41BE-8B5E-FDCC575F28B8}" presName="parTx" presStyleLbl="revTx" presStyleIdx="2" presStyleCnt="3">
        <dgm:presLayoutVars>
          <dgm:chMax val="0"/>
          <dgm:chPref val="0"/>
        </dgm:presLayoutVars>
      </dgm:prSet>
      <dgm:spPr/>
      <dgm:t>
        <a:bodyPr/>
        <a:lstStyle/>
        <a:p>
          <a:endParaRPr lang="en-US"/>
        </a:p>
      </dgm:t>
    </dgm:pt>
  </dgm:ptLst>
  <dgm:cxnLst>
    <dgm:cxn modelId="{D739396C-366D-404F-AF7E-42102FAD83B0}" type="presOf" srcId="{BF210D8C-5B00-423A-BB76-5610F4C2EA0C}" destId="{9FC68C54-1B0B-4AB8-9F03-70BD3122CFF3}" srcOrd="0" destOrd="0" presId="urn:microsoft.com/office/officeart/2018/2/layout/IconVerticalSolidList"/>
    <dgm:cxn modelId="{9BB11772-FD03-4133-BE75-218FF538FA70}" srcId="{2E141B29-F8DD-4FCC-97E9-32D3B8CA3BDA}" destId="{B48842D3-AB96-41BE-8B5E-FDCC575F28B8}" srcOrd="2" destOrd="0" parTransId="{E517C8A9-230E-49EE-B57C-72B0DD11AD95}" sibTransId="{FB5CAAD8-0FEA-4879-956E-05D5C65796EF}"/>
    <dgm:cxn modelId="{63D16DB7-EA0D-41F9-8921-78D5BB51E42E}" type="presOf" srcId="{4DEEC99C-F046-4CAB-AE51-9CC17E3F3747}" destId="{3F43328C-5693-462F-A365-5861A14EF1F9}" srcOrd="0" destOrd="0" presId="urn:microsoft.com/office/officeart/2018/2/layout/IconVerticalSolidList"/>
    <dgm:cxn modelId="{53FB8E03-3F0A-40B4-BCE6-BFF4F21B5634}" srcId="{2E141B29-F8DD-4FCC-97E9-32D3B8CA3BDA}" destId="{4DEEC99C-F046-4CAB-AE51-9CC17E3F3747}" srcOrd="0" destOrd="0" parTransId="{3AEF00ED-1C82-4651-938B-EAB517981990}" sibTransId="{F27A2AFF-CA80-4195-97BB-93063B950B6F}"/>
    <dgm:cxn modelId="{BD4DCA7D-4344-4794-8E9C-0E48B698B620}" type="presOf" srcId="{2E141B29-F8DD-4FCC-97E9-32D3B8CA3BDA}" destId="{AFE2ED06-AA69-45D6-94B9-BF41D9EB5001}" srcOrd="0" destOrd="0" presId="urn:microsoft.com/office/officeart/2018/2/layout/IconVerticalSolidList"/>
    <dgm:cxn modelId="{765368CD-2B21-428F-9910-C147401D978F}" type="presOf" srcId="{B48842D3-AB96-41BE-8B5E-FDCC575F28B8}" destId="{1C53B073-E038-41BE-BC62-DF504CF9A953}" srcOrd="0" destOrd="0" presId="urn:microsoft.com/office/officeart/2018/2/layout/IconVerticalSolidList"/>
    <dgm:cxn modelId="{9D6BEE8C-2A08-4CD0-893B-D0DD48D4C610}" srcId="{2E141B29-F8DD-4FCC-97E9-32D3B8CA3BDA}" destId="{BF210D8C-5B00-423A-BB76-5610F4C2EA0C}" srcOrd="1" destOrd="0" parTransId="{9268AB02-F3C6-47AE-B0C4-8F52597883CC}" sibTransId="{DC62A39C-AA28-4F53-B80B-A19C5A9C095A}"/>
    <dgm:cxn modelId="{5DA06562-0F2E-4AA4-B944-49E62249BD82}" type="presParOf" srcId="{AFE2ED06-AA69-45D6-94B9-BF41D9EB5001}" destId="{57C8F1F6-40AE-4DE7-91BC-0465A493BC64}" srcOrd="0" destOrd="0" presId="urn:microsoft.com/office/officeart/2018/2/layout/IconVerticalSolidList"/>
    <dgm:cxn modelId="{69477249-A157-4E3C-9308-7B2B3176C486}" type="presParOf" srcId="{57C8F1F6-40AE-4DE7-91BC-0465A493BC64}" destId="{A089C30B-8A73-4F42-8248-AF0051A21365}" srcOrd="0" destOrd="0" presId="urn:microsoft.com/office/officeart/2018/2/layout/IconVerticalSolidList"/>
    <dgm:cxn modelId="{3A4560C6-54D4-4526-B90D-3C24A22424CD}" type="presParOf" srcId="{57C8F1F6-40AE-4DE7-91BC-0465A493BC64}" destId="{9478579C-46C7-4A90-BE8A-F3193713B11E}" srcOrd="1" destOrd="0" presId="urn:microsoft.com/office/officeart/2018/2/layout/IconVerticalSolidList"/>
    <dgm:cxn modelId="{2B01BD20-0E0C-4533-A7B4-1373E81B5D66}" type="presParOf" srcId="{57C8F1F6-40AE-4DE7-91BC-0465A493BC64}" destId="{56E904A8-A02F-43BC-933C-DED3454A8336}" srcOrd="2" destOrd="0" presId="urn:microsoft.com/office/officeart/2018/2/layout/IconVerticalSolidList"/>
    <dgm:cxn modelId="{B9386DB7-936F-4501-B9AB-28E8ADC1B118}" type="presParOf" srcId="{57C8F1F6-40AE-4DE7-91BC-0465A493BC64}" destId="{3F43328C-5693-462F-A365-5861A14EF1F9}" srcOrd="3" destOrd="0" presId="urn:microsoft.com/office/officeart/2018/2/layout/IconVerticalSolidList"/>
    <dgm:cxn modelId="{1F2FEA1B-D102-4145-84EE-352E30684F11}" type="presParOf" srcId="{AFE2ED06-AA69-45D6-94B9-BF41D9EB5001}" destId="{C96D0A73-0993-4DB9-B773-B11E26FFB7E4}" srcOrd="1" destOrd="0" presId="urn:microsoft.com/office/officeart/2018/2/layout/IconVerticalSolidList"/>
    <dgm:cxn modelId="{A6538F1E-C58A-4AC1-A6FC-D2DB2F047BDB}" type="presParOf" srcId="{AFE2ED06-AA69-45D6-94B9-BF41D9EB5001}" destId="{84D78FFC-64F2-45FD-B4C5-BC679861B977}" srcOrd="2" destOrd="0" presId="urn:microsoft.com/office/officeart/2018/2/layout/IconVerticalSolidList"/>
    <dgm:cxn modelId="{95E3B3FE-01D8-4AB2-8162-95BA348BCE5D}" type="presParOf" srcId="{84D78FFC-64F2-45FD-B4C5-BC679861B977}" destId="{77649C3B-EFFA-47DA-A444-15C784EF840F}" srcOrd="0" destOrd="0" presId="urn:microsoft.com/office/officeart/2018/2/layout/IconVerticalSolidList"/>
    <dgm:cxn modelId="{DB9CE2A7-DBC6-453E-9CAE-0D1E815CEEB8}" type="presParOf" srcId="{84D78FFC-64F2-45FD-B4C5-BC679861B977}" destId="{B57F08F3-48DA-44D6-8AD4-99BB7ADD96F5}" srcOrd="1" destOrd="0" presId="urn:microsoft.com/office/officeart/2018/2/layout/IconVerticalSolidList"/>
    <dgm:cxn modelId="{8E7D2ABE-62A0-4B33-92F4-6AD066FFC354}" type="presParOf" srcId="{84D78FFC-64F2-45FD-B4C5-BC679861B977}" destId="{CBF29708-334A-4891-AB5D-CA24B63965FD}" srcOrd="2" destOrd="0" presId="urn:microsoft.com/office/officeart/2018/2/layout/IconVerticalSolidList"/>
    <dgm:cxn modelId="{FE5FFA5C-82A0-47D0-8DE8-8A06C529F80D}" type="presParOf" srcId="{84D78FFC-64F2-45FD-B4C5-BC679861B977}" destId="{9FC68C54-1B0B-4AB8-9F03-70BD3122CFF3}" srcOrd="3" destOrd="0" presId="urn:microsoft.com/office/officeart/2018/2/layout/IconVerticalSolidList"/>
    <dgm:cxn modelId="{D107E141-592E-455B-A6B5-A3E3EE84F5D3}" type="presParOf" srcId="{AFE2ED06-AA69-45D6-94B9-BF41D9EB5001}" destId="{E8F09044-EBD1-4192-A359-357B726F703D}" srcOrd="3" destOrd="0" presId="urn:microsoft.com/office/officeart/2018/2/layout/IconVerticalSolidList"/>
    <dgm:cxn modelId="{9512816E-DF58-436F-8219-7315B4DEDB2B}" type="presParOf" srcId="{AFE2ED06-AA69-45D6-94B9-BF41D9EB5001}" destId="{9180D920-0D2B-41F7-BABC-99F5CB73CE95}" srcOrd="4" destOrd="0" presId="urn:microsoft.com/office/officeart/2018/2/layout/IconVerticalSolidList"/>
    <dgm:cxn modelId="{9F8AF4D5-BE39-419E-A0FA-C5A1C77CDF56}" type="presParOf" srcId="{9180D920-0D2B-41F7-BABC-99F5CB73CE95}" destId="{28C2DE31-9601-4BA9-8969-FC6B2BFF2E06}" srcOrd="0" destOrd="0" presId="urn:microsoft.com/office/officeart/2018/2/layout/IconVerticalSolidList"/>
    <dgm:cxn modelId="{5B633C0D-106F-42A9-B2BD-F11D4F53599A}" type="presParOf" srcId="{9180D920-0D2B-41F7-BABC-99F5CB73CE95}" destId="{35A32135-C2C6-4583-A397-55E10E9426CD}" srcOrd="1" destOrd="0" presId="urn:microsoft.com/office/officeart/2018/2/layout/IconVerticalSolidList"/>
    <dgm:cxn modelId="{7B1E8E35-485F-4F96-B824-AA40CB35AF0E}" type="presParOf" srcId="{9180D920-0D2B-41F7-BABC-99F5CB73CE95}" destId="{048F5B19-EF51-4866-AB0D-44B50FC7BAA4}" srcOrd="2" destOrd="0" presId="urn:microsoft.com/office/officeart/2018/2/layout/IconVerticalSolidList"/>
    <dgm:cxn modelId="{8851E5A0-239A-49CB-8309-83606E33D7A7}" type="presParOf" srcId="{9180D920-0D2B-41F7-BABC-99F5CB73CE95}" destId="{1C53B073-E038-41BE-BC62-DF504CF9A95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84DD0C-9EEC-4258-B931-32138E7C3C92}"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BED82B66-3F57-4D1A-BC8E-86E6374353C4}">
      <dgm:prSet/>
      <dgm:spPr/>
      <dgm:t>
        <a:bodyPr/>
        <a:lstStyle/>
        <a:p>
          <a:r>
            <a:rPr lang="en-AU" b="0" i="0"/>
            <a:t>At the end of the day, a conflict is usually a smaller blip in a bigger picture. </a:t>
          </a:r>
          <a:endParaRPr lang="en-US"/>
        </a:p>
      </dgm:t>
    </dgm:pt>
    <dgm:pt modelId="{75DDBF08-A8A9-47AE-B483-57CF680EAC96}" type="parTrans" cxnId="{5FAE9182-D1F7-4B95-8E49-9AE22764A2D3}">
      <dgm:prSet/>
      <dgm:spPr/>
      <dgm:t>
        <a:bodyPr/>
        <a:lstStyle/>
        <a:p>
          <a:endParaRPr lang="en-US"/>
        </a:p>
      </dgm:t>
    </dgm:pt>
    <dgm:pt modelId="{2685BC6C-E86C-4E82-AE92-A482D0616AB9}" type="sibTrans" cxnId="{5FAE9182-D1F7-4B95-8E49-9AE22764A2D3}">
      <dgm:prSet/>
      <dgm:spPr/>
      <dgm:t>
        <a:bodyPr/>
        <a:lstStyle/>
        <a:p>
          <a:endParaRPr lang="en-US"/>
        </a:p>
      </dgm:t>
    </dgm:pt>
    <dgm:pt modelId="{F8272375-1CD5-4E5C-8B49-E0C6AB3F7775}">
      <dgm:prSet/>
      <dgm:spPr/>
      <dgm:t>
        <a:bodyPr/>
        <a:lstStyle/>
        <a:p>
          <a:r>
            <a:rPr lang="en-AU" b="0" i="0"/>
            <a:t>You don’t have to be friends, but it’s probably more useful if you aren’t butting heads </a:t>
          </a:r>
          <a:endParaRPr lang="en-US"/>
        </a:p>
      </dgm:t>
    </dgm:pt>
    <dgm:pt modelId="{499B4908-9ADA-4E50-B6A5-3CB1D537CB7E}" type="parTrans" cxnId="{4B48B881-50C4-48D2-9437-05DBA4B8E493}">
      <dgm:prSet/>
      <dgm:spPr/>
      <dgm:t>
        <a:bodyPr/>
        <a:lstStyle/>
        <a:p>
          <a:endParaRPr lang="en-US"/>
        </a:p>
      </dgm:t>
    </dgm:pt>
    <dgm:pt modelId="{FC5160E1-AE33-4E39-9DC9-A92F7A264544}" type="sibTrans" cxnId="{4B48B881-50C4-48D2-9437-05DBA4B8E493}">
      <dgm:prSet/>
      <dgm:spPr/>
      <dgm:t>
        <a:bodyPr/>
        <a:lstStyle/>
        <a:p>
          <a:endParaRPr lang="en-US"/>
        </a:p>
      </dgm:t>
    </dgm:pt>
    <dgm:pt modelId="{12F116C6-12F4-4A8C-B384-DF58B8C5F260}">
      <dgm:prSet/>
      <dgm:spPr/>
      <dgm:t>
        <a:bodyPr/>
        <a:lstStyle/>
        <a:p>
          <a:r>
            <a:rPr lang="en-AU" b="0" i="0" dirty="0"/>
            <a:t>In life, you have to be able to work with all sorts of people. </a:t>
          </a:r>
          <a:endParaRPr lang="en-US" dirty="0"/>
        </a:p>
      </dgm:t>
    </dgm:pt>
    <dgm:pt modelId="{06DBCF53-6DBF-47F2-9ACD-E67F7F5DFDC1}" type="parTrans" cxnId="{3FD6FEE7-60EE-430D-987F-73B5D224AD7E}">
      <dgm:prSet/>
      <dgm:spPr/>
      <dgm:t>
        <a:bodyPr/>
        <a:lstStyle/>
        <a:p>
          <a:endParaRPr lang="en-US"/>
        </a:p>
      </dgm:t>
    </dgm:pt>
    <dgm:pt modelId="{BD2ED4BB-7164-4C18-BA41-A131470BDE6C}" type="sibTrans" cxnId="{3FD6FEE7-60EE-430D-987F-73B5D224AD7E}">
      <dgm:prSet/>
      <dgm:spPr/>
      <dgm:t>
        <a:bodyPr/>
        <a:lstStyle/>
        <a:p>
          <a:endParaRPr lang="en-US"/>
        </a:p>
      </dgm:t>
    </dgm:pt>
    <dgm:pt modelId="{D1E8055D-120D-4B77-A153-B4830553F6C9}">
      <dgm:prSet/>
      <dgm:spPr/>
      <dgm:t>
        <a:bodyPr/>
        <a:lstStyle/>
        <a:p>
          <a:r>
            <a:rPr lang="en-AU" b="0" i="0"/>
            <a:t>Keep the bigger picture in mind and be respectful, composed and decent to everyone</a:t>
          </a:r>
          <a:endParaRPr lang="en-US"/>
        </a:p>
      </dgm:t>
    </dgm:pt>
    <dgm:pt modelId="{D26DEC61-E2E2-4305-B254-3DD07BE2A681}" type="parTrans" cxnId="{D399F87A-FDF1-42F5-A705-492AA3078777}">
      <dgm:prSet/>
      <dgm:spPr/>
      <dgm:t>
        <a:bodyPr/>
        <a:lstStyle/>
        <a:p>
          <a:endParaRPr lang="en-US"/>
        </a:p>
      </dgm:t>
    </dgm:pt>
    <dgm:pt modelId="{08DE4B61-2A25-48B5-A758-67D74EA71D9D}" type="sibTrans" cxnId="{D399F87A-FDF1-42F5-A705-492AA3078777}">
      <dgm:prSet/>
      <dgm:spPr/>
      <dgm:t>
        <a:bodyPr/>
        <a:lstStyle/>
        <a:p>
          <a:endParaRPr lang="en-US"/>
        </a:p>
      </dgm:t>
    </dgm:pt>
    <dgm:pt modelId="{BF991A2D-D4F1-D645-BA4E-3E7C606FEEDC}" type="pres">
      <dgm:prSet presAssocID="{3484DD0C-9EEC-4258-B931-32138E7C3C92}" presName="vert0" presStyleCnt="0">
        <dgm:presLayoutVars>
          <dgm:dir/>
          <dgm:animOne val="branch"/>
          <dgm:animLvl val="lvl"/>
        </dgm:presLayoutVars>
      </dgm:prSet>
      <dgm:spPr/>
      <dgm:t>
        <a:bodyPr/>
        <a:lstStyle/>
        <a:p>
          <a:endParaRPr lang="en-US"/>
        </a:p>
      </dgm:t>
    </dgm:pt>
    <dgm:pt modelId="{E9BD6D48-2E4D-BF42-AF55-DF0E92156B7F}" type="pres">
      <dgm:prSet presAssocID="{BED82B66-3F57-4D1A-BC8E-86E6374353C4}" presName="thickLine" presStyleLbl="alignNode1" presStyleIdx="0" presStyleCnt="4"/>
      <dgm:spPr/>
    </dgm:pt>
    <dgm:pt modelId="{32F7C18E-3857-0741-B169-FDD5483BDC31}" type="pres">
      <dgm:prSet presAssocID="{BED82B66-3F57-4D1A-BC8E-86E6374353C4}" presName="horz1" presStyleCnt="0"/>
      <dgm:spPr/>
    </dgm:pt>
    <dgm:pt modelId="{818BD547-76D6-344A-B62F-F61686A2DB01}" type="pres">
      <dgm:prSet presAssocID="{BED82B66-3F57-4D1A-BC8E-86E6374353C4}" presName="tx1" presStyleLbl="revTx" presStyleIdx="0" presStyleCnt="4"/>
      <dgm:spPr/>
      <dgm:t>
        <a:bodyPr/>
        <a:lstStyle/>
        <a:p>
          <a:endParaRPr lang="en-US"/>
        </a:p>
      </dgm:t>
    </dgm:pt>
    <dgm:pt modelId="{CB86446B-2684-1F4F-A511-39F519E63BFD}" type="pres">
      <dgm:prSet presAssocID="{BED82B66-3F57-4D1A-BC8E-86E6374353C4}" presName="vert1" presStyleCnt="0"/>
      <dgm:spPr/>
    </dgm:pt>
    <dgm:pt modelId="{429C915C-670C-8640-B354-A1472B3F6D6A}" type="pres">
      <dgm:prSet presAssocID="{F8272375-1CD5-4E5C-8B49-E0C6AB3F7775}" presName="thickLine" presStyleLbl="alignNode1" presStyleIdx="1" presStyleCnt="4"/>
      <dgm:spPr/>
    </dgm:pt>
    <dgm:pt modelId="{BD620B29-9BE1-7E40-84F5-01D219FEBE4C}" type="pres">
      <dgm:prSet presAssocID="{F8272375-1CD5-4E5C-8B49-E0C6AB3F7775}" presName="horz1" presStyleCnt="0"/>
      <dgm:spPr/>
    </dgm:pt>
    <dgm:pt modelId="{E01111F7-524E-504B-9712-A4CC780DE279}" type="pres">
      <dgm:prSet presAssocID="{F8272375-1CD5-4E5C-8B49-E0C6AB3F7775}" presName="tx1" presStyleLbl="revTx" presStyleIdx="1" presStyleCnt="4"/>
      <dgm:spPr/>
      <dgm:t>
        <a:bodyPr/>
        <a:lstStyle/>
        <a:p>
          <a:endParaRPr lang="en-US"/>
        </a:p>
      </dgm:t>
    </dgm:pt>
    <dgm:pt modelId="{31102997-1FE8-804A-9C07-499B0C23072C}" type="pres">
      <dgm:prSet presAssocID="{F8272375-1CD5-4E5C-8B49-E0C6AB3F7775}" presName="vert1" presStyleCnt="0"/>
      <dgm:spPr/>
    </dgm:pt>
    <dgm:pt modelId="{E256C4EB-FB94-7B44-A5FD-4A9607176386}" type="pres">
      <dgm:prSet presAssocID="{12F116C6-12F4-4A8C-B384-DF58B8C5F260}" presName="thickLine" presStyleLbl="alignNode1" presStyleIdx="2" presStyleCnt="4"/>
      <dgm:spPr/>
    </dgm:pt>
    <dgm:pt modelId="{B84E507F-5A37-3245-B797-C1614DEE3DAE}" type="pres">
      <dgm:prSet presAssocID="{12F116C6-12F4-4A8C-B384-DF58B8C5F260}" presName="horz1" presStyleCnt="0"/>
      <dgm:spPr/>
    </dgm:pt>
    <dgm:pt modelId="{A58FAE3C-F3CD-D94D-B1A4-738D52D1BA7C}" type="pres">
      <dgm:prSet presAssocID="{12F116C6-12F4-4A8C-B384-DF58B8C5F260}" presName="tx1" presStyleLbl="revTx" presStyleIdx="2" presStyleCnt="4"/>
      <dgm:spPr/>
      <dgm:t>
        <a:bodyPr/>
        <a:lstStyle/>
        <a:p>
          <a:endParaRPr lang="en-US"/>
        </a:p>
      </dgm:t>
    </dgm:pt>
    <dgm:pt modelId="{1BDE9A80-31E1-C440-8352-5587431288FC}" type="pres">
      <dgm:prSet presAssocID="{12F116C6-12F4-4A8C-B384-DF58B8C5F260}" presName="vert1" presStyleCnt="0"/>
      <dgm:spPr/>
    </dgm:pt>
    <dgm:pt modelId="{3B064102-FF85-494F-9BB6-40115F985738}" type="pres">
      <dgm:prSet presAssocID="{D1E8055D-120D-4B77-A153-B4830553F6C9}" presName="thickLine" presStyleLbl="alignNode1" presStyleIdx="3" presStyleCnt="4"/>
      <dgm:spPr/>
    </dgm:pt>
    <dgm:pt modelId="{13317D4C-05F2-AA45-84B8-50D44A0BC008}" type="pres">
      <dgm:prSet presAssocID="{D1E8055D-120D-4B77-A153-B4830553F6C9}" presName="horz1" presStyleCnt="0"/>
      <dgm:spPr/>
    </dgm:pt>
    <dgm:pt modelId="{A7B3C16E-1FEA-6D48-8294-5B47370D74E2}" type="pres">
      <dgm:prSet presAssocID="{D1E8055D-120D-4B77-A153-B4830553F6C9}" presName="tx1" presStyleLbl="revTx" presStyleIdx="3" presStyleCnt="4"/>
      <dgm:spPr/>
      <dgm:t>
        <a:bodyPr/>
        <a:lstStyle/>
        <a:p>
          <a:endParaRPr lang="en-US"/>
        </a:p>
      </dgm:t>
    </dgm:pt>
    <dgm:pt modelId="{7D8F7413-D6A9-254F-A59D-3A97C6214FA1}" type="pres">
      <dgm:prSet presAssocID="{D1E8055D-120D-4B77-A153-B4830553F6C9}" presName="vert1" presStyleCnt="0"/>
      <dgm:spPr/>
    </dgm:pt>
  </dgm:ptLst>
  <dgm:cxnLst>
    <dgm:cxn modelId="{4B48B881-50C4-48D2-9437-05DBA4B8E493}" srcId="{3484DD0C-9EEC-4258-B931-32138E7C3C92}" destId="{F8272375-1CD5-4E5C-8B49-E0C6AB3F7775}" srcOrd="1" destOrd="0" parTransId="{499B4908-9ADA-4E50-B6A5-3CB1D537CB7E}" sibTransId="{FC5160E1-AE33-4E39-9DC9-A92F7A264544}"/>
    <dgm:cxn modelId="{D399F87A-FDF1-42F5-A705-492AA3078777}" srcId="{3484DD0C-9EEC-4258-B931-32138E7C3C92}" destId="{D1E8055D-120D-4B77-A153-B4830553F6C9}" srcOrd="3" destOrd="0" parTransId="{D26DEC61-E2E2-4305-B254-3DD07BE2A681}" sibTransId="{08DE4B61-2A25-48B5-A758-67D74EA71D9D}"/>
    <dgm:cxn modelId="{79F39302-9718-B249-A2BF-628FF14293F7}" type="presOf" srcId="{F8272375-1CD5-4E5C-8B49-E0C6AB3F7775}" destId="{E01111F7-524E-504B-9712-A4CC780DE279}" srcOrd="0" destOrd="0" presId="urn:microsoft.com/office/officeart/2008/layout/LinedList"/>
    <dgm:cxn modelId="{47E1727D-5B2A-9C4C-A0BE-7699CC7AB5C7}" type="presOf" srcId="{D1E8055D-120D-4B77-A153-B4830553F6C9}" destId="{A7B3C16E-1FEA-6D48-8294-5B47370D74E2}" srcOrd="0" destOrd="0" presId="urn:microsoft.com/office/officeart/2008/layout/LinedList"/>
    <dgm:cxn modelId="{1C168AD5-443A-A144-88A9-F493FB942CB0}" type="presOf" srcId="{3484DD0C-9EEC-4258-B931-32138E7C3C92}" destId="{BF991A2D-D4F1-D645-BA4E-3E7C606FEEDC}" srcOrd="0" destOrd="0" presId="urn:microsoft.com/office/officeart/2008/layout/LinedList"/>
    <dgm:cxn modelId="{47995E26-4FC2-794A-B8B4-62D80CF2FE7D}" type="presOf" srcId="{BED82B66-3F57-4D1A-BC8E-86E6374353C4}" destId="{818BD547-76D6-344A-B62F-F61686A2DB01}" srcOrd="0" destOrd="0" presId="urn:microsoft.com/office/officeart/2008/layout/LinedList"/>
    <dgm:cxn modelId="{3FD6FEE7-60EE-430D-987F-73B5D224AD7E}" srcId="{3484DD0C-9EEC-4258-B931-32138E7C3C92}" destId="{12F116C6-12F4-4A8C-B384-DF58B8C5F260}" srcOrd="2" destOrd="0" parTransId="{06DBCF53-6DBF-47F2-9ACD-E67F7F5DFDC1}" sibTransId="{BD2ED4BB-7164-4C18-BA41-A131470BDE6C}"/>
    <dgm:cxn modelId="{5FAE9182-D1F7-4B95-8E49-9AE22764A2D3}" srcId="{3484DD0C-9EEC-4258-B931-32138E7C3C92}" destId="{BED82B66-3F57-4D1A-BC8E-86E6374353C4}" srcOrd="0" destOrd="0" parTransId="{75DDBF08-A8A9-47AE-B483-57CF680EAC96}" sibTransId="{2685BC6C-E86C-4E82-AE92-A482D0616AB9}"/>
    <dgm:cxn modelId="{885BA1DC-C329-0A4D-83A5-9EF2365C1FFC}" type="presOf" srcId="{12F116C6-12F4-4A8C-B384-DF58B8C5F260}" destId="{A58FAE3C-F3CD-D94D-B1A4-738D52D1BA7C}" srcOrd="0" destOrd="0" presId="urn:microsoft.com/office/officeart/2008/layout/LinedList"/>
    <dgm:cxn modelId="{FC5EE572-F01A-6245-A842-CCD373F4E59F}" type="presParOf" srcId="{BF991A2D-D4F1-D645-BA4E-3E7C606FEEDC}" destId="{E9BD6D48-2E4D-BF42-AF55-DF0E92156B7F}" srcOrd="0" destOrd="0" presId="urn:microsoft.com/office/officeart/2008/layout/LinedList"/>
    <dgm:cxn modelId="{6D9E656F-574C-A04C-AB51-9287240D09CF}" type="presParOf" srcId="{BF991A2D-D4F1-D645-BA4E-3E7C606FEEDC}" destId="{32F7C18E-3857-0741-B169-FDD5483BDC31}" srcOrd="1" destOrd="0" presId="urn:microsoft.com/office/officeart/2008/layout/LinedList"/>
    <dgm:cxn modelId="{ABECBB44-24F7-894C-B6FE-DF32C3EBB266}" type="presParOf" srcId="{32F7C18E-3857-0741-B169-FDD5483BDC31}" destId="{818BD547-76D6-344A-B62F-F61686A2DB01}" srcOrd="0" destOrd="0" presId="urn:microsoft.com/office/officeart/2008/layout/LinedList"/>
    <dgm:cxn modelId="{846F0B0B-F6E0-3646-A7E3-6ACADA3D1D8C}" type="presParOf" srcId="{32F7C18E-3857-0741-B169-FDD5483BDC31}" destId="{CB86446B-2684-1F4F-A511-39F519E63BFD}" srcOrd="1" destOrd="0" presId="urn:microsoft.com/office/officeart/2008/layout/LinedList"/>
    <dgm:cxn modelId="{D3ADBE75-E53D-E64B-9554-BC7C4773968D}" type="presParOf" srcId="{BF991A2D-D4F1-D645-BA4E-3E7C606FEEDC}" destId="{429C915C-670C-8640-B354-A1472B3F6D6A}" srcOrd="2" destOrd="0" presId="urn:microsoft.com/office/officeart/2008/layout/LinedList"/>
    <dgm:cxn modelId="{8448B73B-CBE9-364D-B39C-9433812E67AF}" type="presParOf" srcId="{BF991A2D-D4F1-D645-BA4E-3E7C606FEEDC}" destId="{BD620B29-9BE1-7E40-84F5-01D219FEBE4C}" srcOrd="3" destOrd="0" presId="urn:microsoft.com/office/officeart/2008/layout/LinedList"/>
    <dgm:cxn modelId="{F52D325C-FD27-7945-A59D-109EF278355A}" type="presParOf" srcId="{BD620B29-9BE1-7E40-84F5-01D219FEBE4C}" destId="{E01111F7-524E-504B-9712-A4CC780DE279}" srcOrd="0" destOrd="0" presId="urn:microsoft.com/office/officeart/2008/layout/LinedList"/>
    <dgm:cxn modelId="{2DD655EF-A678-D545-B6A4-5CDA7A9C7F11}" type="presParOf" srcId="{BD620B29-9BE1-7E40-84F5-01D219FEBE4C}" destId="{31102997-1FE8-804A-9C07-499B0C23072C}" srcOrd="1" destOrd="0" presId="urn:microsoft.com/office/officeart/2008/layout/LinedList"/>
    <dgm:cxn modelId="{E3B78DEC-B8D9-3C46-AF1C-2C3C687230A8}" type="presParOf" srcId="{BF991A2D-D4F1-D645-BA4E-3E7C606FEEDC}" destId="{E256C4EB-FB94-7B44-A5FD-4A9607176386}" srcOrd="4" destOrd="0" presId="urn:microsoft.com/office/officeart/2008/layout/LinedList"/>
    <dgm:cxn modelId="{27E2BCCD-AC94-7E47-878F-C43FFEC655F5}" type="presParOf" srcId="{BF991A2D-D4F1-D645-BA4E-3E7C606FEEDC}" destId="{B84E507F-5A37-3245-B797-C1614DEE3DAE}" srcOrd="5" destOrd="0" presId="urn:microsoft.com/office/officeart/2008/layout/LinedList"/>
    <dgm:cxn modelId="{325D9770-0CB2-C243-8A4B-2982BAA1A166}" type="presParOf" srcId="{B84E507F-5A37-3245-B797-C1614DEE3DAE}" destId="{A58FAE3C-F3CD-D94D-B1A4-738D52D1BA7C}" srcOrd="0" destOrd="0" presId="urn:microsoft.com/office/officeart/2008/layout/LinedList"/>
    <dgm:cxn modelId="{A88D11EB-C1B3-3C4F-A925-C2291912CB85}" type="presParOf" srcId="{B84E507F-5A37-3245-B797-C1614DEE3DAE}" destId="{1BDE9A80-31E1-C440-8352-5587431288FC}" srcOrd="1" destOrd="0" presId="urn:microsoft.com/office/officeart/2008/layout/LinedList"/>
    <dgm:cxn modelId="{70DD8808-6AF5-984A-A154-C92DFD8E2612}" type="presParOf" srcId="{BF991A2D-D4F1-D645-BA4E-3E7C606FEEDC}" destId="{3B064102-FF85-494F-9BB6-40115F985738}" srcOrd="6" destOrd="0" presId="urn:microsoft.com/office/officeart/2008/layout/LinedList"/>
    <dgm:cxn modelId="{D991207D-0D31-0744-B8C6-5837F1FE62B2}" type="presParOf" srcId="{BF991A2D-D4F1-D645-BA4E-3E7C606FEEDC}" destId="{13317D4C-05F2-AA45-84B8-50D44A0BC008}" srcOrd="7" destOrd="0" presId="urn:microsoft.com/office/officeart/2008/layout/LinedList"/>
    <dgm:cxn modelId="{24670F02-122E-D848-92A4-708922B02CCE}" type="presParOf" srcId="{13317D4C-05F2-AA45-84B8-50D44A0BC008}" destId="{A7B3C16E-1FEA-6D48-8294-5B47370D74E2}" srcOrd="0" destOrd="0" presId="urn:microsoft.com/office/officeart/2008/layout/LinedList"/>
    <dgm:cxn modelId="{FF92E2DC-E71E-EE4C-984D-60376494517E}" type="presParOf" srcId="{13317D4C-05F2-AA45-84B8-50D44A0BC008}" destId="{7D8F7413-D6A9-254F-A59D-3A97C6214FA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B33B30-64CE-4658-BA4F-959925424B4C}"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DB215FF-4952-486C-83FC-0746C3F02C47}">
      <dgm:prSet/>
      <dgm:spPr/>
      <dgm:t>
        <a:bodyPr/>
        <a:lstStyle/>
        <a:p>
          <a:pPr>
            <a:lnSpc>
              <a:spcPct val="100000"/>
            </a:lnSpc>
          </a:pPr>
          <a:r>
            <a:rPr lang="en-US" dirty="0"/>
            <a:t>PDG. Jennifer Scott.  D</a:t>
          </a:r>
          <a:br>
            <a:rPr lang="en-US" dirty="0"/>
          </a:br>
          <a:r>
            <a:rPr lang="en-US" dirty="0"/>
            <a:t>Jennifer has held positions as RI Trainer, Peace Builder at Zone &amp; International levels.</a:t>
          </a:r>
          <a:br>
            <a:rPr lang="en-US" dirty="0"/>
          </a:br>
          <a:r>
            <a:rPr lang="en-US" dirty="0"/>
            <a:t>Convenor – Singapore Convention 2024</a:t>
          </a:r>
        </a:p>
        <a:p>
          <a:pPr>
            <a:lnSpc>
              <a:spcPct val="100000"/>
            </a:lnSpc>
          </a:pPr>
          <a:r>
            <a:rPr lang="en-US" dirty="0"/>
            <a:t>Vocation: Environmental Lawyer. Arbitration</a:t>
          </a:r>
        </a:p>
      </dgm:t>
    </dgm:pt>
    <dgm:pt modelId="{DB965216-537C-4C96-8BE8-DF16DC27369A}" type="parTrans" cxnId="{0118B31F-0B8C-4361-B8E1-742B8171B7BB}">
      <dgm:prSet/>
      <dgm:spPr/>
      <dgm:t>
        <a:bodyPr/>
        <a:lstStyle/>
        <a:p>
          <a:endParaRPr lang="en-US"/>
        </a:p>
      </dgm:t>
    </dgm:pt>
    <dgm:pt modelId="{A6D84448-1F67-4C9F-B695-D1E79EEFAFCB}" type="sibTrans" cxnId="{0118B31F-0B8C-4361-B8E1-742B8171B7BB}">
      <dgm:prSet/>
      <dgm:spPr/>
      <dgm:t>
        <a:bodyPr/>
        <a:lstStyle/>
        <a:p>
          <a:pPr>
            <a:lnSpc>
              <a:spcPct val="100000"/>
            </a:lnSpc>
          </a:pPr>
          <a:endParaRPr lang="en-US"/>
        </a:p>
      </dgm:t>
    </dgm:pt>
    <dgm:pt modelId="{64560B2B-D303-4BDF-BF89-7F18A356518C}">
      <dgm:prSet/>
      <dgm:spPr/>
      <dgm:t>
        <a:bodyPr/>
        <a:lstStyle/>
        <a:p>
          <a:pPr>
            <a:lnSpc>
              <a:spcPct val="100000"/>
            </a:lnSpc>
          </a:pPr>
          <a:r>
            <a:rPr lang="en-US"/>
            <a:t>LaTrobe University – Conflict Management </a:t>
          </a:r>
        </a:p>
      </dgm:t>
    </dgm:pt>
    <dgm:pt modelId="{61256ED1-74C4-452D-B285-15DC62AED604}" type="parTrans" cxnId="{F3CAE6BC-B3C0-4FB7-B0AD-F44C4C164E42}">
      <dgm:prSet/>
      <dgm:spPr/>
      <dgm:t>
        <a:bodyPr/>
        <a:lstStyle/>
        <a:p>
          <a:endParaRPr lang="en-US"/>
        </a:p>
      </dgm:t>
    </dgm:pt>
    <dgm:pt modelId="{9A7519B3-792E-4A4D-B422-614D602FEA4E}" type="sibTrans" cxnId="{F3CAE6BC-B3C0-4FB7-B0AD-F44C4C164E42}">
      <dgm:prSet/>
      <dgm:spPr/>
      <dgm:t>
        <a:bodyPr/>
        <a:lstStyle/>
        <a:p>
          <a:endParaRPr lang="en-US"/>
        </a:p>
      </dgm:t>
    </dgm:pt>
    <dgm:pt modelId="{64417639-7662-4BE6-8E5C-40CC4CF654A0}" type="pres">
      <dgm:prSet presAssocID="{E0B33B30-64CE-4658-BA4F-959925424B4C}" presName="root" presStyleCnt="0">
        <dgm:presLayoutVars>
          <dgm:dir/>
          <dgm:resizeHandles val="exact"/>
        </dgm:presLayoutVars>
      </dgm:prSet>
      <dgm:spPr/>
      <dgm:t>
        <a:bodyPr/>
        <a:lstStyle/>
        <a:p>
          <a:endParaRPr lang="en-US"/>
        </a:p>
      </dgm:t>
    </dgm:pt>
    <dgm:pt modelId="{35B27FD3-68A2-47DC-AE50-E74B008371A9}" type="pres">
      <dgm:prSet presAssocID="{E0B33B30-64CE-4658-BA4F-959925424B4C}" presName="container" presStyleCnt="0">
        <dgm:presLayoutVars>
          <dgm:dir/>
          <dgm:resizeHandles val="exact"/>
        </dgm:presLayoutVars>
      </dgm:prSet>
      <dgm:spPr/>
    </dgm:pt>
    <dgm:pt modelId="{43DCE46F-1DA2-45EF-BC31-CF02B45398A6}" type="pres">
      <dgm:prSet presAssocID="{0DB215FF-4952-486C-83FC-0746C3F02C47}" presName="compNode" presStyleCnt="0"/>
      <dgm:spPr/>
    </dgm:pt>
    <dgm:pt modelId="{7D4973F9-9DF4-492E-8BC0-DAB1F4A0D669}" type="pres">
      <dgm:prSet presAssocID="{0DB215FF-4952-486C-83FC-0746C3F02C47}" presName="iconBgRect" presStyleLbl="bgShp" presStyleIdx="0" presStyleCnt="2"/>
      <dgm:spPr/>
    </dgm:pt>
    <dgm:pt modelId="{F5E96A59-FC44-4F10-894D-0A4D8624BBAA}" type="pres">
      <dgm:prSet presAssocID="{0DB215FF-4952-486C-83FC-0746C3F02C4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ospital"/>
        </a:ext>
      </dgm:extLst>
    </dgm:pt>
    <dgm:pt modelId="{DA744727-7CD0-44A6-9284-512B39D4BFD5}" type="pres">
      <dgm:prSet presAssocID="{0DB215FF-4952-486C-83FC-0746C3F02C47}" presName="spaceRect" presStyleCnt="0"/>
      <dgm:spPr/>
    </dgm:pt>
    <dgm:pt modelId="{19B1F945-B414-4B68-A8BE-F2E2465C1C1B}" type="pres">
      <dgm:prSet presAssocID="{0DB215FF-4952-486C-83FC-0746C3F02C47}" presName="textRect" presStyleLbl="revTx" presStyleIdx="0" presStyleCnt="2">
        <dgm:presLayoutVars>
          <dgm:chMax val="1"/>
          <dgm:chPref val="1"/>
        </dgm:presLayoutVars>
      </dgm:prSet>
      <dgm:spPr/>
      <dgm:t>
        <a:bodyPr/>
        <a:lstStyle/>
        <a:p>
          <a:endParaRPr lang="en-US"/>
        </a:p>
      </dgm:t>
    </dgm:pt>
    <dgm:pt modelId="{C4BD1C86-AFB7-4E1B-8AF6-7E3C80E83830}" type="pres">
      <dgm:prSet presAssocID="{A6D84448-1F67-4C9F-B695-D1E79EEFAFCB}" presName="sibTrans" presStyleLbl="sibTrans2D1" presStyleIdx="0" presStyleCnt="0"/>
      <dgm:spPr/>
      <dgm:t>
        <a:bodyPr/>
        <a:lstStyle/>
        <a:p>
          <a:endParaRPr lang="en-US"/>
        </a:p>
      </dgm:t>
    </dgm:pt>
    <dgm:pt modelId="{774871A6-DC71-4C2F-8C41-FA442CD0AE9D}" type="pres">
      <dgm:prSet presAssocID="{64560B2B-D303-4BDF-BF89-7F18A356518C}" presName="compNode" presStyleCnt="0"/>
      <dgm:spPr/>
    </dgm:pt>
    <dgm:pt modelId="{7C6DA192-8DEB-40A0-8DFA-063BB5AF4D8B}" type="pres">
      <dgm:prSet presAssocID="{64560B2B-D303-4BDF-BF89-7F18A356518C}" presName="iconBgRect" presStyleLbl="bgShp" presStyleIdx="1" presStyleCnt="2"/>
      <dgm:spPr/>
    </dgm:pt>
    <dgm:pt modelId="{1404A1DE-B157-42CF-BE70-1F063416494E}" type="pres">
      <dgm:prSet presAssocID="{64560B2B-D303-4BDF-BF89-7F18A356518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Users"/>
        </a:ext>
      </dgm:extLst>
    </dgm:pt>
    <dgm:pt modelId="{E0395BCE-27CC-4466-B1EF-4585C148976A}" type="pres">
      <dgm:prSet presAssocID="{64560B2B-D303-4BDF-BF89-7F18A356518C}" presName="spaceRect" presStyleCnt="0"/>
      <dgm:spPr/>
    </dgm:pt>
    <dgm:pt modelId="{31978ED1-56AA-4AC0-80BE-0735B23096BF}" type="pres">
      <dgm:prSet presAssocID="{64560B2B-D303-4BDF-BF89-7F18A356518C}" presName="textRect" presStyleLbl="revTx" presStyleIdx="1" presStyleCnt="2">
        <dgm:presLayoutVars>
          <dgm:chMax val="1"/>
          <dgm:chPref val="1"/>
        </dgm:presLayoutVars>
      </dgm:prSet>
      <dgm:spPr/>
      <dgm:t>
        <a:bodyPr/>
        <a:lstStyle/>
        <a:p>
          <a:endParaRPr lang="en-US"/>
        </a:p>
      </dgm:t>
    </dgm:pt>
  </dgm:ptLst>
  <dgm:cxnLst>
    <dgm:cxn modelId="{CC7DFD8C-34F7-5641-AA61-88A4B98A83F6}" type="presOf" srcId="{64560B2B-D303-4BDF-BF89-7F18A356518C}" destId="{31978ED1-56AA-4AC0-80BE-0735B23096BF}" srcOrd="0" destOrd="0" presId="urn:microsoft.com/office/officeart/2018/2/layout/IconCircleList"/>
    <dgm:cxn modelId="{82853D7C-9BEB-3B47-B83F-6C038A270CA3}" type="presOf" srcId="{A6D84448-1F67-4C9F-B695-D1E79EEFAFCB}" destId="{C4BD1C86-AFB7-4E1B-8AF6-7E3C80E83830}" srcOrd="0" destOrd="0" presId="urn:microsoft.com/office/officeart/2018/2/layout/IconCircleList"/>
    <dgm:cxn modelId="{F3CAE6BC-B3C0-4FB7-B0AD-F44C4C164E42}" srcId="{E0B33B30-64CE-4658-BA4F-959925424B4C}" destId="{64560B2B-D303-4BDF-BF89-7F18A356518C}" srcOrd="1" destOrd="0" parTransId="{61256ED1-74C4-452D-B285-15DC62AED604}" sibTransId="{9A7519B3-792E-4A4D-B422-614D602FEA4E}"/>
    <dgm:cxn modelId="{0118B31F-0B8C-4361-B8E1-742B8171B7BB}" srcId="{E0B33B30-64CE-4658-BA4F-959925424B4C}" destId="{0DB215FF-4952-486C-83FC-0746C3F02C47}" srcOrd="0" destOrd="0" parTransId="{DB965216-537C-4C96-8BE8-DF16DC27369A}" sibTransId="{A6D84448-1F67-4C9F-B695-D1E79EEFAFCB}"/>
    <dgm:cxn modelId="{B0E63438-011F-1B46-A39F-ED37951A5872}" type="presOf" srcId="{E0B33B30-64CE-4658-BA4F-959925424B4C}" destId="{64417639-7662-4BE6-8E5C-40CC4CF654A0}" srcOrd="0" destOrd="0" presId="urn:microsoft.com/office/officeart/2018/2/layout/IconCircleList"/>
    <dgm:cxn modelId="{8DAB9736-7862-6D44-9CBD-D8840C859524}" type="presOf" srcId="{0DB215FF-4952-486C-83FC-0746C3F02C47}" destId="{19B1F945-B414-4B68-A8BE-F2E2465C1C1B}" srcOrd="0" destOrd="0" presId="urn:microsoft.com/office/officeart/2018/2/layout/IconCircleList"/>
    <dgm:cxn modelId="{65E99C83-B103-2C4A-904D-3698085DF424}" type="presParOf" srcId="{64417639-7662-4BE6-8E5C-40CC4CF654A0}" destId="{35B27FD3-68A2-47DC-AE50-E74B008371A9}" srcOrd="0" destOrd="0" presId="urn:microsoft.com/office/officeart/2018/2/layout/IconCircleList"/>
    <dgm:cxn modelId="{19310EFF-AF60-F348-B2E0-2DFB854C8B75}" type="presParOf" srcId="{35B27FD3-68A2-47DC-AE50-E74B008371A9}" destId="{43DCE46F-1DA2-45EF-BC31-CF02B45398A6}" srcOrd="0" destOrd="0" presId="urn:microsoft.com/office/officeart/2018/2/layout/IconCircleList"/>
    <dgm:cxn modelId="{81C21DC5-4E10-A94A-A5D4-99B3798C629D}" type="presParOf" srcId="{43DCE46F-1DA2-45EF-BC31-CF02B45398A6}" destId="{7D4973F9-9DF4-492E-8BC0-DAB1F4A0D669}" srcOrd="0" destOrd="0" presId="urn:microsoft.com/office/officeart/2018/2/layout/IconCircleList"/>
    <dgm:cxn modelId="{F988F1C4-67B4-584B-9A27-04B2FAD5D02E}" type="presParOf" srcId="{43DCE46F-1DA2-45EF-BC31-CF02B45398A6}" destId="{F5E96A59-FC44-4F10-894D-0A4D8624BBAA}" srcOrd="1" destOrd="0" presId="urn:microsoft.com/office/officeart/2018/2/layout/IconCircleList"/>
    <dgm:cxn modelId="{A3CE9028-B301-9E4C-ABCA-F2E0A4A9D0A3}" type="presParOf" srcId="{43DCE46F-1DA2-45EF-BC31-CF02B45398A6}" destId="{DA744727-7CD0-44A6-9284-512B39D4BFD5}" srcOrd="2" destOrd="0" presId="urn:microsoft.com/office/officeart/2018/2/layout/IconCircleList"/>
    <dgm:cxn modelId="{23A60193-D166-F340-A394-18301153F5F2}" type="presParOf" srcId="{43DCE46F-1DA2-45EF-BC31-CF02B45398A6}" destId="{19B1F945-B414-4B68-A8BE-F2E2465C1C1B}" srcOrd="3" destOrd="0" presId="urn:microsoft.com/office/officeart/2018/2/layout/IconCircleList"/>
    <dgm:cxn modelId="{F18A4A90-76A4-1A40-A004-D38CBB29A170}" type="presParOf" srcId="{35B27FD3-68A2-47DC-AE50-E74B008371A9}" destId="{C4BD1C86-AFB7-4E1B-8AF6-7E3C80E83830}" srcOrd="1" destOrd="0" presId="urn:microsoft.com/office/officeart/2018/2/layout/IconCircleList"/>
    <dgm:cxn modelId="{904F1062-AB57-F846-9C37-9BBC76B5B15A}" type="presParOf" srcId="{35B27FD3-68A2-47DC-AE50-E74B008371A9}" destId="{774871A6-DC71-4C2F-8C41-FA442CD0AE9D}" srcOrd="2" destOrd="0" presId="urn:microsoft.com/office/officeart/2018/2/layout/IconCircleList"/>
    <dgm:cxn modelId="{6D7E2368-6DFE-B547-AECF-4F1DD2489B0F}" type="presParOf" srcId="{774871A6-DC71-4C2F-8C41-FA442CD0AE9D}" destId="{7C6DA192-8DEB-40A0-8DFA-063BB5AF4D8B}" srcOrd="0" destOrd="0" presId="urn:microsoft.com/office/officeart/2018/2/layout/IconCircleList"/>
    <dgm:cxn modelId="{FFCB01CC-2B27-BA4A-9B0A-D50BA24C2341}" type="presParOf" srcId="{774871A6-DC71-4C2F-8C41-FA442CD0AE9D}" destId="{1404A1DE-B157-42CF-BE70-1F063416494E}" srcOrd="1" destOrd="0" presId="urn:microsoft.com/office/officeart/2018/2/layout/IconCircleList"/>
    <dgm:cxn modelId="{129CCCFB-AD51-1E43-BD0B-9539BF35FC5F}" type="presParOf" srcId="{774871A6-DC71-4C2F-8C41-FA442CD0AE9D}" destId="{E0395BCE-27CC-4466-B1EF-4585C148976A}" srcOrd="2" destOrd="0" presId="urn:microsoft.com/office/officeart/2018/2/layout/IconCircleList"/>
    <dgm:cxn modelId="{BF111BAE-7FC7-A44C-91B4-CE27525F2877}" type="presParOf" srcId="{774871A6-DC71-4C2F-8C41-FA442CD0AE9D}" destId="{31978ED1-56AA-4AC0-80BE-0735B23096B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63ABF-39F0-184D-8A41-BBD8EC3F1D5F}">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C039A8-C497-C247-84E9-7AC4643A19F4}">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AU" sz="2300" b="1" i="0" kern="1200"/>
            <a:t>Acknowledge the conflict</a:t>
          </a:r>
          <a:endParaRPr lang="en-US" sz="2300" kern="1200"/>
        </a:p>
      </dsp:txBody>
      <dsp:txXfrm>
        <a:off x="0" y="675"/>
        <a:ext cx="6900512" cy="1106957"/>
      </dsp:txXfrm>
    </dsp:sp>
    <dsp:sp modelId="{CA24918F-4629-E04A-BB18-D5FFA4BD444B}">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5E1A0C-A59E-814A-9438-F5E814269E11}">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AU" sz="2300" b="0" i="0" kern="1200"/>
            <a:t>Ignoring an issue could lead to further arguments, disagreements and potentially even hurt feelings. </a:t>
          </a:r>
          <a:endParaRPr lang="en-US" sz="2300" kern="1200"/>
        </a:p>
      </dsp:txBody>
      <dsp:txXfrm>
        <a:off x="0" y="1107633"/>
        <a:ext cx="6900512" cy="1106957"/>
      </dsp:txXfrm>
    </dsp:sp>
    <dsp:sp modelId="{CCF4B1C5-FDBB-9642-81A6-5CA698B4CC4E}">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758D1D-BE68-4540-8FE9-1F62642041E9}">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AU" sz="2300" b="0" i="0" kern="1200"/>
            <a:t>Avoid this by acknowledging the issue out loud and letting the concerned parties know what is happening. </a:t>
          </a:r>
          <a:endParaRPr lang="en-US" sz="2300" kern="1200"/>
        </a:p>
      </dsp:txBody>
      <dsp:txXfrm>
        <a:off x="0" y="2214591"/>
        <a:ext cx="6900512" cy="1106957"/>
      </dsp:txXfrm>
    </dsp:sp>
    <dsp:sp modelId="{34123876-4942-C442-BA1E-1BCE087D7C02}">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B0AF1D-649C-2047-9395-80453C70BEFD}">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AU" sz="2300" b="0" i="0" kern="1200"/>
            <a:t>It may not be pleasant but getting it out in the open can then allow everyone to work on a solution.  </a:t>
          </a:r>
          <a:endParaRPr lang="en-US" sz="2300" kern="1200"/>
        </a:p>
      </dsp:txBody>
      <dsp:txXfrm>
        <a:off x="0" y="3321549"/>
        <a:ext cx="6900512" cy="1106957"/>
      </dsp:txXfrm>
    </dsp:sp>
    <dsp:sp modelId="{FD1198E5-8BB0-FE45-A6A2-D0F731418734}">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FE6CD-C596-524F-9C65-308EEF10D516}">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AU" sz="2300" b="0" i="0" kern="1200"/>
            <a:t>Be RESPECTFUL</a:t>
          </a:r>
          <a:br>
            <a:rPr lang="en-AU" sz="2300" b="0" i="0" kern="1200"/>
          </a:br>
          <a:endParaRPr lang="en-US" sz="2300" kern="1200"/>
        </a:p>
      </dsp:txBody>
      <dsp:txXfrm>
        <a:off x="0" y="4428507"/>
        <a:ext cx="6900512"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9C30B-8A73-4F42-8248-AF0051A21365}">
      <dsp:nvSpPr>
        <dsp:cNvPr id="0" name=""/>
        <dsp:cNvSpPr/>
      </dsp:nvSpPr>
      <dsp:spPr>
        <a:xfrm>
          <a:off x="0" y="5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78579C-46C7-4A90-BE8A-F3193713B11E}">
      <dsp:nvSpPr>
        <dsp:cNvPr id="0" name=""/>
        <dsp:cNvSpPr/>
      </dsp:nvSpPr>
      <dsp:spPr>
        <a:xfrm>
          <a:off x="376092" y="280269"/>
          <a:ext cx="683804" cy="683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43328C-5693-462F-A365-5861A14EF1F9}">
      <dsp:nvSpPr>
        <dsp:cNvPr id="0" name=""/>
        <dsp:cNvSpPr/>
      </dsp:nvSpPr>
      <dsp:spPr>
        <a:xfrm>
          <a:off x="1435988" y="5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lvl="0" algn="l" defTabSz="933450">
            <a:lnSpc>
              <a:spcPct val="100000"/>
            </a:lnSpc>
            <a:spcBef>
              <a:spcPct val="0"/>
            </a:spcBef>
            <a:spcAft>
              <a:spcPct val="35000"/>
            </a:spcAft>
          </a:pPr>
          <a:r>
            <a:rPr lang="en-AU" sz="2100" b="0" i="0" kern="1200"/>
            <a:t>It is important that all parties can have their say when a conflict arises.</a:t>
          </a:r>
          <a:endParaRPr lang="en-US" sz="2100" kern="1200"/>
        </a:p>
      </dsp:txBody>
      <dsp:txXfrm>
        <a:off x="1435988" y="531"/>
        <a:ext cx="9079611" cy="1243280"/>
      </dsp:txXfrm>
    </dsp:sp>
    <dsp:sp modelId="{77649C3B-EFFA-47DA-A444-15C784EF840F}">
      <dsp:nvSpPr>
        <dsp:cNvPr id="0" name=""/>
        <dsp:cNvSpPr/>
      </dsp:nvSpPr>
      <dsp:spPr>
        <a:xfrm>
          <a:off x="0" y="15546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7F08F3-48DA-44D6-8AD4-99BB7ADD96F5}">
      <dsp:nvSpPr>
        <dsp:cNvPr id="0" name=""/>
        <dsp:cNvSpPr/>
      </dsp:nvSpPr>
      <dsp:spPr>
        <a:xfrm>
          <a:off x="376092" y="1834369"/>
          <a:ext cx="683804" cy="683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C68C54-1B0B-4AB8-9F03-70BD3122CFF3}">
      <dsp:nvSpPr>
        <dsp:cNvPr id="0" name=""/>
        <dsp:cNvSpPr/>
      </dsp:nvSpPr>
      <dsp:spPr>
        <a:xfrm>
          <a:off x="1435988" y="15546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lvl="0" algn="l" defTabSz="933450">
            <a:lnSpc>
              <a:spcPct val="100000"/>
            </a:lnSpc>
            <a:spcBef>
              <a:spcPct val="0"/>
            </a:spcBef>
            <a:spcAft>
              <a:spcPct val="35000"/>
            </a:spcAft>
          </a:pPr>
          <a:r>
            <a:rPr lang="en-AU" sz="2100" b="0" i="0" kern="1200"/>
            <a:t>Open and honest communication will help the group know exactly where everyone is at and help the group understand where a grievance might be coming from. </a:t>
          </a:r>
          <a:endParaRPr lang="en-US" sz="2100" kern="1200"/>
        </a:p>
      </dsp:txBody>
      <dsp:txXfrm>
        <a:off x="1435988" y="1554631"/>
        <a:ext cx="9079611" cy="1243280"/>
      </dsp:txXfrm>
    </dsp:sp>
    <dsp:sp modelId="{28C2DE31-9601-4BA9-8969-FC6B2BFF2E06}">
      <dsp:nvSpPr>
        <dsp:cNvPr id="0" name=""/>
        <dsp:cNvSpPr/>
      </dsp:nvSpPr>
      <dsp:spPr>
        <a:xfrm>
          <a:off x="0" y="3108732"/>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A32135-C2C6-4583-A397-55E10E9426CD}">
      <dsp:nvSpPr>
        <dsp:cNvPr id="0" name=""/>
        <dsp:cNvSpPr/>
      </dsp:nvSpPr>
      <dsp:spPr>
        <a:xfrm>
          <a:off x="376092" y="3388470"/>
          <a:ext cx="683804" cy="683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53B073-E038-41BE-BC62-DF504CF9A953}">
      <dsp:nvSpPr>
        <dsp:cNvPr id="0" name=""/>
        <dsp:cNvSpPr/>
      </dsp:nvSpPr>
      <dsp:spPr>
        <a:xfrm>
          <a:off x="1435988" y="3108732"/>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lvl="0" algn="l" defTabSz="933450">
            <a:lnSpc>
              <a:spcPct val="100000"/>
            </a:lnSpc>
            <a:spcBef>
              <a:spcPct val="0"/>
            </a:spcBef>
            <a:spcAft>
              <a:spcPct val="35000"/>
            </a:spcAft>
          </a:pPr>
          <a:r>
            <a:rPr lang="en-AU" sz="2100" b="0" i="0" kern="1200"/>
            <a:t>Be respectful and clearly state the issue and how you’re feeling, but also make sure that you listen and are prepared to consider that people are allowed to see things differently.</a:t>
          </a:r>
          <a:endParaRPr lang="en-US" sz="2100" kern="1200"/>
        </a:p>
      </dsp:txBody>
      <dsp:txXfrm>
        <a:off x="1435988" y="3108732"/>
        <a:ext cx="9079611" cy="1243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D6D48-2E4D-BF42-AF55-DF0E92156B7F}">
      <dsp:nvSpPr>
        <dsp:cNvPr id="0" name=""/>
        <dsp:cNvSpPr/>
      </dsp:nvSpPr>
      <dsp:spPr>
        <a:xfrm>
          <a:off x="0" y="0"/>
          <a:ext cx="839196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18BD547-76D6-344A-B62F-F61686A2DB01}">
      <dsp:nvSpPr>
        <dsp:cNvPr id="0" name=""/>
        <dsp:cNvSpPr/>
      </dsp:nvSpPr>
      <dsp:spPr>
        <a:xfrm>
          <a:off x="0" y="0"/>
          <a:ext cx="8391967" cy="701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AU" sz="1900" b="0" i="0" kern="1200"/>
            <a:t>At the end of the day, a conflict is usually a smaller blip in a bigger picture. </a:t>
          </a:r>
          <a:endParaRPr lang="en-US" sz="1900" kern="1200"/>
        </a:p>
      </dsp:txBody>
      <dsp:txXfrm>
        <a:off x="0" y="0"/>
        <a:ext cx="8391967" cy="701702"/>
      </dsp:txXfrm>
    </dsp:sp>
    <dsp:sp modelId="{429C915C-670C-8640-B354-A1472B3F6D6A}">
      <dsp:nvSpPr>
        <dsp:cNvPr id="0" name=""/>
        <dsp:cNvSpPr/>
      </dsp:nvSpPr>
      <dsp:spPr>
        <a:xfrm>
          <a:off x="0" y="701702"/>
          <a:ext cx="839196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01111F7-524E-504B-9712-A4CC780DE279}">
      <dsp:nvSpPr>
        <dsp:cNvPr id="0" name=""/>
        <dsp:cNvSpPr/>
      </dsp:nvSpPr>
      <dsp:spPr>
        <a:xfrm>
          <a:off x="0" y="701702"/>
          <a:ext cx="8391967" cy="701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AU" sz="1900" b="0" i="0" kern="1200"/>
            <a:t>You don’t have to be friends, but it’s probably more useful if you aren’t butting heads </a:t>
          </a:r>
          <a:endParaRPr lang="en-US" sz="1900" kern="1200"/>
        </a:p>
      </dsp:txBody>
      <dsp:txXfrm>
        <a:off x="0" y="701702"/>
        <a:ext cx="8391967" cy="701702"/>
      </dsp:txXfrm>
    </dsp:sp>
    <dsp:sp modelId="{E256C4EB-FB94-7B44-A5FD-4A9607176386}">
      <dsp:nvSpPr>
        <dsp:cNvPr id="0" name=""/>
        <dsp:cNvSpPr/>
      </dsp:nvSpPr>
      <dsp:spPr>
        <a:xfrm>
          <a:off x="0" y="1403404"/>
          <a:ext cx="839196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58FAE3C-F3CD-D94D-B1A4-738D52D1BA7C}">
      <dsp:nvSpPr>
        <dsp:cNvPr id="0" name=""/>
        <dsp:cNvSpPr/>
      </dsp:nvSpPr>
      <dsp:spPr>
        <a:xfrm>
          <a:off x="0" y="1403404"/>
          <a:ext cx="8391967" cy="701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AU" sz="1900" b="0" i="0" kern="1200" dirty="0"/>
            <a:t>In life, you have to be able to work with all sorts of people. </a:t>
          </a:r>
          <a:endParaRPr lang="en-US" sz="1900" kern="1200" dirty="0"/>
        </a:p>
      </dsp:txBody>
      <dsp:txXfrm>
        <a:off x="0" y="1403404"/>
        <a:ext cx="8391967" cy="701702"/>
      </dsp:txXfrm>
    </dsp:sp>
    <dsp:sp modelId="{3B064102-FF85-494F-9BB6-40115F985738}">
      <dsp:nvSpPr>
        <dsp:cNvPr id="0" name=""/>
        <dsp:cNvSpPr/>
      </dsp:nvSpPr>
      <dsp:spPr>
        <a:xfrm>
          <a:off x="0" y="2105106"/>
          <a:ext cx="839196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7B3C16E-1FEA-6D48-8294-5B47370D74E2}">
      <dsp:nvSpPr>
        <dsp:cNvPr id="0" name=""/>
        <dsp:cNvSpPr/>
      </dsp:nvSpPr>
      <dsp:spPr>
        <a:xfrm>
          <a:off x="0" y="2105106"/>
          <a:ext cx="8391967" cy="701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AU" sz="1900" b="0" i="0" kern="1200"/>
            <a:t>Keep the bigger picture in mind and be respectful, composed and decent to everyone</a:t>
          </a:r>
          <a:endParaRPr lang="en-US" sz="1900" kern="1200"/>
        </a:p>
      </dsp:txBody>
      <dsp:txXfrm>
        <a:off x="0" y="2105106"/>
        <a:ext cx="8391967" cy="701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973F9-9DF4-492E-8BC0-DAB1F4A0D669}">
      <dsp:nvSpPr>
        <dsp:cNvPr id="0" name=""/>
        <dsp:cNvSpPr/>
      </dsp:nvSpPr>
      <dsp:spPr>
        <a:xfrm>
          <a:off x="282221" y="104404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E96A59-FC44-4F10-894D-0A4D8624BBAA}">
      <dsp:nvSpPr>
        <dsp:cNvPr id="0" name=""/>
        <dsp:cNvSpPr/>
      </dsp:nvSpPr>
      <dsp:spPr>
        <a:xfrm>
          <a:off x="570337" y="1332166"/>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B1F945-B414-4B68-A8BE-F2E2465C1C1B}">
      <dsp:nvSpPr>
        <dsp:cNvPr id="0" name=""/>
        <dsp:cNvSpPr/>
      </dsp:nvSpPr>
      <dsp:spPr>
        <a:xfrm>
          <a:off x="1948202" y="104404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kern="1200" dirty="0"/>
            <a:t>PDG. Jennifer Scott.  D</a:t>
          </a:r>
          <a:br>
            <a:rPr lang="en-US" sz="1400" kern="1200" dirty="0"/>
          </a:br>
          <a:r>
            <a:rPr lang="en-US" sz="1400" kern="1200" dirty="0"/>
            <a:t>Jennifer has held positions as RI Trainer, Peace Builder at Zone &amp; International levels.</a:t>
          </a:r>
          <a:br>
            <a:rPr lang="en-US" sz="1400" kern="1200" dirty="0"/>
          </a:br>
          <a:r>
            <a:rPr lang="en-US" sz="1400" kern="1200" dirty="0"/>
            <a:t>Convenor – Singapore Convention 2024</a:t>
          </a:r>
        </a:p>
        <a:p>
          <a:pPr lvl="0" algn="l" defTabSz="622300">
            <a:lnSpc>
              <a:spcPct val="100000"/>
            </a:lnSpc>
            <a:spcBef>
              <a:spcPct val="0"/>
            </a:spcBef>
            <a:spcAft>
              <a:spcPct val="35000"/>
            </a:spcAft>
          </a:pPr>
          <a:r>
            <a:rPr lang="en-US" sz="1400" kern="1200" dirty="0"/>
            <a:t>Vocation: Environmental Lawyer. Arbitration</a:t>
          </a:r>
        </a:p>
      </dsp:txBody>
      <dsp:txXfrm>
        <a:off x="1948202" y="1044049"/>
        <a:ext cx="3233964" cy="1371985"/>
      </dsp:txXfrm>
    </dsp:sp>
    <dsp:sp modelId="{7C6DA192-8DEB-40A0-8DFA-063BB5AF4D8B}">
      <dsp:nvSpPr>
        <dsp:cNvPr id="0" name=""/>
        <dsp:cNvSpPr/>
      </dsp:nvSpPr>
      <dsp:spPr>
        <a:xfrm>
          <a:off x="5745661" y="104404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4A1DE-B157-42CF-BE70-1F063416494E}">
      <dsp:nvSpPr>
        <dsp:cNvPr id="0" name=""/>
        <dsp:cNvSpPr/>
      </dsp:nvSpPr>
      <dsp:spPr>
        <a:xfrm>
          <a:off x="6033778" y="1332166"/>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978ED1-56AA-4AC0-80BE-0735B23096BF}">
      <dsp:nvSpPr>
        <dsp:cNvPr id="0" name=""/>
        <dsp:cNvSpPr/>
      </dsp:nvSpPr>
      <dsp:spPr>
        <a:xfrm>
          <a:off x="7411643" y="104404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kern="1200"/>
            <a:t>LaTrobe University – Conflict Management </a:t>
          </a:r>
        </a:p>
      </dsp:txBody>
      <dsp:txXfrm>
        <a:off x="7411643" y="1044049"/>
        <a:ext cx="3233964" cy="137198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F7F99-4FDB-1042-A04C-3B107F17AA9A}"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E35DB-A9BF-1D40-94B9-9B7A4608DC2D}" type="slidenum">
              <a:rPr lang="en-US" smtClean="0"/>
              <a:t>‹#›</a:t>
            </a:fld>
            <a:endParaRPr lang="en-US"/>
          </a:p>
        </p:txBody>
      </p:sp>
    </p:spTree>
    <p:extLst>
      <p:ext uri="{BB962C8B-B14F-4D97-AF65-F5344CB8AC3E}">
        <p14:creationId xmlns:p14="http://schemas.microsoft.com/office/powerpoint/2010/main" val="3238932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98F38-E7EA-AA1A-D24B-0CD752E5F6F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07CB189-E0F1-D396-DAC0-8B43E0DFD7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9857447-EC8E-ADE8-7B6E-6D3F924D0D8C}"/>
              </a:ext>
            </a:extLst>
          </p:cNvPr>
          <p:cNvSpPr>
            <a:spLocks noGrp="1"/>
          </p:cNvSpPr>
          <p:nvPr>
            <p:ph type="dt" sz="half" idx="10"/>
          </p:nvPr>
        </p:nvSpPr>
        <p:spPr/>
        <p:txBody>
          <a:bodyPr/>
          <a:lstStyle/>
          <a:p>
            <a:fld id="{70B272D2-EE3B-E249-98C4-121D16425492}" type="datetimeFigureOut">
              <a:rPr lang="en-US" smtClean="0"/>
              <a:t>4/10/2024</a:t>
            </a:fld>
            <a:endParaRPr lang="en-US"/>
          </a:p>
        </p:txBody>
      </p:sp>
      <p:sp>
        <p:nvSpPr>
          <p:cNvPr id="5" name="Footer Placeholder 4">
            <a:extLst>
              <a:ext uri="{FF2B5EF4-FFF2-40B4-BE49-F238E27FC236}">
                <a16:creationId xmlns:a16="http://schemas.microsoft.com/office/drawing/2014/main" id="{FF6453F0-6A59-A441-E463-ED24CC341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7C38C-DC05-C47D-534F-45874AFEBCB0}"/>
              </a:ext>
            </a:extLst>
          </p:cNvPr>
          <p:cNvSpPr>
            <a:spLocks noGrp="1"/>
          </p:cNvSpPr>
          <p:nvPr>
            <p:ph type="sldNum" sz="quarter" idx="12"/>
          </p:nvPr>
        </p:nvSpPr>
        <p:spPr/>
        <p:txBody>
          <a:bodyPr/>
          <a:lstStyle/>
          <a:p>
            <a:fld id="{4C126660-1180-5E46-BE64-4EDD6CAF2774}" type="slidenum">
              <a:rPr lang="en-US" smtClean="0"/>
              <a:t>‹#›</a:t>
            </a:fld>
            <a:endParaRPr lang="en-US"/>
          </a:p>
        </p:txBody>
      </p:sp>
    </p:spTree>
    <p:extLst>
      <p:ext uri="{BB962C8B-B14F-4D97-AF65-F5344CB8AC3E}">
        <p14:creationId xmlns:p14="http://schemas.microsoft.com/office/powerpoint/2010/main" val="1226751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8C80C-46A0-D7B1-A75A-C244EFB0D93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EC82C-EA78-7D6C-22E1-E7807B6DC59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8FCFA0-6FB4-C88C-BB03-F230C7F557D8}"/>
              </a:ext>
            </a:extLst>
          </p:cNvPr>
          <p:cNvSpPr>
            <a:spLocks noGrp="1"/>
          </p:cNvSpPr>
          <p:nvPr>
            <p:ph type="dt" sz="half" idx="10"/>
          </p:nvPr>
        </p:nvSpPr>
        <p:spPr/>
        <p:txBody>
          <a:bodyPr/>
          <a:lstStyle/>
          <a:p>
            <a:fld id="{70B272D2-EE3B-E249-98C4-121D16425492}" type="datetimeFigureOut">
              <a:rPr lang="en-US" smtClean="0"/>
              <a:t>4/10/2024</a:t>
            </a:fld>
            <a:endParaRPr lang="en-US"/>
          </a:p>
        </p:txBody>
      </p:sp>
      <p:sp>
        <p:nvSpPr>
          <p:cNvPr id="5" name="Footer Placeholder 4">
            <a:extLst>
              <a:ext uri="{FF2B5EF4-FFF2-40B4-BE49-F238E27FC236}">
                <a16:creationId xmlns:a16="http://schemas.microsoft.com/office/drawing/2014/main" id="{8A9BBA68-D962-0A04-74BF-A605E4854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8B660-D369-D892-45AA-E1A455F535E2}"/>
              </a:ext>
            </a:extLst>
          </p:cNvPr>
          <p:cNvSpPr>
            <a:spLocks noGrp="1"/>
          </p:cNvSpPr>
          <p:nvPr>
            <p:ph type="sldNum" sz="quarter" idx="12"/>
          </p:nvPr>
        </p:nvSpPr>
        <p:spPr/>
        <p:txBody>
          <a:bodyPr/>
          <a:lstStyle/>
          <a:p>
            <a:fld id="{4C126660-1180-5E46-BE64-4EDD6CAF2774}" type="slidenum">
              <a:rPr lang="en-US" smtClean="0"/>
              <a:t>‹#›</a:t>
            </a:fld>
            <a:endParaRPr lang="en-US"/>
          </a:p>
        </p:txBody>
      </p:sp>
    </p:spTree>
    <p:extLst>
      <p:ext uri="{BB962C8B-B14F-4D97-AF65-F5344CB8AC3E}">
        <p14:creationId xmlns:p14="http://schemas.microsoft.com/office/powerpoint/2010/main" val="46491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2C62A8-1FC0-DE82-B929-5426B9AEDAD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DF2ABC8-27D3-247C-D82F-9A5C7F3858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77D9A44-A184-570B-6900-992589A8787E}"/>
              </a:ext>
            </a:extLst>
          </p:cNvPr>
          <p:cNvSpPr>
            <a:spLocks noGrp="1"/>
          </p:cNvSpPr>
          <p:nvPr>
            <p:ph type="dt" sz="half" idx="10"/>
          </p:nvPr>
        </p:nvSpPr>
        <p:spPr/>
        <p:txBody>
          <a:bodyPr/>
          <a:lstStyle/>
          <a:p>
            <a:fld id="{70B272D2-EE3B-E249-98C4-121D16425492}" type="datetimeFigureOut">
              <a:rPr lang="en-US" smtClean="0"/>
              <a:t>4/10/2024</a:t>
            </a:fld>
            <a:endParaRPr lang="en-US"/>
          </a:p>
        </p:txBody>
      </p:sp>
      <p:sp>
        <p:nvSpPr>
          <p:cNvPr id="5" name="Footer Placeholder 4">
            <a:extLst>
              <a:ext uri="{FF2B5EF4-FFF2-40B4-BE49-F238E27FC236}">
                <a16:creationId xmlns:a16="http://schemas.microsoft.com/office/drawing/2014/main" id="{59667341-0442-4403-0AA7-3221F0F93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D3F52-EEB9-EA04-0C2F-F2660D187863}"/>
              </a:ext>
            </a:extLst>
          </p:cNvPr>
          <p:cNvSpPr>
            <a:spLocks noGrp="1"/>
          </p:cNvSpPr>
          <p:nvPr>
            <p:ph type="sldNum" sz="quarter" idx="12"/>
          </p:nvPr>
        </p:nvSpPr>
        <p:spPr/>
        <p:txBody>
          <a:bodyPr/>
          <a:lstStyle/>
          <a:p>
            <a:fld id="{4C126660-1180-5E46-BE64-4EDD6CAF2774}" type="slidenum">
              <a:rPr lang="en-US" smtClean="0"/>
              <a:t>‹#›</a:t>
            </a:fld>
            <a:endParaRPr lang="en-US"/>
          </a:p>
        </p:txBody>
      </p:sp>
    </p:spTree>
    <p:extLst>
      <p:ext uri="{BB962C8B-B14F-4D97-AF65-F5344CB8AC3E}">
        <p14:creationId xmlns:p14="http://schemas.microsoft.com/office/powerpoint/2010/main" val="220266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317A3-8D74-966A-9F0E-2A25969DCC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D517D6F-45ED-39F2-8D0C-1D31A5890A0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4E5C46-1060-447E-A87E-028A67ADE8F4}"/>
              </a:ext>
            </a:extLst>
          </p:cNvPr>
          <p:cNvSpPr>
            <a:spLocks noGrp="1"/>
          </p:cNvSpPr>
          <p:nvPr>
            <p:ph type="dt" sz="half" idx="10"/>
          </p:nvPr>
        </p:nvSpPr>
        <p:spPr/>
        <p:txBody>
          <a:bodyPr/>
          <a:lstStyle/>
          <a:p>
            <a:fld id="{70B272D2-EE3B-E249-98C4-121D16425492}" type="datetimeFigureOut">
              <a:rPr lang="en-US" smtClean="0"/>
              <a:t>4/10/2024</a:t>
            </a:fld>
            <a:endParaRPr lang="en-US"/>
          </a:p>
        </p:txBody>
      </p:sp>
      <p:sp>
        <p:nvSpPr>
          <p:cNvPr id="5" name="Footer Placeholder 4">
            <a:extLst>
              <a:ext uri="{FF2B5EF4-FFF2-40B4-BE49-F238E27FC236}">
                <a16:creationId xmlns:a16="http://schemas.microsoft.com/office/drawing/2014/main" id="{C1EB2015-7E12-4FA8-A0DC-76765BB989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65759-E79E-666A-1319-F73AEE634DB1}"/>
              </a:ext>
            </a:extLst>
          </p:cNvPr>
          <p:cNvSpPr>
            <a:spLocks noGrp="1"/>
          </p:cNvSpPr>
          <p:nvPr>
            <p:ph type="sldNum" sz="quarter" idx="12"/>
          </p:nvPr>
        </p:nvSpPr>
        <p:spPr/>
        <p:txBody>
          <a:bodyPr/>
          <a:lstStyle/>
          <a:p>
            <a:fld id="{4C126660-1180-5E46-BE64-4EDD6CAF2774}" type="slidenum">
              <a:rPr lang="en-US" smtClean="0"/>
              <a:t>‹#›</a:t>
            </a:fld>
            <a:endParaRPr lang="en-US"/>
          </a:p>
        </p:txBody>
      </p:sp>
    </p:spTree>
    <p:extLst>
      <p:ext uri="{BB962C8B-B14F-4D97-AF65-F5344CB8AC3E}">
        <p14:creationId xmlns:p14="http://schemas.microsoft.com/office/powerpoint/2010/main" val="4068502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4686-EBD2-1C8F-0FF7-29FA91AD77E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8D14265-4271-9F91-44DE-DA026AB0DE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0489607-8537-548B-416A-2990E78021F4}"/>
              </a:ext>
            </a:extLst>
          </p:cNvPr>
          <p:cNvSpPr>
            <a:spLocks noGrp="1"/>
          </p:cNvSpPr>
          <p:nvPr>
            <p:ph type="dt" sz="half" idx="10"/>
          </p:nvPr>
        </p:nvSpPr>
        <p:spPr/>
        <p:txBody>
          <a:bodyPr/>
          <a:lstStyle/>
          <a:p>
            <a:fld id="{70B272D2-EE3B-E249-98C4-121D16425492}" type="datetimeFigureOut">
              <a:rPr lang="en-US" smtClean="0"/>
              <a:t>4/10/2024</a:t>
            </a:fld>
            <a:endParaRPr lang="en-US"/>
          </a:p>
        </p:txBody>
      </p:sp>
      <p:sp>
        <p:nvSpPr>
          <p:cNvPr id="5" name="Footer Placeholder 4">
            <a:extLst>
              <a:ext uri="{FF2B5EF4-FFF2-40B4-BE49-F238E27FC236}">
                <a16:creationId xmlns:a16="http://schemas.microsoft.com/office/drawing/2014/main" id="{AB797400-CF23-6DAB-2A05-48261C551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10785-7842-8FB6-A989-244BB7D289FA}"/>
              </a:ext>
            </a:extLst>
          </p:cNvPr>
          <p:cNvSpPr>
            <a:spLocks noGrp="1"/>
          </p:cNvSpPr>
          <p:nvPr>
            <p:ph type="sldNum" sz="quarter" idx="12"/>
          </p:nvPr>
        </p:nvSpPr>
        <p:spPr/>
        <p:txBody>
          <a:bodyPr/>
          <a:lstStyle/>
          <a:p>
            <a:fld id="{4C126660-1180-5E46-BE64-4EDD6CAF2774}" type="slidenum">
              <a:rPr lang="en-US" smtClean="0"/>
              <a:t>‹#›</a:t>
            </a:fld>
            <a:endParaRPr lang="en-US"/>
          </a:p>
        </p:txBody>
      </p:sp>
    </p:spTree>
    <p:extLst>
      <p:ext uri="{BB962C8B-B14F-4D97-AF65-F5344CB8AC3E}">
        <p14:creationId xmlns:p14="http://schemas.microsoft.com/office/powerpoint/2010/main" val="380503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518EC-477D-90FF-BE78-BD662ECD4C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AE7AFC2-B0CE-4BCC-D8E4-2CD951415AD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82750B6-3DB5-6B53-BB29-1DD8E6CE429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9F089FE-4FC6-7221-1C54-38A078ADCC4E}"/>
              </a:ext>
            </a:extLst>
          </p:cNvPr>
          <p:cNvSpPr>
            <a:spLocks noGrp="1"/>
          </p:cNvSpPr>
          <p:nvPr>
            <p:ph type="dt" sz="half" idx="10"/>
          </p:nvPr>
        </p:nvSpPr>
        <p:spPr/>
        <p:txBody>
          <a:bodyPr/>
          <a:lstStyle/>
          <a:p>
            <a:fld id="{70B272D2-EE3B-E249-98C4-121D16425492}" type="datetimeFigureOut">
              <a:rPr lang="en-US" smtClean="0"/>
              <a:t>4/10/2024</a:t>
            </a:fld>
            <a:endParaRPr lang="en-US"/>
          </a:p>
        </p:txBody>
      </p:sp>
      <p:sp>
        <p:nvSpPr>
          <p:cNvPr id="6" name="Footer Placeholder 5">
            <a:extLst>
              <a:ext uri="{FF2B5EF4-FFF2-40B4-BE49-F238E27FC236}">
                <a16:creationId xmlns:a16="http://schemas.microsoft.com/office/drawing/2014/main" id="{7DAE5FE1-D13E-F492-8E0F-672B0C2359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8F9FB0-7D37-E534-A27A-920225C05BC4}"/>
              </a:ext>
            </a:extLst>
          </p:cNvPr>
          <p:cNvSpPr>
            <a:spLocks noGrp="1"/>
          </p:cNvSpPr>
          <p:nvPr>
            <p:ph type="sldNum" sz="quarter" idx="12"/>
          </p:nvPr>
        </p:nvSpPr>
        <p:spPr/>
        <p:txBody>
          <a:bodyPr/>
          <a:lstStyle/>
          <a:p>
            <a:fld id="{4C126660-1180-5E46-BE64-4EDD6CAF2774}" type="slidenum">
              <a:rPr lang="en-US" smtClean="0"/>
              <a:t>‹#›</a:t>
            </a:fld>
            <a:endParaRPr lang="en-US"/>
          </a:p>
        </p:txBody>
      </p:sp>
    </p:spTree>
    <p:extLst>
      <p:ext uri="{BB962C8B-B14F-4D97-AF65-F5344CB8AC3E}">
        <p14:creationId xmlns:p14="http://schemas.microsoft.com/office/powerpoint/2010/main" val="37501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AEEDC-6332-27CE-2124-F6DA6131C28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0073FAE-F1CB-7248-23C1-0D6A867C09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70CE107-506B-77BB-2867-1DD55E26451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3095869-5B15-E04C-32A5-0DD00D348D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176B678-A66A-B9AE-1712-8B209DEA25F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175CACB-0AFD-9F78-0ACE-056EC9BA13C3}"/>
              </a:ext>
            </a:extLst>
          </p:cNvPr>
          <p:cNvSpPr>
            <a:spLocks noGrp="1"/>
          </p:cNvSpPr>
          <p:nvPr>
            <p:ph type="dt" sz="half" idx="10"/>
          </p:nvPr>
        </p:nvSpPr>
        <p:spPr/>
        <p:txBody>
          <a:bodyPr/>
          <a:lstStyle/>
          <a:p>
            <a:fld id="{70B272D2-EE3B-E249-98C4-121D16425492}" type="datetimeFigureOut">
              <a:rPr lang="en-US" smtClean="0"/>
              <a:t>4/10/2024</a:t>
            </a:fld>
            <a:endParaRPr lang="en-US"/>
          </a:p>
        </p:txBody>
      </p:sp>
      <p:sp>
        <p:nvSpPr>
          <p:cNvPr id="8" name="Footer Placeholder 7">
            <a:extLst>
              <a:ext uri="{FF2B5EF4-FFF2-40B4-BE49-F238E27FC236}">
                <a16:creationId xmlns:a16="http://schemas.microsoft.com/office/drawing/2014/main" id="{AD5CD440-5047-E278-6E5C-196020491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77402E-5B4E-48DD-AEFB-580DC6BAF487}"/>
              </a:ext>
            </a:extLst>
          </p:cNvPr>
          <p:cNvSpPr>
            <a:spLocks noGrp="1"/>
          </p:cNvSpPr>
          <p:nvPr>
            <p:ph type="sldNum" sz="quarter" idx="12"/>
          </p:nvPr>
        </p:nvSpPr>
        <p:spPr/>
        <p:txBody>
          <a:bodyPr/>
          <a:lstStyle/>
          <a:p>
            <a:fld id="{4C126660-1180-5E46-BE64-4EDD6CAF2774}" type="slidenum">
              <a:rPr lang="en-US" smtClean="0"/>
              <a:t>‹#›</a:t>
            </a:fld>
            <a:endParaRPr lang="en-US"/>
          </a:p>
        </p:txBody>
      </p:sp>
    </p:spTree>
    <p:extLst>
      <p:ext uri="{BB962C8B-B14F-4D97-AF65-F5344CB8AC3E}">
        <p14:creationId xmlns:p14="http://schemas.microsoft.com/office/powerpoint/2010/main" val="365813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9D5C2-2A67-6861-4F60-F93647D2D9C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379987F-457D-A040-012B-503E0D9033ED}"/>
              </a:ext>
            </a:extLst>
          </p:cNvPr>
          <p:cNvSpPr>
            <a:spLocks noGrp="1"/>
          </p:cNvSpPr>
          <p:nvPr>
            <p:ph type="dt" sz="half" idx="10"/>
          </p:nvPr>
        </p:nvSpPr>
        <p:spPr/>
        <p:txBody>
          <a:bodyPr/>
          <a:lstStyle/>
          <a:p>
            <a:fld id="{70B272D2-EE3B-E249-98C4-121D16425492}" type="datetimeFigureOut">
              <a:rPr lang="en-US" smtClean="0"/>
              <a:t>4/10/2024</a:t>
            </a:fld>
            <a:endParaRPr lang="en-US"/>
          </a:p>
        </p:txBody>
      </p:sp>
      <p:sp>
        <p:nvSpPr>
          <p:cNvPr id="4" name="Footer Placeholder 3">
            <a:extLst>
              <a:ext uri="{FF2B5EF4-FFF2-40B4-BE49-F238E27FC236}">
                <a16:creationId xmlns:a16="http://schemas.microsoft.com/office/drawing/2014/main" id="{C8A39319-686A-5DEB-78B0-3D50A4F9F0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56ED85-AF36-7630-103E-B98405B04817}"/>
              </a:ext>
            </a:extLst>
          </p:cNvPr>
          <p:cNvSpPr>
            <a:spLocks noGrp="1"/>
          </p:cNvSpPr>
          <p:nvPr>
            <p:ph type="sldNum" sz="quarter" idx="12"/>
          </p:nvPr>
        </p:nvSpPr>
        <p:spPr/>
        <p:txBody>
          <a:bodyPr/>
          <a:lstStyle/>
          <a:p>
            <a:fld id="{4C126660-1180-5E46-BE64-4EDD6CAF2774}" type="slidenum">
              <a:rPr lang="en-US" smtClean="0"/>
              <a:t>‹#›</a:t>
            </a:fld>
            <a:endParaRPr lang="en-US"/>
          </a:p>
        </p:txBody>
      </p:sp>
    </p:spTree>
    <p:extLst>
      <p:ext uri="{BB962C8B-B14F-4D97-AF65-F5344CB8AC3E}">
        <p14:creationId xmlns:p14="http://schemas.microsoft.com/office/powerpoint/2010/main" val="853311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8FDE29-8D32-A886-B8F4-EB4699C29355}"/>
              </a:ext>
            </a:extLst>
          </p:cNvPr>
          <p:cNvSpPr>
            <a:spLocks noGrp="1"/>
          </p:cNvSpPr>
          <p:nvPr>
            <p:ph type="dt" sz="half" idx="10"/>
          </p:nvPr>
        </p:nvSpPr>
        <p:spPr/>
        <p:txBody>
          <a:bodyPr/>
          <a:lstStyle/>
          <a:p>
            <a:fld id="{70B272D2-EE3B-E249-98C4-121D16425492}" type="datetimeFigureOut">
              <a:rPr lang="en-US" smtClean="0"/>
              <a:t>4/10/2024</a:t>
            </a:fld>
            <a:endParaRPr lang="en-US"/>
          </a:p>
        </p:txBody>
      </p:sp>
      <p:sp>
        <p:nvSpPr>
          <p:cNvPr id="3" name="Footer Placeholder 2">
            <a:extLst>
              <a:ext uri="{FF2B5EF4-FFF2-40B4-BE49-F238E27FC236}">
                <a16:creationId xmlns:a16="http://schemas.microsoft.com/office/drawing/2014/main" id="{4F1E654E-0ADE-7BC1-250A-1FE2CFA0B8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966F2B-36EF-233A-12A8-F06BE5A8B5AC}"/>
              </a:ext>
            </a:extLst>
          </p:cNvPr>
          <p:cNvSpPr>
            <a:spLocks noGrp="1"/>
          </p:cNvSpPr>
          <p:nvPr>
            <p:ph type="sldNum" sz="quarter" idx="12"/>
          </p:nvPr>
        </p:nvSpPr>
        <p:spPr/>
        <p:txBody>
          <a:bodyPr/>
          <a:lstStyle/>
          <a:p>
            <a:fld id="{4C126660-1180-5E46-BE64-4EDD6CAF2774}" type="slidenum">
              <a:rPr lang="en-US" smtClean="0"/>
              <a:t>‹#›</a:t>
            </a:fld>
            <a:endParaRPr lang="en-US"/>
          </a:p>
        </p:txBody>
      </p:sp>
    </p:spTree>
    <p:extLst>
      <p:ext uri="{BB962C8B-B14F-4D97-AF65-F5344CB8AC3E}">
        <p14:creationId xmlns:p14="http://schemas.microsoft.com/office/powerpoint/2010/main" val="1644775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DDD2-BE78-46CF-4BA2-EEC971C340D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F8D2F65-EA6D-599B-3AE7-E25C932C5E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99DA0FF-38BA-4671-086B-0A24C686E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41A2682-E885-9139-07EB-F311DC8E4E61}"/>
              </a:ext>
            </a:extLst>
          </p:cNvPr>
          <p:cNvSpPr>
            <a:spLocks noGrp="1"/>
          </p:cNvSpPr>
          <p:nvPr>
            <p:ph type="dt" sz="half" idx="10"/>
          </p:nvPr>
        </p:nvSpPr>
        <p:spPr/>
        <p:txBody>
          <a:bodyPr/>
          <a:lstStyle/>
          <a:p>
            <a:fld id="{70B272D2-EE3B-E249-98C4-121D16425492}" type="datetimeFigureOut">
              <a:rPr lang="en-US" smtClean="0"/>
              <a:t>4/10/2024</a:t>
            </a:fld>
            <a:endParaRPr lang="en-US"/>
          </a:p>
        </p:txBody>
      </p:sp>
      <p:sp>
        <p:nvSpPr>
          <p:cNvPr id="6" name="Footer Placeholder 5">
            <a:extLst>
              <a:ext uri="{FF2B5EF4-FFF2-40B4-BE49-F238E27FC236}">
                <a16:creationId xmlns:a16="http://schemas.microsoft.com/office/drawing/2014/main" id="{4B9DA2C5-CB1C-90C4-C14E-21E078A1A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061001-BB72-A2B7-8D6D-6CAA140DB022}"/>
              </a:ext>
            </a:extLst>
          </p:cNvPr>
          <p:cNvSpPr>
            <a:spLocks noGrp="1"/>
          </p:cNvSpPr>
          <p:nvPr>
            <p:ph type="sldNum" sz="quarter" idx="12"/>
          </p:nvPr>
        </p:nvSpPr>
        <p:spPr/>
        <p:txBody>
          <a:bodyPr/>
          <a:lstStyle/>
          <a:p>
            <a:fld id="{4C126660-1180-5E46-BE64-4EDD6CAF2774}" type="slidenum">
              <a:rPr lang="en-US" smtClean="0"/>
              <a:t>‹#›</a:t>
            </a:fld>
            <a:endParaRPr lang="en-US"/>
          </a:p>
        </p:txBody>
      </p:sp>
    </p:spTree>
    <p:extLst>
      <p:ext uri="{BB962C8B-B14F-4D97-AF65-F5344CB8AC3E}">
        <p14:creationId xmlns:p14="http://schemas.microsoft.com/office/powerpoint/2010/main" val="3646347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B25F-9928-0C83-F41D-F49DCEFF5C6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0E1BE70-86B2-7D91-55E5-4B8D216958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987A30-03B4-4296-03CA-495257523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A0D5F5-0942-5BED-8CB2-A70C20098A79}"/>
              </a:ext>
            </a:extLst>
          </p:cNvPr>
          <p:cNvSpPr>
            <a:spLocks noGrp="1"/>
          </p:cNvSpPr>
          <p:nvPr>
            <p:ph type="dt" sz="half" idx="10"/>
          </p:nvPr>
        </p:nvSpPr>
        <p:spPr/>
        <p:txBody>
          <a:bodyPr/>
          <a:lstStyle/>
          <a:p>
            <a:fld id="{70B272D2-EE3B-E249-98C4-121D16425492}" type="datetimeFigureOut">
              <a:rPr lang="en-US" smtClean="0"/>
              <a:t>4/10/2024</a:t>
            </a:fld>
            <a:endParaRPr lang="en-US"/>
          </a:p>
        </p:txBody>
      </p:sp>
      <p:sp>
        <p:nvSpPr>
          <p:cNvPr id="6" name="Footer Placeholder 5">
            <a:extLst>
              <a:ext uri="{FF2B5EF4-FFF2-40B4-BE49-F238E27FC236}">
                <a16:creationId xmlns:a16="http://schemas.microsoft.com/office/drawing/2014/main" id="{D4950440-C1F1-2329-76E8-CFDCDA64AE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032BA7-7763-31DC-508A-5436ABFCEB59}"/>
              </a:ext>
            </a:extLst>
          </p:cNvPr>
          <p:cNvSpPr>
            <a:spLocks noGrp="1"/>
          </p:cNvSpPr>
          <p:nvPr>
            <p:ph type="sldNum" sz="quarter" idx="12"/>
          </p:nvPr>
        </p:nvSpPr>
        <p:spPr/>
        <p:txBody>
          <a:bodyPr/>
          <a:lstStyle/>
          <a:p>
            <a:fld id="{4C126660-1180-5E46-BE64-4EDD6CAF2774}" type="slidenum">
              <a:rPr lang="en-US" smtClean="0"/>
              <a:t>‹#›</a:t>
            </a:fld>
            <a:endParaRPr lang="en-US"/>
          </a:p>
        </p:txBody>
      </p:sp>
    </p:spTree>
    <p:extLst>
      <p:ext uri="{BB962C8B-B14F-4D97-AF65-F5344CB8AC3E}">
        <p14:creationId xmlns:p14="http://schemas.microsoft.com/office/powerpoint/2010/main" val="221824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01E929-005C-417C-8492-2F5A1F093E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2F6C33C-21AE-168F-906D-57E815B8E0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EFB9A0-58B6-D17E-DEB3-E83FF509B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272D2-EE3B-E249-98C4-121D16425492}" type="datetimeFigureOut">
              <a:rPr lang="en-US" smtClean="0"/>
              <a:t>4/10/2024</a:t>
            </a:fld>
            <a:endParaRPr lang="en-US"/>
          </a:p>
        </p:txBody>
      </p:sp>
      <p:sp>
        <p:nvSpPr>
          <p:cNvPr id="5" name="Footer Placeholder 4">
            <a:extLst>
              <a:ext uri="{FF2B5EF4-FFF2-40B4-BE49-F238E27FC236}">
                <a16:creationId xmlns:a16="http://schemas.microsoft.com/office/drawing/2014/main" id="{60B2D2D3-6942-D10E-4E87-CC7CE829EB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C18F4E-61A0-6992-259C-A6F2BE4B90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26660-1180-5E46-BE64-4EDD6CAF2774}" type="slidenum">
              <a:rPr lang="en-US" smtClean="0"/>
              <a:t>‹#›</a:t>
            </a:fld>
            <a:endParaRPr lang="en-US"/>
          </a:p>
        </p:txBody>
      </p:sp>
    </p:spTree>
    <p:extLst>
      <p:ext uri="{BB962C8B-B14F-4D97-AF65-F5344CB8AC3E}">
        <p14:creationId xmlns:p14="http://schemas.microsoft.com/office/powerpoint/2010/main" val="218115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ideo" Target="https://www.youtube.com/embed/vOoQPV9oWpI?feature=oembed" TargetMode="Externa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4.xml"/><Relationship Id="rId7" Type="http://schemas.openxmlformats.org/officeDocument/2006/relationships/hyperlink" Target="mailto:wendygaborit@gmail.com"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7F7D739-6865-1BD1-9CBC-06E0CAAF86B0}"/>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MANAGING CONFLICT IN YOUR CLUB</a:t>
            </a:r>
          </a:p>
        </p:txBody>
      </p:sp>
      <p:sp>
        <p:nvSpPr>
          <p:cNvPr id="3" name="Subtitle 2">
            <a:extLst>
              <a:ext uri="{FF2B5EF4-FFF2-40B4-BE49-F238E27FC236}">
                <a16:creationId xmlns:a16="http://schemas.microsoft.com/office/drawing/2014/main" id="{94F1BE26-34C1-0A18-E0B4-929D7D0E7311}"/>
              </a:ext>
            </a:extLst>
          </p:cNvPr>
          <p:cNvSpPr>
            <a:spLocks noGrp="1"/>
          </p:cNvSpPr>
          <p:nvPr>
            <p:ph type="subTitle" idx="1"/>
          </p:nvPr>
        </p:nvSpPr>
        <p:spPr>
          <a:xfrm>
            <a:off x="1350682" y="4870824"/>
            <a:ext cx="10005951" cy="1458258"/>
          </a:xfrm>
        </p:spPr>
        <p:txBody>
          <a:bodyPr anchor="ctr">
            <a:normAutofit/>
          </a:bodyPr>
          <a:lstStyle/>
          <a:p>
            <a:pPr algn="l"/>
            <a:r>
              <a:rPr lang="en-US" dirty="0"/>
              <a:t>PDG Wendy Gaborit</a:t>
            </a:r>
            <a:br>
              <a:rPr lang="en-US" dirty="0"/>
            </a:br>
            <a:r>
              <a:rPr lang="en-US" dirty="0"/>
              <a:t>District 9510</a:t>
            </a:r>
          </a:p>
          <a:p>
            <a:pPr algn="l"/>
            <a:r>
              <a:rPr lang="en-US" dirty="0"/>
              <a:t>May 2024</a:t>
            </a:r>
          </a:p>
        </p:txBody>
      </p:sp>
      <p:pic>
        <p:nvPicPr>
          <p:cNvPr id="33" name="Picture 32" descr="Graphical user interface&#10;&#10;Description automatically generated">
            <a:extLst>
              <a:ext uri="{FF2B5EF4-FFF2-40B4-BE49-F238E27FC236}">
                <a16:creationId xmlns:a16="http://schemas.microsoft.com/office/drawing/2014/main" id="{DE597845-1D54-4BDE-F517-5FC120115D34}"/>
              </a:ext>
            </a:extLst>
          </p:cNvPr>
          <p:cNvPicPr>
            <a:picLocks noChangeAspect="1"/>
          </p:cNvPicPr>
          <p:nvPr/>
        </p:nvPicPr>
        <p:blipFill>
          <a:blip r:embed="rId2"/>
          <a:stretch>
            <a:fillRect/>
          </a:stretch>
        </p:blipFill>
        <p:spPr>
          <a:xfrm>
            <a:off x="4724113" y="5214844"/>
            <a:ext cx="6705600" cy="1816100"/>
          </a:xfrm>
          <a:prstGeom prst="rect">
            <a:avLst/>
          </a:prstGeom>
        </p:spPr>
      </p:pic>
    </p:spTree>
    <p:extLst>
      <p:ext uri="{BB962C8B-B14F-4D97-AF65-F5344CB8AC3E}">
        <p14:creationId xmlns:p14="http://schemas.microsoft.com/office/powerpoint/2010/main" val="947588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D7E975-9161-4F2D-AC53-69E1912F6B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10;&#10;Description automatically generated with medium confidence">
            <a:extLst>
              <a:ext uri="{FF2B5EF4-FFF2-40B4-BE49-F238E27FC236}">
                <a16:creationId xmlns:a16="http://schemas.microsoft.com/office/drawing/2014/main" id="{936DB56A-D28D-FCFB-ED1E-C3C80A18316E}"/>
              </a:ext>
            </a:extLst>
          </p:cNvPr>
          <p:cNvPicPr>
            <a:picLocks noChangeAspect="1"/>
          </p:cNvPicPr>
          <p:nvPr/>
        </p:nvPicPr>
        <p:blipFill>
          <a:blip r:embed="rId2"/>
          <a:stretch>
            <a:fillRect/>
          </a:stretch>
        </p:blipFill>
        <p:spPr>
          <a:xfrm>
            <a:off x="621675" y="845389"/>
            <a:ext cx="6912978" cy="5175849"/>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63E6235-1649-4B47-9862-4026FC473B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7E4A7B-55B3-0BF8-44F8-0B690BFCD9AC}"/>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5000" kern="1200">
                <a:solidFill>
                  <a:schemeClr val="tx1"/>
                </a:solidFill>
                <a:latin typeface="+mj-lt"/>
                <a:ea typeface="+mj-ea"/>
                <a:cs typeface="+mj-cs"/>
              </a:rPr>
              <a:t>MANAGING CONFLICT </a:t>
            </a:r>
          </a:p>
        </p:txBody>
      </p:sp>
    </p:spTree>
    <p:extLst>
      <p:ext uri="{BB962C8B-B14F-4D97-AF65-F5344CB8AC3E}">
        <p14:creationId xmlns:p14="http://schemas.microsoft.com/office/powerpoint/2010/main" val="206067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D2A2D-8AA6-17D7-055A-5288259D6259}"/>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TYPES OF INTERVENTION</a:t>
            </a:r>
          </a:p>
        </p:txBody>
      </p:sp>
      <p:sp>
        <p:nvSpPr>
          <p:cNvPr id="19"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10;&#10;Description automatically generated">
            <a:extLst>
              <a:ext uri="{FF2B5EF4-FFF2-40B4-BE49-F238E27FC236}">
                <a16:creationId xmlns:a16="http://schemas.microsoft.com/office/drawing/2014/main" id="{E71B5D4A-B10A-5625-8B6E-5D0C18678F02}"/>
              </a:ext>
            </a:extLst>
          </p:cNvPr>
          <p:cNvPicPr>
            <a:picLocks noChangeAspect="1"/>
          </p:cNvPicPr>
          <p:nvPr/>
        </p:nvPicPr>
        <p:blipFill>
          <a:blip r:embed="rId2"/>
          <a:stretch>
            <a:fillRect/>
          </a:stretch>
        </p:blipFill>
        <p:spPr>
          <a:xfrm>
            <a:off x="2789081" y="2633472"/>
            <a:ext cx="6610789" cy="3586353"/>
          </a:xfrm>
          <a:prstGeom prst="rect">
            <a:avLst/>
          </a:prstGeom>
        </p:spPr>
      </p:pic>
    </p:spTree>
    <p:extLst>
      <p:ext uri="{BB962C8B-B14F-4D97-AF65-F5344CB8AC3E}">
        <p14:creationId xmlns:p14="http://schemas.microsoft.com/office/powerpoint/2010/main" val="1391824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D4E04-F626-F330-FBBA-DB1AC15B5351}"/>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OUTCOMES FOR CLUB</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10;&#10;Description automatically generated">
            <a:extLst>
              <a:ext uri="{FF2B5EF4-FFF2-40B4-BE49-F238E27FC236}">
                <a16:creationId xmlns:a16="http://schemas.microsoft.com/office/drawing/2014/main" id="{2F278C50-C27F-DE59-33C2-923C4945A60B}"/>
              </a:ext>
            </a:extLst>
          </p:cNvPr>
          <p:cNvPicPr>
            <a:picLocks noChangeAspect="1"/>
          </p:cNvPicPr>
          <p:nvPr/>
        </p:nvPicPr>
        <p:blipFill>
          <a:blip r:embed="rId2"/>
          <a:stretch>
            <a:fillRect/>
          </a:stretch>
        </p:blipFill>
        <p:spPr>
          <a:xfrm>
            <a:off x="1583340" y="2633472"/>
            <a:ext cx="9022272" cy="3586353"/>
          </a:xfrm>
          <a:prstGeom prst="rect">
            <a:avLst/>
          </a:prstGeom>
        </p:spPr>
      </p:pic>
    </p:spTree>
    <p:extLst>
      <p:ext uri="{BB962C8B-B14F-4D97-AF65-F5344CB8AC3E}">
        <p14:creationId xmlns:p14="http://schemas.microsoft.com/office/powerpoint/2010/main" val="2869717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06FD-58EA-1362-03A3-3E84A1C03E11}"/>
              </a:ext>
            </a:extLst>
          </p:cNvPr>
          <p:cNvSpPr>
            <a:spLocks noGrp="1"/>
          </p:cNvSpPr>
          <p:nvPr>
            <p:ph type="title"/>
          </p:nvPr>
        </p:nvSpPr>
        <p:spPr>
          <a:xfrm>
            <a:off x="635000" y="640823"/>
            <a:ext cx="3418659" cy="5583148"/>
          </a:xfrm>
        </p:spPr>
        <p:txBody>
          <a:bodyPr anchor="ctr">
            <a:normAutofit/>
          </a:bodyPr>
          <a:lstStyle/>
          <a:p>
            <a:r>
              <a:rPr lang="en-US" sz="5000">
                <a:latin typeface="Arial Nova" panose="020B0504020202020204" pitchFamily="34" charset="0"/>
              </a:rPr>
              <a:t>HOW TO RESOLVE CONFLICT</a:t>
            </a:r>
          </a:p>
        </p:txBody>
      </p:sp>
      <p:graphicFrame>
        <p:nvGraphicFramePr>
          <p:cNvPr id="5" name="Content Placeholder 2">
            <a:extLst>
              <a:ext uri="{FF2B5EF4-FFF2-40B4-BE49-F238E27FC236}">
                <a16:creationId xmlns:a16="http://schemas.microsoft.com/office/drawing/2014/main" id="{A3CE4822-20E7-8016-7CCD-E10D9708C1B3}"/>
              </a:ext>
            </a:extLst>
          </p:cNvPr>
          <p:cNvGraphicFramePr>
            <a:graphicFrameLocks noGrp="1"/>
          </p:cNvGraphicFramePr>
          <p:nvPr>
            <p:ph idx="1"/>
            <p:extLst>
              <p:ext uri="{D42A27DB-BD31-4B8C-83A1-F6EECF244321}">
                <p14:modId xmlns:p14="http://schemas.microsoft.com/office/powerpoint/2010/main" val="336543676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5858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6220DA-6AE3-AF23-7725-B501647D9FAE}"/>
              </a:ext>
            </a:extLst>
          </p:cNvPr>
          <p:cNvSpPr>
            <a:spLocks noGrp="1"/>
          </p:cNvSpPr>
          <p:nvPr>
            <p:ph type="title"/>
          </p:nvPr>
        </p:nvSpPr>
        <p:spPr>
          <a:xfrm>
            <a:off x="838200" y="557188"/>
            <a:ext cx="10515600" cy="1133499"/>
          </a:xfrm>
        </p:spPr>
        <p:txBody>
          <a:bodyPr>
            <a:normAutofit/>
          </a:bodyPr>
          <a:lstStyle/>
          <a:p>
            <a:pPr algn="ctr"/>
            <a:r>
              <a:rPr lang="en-US" sz="5200">
                <a:latin typeface="Arial Nova" panose="020B0504020202020204" pitchFamily="34" charset="0"/>
              </a:rPr>
              <a:t>COMMUNICATE</a:t>
            </a:r>
          </a:p>
        </p:txBody>
      </p:sp>
      <p:graphicFrame>
        <p:nvGraphicFramePr>
          <p:cNvPr id="5" name="Content Placeholder 2">
            <a:extLst>
              <a:ext uri="{FF2B5EF4-FFF2-40B4-BE49-F238E27FC236}">
                <a16:creationId xmlns:a16="http://schemas.microsoft.com/office/drawing/2014/main" id="{C928AB45-2873-846E-1F47-8ECAED81D2DE}"/>
              </a:ext>
            </a:extLst>
          </p:cNvPr>
          <p:cNvGraphicFramePr>
            <a:graphicFrameLocks noGrp="1"/>
          </p:cNvGraphicFramePr>
          <p:nvPr>
            <p:ph idx="1"/>
            <p:extLst>
              <p:ext uri="{D42A27DB-BD31-4B8C-83A1-F6EECF244321}">
                <p14:modId xmlns:p14="http://schemas.microsoft.com/office/powerpoint/2010/main" val="256674762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760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descr="Question mark boxes">
            <a:extLst>
              <a:ext uri="{FF2B5EF4-FFF2-40B4-BE49-F238E27FC236}">
                <a16:creationId xmlns:a16="http://schemas.microsoft.com/office/drawing/2014/main" id="{C1519EE1-142A-C13F-26E8-FCD5CCD50B0D}"/>
              </a:ext>
            </a:extLst>
          </p:cNvPr>
          <p:cNvPicPr>
            <a:picLocks noChangeAspect="1"/>
          </p:cNvPicPr>
          <p:nvPr/>
        </p:nvPicPr>
        <p:blipFill rotWithShape="1">
          <a:blip r:embed="rId2"/>
          <a:srcRect r="9091" b="9091"/>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257363FD-7E77-4145-9483-331A807A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6FE020-449D-7865-32B1-20D1AD09787A}"/>
              </a:ext>
            </a:extLst>
          </p:cNvPr>
          <p:cNvSpPr>
            <a:spLocks noGrp="1"/>
          </p:cNvSpPr>
          <p:nvPr>
            <p:ph type="title"/>
          </p:nvPr>
        </p:nvSpPr>
        <p:spPr>
          <a:xfrm>
            <a:off x="838200" y="365125"/>
            <a:ext cx="10515600" cy="1325563"/>
          </a:xfrm>
        </p:spPr>
        <p:txBody>
          <a:bodyPr>
            <a:normAutofit/>
          </a:bodyPr>
          <a:lstStyle/>
          <a:p>
            <a:r>
              <a:rPr lang="en-US"/>
              <a:t>LISTEN AND FIND A SOLUTION</a:t>
            </a:r>
          </a:p>
        </p:txBody>
      </p:sp>
      <p:sp>
        <p:nvSpPr>
          <p:cNvPr id="7" name="Content Placeholder 2">
            <a:extLst>
              <a:ext uri="{FF2B5EF4-FFF2-40B4-BE49-F238E27FC236}">
                <a16:creationId xmlns:a16="http://schemas.microsoft.com/office/drawing/2014/main" id="{FD2F97FF-728B-E64C-8452-B4C42CA17A42}"/>
              </a:ext>
            </a:extLst>
          </p:cNvPr>
          <p:cNvSpPr>
            <a:spLocks noGrp="1"/>
          </p:cNvSpPr>
          <p:nvPr>
            <p:ph idx="1"/>
          </p:nvPr>
        </p:nvSpPr>
        <p:spPr>
          <a:xfrm>
            <a:off x="838200" y="1825625"/>
            <a:ext cx="10515600" cy="4351338"/>
          </a:xfrm>
        </p:spPr>
        <p:txBody>
          <a:bodyPr>
            <a:normAutofit/>
          </a:bodyPr>
          <a:lstStyle/>
          <a:p>
            <a:r>
              <a:rPr lang="en-AU" b="0" i="0" u="none" strike="noStrike">
                <a:effectLst/>
                <a:latin typeface="+mj-lt"/>
              </a:rPr>
              <a:t>When listening to others, make sure you listen attentively and try to understand where they are coming from with empathy. </a:t>
            </a:r>
          </a:p>
          <a:p>
            <a:r>
              <a:rPr lang="en-AU" b="0" i="0" u="none" strike="noStrike">
                <a:effectLst/>
                <a:latin typeface="+mj-lt"/>
              </a:rPr>
              <a:t>Not everyone is the same – we all have different upbringings and experiences which can shape our understanding of what it means to communicate, what can upset one person may not upset another; give people space, yourself included, listen and do your best to bring understanding. </a:t>
            </a:r>
          </a:p>
          <a:p>
            <a:r>
              <a:rPr lang="en-AU" b="0" i="0" u="none" strike="noStrike">
                <a:effectLst/>
                <a:latin typeface="+mj-lt"/>
              </a:rPr>
              <a:t>This allows the parties to then start working towards a solution</a:t>
            </a:r>
            <a:endParaRPr lang="en-US">
              <a:latin typeface="+mj-lt"/>
            </a:endParaRPr>
          </a:p>
        </p:txBody>
      </p:sp>
    </p:spTree>
    <p:extLst>
      <p:ext uri="{BB962C8B-B14F-4D97-AF65-F5344CB8AC3E}">
        <p14:creationId xmlns:p14="http://schemas.microsoft.com/office/powerpoint/2010/main" val="1824314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3FDF1-8036-2FAD-5604-F2BD4E5CA207}"/>
              </a:ext>
            </a:extLst>
          </p:cNvPr>
          <p:cNvSpPr>
            <a:spLocks noGrp="1"/>
          </p:cNvSpPr>
          <p:nvPr>
            <p:ph type="title"/>
          </p:nvPr>
        </p:nvSpPr>
        <p:spPr>
          <a:xfrm>
            <a:off x="5297762" y="329184"/>
            <a:ext cx="6251110" cy="1783080"/>
          </a:xfrm>
        </p:spPr>
        <p:txBody>
          <a:bodyPr anchor="b">
            <a:normAutofit/>
          </a:bodyPr>
          <a:lstStyle/>
          <a:p>
            <a:r>
              <a:rPr lang="en-US" sz="5400"/>
              <a:t>REFLECT ON WHAT YOUR PART IS</a:t>
            </a:r>
          </a:p>
        </p:txBody>
      </p:sp>
      <p:sp>
        <p:nvSpPr>
          <p:cNvPr id="3" name="Content Placeholder 2">
            <a:extLst>
              <a:ext uri="{FF2B5EF4-FFF2-40B4-BE49-F238E27FC236}">
                <a16:creationId xmlns:a16="http://schemas.microsoft.com/office/drawing/2014/main" id="{0EF3B8DE-C594-C40E-8467-0854AA8CAE14}"/>
              </a:ext>
            </a:extLst>
          </p:cNvPr>
          <p:cNvSpPr>
            <a:spLocks noGrp="1"/>
          </p:cNvSpPr>
          <p:nvPr>
            <p:ph idx="1"/>
          </p:nvPr>
        </p:nvSpPr>
        <p:spPr>
          <a:xfrm>
            <a:off x="5297762" y="2706624"/>
            <a:ext cx="6251110" cy="3483864"/>
          </a:xfrm>
        </p:spPr>
        <p:txBody>
          <a:bodyPr>
            <a:normAutofit/>
          </a:bodyPr>
          <a:lstStyle/>
          <a:p>
            <a:r>
              <a:rPr lang="en-AU" sz="1700" b="0" i="0" u="none" strike="noStrike">
                <a:effectLst/>
                <a:latin typeface="+mj-lt"/>
              </a:rPr>
              <a:t>It’s important to be honest with ourselves as to how we have been with the group as well.  </a:t>
            </a:r>
          </a:p>
          <a:p>
            <a:r>
              <a:rPr lang="en-AU" sz="1700" b="0" i="0" u="none" strike="noStrike">
                <a:effectLst/>
                <a:latin typeface="+mj-lt"/>
              </a:rPr>
              <a:t>Have we stepped up to what’s need or pulled away and withdrawn from the opportunity?  </a:t>
            </a:r>
          </a:p>
          <a:p>
            <a:r>
              <a:rPr lang="en-AU" sz="1700" b="0" i="0" u="none" strike="noStrike">
                <a:effectLst/>
                <a:latin typeface="+mj-lt"/>
              </a:rPr>
              <a:t>Have we been reactive and shut people down or have we been open, clear and considerate?  No one’s perfect but reflecting on the part we’ve played and taking responsibility for it can be a great growth opportunity and can often help the others in the groups to do the same – but not always!  Be aware, take responsibly and move on, let others come to understand their part in their own way – you don’t have to force it down their throat! That never gets anyone anywhere anyway.</a:t>
            </a:r>
            <a:endParaRPr lang="en-US" sz="1700">
              <a:latin typeface="+mj-lt"/>
            </a:endParaRPr>
          </a:p>
        </p:txBody>
      </p:sp>
      <p:pic>
        <p:nvPicPr>
          <p:cNvPr id="5" name="Picture 4" descr="One in a crowd">
            <a:extLst>
              <a:ext uri="{FF2B5EF4-FFF2-40B4-BE49-F238E27FC236}">
                <a16:creationId xmlns:a16="http://schemas.microsoft.com/office/drawing/2014/main" id="{D88F719F-225C-1DC4-D6B6-2A5DB3675229}"/>
              </a:ext>
            </a:extLst>
          </p:cNvPr>
          <p:cNvPicPr>
            <a:picLocks noChangeAspect="1"/>
          </p:cNvPicPr>
          <p:nvPr/>
        </p:nvPicPr>
        <p:blipFill rotWithShape="1">
          <a:blip r:embed="rId2"/>
          <a:srcRect l="28628" r="2043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4011679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8">
            <a:extLst>
              <a:ext uri="{FF2B5EF4-FFF2-40B4-BE49-F238E27FC236}">
                <a16:creationId xmlns:a16="http://schemas.microsoft.com/office/drawing/2014/main" id="{593B4D24-F4A8-4141-A20A-E0575D1996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8" name="Freeform: Shape 30">
            <a:extLst>
              <a:ext uri="{FF2B5EF4-FFF2-40B4-BE49-F238E27FC236}">
                <a16:creationId xmlns:a16="http://schemas.microsoft.com/office/drawing/2014/main" id="{F0AA5FD3-177A-4313-B5D0-2DF4B34430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82696" y="-3082698"/>
            <a:ext cx="6026299" cy="12191695"/>
          </a:xfrm>
          <a:custGeom>
            <a:avLst/>
            <a:gdLst>
              <a:gd name="connsiteX0" fmla="*/ 0 w 6026299"/>
              <a:gd name="connsiteY0" fmla="*/ 12190169 h 12191695"/>
              <a:gd name="connsiteX1" fmla="*/ 0 w 6026299"/>
              <a:gd name="connsiteY1" fmla="*/ 1217 h 12191695"/>
              <a:gd name="connsiteX2" fmla="*/ 169958 w 6026299"/>
              <a:gd name="connsiteY2" fmla="*/ 1217 h 12191695"/>
              <a:gd name="connsiteX3" fmla="*/ 169958 w 6026299"/>
              <a:gd name="connsiteY3" fmla="*/ 0 h 12191695"/>
              <a:gd name="connsiteX4" fmla="*/ 413807 w 6026299"/>
              <a:gd name="connsiteY4" fmla="*/ 0 h 12191695"/>
              <a:gd name="connsiteX5" fmla="*/ 675079 w 6026299"/>
              <a:gd name="connsiteY5" fmla="*/ 0 h 12191695"/>
              <a:gd name="connsiteX6" fmla="*/ 893165 w 6026299"/>
              <a:gd name="connsiteY6" fmla="*/ 0 h 12191695"/>
              <a:gd name="connsiteX7" fmla="*/ 925786 w 6026299"/>
              <a:gd name="connsiteY7" fmla="*/ 0 h 12191695"/>
              <a:gd name="connsiteX8" fmla="*/ 1581826 w 6026299"/>
              <a:gd name="connsiteY8" fmla="*/ 0 h 12191695"/>
              <a:gd name="connsiteX9" fmla="*/ 1590992 w 6026299"/>
              <a:gd name="connsiteY9" fmla="*/ 0 h 12191695"/>
              <a:gd name="connsiteX10" fmla="*/ 1685164 w 6026299"/>
              <a:gd name="connsiteY10" fmla="*/ 0 h 12191695"/>
              <a:gd name="connsiteX11" fmla="*/ 2806109 w 6026299"/>
              <a:gd name="connsiteY11" fmla="*/ 0 h 12191695"/>
              <a:gd name="connsiteX12" fmla="*/ 4807848 w 6026299"/>
              <a:gd name="connsiteY12" fmla="*/ 0 h 12191695"/>
              <a:gd name="connsiteX13" fmla="*/ 4824457 w 6026299"/>
              <a:gd name="connsiteY13" fmla="*/ 26661 h 12191695"/>
              <a:gd name="connsiteX14" fmla="*/ 6026299 w 6026299"/>
              <a:gd name="connsiteY14" fmla="*/ 6438338 h 12191695"/>
              <a:gd name="connsiteX15" fmla="*/ 4619169 w 6026299"/>
              <a:gd name="connsiteY15" fmla="*/ 11332719 h 12191695"/>
              <a:gd name="connsiteX16" fmla="*/ 4231307 w 6026299"/>
              <a:gd name="connsiteY16" fmla="*/ 12054097 h 12191695"/>
              <a:gd name="connsiteX17" fmla="*/ 4147408 w 6026299"/>
              <a:gd name="connsiteY17" fmla="*/ 12191695 h 12191695"/>
              <a:gd name="connsiteX18" fmla="*/ 2806109 w 6026299"/>
              <a:gd name="connsiteY18" fmla="*/ 12191695 h 12191695"/>
              <a:gd name="connsiteX19" fmla="*/ 1590992 w 6026299"/>
              <a:gd name="connsiteY19" fmla="*/ 12191695 h 12191695"/>
              <a:gd name="connsiteX20" fmla="*/ 1581826 w 6026299"/>
              <a:gd name="connsiteY20" fmla="*/ 12191695 h 12191695"/>
              <a:gd name="connsiteX21" fmla="*/ 1453643 w 6026299"/>
              <a:gd name="connsiteY21" fmla="*/ 12191695 h 12191695"/>
              <a:gd name="connsiteX22" fmla="*/ 925786 w 6026299"/>
              <a:gd name="connsiteY22" fmla="*/ 12191695 h 12191695"/>
              <a:gd name="connsiteX23" fmla="*/ 893165 w 6026299"/>
              <a:gd name="connsiteY23" fmla="*/ 12191695 h 12191695"/>
              <a:gd name="connsiteX24" fmla="*/ 675079 w 6026299"/>
              <a:gd name="connsiteY24" fmla="*/ 12191695 h 12191695"/>
              <a:gd name="connsiteX25" fmla="*/ 413807 w 6026299"/>
              <a:gd name="connsiteY25" fmla="*/ 12191695 h 12191695"/>
              <a:gd name="connsiteX26" fmla="*/ 169958 w 6026299"/>
              <a:gd name="connsiteY26" fmla="*/ 12191695 h 12191695"/>
              <a:gd name="connsiteX27" fmla="*/ 169958 w 6026299"/>
              <a:gd name="connsiteY27" fmla="*/ 12190169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26299" h="12191695">
                <a:moveTo>
                  <a:pt x="0" y="12190169"/>
                </a:moveTo>
                <a:lnTo>
                  <a:pt x="0" y="1217"/>
                </a:lnTo>
                <a:lnTo>
                  <a:pt x="169958" y="1217"/>
                </a:lnTo>
                <a:lnTo>
                  <a:pt x="169958" y="0"/>
                </a:lnTo>
                <a:lnTo>
                  <a:pt x="413807" y="0"/>
                </a:lnTo>
                <a:lnTo>
                  <a:pt x="675079" y="0"/>
                </a:lnTo>
                <a:lnTo>
                  <a:pt x="893165" y="0"/>
                </a:lnTo>
                <a:lnTo>
                  <a:pt x="925786" y="0"/>
                </a:lnTo>
                <a:lnTo>
                  <a:pt x="1581826" y="0"/>
                </a:lnTo>
                <a:lnTo>
                  <a:pt x="1590992" y="0"/>
                </a:lnTo>
                <a:lnTo>
                  <a:pt x="1685164" y="0"/>
                </a:lnTo>
                <a:lnTo>
                  <a:pt x="2806109" y="0"/>
                </a:lnTo>
                <a:lnTo>
                  <a:pt x="4807848" y="0"/>
                </a:lnTo>
                <a:lnTo>
                  <a:pt x="4824457" y="26661"/>
                </a:lnTo>
                <a:cubicBezTo>
                  <a:pt x="5595579" y="1341551"/>
                  <a:pt x="6026299" y="3721137"/>
                  <a:pt x="6026299" y="6438338"/>
                </a:cubicBezTo>
                <a:cubicBezTo>
                  <a:pt x="6026299" y="8833790"/>
                  <a:pt x="5329078" y="9960353"/>
                  <a:pt x="4619169" y="11332719"/>
                </a:cubicBezTo>
                <a:cubicBezTo>
                  <a:pt x="4489892" y="11582638"/>
                  <a:pt x="4361797" y="11827452"/>
                  <a:pt x="4231307" y="12054097"/>
                </a:cubicBezTo>
                <a:lnTo>
                  <a:pt x="4147408" y="12191695"/>
                </a:lnTo>
                <a:lnTo>
                  <a:pt x="2806109" y="12191695"/>
                </a:lnTo>
                <a:lnTo>
                  <a:pt x="1590992" y="12191695"/>
                </a:lnTo>
                <a:lnTo>
                  <a:pt x="1581826" y="12191695"/>
                </a:lnTo>
                <a:lnTo>
                  <a:pt x="1453643" y="12191695"/>
                </a:lnTo>
                <a:lnTo>
                  <a:pt x="925786" y="12191695"/>
                </a:lnTo>
                <a:lnTo>
                  <a:pt x="893165" y="12191695"/>
                </a:lnTo>
                <a:lnTo>
                  <a:pt x="675079" y="12191695"/>
                </a:lnTo>
                <a:lnTo>
                  <a:pt x="413807" y="12191695"/>
                </a:lnTo>
                <a:lnTo>
                  <a:pt x="169958" y="12191695"/>
                </a:lnTo>
                <a:lnTo>
                  <a:pt x="169958" y="12190169"/>
                </a:ln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2">
            <a:extLst>
              <a:ext uri="{FF2B5EF4-FFF2-40B4-BE49-F238E27FC236}">
                <a16:creationId xmlns:a16="http://schemas.microsoft.com/office/drawing/2014/main" id="{55A741C2-AB82-4BF5-9324-5D0B56A3D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0D5EE2-FAFA-E870-3334-720161A75208}"/>
              </a:ext>
            </a:extLst>
          </p:cNvPr>
          <p:cNvSpPr>
            <a:spLocks noGrp="1"/>
          </p:cNvSpPr>
          <p:nvPr>
            <p:ph type="title"/>
          </p:nvPr>
        </p:nvSpPr>
        <p:spPr>
          <a:xfrm>
            <a:off x="1920876" y="442913"/>
            <a:ext cx="8391967" cy="1344612"/>
          </a:xfrm>
        </p:spPr>
        <p:txBody>
          <a:bodyPr anchor="b">
            <a:normAutofit/>
          </a:bodyPr>
          <a:lstStyle/>
          <a:p>
            <a:r>
              <a:rPr lang="en-US" sz="3600">
                <a:latin typeface="Arial Nova" panose="020B0504020202020204" pitchFamily="34" charset="0"/>
              </a:rPr>
              <a:t>REMEMBER THE IMPORTANCE OF RELATIONSHIPS</a:t>
            </a:r>
          </a:p>
        </p:txBody>
      </p:sp>
      <p:sp>
        <p:nvSpPr>
          <p:cNvPr id="40" name="Freeform: Shape 34">
            <a:extLst>
              <a:ext uri="{FF2B5EF4-FFF2-40B4-BE49-F238E27FC236}">
                <a16:creationId xmlns:a16="http://schemas.microsoft.com/office/drawing/2014/main" id="{DCD46807-BF17-4E5D-90A8-A062604C00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aphicFrame>
        <p:nvGraphicFramePr>
          <p:cNvPr id="5" name="Content Placeholder 2">
            <a:extLst>
              <a:ext uri="{FF2B5EF4-FFF2-40B4-BE49-F238E27FC236}">
                <a16:creationId xmlns:a16="http://schemas.microsoft.com/office/drawing/2014/main" id="{B51FFD4C-E31B-54AE-669A-548E960282EE}"/>
              </a:ext>
            </a:extLst>
          </p:cNvPr>
          <p:cNvGraphicFramePr>
            <a:graphicFrameLocks noGrp="1"/>
          </p:cNvGraphicFramePr>
          <p:nvPr>
            <p:ph idx="1"/>
            <p:extLst>
              <p:ext uri="{D42A27DB-BD31-4B8C-83A1-F6EECF244321}">
                <p14:modId xmlns:p14="http://schemas.microsoft.com/office/powerpoint/2010/main" val="2930674868"/>
              </p:ext>
            </p:extLst>
          </p:nvPr>
        </p:nvGraphicFramePr>
        <p:xfrm>
          <a:off x="1920876" y="2107096"/>
          <a:ext cx="8391967" cy="2806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3983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computer&#10;&#10;Description automatically generated">
            <a:extLst>
              <a:ext uri="{FF2B5EF4-FFF2-40B4-BE49-F238E27FC236}">
                <a16:creationId xmlns:a16="http://schemas.microsoft.com/office/drawing/2014/main" id="{9FBC9446-3D20-A862-D59A-44AF2247673B}"/>
              </a:ext>
            </a:extLst>
          </p:cNvPr>
          <p:cNvPicPr>
            <a:picLocks noChangeAspect="1"/>
          </p:cNvPicPr>
          <p:nvPr/>
        </p:nvPicPr>
        <p:blipFill rotWithShape="1">
          <a:blip r:embed="rId2"/>
          <a:srcRect t="21067"/>
          <a:stretch/>
        </p:blipFill>
        <p:spPr>
          <a:xfrm>
            <a:off x="20" y="1282"/>
            <a:ext cx="12191980" cy="6856718"/>
          </a:xfrm>
          <a:prstGeom prst="rect">
            <a:avLst/>
          </a:prstGeom>
        </p:spPr>
      </p:pic>
    </p:spTree>
    <p:extLst>
      <p:ext uri="{BB962C8B-B14F-4D97-AF65-F5344CB8AC3E}">
        <p14:creationId xmlns:p14="http://schemas.microsoft.com/office/powerpoint/2010/main" val="691135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standing on a stage&#10;&#10;Description automatically generated">
            <a:extLst>
              <a:ext uri="{FF2B5EF4-FFF2-40B4-BE49-F238E27FC236}">
                <a16:creationId xmlns:a16="http://schemas.microsoft.com/office/drawing/2014/main" id="{90469AE4-631D-10BD-D58A-B54347A8934E}"/>
              </a:ext>
            </a:extLst>
          </p:cNvPr>
          <p:cNvPicPr>
            <a:picLocks noChangeAspect="1"/>
          </p:cNvPicPr>
          <p:nvPr/>
        </p:nvPicPr>
        <p:blipFill>
          <a:blip r:embed="rId3"/>
          <a:stretch>
            <a:fillRect/>
          </a:stretch>
        </p:blipFill>
        <p:spPr>
          <a:xfrm>
            <a:off x="643467" y="798153"/>
            <a:ext cx="10905066" cy="5261693"/>
          </a:xfrm>
          <a:prstGeom prst="rect">
            <a:avLst/>
          </a:prstGeom>
        </p:spPr>
      </p:pic>
      <p:pic>
        <p:nvPicPr>
          <p:cNvPr id="9" name="Online Media 8" descr="Rotary Four-Way Test is our guide to visionary leadership">
            <a:hlinkClick r:id="" action="ppaction://media"/>
            <a:extLst>
              <a:ext uri="{FF2B5EF4-FFF2-40B4-BE49-F238E27FC236}">
                <a16:creationId xmlns:a16="http://schemas.microsoft.com/office/drawing/2014/main" id="{0F318F99-C71F-273E-7988-61DAB359FAF6}"/>
              </a:ext>
            </a:extLst>
          </p:cNvPr>
          <p:cNvPicPr>
            <a:picLocks noRot="1" noChangeAspect="1"/>
          </p:cNvPicPr>
          <p:nvPr>
            <a:videoFile r:link="rId1"/>
          </p:nvPr>
        </p:nvPicPr>
        <p:blipFill>
          <a:blip r:embed="rId4"/>
          <a:stretch>
            <a:fillRect/>
          </a:stretch>
        </p:blipFill>
        <p:spPr>
          <a:xfrm>
            <a:off x="1256082" y="2899340"/>
            <a:ext cx="2540000" cy="1435100"/>
          </a:xfrm>
          <a:prstGeom prst="rect">
            <a:avLst/>
          </a:prstGeom>
        </p:spPr>
      </p:pic>
      <p:sp>
        <p:nvSpPr>
          <p:cNvPr id="10" name="TextBox 9">
            <a:extLst>
              <a:ext uri="{FF2B5EF4-FFF2-40B4-BE49-F238E27FC236}">
                <a16:creationId xmlns:a16="http://schemas.microsoft.com/office/drawing/2014/main" id="{DCA8F675-700A-B688-3DA6-A87709ED32ED}"/>
              </a:ext>
            </a:extLst>
          </p:cNvPr>
          <p:cNvSpPr txBox="1"/>
          <p:nvPr/>
        </p:nvSpPr>
        <p:spPr>
          <a:xfrm>
            <a:off x="2367418" y="6250961"/>
            <a:ext cx="5887233" cy="369332"/>
          </a:xfrm>
          <a:prstGeom prst="rect">
            <a:avLst/>
          </a:prstGeom>
          <a:noFill/>
        </p:spPr>
        <p:txBody>
          <a:bodyPr wrap="square" rtlCol="0">
            <a:spAutoFit/>
          </a:bodyPr>
          <a:lstStyle/>
          <a:p>
            <a:r>
              <a:rPr lang="en-US" dirty="0"/>
              <a:t>A reminder to reflect on our own leadership skills </a:t>
            </a:r>
          </a:p>
        </p:txBody>
      </p:sp>
    </p:spTree>
    <p:extLst>
      <p:ext uri="{BB962C8B-B14F-4D97-AF65-F5344CB8AC3E}">
        <p14:creationId xmlns:p14="http://schemas.microsoft.com/office/powerpoint/2010/main" val="259292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AA24DE7-C336-4994-8C52-D9B3F3D0FA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311" y="953311"/>
            <a:ext cx="10603149" cy="5263867"/>
          </a:xfrm>
          <a:prstGeom prst="roundRect">
            <a:avLst>
              <a:gd name="adj" fmla="val 156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0C4321-613A-C3AC-DAEE-38055730171C}"/>
              </a:ext>
            </a:extLst>
          </p:cNvPr>
          <p:cNvSpPr>
            <a:spLocks noGrp="1"/>
          </p:cNvSpPr>
          <p:nvPr>
            <p:ph type="title"/>
          </p:nvPr>
        </p:nvSpPr>
        <p:spPr>
          <a:xfrm>
            <a:off x="640080" y="640080"/>
            <a:ext cx="2752354" cy="2709275"/>
          </a:xfrm>
          <a:prstGeom prst="rect">
            <a:avLst/>
          </a:prstGeom>
          <a:solidFill>
            <a:schemeClr val="accent1"/>
          </a:solidFill>
          <a:ln w="174625" cmpd="thinThick">
            <a:solidFill>
              <a:schemeClr val="accent1"/>
            </a:solidFill>
          </a:ln>
        </p:spPr>
        <p:txBody>
          <a:bodyPr vert="horz" lIns="91440" tIns="45720" rIns="91440" bIns="45720" rtlCol="0" anchor="ctr">
            <a:normAutofit/>
          </a:bodyPr>
          <a:lstStyle/>
          <a:p>
            <a:pPr algn="ctr"/>
            <a:r>
              <a:rPr lang="en-US" sz="2800" kern="1200" dirty="0">
                <a:solidFill>
                  <a:srgbClr val="FFFFFF"/>
                </a:solidFill>
                <a:latin typeface="+mj-lt"/>
                <a:ea typeface="+mj-ea"/>
                <a:cs typeface="+mj-cs"/>
              </a:rPr>
              <a:t>AIMS FOR SESSION</a:t>
            </a:r>
          </a:p>
        </p:txBody>
      </p:sp>
      <p:pic>
        <p:nvPicPr>
          <p:cNvPr id="5" name="Content Placeholder 4" descr="Graphical user interface, text, application&#10;&#10;Description automatically generated">
            <a:extLst>
              <a:ext uri="{FF2B5EF4-FFF2-40B4-BE49-F238E27FC236}">
                <a16:creationId xmlns:a16="http://schemas.microsoft.com/office/drawing/2014/main" id="{11D12BE1-1ECF-09B0-A4D4-E5987C8084B8}"/>
              </a:ext>
            </a:extLst>
          </p:cNvPr>
          <p:cNvPicPr>
            <a:picLocks noGrp="1" noChangeAspect="1"/>
          </p:cNvPicPr>
          <p:nvPr>
            <p:ph idx="1"/>
          </p:nvPr>
        </p:nvPicPr>
        <p:blipFill>
          <a:blip r:embed="rId2"/>
          <a:stretch>
            <a:fillRect/>
          </a:stretch>
        </p:blipFill>
        <p:spPr>
          <a:xfrm>
            <a:off x="4110665" y="1892694"/>
            <a:ext cx="6804078" cy="3385028"/>
          </a:xfrm>
          <a:prstGeom prst="rect">
            <a:avLst/>
          </a:prstGeom>
        </p:spPr>
      </p:pic>
    </p:spTree>
    <p:extLst>
      <p:ext uri="{BB962C8B-B14F-4D97-AF65-F5344CB8AC3E}">
        <p14:creationId xmlns:p14="http://schemas.microsoft.com/office/powerpoint/2010/main" val="1783012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EF02-FBD3-9E94-A9CC-C8EE53BF67B4}"/>
              </a:ext>
            </a:extLst>
          </p:cNvPr>
          <p:cNvSpPr>
            <a:spLocks noGrp="1"/>
          </p:cNvSpPr>
          <p:nvPr>
            <p:ph type="title"/>
          </p:nvPr>
        </p:nvSpPr>
        <p:spPr/>
        <p:txBody>
          <a:bodyPr/>
          <a:lstStyle/>
          <a:p>
            <a:r>
              <a:rPr lang="en-US">
                <a:latin typeface="Arial Nova" panose="020B0504020202020204" pitchFamily="34" charset="0"/>
              </a:rPr>
              <a:t>CONFLICT MANAGEMENT SYSTEM</a:t>
            </a:r>
            <a:endParaRPr lang="en-US" dirty="0">
              <a:latin typeface="Arial Nova" panose="020B0504020202020204" pitchFamily="34" charset="0"/>
            </a:endParaRPr>
          </a:p>
        </p:txBody>
      </p:sp>
      <p:pic>
        <p:nvPicPr>
          <p:cNvPr id="5" name="Content Placeholder 4" descr="Diagram&#10;&#10;Description automatically generated">
            <a:extLst>
              <a:ext uri="{FF2B5EF4-FFF2-40B4-BE49-F238E27FC236}">
                <a16:creationId xmlns:a16="http://schemas.microsoft.com/office/drawing/2014/main" id="{007FABA3-1150-8CE3-AC18-E08AE26D39A1}"/>
              </a:ext>
            </a:extLst>
          </p:cNvPr>
          <p:cNvPicPr>
            <a:picLocks noGrp="1" noChangeAspect="1"/>
          </p:cNvPicPr>
          <p:nvPr>
            <p:ph idx="1"/>
          </p:nvPr>
        </p:nvPicPr>
        <p:blipFill>
          <a:blip r:embed="rId2"/>
          <a:stretch>
            <a:fillRect/>
          </a:stretch>
        </p:blipFill>
        <p:spPr>
          <a:xfrm>
            <a:off x="2302177" y="1825625"/>
            <a:ext cx="7587645" cy="4351338"/>
          </a:xfrm>
        </p:spPr>
      </p:pic>
    </p:spTree>
    <p:extLst>
      <p:ext uri="{BB962C8B-B14F-4D97-AF65-F5344CB8AC3E}">
        <p14:creationId xmlns:p14="http://schemas.microsoft.com/office/powerpoint/2010/main" val="2455502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7DBB5A-22DE-DE37-98DE-81C38C466D45}"/>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latin typeface="Arial Nova" panose="020B0504020202020204" pitchFamily="34" charset="0"/>
              </a:rPr>
              <a:t>ACKNOWLEDGEMENTS</a:t>
            </a:r>
          </a:p>
        </p:txBody>
      </p:sp>
      <p:graphicFrame>
        <p:nvGraphicFramePr>
          <p:cNvPr id="6" name="Content Placeholder 2">
            <a:extLst>
              <a:ext uri="{FF2B5EF4-FFF2-40B4-BE49-F238E27FC236}">
                <a16:creationId xmlns:a16="http://schemas.microsoft.com/office/drawing/2014/main" id="{3C63C713-CDE5-1872-BB3F-A5BCE5488E95}"/>
              </a:ext>
            </a:extLst>
          </p:cNvPr>
          <p:cNvGraphicFramePr>
            <a:graphicFrameLocks noGrp="1"/>
          </p:cNvGraphicFramePr>
          <p:nvPr>
            <p:ph idx="1"/>
            <p:extLst>
              <p:ext uri="{D42A27DB-BD31-4B8C-83A1-F6EECF244321}">
                <p14:modId xmlns:p14="http://schemas.microsoft.com/office/powerpoint/2010/main" val="3502684299"/>
              </p:ext>
            </p:extLst>
          </p:nvPr>
        </p:nvGraphicFramePr>
        <p:xfrm>
          <a:off x="644056" y="2112579"/>
          <a:ext cx="10927829" cy="3460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888582D-D0DD-8D75-99C8-831303853364}"/>
              </a:ext>
            </a:extLst>
          </p:cNvPr>
          <p:cNvSpPr txBox="1"/>
          <p:nvPr/>
        </p:nvSpPr>
        <p:spPr>
          <a:xfrm>
            <a:off x="1039660" y="5572664"/>
            <a:ext cx="8192022" cy="646331"/>
          </a:xfrm>
          <a:prstGeom prst="rect">
            <a:avLst/>
          </a:prstGeom>
          <a:noFill/>
        </p:spPr>
        <p:txBody>
          <a:bodyPr wrap="square" rtlCol="0">
            <a:spAutoFit/>
          </a:bodyPr>
          <a:lstStyle/>
          <a:p>
            <a:r>
              <a:rPr lang="en-US" dirty="0"/>
              <a:t>PDG Wendy Gaborit.  D 9510  Conflict Management 2022-23</a:t>
            </a:r>
          </a:p>
          <a:p>
            <a:r>
              <a:rPr lang="en-US" dirty="0"/>
              <a:t>Contact:  E. </a:t>
            </a:r>
            <a:r>
              <a:rPr lang="en-US" dirty="0">
                <a:hlinkClick r:id="rId7"/>
              </a:rPr>
              <a:t>wendygaborit@gmail.com</a:t>
            </a:r>
            <a:r>
              <a:rPr lang="en-US" dirty="0"/>
              <a:t>.     M. </a:t>
            </a:r>
            <a:r>
              <a:rPr lang="en-US" dirty="0" smtClean="0"/>
              <a:t>0418 858 717</a:t>
            </a:r>
            <a:endParaRPr lang="en-US" dirty="0"/>
          </a:p>
        </p:txBody>
      </p:sp>
      <p:pic>
        <p:nvPicPr>
          <p:cNvPr id="5" name="Picture 4" descr="Graphical user interface&#10;&#10;Description automatically generated">
            <a:extLst>
              <a:ext uri="{FF2B5EF4-FFF2-40B4-BE49-F238E27FC236}">
                <a16:creationId xmlns:a16="http://schemas.microsoft.com/office/drawing/2014/main" id="{31B0140A-C68B-1D6D-7539-1E818D69466F}"/>
              </a:ext>
            </a:extLst>
          </p:cNvPr>
          <p:cNvPicPr>
            <a:picLocks noChangeAspect="1"/>
          </p:cNvPicPr>
          <p:nvPr/>
        </p:nvPicPr>
        <p:blipFill>
          <a:blip r:embed="rId8"/>
          <a:stretch>
            <a:fillRect/>
          </a:stretch>
        </p:blipFill>
        <p:spPr>
          <a:xfrm>
            <a:off x="5486400" y="4987780"/>
            <a:ext cx="6705600" cy="1816100"/>
          </a:xfrm>
          <a:prstGeom prst="rect">
            <a:avLst/>
          </a:prstGeom>
        </p:spPr>
      </p:pic>
    </p:spTree>
    <p:extLst>
      <p:ext uri="{BB962C8B-B14F-4D97-AF65-F5344CB8AC3E}">
        <p14:creationId xmlns:p14="http://schemas.microsoft.com/office/powerpoint/2010/main" val="4281141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32E3E-5D0A-3E7D-A866-D5B722D2A3B7}"/>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POTENTIAL FOR CONFLICT</a:t>
            </a:r>
          </a:p>
        </p:txBody>
      </p:sp>
      <p:pic>
        <p:nvPicPr>
          <p:cNvPr id="5" name="Content Placeholder 4" descr="Graphical user interface, text, application&#10;&#10;Description automatically generated with medium confidence">
            <a:extLst>
              <a:ext uri="{FF2B5EF4-FFF2-40B4-BE49-F238E27FC236}">
                <a16:creationId xmlns:a16="http://schemas.microsoft.com/office/drawing/2014/main" id="{9D874A70-1BC6-B02D-0280-C2FB0746F002}"/>
              </a:ext>
            </a:extLst>
          </p:cNvPr>
          <p:cNvPicPr>
            <a:picLocks noGrp="1" noChangeAspect="1"/>
          </p:cNvPicPr>
          <p:nvPr>
            <p:ph idx="1"/>
          </p:nvPr>
        </p:nvPicPr>
        <p:blipFill>
          <a:blip r:embed="rId2"/>
          <a:stretch>
            <a:fillRect/>
          </a:stretch>
        </p:blipFill>
        <p:spPr>
          <a:xfrm>
            <a:off x="4207933" y="1307888"/>
            <a:ext cx="7347537" cy="4243200"/>
          </a:xfrm>
          <a:prstGeom prst="rect">
            <a:avLst/>
          </a:prstGeom>
        </p:spPr>
      </p:pic>
    </p:spTree>
    <p:extLst>
      <p:ext uri="{BB962C8B-B14F-4D97-AF65-F5344CB8AC3E}">
        <p14:creationId xmlns:p14="http://schemas.microsoft.com/office/powerpoint/2010/main" val="52809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Rolls of blueprints">
            <a:extLst>
              <a:ext uri="{FF2B5EF4-FFF2-40B4-BE49-F238E27FC236}">
                <a16:creationId xmlns:a16="http://schemas.microsoft.com/office/drawing/2014/main" id="{473015ED-63BA-139C-A2BA-EEEEB3A7932A}"/>
              </a:ext>
            </a:extLst>
          </p:cNvPr>
          <p:cNvPicPr>
            <a:picLocks noChangeAspect="1"/>
          </p:cNvPicPr>
          <p:nvPr/>
        </p:nvPicPr>
        <p:blipFill rotWithShape="1">
          <a:blip r:embed="rId2"/>
          <a:srcRect l="28126" r="1" b="1"/>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7" name="Content Placeholder 6" descr="Pasta noodles twirled on a fork">
            <a:extLst>
              <a:ext uri="{FF2B5EF4-FFF2-40B4-BE49-F238E27FC236}">
                <a16:creationId xmlns:a16="http://schemas.microsoft.com/office/drawing/2014/main" id="{37BA1404-9736-D20C-E9CC-D5C8991C5EE3}"/>
              </a:ext>
            </a:extLst>
          </p:cNvPr>
          <p:cNvPicPr>
            <a:picLocks noChangeAspect="1"/>
          </p:cNvPicPr>
          <p:nvPr/>
        </p:nvPicPr>
        <p:blipFill rotWithShape="1">
          <a:blip r:embed="rId3"/>
          <a:srcRect l="14648" r="4541" b="1"/>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sp>
        <p:nvSpPr>
          <p:cNvPr id="2" name="Title 1">
            <a:extLst>
              <a:ext uri="{FF2B5EF4-FFF2-40B4-BE49-F238E27FC236}">
                <a16:creationId xmlns:a16="http://schemas.microsoft.com/office/drawing/2014/main" id="{083719B8-995F-99FC-3564-1D44686FA5DE}"/>
              </a:ext>
            </a:extLst>
          </p:cNvPr>
          <p:cNvSpPr>
            <a:spLocks noGrp="1"/>
          </p:cNvSpPr>
          <p:nvPr>
            <p:ph type="title"/>
          </p:nvPr>
        </p:nvSpPr>
        <p:spPr>
          <a:xfrm>
            <a:off x="448056" y="685800"/>
            <a:ext cx="4922338" cy="1325563"/>
          </a:xfrm>
        </p:spPr>
        <p:txBody>
          <a:bodyPr>
            <a:normAutofit/>
          </a:bodyPr>
          <a:lstStyle/>
          <a:p>
            <a:r>
              <a:rPr lang="en-US" sz="3400">
                <a:latin typeface="Arial Nova" panose="020B0504020202020204" pitchFamily="34" charset="0"/>
              </a:rPr>
              <a:t>SCENARIOS</a:t>
            </a:r>
          </a:p>
        </p:txBody>
      </p:sp>
      <p:sp>
        <p:nvSpPr>
          <p:cNvPr id="24" name="Content Placeholder 23">
            <a:extLst>
              <a:ext uri="{FF2B5EF4-FFF2-40B4-BE49-F238E27FC236}">
                <a16:creationId xmlns:a16="http://schemas.microsoft.com/office/drawing/2014/main" id="{BA19186F-C246-7F5F-110F-89B3D62DF723}"/>
              </a:ext>
            </a:extLst>
          </p:cNvPr>
          <p:cNvSpPr>
            <a:spLocks noGrp="1"/>
          </p:cNvSpPr>
          <p:nvPr>
            <p:ph idx="1"/>
          </p:nvPr>
        </p:nvSpPr>
        <p:spPr>
          <a:xfrm>
            <a:off x="448056" y="2514600"/>
            <a:ext cx="4922338" cy="3666744"/>
          </a:xfrm>
        </p:spPr>
        <p:txBody>
          <a:bodyPr>
            <a:normAutofit/>
          </a:bodyPr>
          <a:lstStyle/>
          <a:p>
            <a:r>
              <a:rPr lang="en-US" dirty="0"/>
              <a:t>FOOD</a:t>
            </a:r>
          </a:p>
          <a:p>
            <a:r>
              <a:rPr lang="en-US" dirty="0"/>
              <a:t>VENUE</a:t>
            </a:r>
          </a:p>
          <a:p>
            <a:r>
              <a:rPr lang="en-US" dirty="0"/>
              <a:t>CLIQUES</a:t>
            </a:r>
          </a:p>
          <a:p>
            <a:r>
              <a:rPr lang="en-US" dirty="0"/>
              <a:t>FINANCE</a:t>
            </a:r>
          </a:p>
          <a:p>
            <a:r>
              <a:rPr lang="en-US" dirty="0"/>
              <a:t>OWNERSHIP PF PROJECT OF JOB</a:t>
            </a:r>
          </a:p>
          <a:p>
            <a:r>
              <a:rPr lang="en-US" dirty="0"/>
              <a:t>BULLYING</a:t>
            </a:r>
          </a:p>
        </p:txBody>
      </p:sp>
    </p:spTree>
    <p:extLst>
      <p:ext uri="{BB962C8B-B14F-4D97-AF65-F5344CB8AC3E}">
        <p14:creationId xmlns:p14="http://schemas.microsoft.com/office/powerpoint/2010/main" val="1122096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5C853-B579-643B-B898-55695880068D}"/>
              </a:ext>
            </a:extLst>
          </p:cNvPr>
          <p:cNvSpPr>
            <a:spLocks noGrp="1"/>
          </p:cNvSpPr>
          <p:nvPr>
            <p:ph type="title"/>
          </p:nvPr>
        </p:nvSpPr>
        <p:spPr>
          <a:xfrm>
            <a:off x="630936" y="639520"/>
            <a:ext cx="3683612" cy="1719072"/>
          </a:xfrm>
        </p:spPr>
        <p:txBody>
          <a:bodyPr anchor="b">
            <a:normAutofit/>
          </a:bodyPr>
          <a:lstStyle/>
          <a:p>
            <a:r>
              <a:rPr lang="en-US" sz="5400" dirty="0">
                <a:latin typeface="Arial Nova" panose="020B0504020202020204" pitchFamily="34" charset="0"/>
              </a:rPr>
              <a:t>WHAT IS BULLYING</a:t>
            </a:r>
          </a:p>
        </p:txBody>
      </p:sp>
      <p:pic>
        <p:nvPicPr>
          <p:cNvPr id="13" name="Content Placeholder 12" descr="Blue push pin surrounded by circle of red push pins">
            <a:extLst>
              <a:ext uri="{FF2B5EF4-FFF2-40B4-BE49-F238E27FC236}">
                <a16:creationId xmlns:a16="http://schemas.microsoft.com/office/drawing/2014/main" id="{8DA97AB3-9DC3-3768-43DB-E0753D1070A0}"/>
              </a:ext>
            </a:extLst>
          </p:cNvPr>
          <p:cNvPicPr>
            <a:picLocks noGrp="1" noChangeAspect="1"/>
          </p:cNvPicPr>
          <p:nvPr>
            <p:ph idx="1"/>
          </p:nvPr>
        </p:nvPicPr>
        <p:blipFill>
          <a:blip r:embed="rId2"/>
          <a:stretch>
            <a:fillRect/>
          </a:stretch>
        </p:blipFill>
        <p:spPr>
          <a:xfrm>
            <a:off x="630238" y="3370585"/>
            <a:ext cx="3429000" cy="2283767"/>
          </a:xfrm>
        </p:spPr>
      </p:pic>
      <p:pic>
        <p:nvPicPr>
          <p:cNvPr id="5" name="Content Placeholder 4" descr="Text&#10;&#10;Description automatically generated">
            <a:extLst>
              <a:ext uri="{FF2B5EF4-FFF2-40B4-BE49-F238E27FC236}">
                <a16:creationId xmlns:a16="http://schemas.microsoft.com/office/drawing/2014/main" id="{54C2DE7E-5F40-6D51-9402-A6385D435520}"/>
              </a:ext>
            </a:extLst>
          </p:cNvPr>
          <p:cNvPicPr>
            <a:picLocks noChangeAspect="1"/>
          </p:cNvPicPr>
          <p:nvPr/>
        </p:nvPicPr>
        <p:blipFill>
          <a:blip r:embed="rId3"/>
          <a:stretch>
            <a:fillRect/>
          </a:stretch>
        </p:blipFill>
        <p:spPr>
          <a:xfrm>
            <a:off x="4654296" y="1642662"/>
            <a:ext cx="6903720" cy="3572675"/>
          </a:xfrm>
          <a:prstGeom prst="rect">
            <a:avLst/>
          </a:prstGeom>
        </p:spPr>
      </p:pic>
    </p:spTree>
    <p:extLst>
      <p:ext uri="{BB962C8B-B14F-4D97-AF65-F5344CB8AC3E}">
        <p14:creationId xmlns:p14="http://schemas.microsoft.com/office/powerpoint/2010/main" val="353461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6E3-466D-65D7-A88B-97CBB550BCB7}"/>
              </a:ext>
            </a:extLst>
          </p:cNvPr>
          <p:cNvSpPr>
            <a:spLocks noGrp="1"/>
          </p:cNvSpPr>
          <p:nvPr>
            <p:ph type="title"/>
          </p:nvPr>
        </p:nvSpPr>
        <p:spPr>
          <a:xfrm>
            <a:off x="630936" y="639520"/>
            <a:ext cx="3429000" cy="1719072"/>
          </a:xfrm>
        </p:spPr>
        <p:txBody>
          <a:bodyPr anchor="b">
            <a:normAutofit/>
          </a:bodyPr>
          <a:lstStyle/>
          <a:p>
            <a:r>
              <a:rPr lang="en-US" sz="3800">
                <a:latin typeface="Arial Nova" panose="020B0504020202020204" pitchFamily="34" charset="0"/>
              </a:rPr>
              <a:t>THE IMPACT OF CONFLICT</a:t>
            </a:r>
          </a:p>
        </p:txBody>
      </p:sp>
      <p:pic>
        <p:nvPicPr>
          <p:cNvPr id="7" name="Content Placeholder 6" descr="First move of a chess game">
            <a:extLst>
              <a:ext uri="{FF2B5EF4-FFF2-40B4-BE49-F238E27FC236}">
                <a16:creationId xmlns:a16="http://schemas.microsoft.com/office/drawing/2014/main" id="{55276789-E9F6-3857-00F2-DDFEE710E500}"/>
              </a:ext>
            </a:extLst>
          </p:cNvPr>
          <p:cNvPicPr>
            <a:picLocks noGrp="1" noChangeAspect="1"/>
          </p:cNvPicPr>
          <p:nvPr>
            <p:ph idx="1"/>
          </p:nvPr>
        </p:nvPicPr>
        <p:blipFill>
          <a:blip r:embed="rId2"/>
          <a:stretch>
            <a:fillRect/>
          </a:stretch>
        </p:blipFill>
        <p:spPr>
          <a:xfrm>
            <a:off x="630238" y="3373934"/>
            <a:ext cx="3429000" cy="2277070"/>
          </a:xfrm>
        </p:spPr>
      </p:pic>
      <p:pic>
        <p:nvPicPr>
          <p:cNvPr id="5" name="Content Placeholder 4" descr="Graphical user interface, text, application&#10;&#10;Description automatically generated">
            <a:extLst>
              <a:ext uri="{FF2B5EF4-FFF2-40B4-BE49-F238E27FC236}">
                <a16:creationId xmlns:a16="http://schemas.microsoft.com/office/drawing/2014/main" id="{2A136630-E95F-4139-0184-DDFAFDF3362C}"/>
              </a:ext>
            </a:extLst>
          </p:cNvPr>
          <p:cNvPicPr>
            <a:picLocks noChangeAspect="1"/>
          </p:cNvPicPr>
          <p:nvPr/>
        </p:nvPicPr>
        <p:blipFill>
          <a:blip r:embed="rId3"/>
          <a:stretch>
            <a:fillRect/>
          </a:stretch>
        </p:blipFill>
        <p:spPr>
          <a:xfrm>
            <a:off x="4654296" y="1366514"/>
            <a:ext cx="6903720" cy="4124971"/>
          </a:xfrm>
          <a:prstGeom prst="rect">
            <a:avLst/>
          </a:prstGeom>
        </p:spPr>
      </p:pic>
    </p:spTree>
    <p:extLst>
      <p:ext uri="{BB962C8B-B14F-4D97-AF65-F5344CB8AC3E}">
        <p14:creationId xmlns:p14="http://schemas.microsoft.com/office/powerpoint/2010/main" val="1996393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65042-92D7-47E1-90D7-5E744F07002B}"/>
              </a:ext>
            </a:extLst>
          </p:cNvPr>
          <p:cNvSpPr>
            <a:spLocks noGrp="1"/>
          </p:cNvSpPr>
          <p:nvPr>
            <p:ph type="title"/>
          </p:nvPr>
        </p:nvSpPr>
        <p:spPr>
          <a:xfrm>
            <a:off x="630936" y="639520"/>
            <a:ext cx="3429000" cy="1719072"/>
          </a:xfrm>
        </p:spPr>
        <p:txBody>
          <a:bodyPr anchor="b">
            <a:normAutofit/>
          </a:bodyPr>
          <a:lstStyle/>
          <a:p>
            <a:r>
              <a:rPr lang="en-US" sz="3800">
                <a:latin typeface="Arial Nova" panose="020B0504020202020204" pitchFamily="34" charset="0"/>
              </a:rPr>
              <a:t>THE IMPACT TO MEMBERS</a:t>
            </a:r>
          </a:p>
        </p:txBody>
      </p:sp>
      <p:pic>
        <p:nvPicPr>
          <p:cNvPr id="10" name="Content Placeholder 9" descr="Young girl hitting a pinata with candy flying">
            <a:extLst>
              <a:ext uri="{FF2B5EF4-FFF2-40B4-BE49-F238E27FC236}">
                <a16:creationId xmlns:a16="http://schemas.microsoft.com/office/drawing/2014/main" id="{D6D21970-72E7-C49C-9588-389E4A7249D2}"/>
              </a:ext>
            </a:extLst>
          </p:cNvPr>
          <p:cNvPicPr>
            <a:picLocks noGrp="1" noChangeAspect="1"/>
          </p:cNvPicPr>
          <p:nvPr>
            <p:ph idx="1"/>
          </p:nvPr>
        </p:nvPicPr>
        <p:blipFill>
          <a:blip r:embed="rId2"/>
          <a:stretch>
            <a:fillRect/>
          </a:stretch>
        </p:blipFill>
        <p:spPr>
          <a:xfrm>
            <a:off x="630238" y="3226594"/>
            <a:ext cx="3429000" cy="2571750"/>
          </a:xfrm>
        </p:spPr>
      </p:pic>
      <p:pic>
        <p:nvPicPr>
          <p:cNvPr id="5" name="Content Placeholder 4" descr="Graphical user interface, application&#10;&#10;Description automatically generated with medium confidence">
            <a:extLst>
              <a:ext uri="{FF2B5EF4-FFF2-40B4-BE49-F238E27FC236}">
                <a16:creationId xmlns:a16="http://schemas.microsoft.com/office/drawing/2014/main" id="{DEAEE0A6-4C83-6C89-E742-7DCFE2B1A624}"/>
              </a:ext>
            </a:extLst>
          </p:cNvPr>
          <p:cNvPicPr>
            <a:picLocks noChangeAspect="1"/>
          </p:cNvPicPr>
          <p:nvPr/>
        </p:nvPicPr>
        <p:blipFill>
          <a:blip r:embed="rId3"/>
          <a:stretch>
            <a:fillRect/>
          </a:stretch>
        </p:blipFill>
        <p:spPr>
          <a:xfrm>
            <a:off x="4654296" y="1504588"/>
            <a:ext cx="6903720" cy="3848823"/>
          </a:xfrm>
          <a:prstGeom prst="rect">
            <a:avLst/>
          </a:prstGeom>
        </p:spPr>
      </p:pic>
    </p:spTree>
    <p:extLst>
      <p:ext uri="{BB962C8B-B14F-4D97-AF65-F5344CB8AC3E}">
        <p14:creationId xmlns:p14="http://schemas.microsoft.com/office/powerpoint/2010/main" val="2118401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E0CDF-F8F5-E377-7269-C11A53070807}"/>
              </a:ext>
            </a:extLst>
          </p:cNvPr>
          <p:cNvSpPr>
            <a:spLocks noGrp="1"/>
          </p:cNvSpPr>
          <p:nvPr>
            <p:ph type="title"/>
          </p:nvPr>
        </p:nvSpPr>
        <p:spPr>
          <a:xfrm>
            <a:off x="630936" y="639520"/>
            <a:ext cx="3429000" cy="1719072"/>
          </a:xfrm>
        </p:spPr>
        <p:txBody>
          <a:bodyPr anchor="b">
            <a:normAutofit/>
          </a:bodyPr>
          <a:lstStyle/>
          <a:p>
            <a:r>
              <a:rPr lang="en-US" sz="3800">
                <a:latin typeface="Arial Nova" panose="020B0504020202020204" pitchFamily="34" charset="0"/>
              </a:rPr>
              <a:t>THE IMPACT ON THE CLUB</a:t>
            </a:r>
          </a:p>
        </p:txBody>
      </p:sp>
      <p:pic>
        <p:nvPicPr>
          <p:cNvPr id="16" name="Content Placeholder 15" descr="An abstract burst of blue and pink">
            <a:extLst>
              <a:ext uri="{FF2B5EF4-FFF2-40B4-BE49-F238E27FC236}">
                <a16:creationId xmlns:a16="http://schemas.microsoft.com/office/drawing/2014/main" id="{99FF7594-046E-8815-F1F5-5E7060E1B475}"/>
              </a:ext>
            </a:extLst>
          </p:cNvPr>
          <p:cNvPicPr>
            <a:picLocks noGrp="1" noChangeAspect="1"/>
          </p:cNvPicPr>
          <p:nvPr>
            <p:ph idx="1"/>
          </p:nvPr>
        </p:nvPicPr>
        <p:blipFill>
          <a:blip r:embed="rId2"/>
          <a:stretch>
            <a:fillRect/>
          </a:stretch>
        </p:blipFill>
        <p:spPr>
          <a:xfrm>
            <a:off x="630238" y="3548116"/>
            <a:ext cx="3429000" cy="1928706"/>
          </a:xfrm>
        </p:spPr>
      </p:pic>
      <p:pic>
        <p:nvPicPr>
          <p:cNvPr id="5" name="Content Placeholder 4" descr="Graphical user interface, text, application&#10;&#10;Description automatically generated">
            <a:extLst>
              <a:ext uri="{FF2B5EF4-FFF2-40B4-BE49-F238E27FC236}">
                <a16:creationId xmlns:a16="http://schemas.microsoft.com/office/drawing/2014/main" id="{E13076ED-EB87-7CE6-A370-57B5D77A08B8}"/>
              </a:ext>
            </a:extLst>
          </p:cNvPr>
          <p:cNvPicPr>
            <a:picLocks noChangeAspect="1"/>
          </p:cNvPicPr>
          <p:nvPr/>
        </p:nvPicPr>
        <p:blipFill>
          <a:blip r:embed="rId3"/>
          <a:stretch>
            <a:fillRect/>
          </a:stretch>
        </p:blipFill>
        <p:spPr>
          <a:xfrm>
            <a:off x="4654296" y="1521848"/>
            <a:ext cx="6903720" cy="4738858"/>
          </a:xfrm>
          <a:prstGeom prst="rect">
            <a:avLst/>
          </a:prstGeom>
        </p:spPr>
      </p:pic>
    </p:spTree>
    <p:extLst>
      <p:ext uri="{BB962C8B-B14F-4D97-AF65-F5344CB8AC3E}">
        <p14:creationId xmlns:p14="http://schemas.microsoft.com/office/powerpoint/2010/main" val="206424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A7D9-D3D6-A31D-AFE1-767C66100305}"/>
              </a:ext>
            </a:extLst>
          </p:cNvPr>
          <p:cNvSpPr>
            <a:spLocks noGrp="1"/>
          </p:cNvSpPr>
          <p:nvPr>
            <p:ph type="title"/>
          </p:nvPr>
        </p:nvSpPr>
        <p:spPr>
          <a:xfrm>
            <a:off x="645064" y="525982"/>
            <a:ext cx="4282983" cy="1200361"/>
          </a:xfrm>
        </p:spPr>
        <p:txBody>
          <a:bodyPr anchor="b">
            <a:normAutofit/>
          </a:bodyPr>
          <a:lstStyle/>
          <a:p>
            <a:r>
              <a:rPr lang="en-US" sz="3600">
                <a:latin typeface="Arial Nova" panose="020B0504020202020204" pitchFamily="34" charset="0"/>
              </a:rPr>
              <a:t>MANAGING BULLYING</a:t>
            </a:r>
          </a:p>
        </p:txBody>
      </p:sp>
      <p:pic>
        <p:nvPicPr>
          <p:cNvPr id="7" name="Content Placeholder 6" descr="Blue push pin surrounded by circle of red push pins">
            <a:extLst>
              <a:ext uri="{FF2B5EF4-FFF2-40B4-BE49-F238E27FC236}">
                <a16:creationId xmlns:a16="http://schemas.microsoft.com/office/drawing/2014/main" id="{0C4DC9B8-EBBE-841E-46FA-9D7A6AF62898}"/>
              </a:ext>
            </a:extLst>
          </p:cNvPr>
          <p:cNvPicPr>
            <a:picLocks noGrp="1" noChangeAspect="1"/>
          </p:cNvPicPr>
          <p:nvPr>
            <p:ph idx="1"/>
          </p:nvPr>
        </p:nvPicPr>
        <p:blipFill>
          <a:blip r:embed="rId2"/>
          <a:stretch>
            <a:fillRect/>
          </a:stretch>
        </p:blipFill>
        <p:spPr>
          <a:xfrm>
            <a:off x="644525" y="2360684"/>
            <a:ext cx="4283075" cy="2852594"/>
          </a:xfrm>
        </p:spPr>
      </p:pic>
      <p:pic>
        <p:nvPicPr>
          <p:cNvPr id="5" name="Content Placeholder 4" descr="Text&#10;&#10;Description automatically generated">
            <a:extLst>
              <a:ext uri="{FF2B5EF4-FFF2-40B4-BE49-F238E27FC236}">
                <a16:creationId xmlns:a16="http://schemas.microsoft.com/office/drawing/2014/main" id="{BFA2A58C-422F-3ED0-491C-7B8A0C8186BB}"/>
              </a:ext>
            </a:extLst>
          </p:cNvPr>
          <p:cNvPicPr>
            <a:picLocks noChangeAspect="1"/>
          </p:cNvPicPr>
          <p:nvPr/>
        </p:nvPicPr>
        <p:blipFill>
          <a:blip r:embed="rId3"/>
          <a:stretch>
            <a:fillRect/>
          </a:stretch>
        </p:blipFill>
        <p:spPr>
          <a:xfrm>
            <a:off x="5987738" y="1757825"/>
            <a:ext cx="5628018" cy="3109479"/>
          </a:xfrm>
          <a:prstGeom prst="rect">
            <a:avLst/>
          </a:prstGeom>
        </p:spPr>
      </p:pic>
    </p:spTree>
    <p:extLst>
      <p:ext uri="{BB962C8B-B14F-4D97-AF65-F5344CB8AC3E}">
        <p14:creationId xmlns:p14="http://schemas.microsoft.com/office/powerpoint/2010/main" val="2367916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TotalTime>
  <Words>578</Words>
  <Application>Microsoft Office PowerPoint</Application>
  <PresentationFormat>Widescreen</PresentationFormat>
  <Paragraphs>51</Paragraphs>
  <Slides>21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Nova</vt:lpstr>
      <vt:lpstr>Calibri</vt:lpstr>
      <vt:lpstr>Calibri Light</vt:lpstr>
      <vt:lpstr>Meiryo</vt:lpstr>
      <vt:lpstr>Office Theme</vt:lpstr>
      <vt:lpstr>MANAGING CONFLICT IN YOUR CLUB</vt:lpstr>
      <vt:lpstr>AIMS FOR SESSION</vt:lpstr>
      <vt:lpstr>POTENTIAL FOR CONFLICT</vt:lpstr>
      <vt:lpstr>SCENARIOS</vt:lpstr>
      <vt:lpstr>WHAT IS BULLYING</vt:lpstr>
      <vt:lpstr>THE IMPACT OF CONFLICT</vt:lpstr>
      <vt:lpstr>THE IMPACT TO MEMBERS</vt:lpstr>
      <vt:lpstr>THE IMPACT ON THE CLUB</vt:lpstr>
      <vt:lpstr>MANAGING BULLYING</vt:lpstr>
      <vt:lpstr>MANAGING CONFLICT </vt:lpstr>
      <vt:lpstr>TYPES OF INTERVENTION</vt:lpstr>
      <vt:lpstr>OUTCOMES FOR CLUB</vt:lpstr>
      <vt:lpstr>HOW TO RESOLVE CONFLICT</vt:lpstr>
      <vt:lpstr>COMMUNICATE</vt:lpstr>
      <vt:lpstr>LISTEN AND FIND A SOLUTION</vt:lpstr>
      <vt:lpstr>REFLECT ON WHAT YOUR PART IS</vt:lpstr>
      <vt:lpstr>REMEMBER THE IMPORTANCE OF RELATIONSHIPS</vt:lpstr>
      <vt:lpstr>PowerPoint Presentation</vt:lpstr>
      <vt:lpstr>PowerPoint Presentation</vt:lpstr>
      <vt:lpstr>CONFLICT MANAGEMENT SYSTEM</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CONFLICT IN YOUR CLUB</dc:title>
  <dc:creator>Wendy Gaborit</dc:creator>
  <cp:lastModifiedBy>Graham</cp:lastModifiedBy>
  <cp:revision>7</cp:revision>
  <dcterms:created xsi:type="dcterms:W3CDTF">2023-07-16T00:17:40Z</dcterms:created>
  <dcterms:modified xsi:type="dcterms:W3CDTF">2024-04-10T08:44:58Z</dcterms:modified>
</cp:coreProperties>
</file>