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469"/>
  </p:normalViewPr>
  <p:slideViewPr>
    <p:cSldViewPr snapToGrid="0">
      <p:cViewPr varScale="1">
        <p:scale>
          <a:sx n="78" d="100"/>
          <a:sy n="78" d="100"/>
        </p:scale>
        <p:origin x="18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0518-A306-3248-95E7-383A9CC3028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CCD35-AFC0-C841-A8DE-E8816F4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each question, get some feedback from the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1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Symbol" pitchFamily="2" charset="2"/>
                <a:ea typeface="Times New Roman" panose="02020603050405020304" pitchFamily="18" charset="0"/>
              </a:rPr>
              <a:t>GET FEEDBACK FROM  AUDIENCE FIRST….   SEE WHAT THERE DEFINITIONS ARE: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disagreement or argument</a:t>
            </a:r>
          </a:p>
          <a:p>
            <a:pPr marL="0" marR="0"/>
            <a:r>
              <a:rPr lang="en-US" sz="18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Something that happens between or within people or groups</a:t>
            </a:r>
          </a:p>
          <a:p>
            <a:pPr marL="0" marR="0"/>
            <a:r>
              <a:rPr lang="en-US" sz="18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perceived threat to needs or interests</a:t>
            </a:r>
          </a:p>
          <a:p>
            <a:pPr marL="0" marR="0"/>
            <a:r>
              <a:rPr lang="en-US" sz="18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choice between multiple needs, interests, or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often think of conflict as negative, especially if it made us feel uncomfortable or it becomes tense or violent.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conflict can be positive. Debates, brainstorms, and competitions can lead us to better ideas and better outcomes.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2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can identify the type of conflict, you understand it better.  </a:t>
            </a:r>
          </a:p>
          <a:p>
            <a:endParaRPr lang="en-US" sz="1800" kern="0" dirty="0">
              <a:effectLst/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management is how people handle conflict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is to reduce the negative aspects of conflict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reviewing above     mention: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Factors in conflict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an ideal world, we would collaborate to resolve every conflict. But we don't live in an ideal world, and certain factors affect how we deal with conflict.</a:t>
            </a: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significance of the issue      The extent to which priorities, principles, or values are at stake in the conflict</a:t>
            </a: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importance of the relationship   How important it is to maintain respect and a supportive relationship with others  The relative power of those involved  How much power the parties involved in the conflict hold compared with each other.</a:t>
            </a: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constraints     How much actual or perceived time the parties have to resolve the conflict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Don't assume that you know what the other person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upset about. Listen to what they say, and ask questions to understand their perspective better. You may still disagree, but you'll be better equipped to find a resolution that works for both of you. 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about the present and the future not the past.  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can't change what has already happened. Instead, think about how to make the relationship more positive and how to avoid similar situations in the future.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5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Club Dispute</a:t>
            </a:r>
          </a:p>
          <a:p>
            <a:r>
              <a:rPr lang="en-US" dirty="0"/>
              <a:t>The club rules or constitution must provide a</a:t>
            </a:r>
          </a:p>
          <a:p>
            <a:r>
              <a:rPr lang="en-US" dirty="0"/>
              <a:t>process of conflict resolution</a:t>
            </a:r>
          </a:p>
          <a:p>
            <a:r>
              <a:rPr lang="en-US" dirty="0"/>
              <a:t> Train the board to be conflict competent</a:t>
            </a:r>
          </a:p>
          <a:p>
            <a:endParaRPr lang="en-US" dirty="0"/>
          </a:p>
          <a:p>
            <a:r>
              <a:rPr lang="en-US" dirty="0"/>
              <a:t>Consider crucial conversations and plan them</a:t>
            </a:r>
          </a:p>
          <a:p>
            <a:endParaRPr lang="en-US" dirty="0"/>
          </a:p>
          <a:p>
            <a:r>
              <a:rPr lang="en-US" dirty="0"/>
              <a:t>Consider The 4 Way Test</a:t>
            </a:r>
          </a:p>
          <a:p>
            <a:r>
              <a:rPr lang="en-US" dirty="0"/>
              <a:t>of things we think, say or do:</a:t>
            </a:r>
          </a:p>
          <a:p>
            <a:r>
              <a:rPr lang="en-US" dirty="0"/>
              <a:t> is it the truth</a:t>
            </a:r>
          </a:p>
          <a:p>
            <a:r>
              <a:rPr lang="en-US" dirty="0"/>
              <a:t> is it fair to all concerned</a:t>
            </a:r>
          </a:p>
          <a:p>
            <a:r>
              <a:rPr lang="en-US" dirty="0"/>
              <a:t> Will it build goodwill and better friendships</a:t>
            </a:r>
          </a:p>
          <a:p>
            <a:r>
              <a:rPr lang="en-US"/>
              <a:t> Will it be beneficial to all concerned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strongly feel both the club leadership and its members are responsible for creating a bond of love and affection, an atmosphere of togetherness, and all-around camaraderie. Everyone has to make an effort in order to create an effective Rotary club.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“Deal with conflict one on one: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praise in public, criticize in private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“Use the 3 C method: compliment, criticize, compliment.” “Separate the person from the position.” Who you are is not what you do. You may be a great member and get elected to a leadership position</a:t>
            </a:r>
            <a:r>
              <a:rPr lang="en-US" dirty="0">
                <a:effectLst/>
              </a:rPr>
              <a:t>  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CCD35-AFC0-C841-A8DE-E8816F4D19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09F4-D20D-A5FD-FD29-73FD28FC3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4655A-BEFD-4B88-CD6E-37078ED9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43839-8EB9-5727-17A6-DE06DF24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D81E-B528-9921-E56A-B39197F5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48B4-B247-0A83-7905-27FC4011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6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59DC-228A-E68D-6491-18723B71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1AD3A-A641-3F9F-967F-F919A52A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5A38B-5CEE-1F44-E883-4D01F7D4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08FC2-DEF3-6DBE-EFF4-D6C0554E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3101-43CB-7813-9D25-B107E2BE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7F8D5-B754-5383-79CF-73A768E4D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A9504-0D5E-AB54-D592-CE3C03F89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F94F-BC27-5FEA-53C1-22AB504C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B136B-76D7-76B5-145B-5D5982EA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9505-DFF1-3C3B-DD40-154A6013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67E5-F0C6-5CA7-84EF-D2204DCF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5E49-AD99-E412-D896-F8A2F1CF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FE41-9D75-FE86-B894-8B89288E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99DEE-89F4-F683-631C-267DD27B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239D-C9FF-AB63-5E4D-8850C7C2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9E2B-B141-7C68-A590-EAEC9EFD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0FCA7-118C-45FB-6C3D-582A484D3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84E7F-7BE3-DFC7-F424-B8F0851B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E453-4254-7897-E0DF-E803A1E2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4485-F286-BB62-534C-73C9D95A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2D91-852D-C0B2-3E5B-1B84F497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9BB9-99D1-B3A2-A0A0-DA2DF2FD0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E17D4-3E40-633B-E148-3C9152564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636C8-3918-1F29-0A55-96DBBFA4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286A4-172D-517B-18F6-E8E2F227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010ED-7F82-766D-8898-80ABFBAA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5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6A92-BDB7-E5F1-8D52-88232468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11491-043E-2AEA-3582-8DBCEC84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76204-8E57-5097-63D1-8FAD63066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37C9F-5573-2678-D696-93398086B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FB369-0EC0-048F-F2A7-6748B0B55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B4587-AA13-C867-D508-A072D855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7D9EA-9EF1-A838-6918-2FE2F2A6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54C2D-37CB-F777-032F-8CD1FCE1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65F3-3EC6-0472-C164-356C741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C6C68-E4B4-D1E1-6D01-97EB066E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FA272-098E-9EC0-2168-8C300DB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741C-8263-0A74-58C8-55560158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5729B-1AF4-2F70-D4BB-BB265135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DE2AA-10AB-4271-668F-E169706B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60E92-4869-1DBF-E460-83C0A52A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CC45-5721-4415-64B8-E0DC5300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9EA9-FB85-8E53-6BFE-758D1892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BD9F4-7F26-D6B8-B8C3-A03E1BCBF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4351-1A33-A97E-0902-B36B990A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2EC12-13CD-B1AA-237A-32F3A0EF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ABEA5-20A9-7A59-984D-E8B0826E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E08E-88D6-4EC9-4EFB-3201E510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D9ED8-8C4D-36E2-5BDF-43E3E6F49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2DC3C-D37F-D099-01B9-5A10B97B9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0DCC0-BF94-0DE4-1BA3-9DE92FC5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53150-060A-13D0-0EA3-727A0C67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41213-E74C-3BC9-BA99-171F1838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E542A-4799-B90D-D8D1-6EEBD200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CBE2-3071-60C5-AF18-4583DAA1C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A83B5-7022-DAB4-E0B9-543CA5E8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05F1-5323-BD41-9FFF-7A12ED1148E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1172-597A-DE1B-2CA4-2F6FB39E9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1AD5-AB4B-3BEC-51A4-ADCEEB8D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C837-91CD-F843-8C62-E6835C7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713E-F68D-3B3C-7455-47FFC9F83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660" y="5756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Conflict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it’s so important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work together!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A0AAB-CCAA-FD3B-E6FC-DF0EA23C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9442" y="4970135"/>
            <a:ext cx="4301067" cy="28766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40BB69-30CE-6D19-8925-111350B9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00" y="3056567"/>
            <a:ext cx="4838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nd Center">
            <a:extLst>
              <a:ext uri="{FF2B5EF4-FFF2-40B4-BE49-F238E27FC236}">
                <a16:creationId xmlns:a16="http://schemas.microsoft.com/office/drawing/2014/main" id="{AFFAA846-7EF3-FE00-CA7A-1DC5AAA9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" y="4970135"/>
            <a:ext cx="2937164" cy="16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tary International on X: &quot;#Rotary President-elect Stephanie Urchick  revealed the 2024-2025 presidential theme, The Magic of Rotary, today: &quot;We  are not going to end polio or bring peace to the world by">
            <a:extLst>
              <a:ext uri="{FF2B5EF4-FFF2-40B4-BE49-F238E27FC236}">
                <a16:creationId xmlns:a16="http://schemas.microsoft.com/office/drawing/2014/main" id="{A4C3AC4A-88C0-8237-7ED9-3FB426D0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38" y="3894768"/>
            <a:ext cx="2777836" cy="2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5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40B4-9385-D763-8E92-34B2ED6B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Leaders and members must work together for an effective club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1A1B-FA1C-4E9B-3969-1A9241026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to getting along is building trust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Acknowledge success and efforts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 well and regularly 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“Deal with conflict one on one: </a:t>
            </a: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in public, criticize in private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2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489B-CA7D-3657-6DE1-FF392F1C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WE’VE TALKED A LOT ABOUT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6B5C-A088-12FE-48AE-70EC97A9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ANYTHING YOU WANT TO SHARE OR DISCUSS IN THIS FORUM?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ANY THOUGHTS OR ADDITIONS YOU WANT TO TALK ABOUT?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Want Comments on Your Blog Posts? Make ...">
            <a:extLst>
              <a:ext uri="{FF2B5EF4-FFF2-40B4-BE49-F238E27FC236}">
                <a16:creationId xmlns:a16="http://schemas.microsoft.com/office/drawing/2014/main" id="{1B5788A2-1096-AA47-CB6A-3F410F10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05" y="4766541"/>
            <a:ext cx="2828346" cy="20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7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01C5-BD67-2439-AB3F-57C727EF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-299893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 AND ENJOY THE MAGIC OF  THE 2024-2025 ROTARY YEAR!  </a:t>
            </a:r>
          </a:p>
        </p:txBody>
      </p:sp>
      <p:pic>
        <p:nvPicPr>
          <p:cNvPr id="7170" name="Picture 2" descr="Banner, Flier, Poster, Print, Sticker ...">
            <a:extLst>
              <a:ext uri="{FF2B5EF4-FFF2-40B4-BE49-F238E27FC236}">
                <a16:creationId xmlns:a16="http://schemas.microsoft.com/office/drawing/2014/main" id="{43F0DAA7-2E8D-A76C-688B-CE5EE830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3" y="3663138"/>
            <a:ext cx="4793673" cy="24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tary International on X: &quot;#Rotary President-elect Stephanie Urchick  revealed the 2024-2025 presidential theme, The Magic of Rotary, today: &quot;We  are not going to end polio or bring peace to the world by">
            <a:extLst>
              <a:ext uri="{FF2B5EF4-FFF2-40B4-BE49-F238E27FC236}">
                <a16:creationId xmlns:a16="http://schemas.microsoft.com/office/drawing/2014/main" id="{C291E267-D0B7-3C0B-DACD-924DEF0C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9" y="2833253"/>
            <a:ext cx="3858491" cy="38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rand Center">
            <a:extLst>
              <a:ext uri="{FF2B5EF4-FFF2-40B4-BE49-F238E27FC236}">
                <a16:creationId xmlns:a16="http://schemas.microsoft.com/office/drawing/2014/main" id="{9F03A262-636C-CAE4-55F2-367FE51C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3564774"/>
            <a:ext cx="3567545" cy="19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5BB8-CE74-54E1-B175-8F26D2F99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438259"/>
            <a:ext cx="10515600" cy="435133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your club members get along?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folks respectful of one another?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folks always agree?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Of course not--- but when they disagree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they handle it?</a:t>
            </a:r>
          </a:p>
        </p:txBody>
      </p:sp>
      <p:pic>
        <p:nvPicPr>
          <p:cNvPr id="5122" name="Picture 2" descr="6 Social Skills To Help You Get Along ...">
            <a:extLst>
              <a:ext uri="{FF2B5EF4-FFF2-40B4-BE49-F238E27FC236}">
                <a16:creationId xmlns:a16="http://schemas.microsoft.com/office/drawing/2014/main" id="{A0AC6AD4-1E16-D09D-03AE-ED85E22B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86" y="4100595"/>
            <a:ext cx="3755875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7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8AA5-00D3-3056-A346-2C50128E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956441"/>
            <a:ext cx="10515600" cy="788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define conflict?</a:t>
            </a:r>
            <a:r>
              <a:rPr lang="en-US" sz="4800" dirty="0">
                <a:effectLst/>
              </a:rPr>
              <a:t> </a:t>
            </a:r>
            <a:endParaRPr lang="en-US" sz="4800" dirty="0"/>
          </a:p>
        </p:txBody>
      </p:sp>
      <p:pic>
        <p:nvPicPr>
          <p:cNvPr id="2052" name="Picture 4" descr="1,391,274 Conflict Royalty-Free Photos and Stock Images ...">
            <a:extLst>
              <a:ext uri="{FF2B5EF4-FFF2-40B4-BE49-F238E27FC236}">
                <a16:creationId xmlns:a16="http://schemas.microsoft.com/office/drawing/2014/main" id="{1B49933E-0941-D5E0-E69A-53F63974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2" y="2149365"/>
            <a:ext cx="6298324" cy="41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7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76FD-7893-A5B1-7D9B-0C26B00A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conflict positive or negative?</a:t>
            </a:r>
            <a:b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5400" dirty="0"/>
          </a:p>
        </p:txBody>
      </p:sp>
      <p:pic>
        <p:nvPicPr>
          <p:cNvPr id="3074" name="Picture 2" descr="Positive Team Conflict">
            <a:extLst>
              <a:ext uri="{FF2B5EF4-FFF2-40B4-BE49-F238E27FC236}">
                <a16:creationId xmlns:a16="http://schemas.microsoft.com/office/drawing/2014/main" id="{97E9E4DE-8335-ACF8-8072-23FCBBE53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4" y="1649923"/>
            <a:ext cx="7788758" cy="45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3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D94A-DF71-475B-F902-6B413387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 of conflict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7742-F5BD-5DF6-3E04-36152AF7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25625"/>
            <a:ext cx="11596254" cy="4351338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Poor communication and misunderstandings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Unclear expectations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 or perceived unfairness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Manipulative behavior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Harassment or bullying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CF28-BA46-C2A3-861F-01DDC4AC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also different types of conflict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9BF8-6152-EF2F-1F52-BCCE9115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454727"/>
            <a:ext cx="10688782" cy="4722236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 major types of conflict are: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 conflict (also known as conflict in understanding)  differences in viewpoints, ideas, and opinions between people or groups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Relationship conflict (also known as emotional conflict)   differences in personality,  incompatibility between people.  Invo</a:t>
            </a:r>
            <a:r>
              <a:rPr lang="en-US" sz="40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 Tension and animosity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 conflict difference in the method of how tasks are accomplished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 conflict   differences in opposing demands or impulses within a single person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F698-2340-9253-EF5B-70A017DF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What's your style?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5BA36-3F9B-AD8C-F11E-AD665202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246909"/>
            <a:ext cx="11007436" cy="4930054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people regularly use one or two of these styles: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Accommodating </a:t>
            </a:r>
            <a:r>
              <a:rPr lang="en-US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is unassertive and cooperative. The person neglects their own concerns to satisfy the concerns of the other person.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lang="en-US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is unassertive and uncooperative. The person pursues neither their own concerns nor those of others. They simply don't deal with the conflict.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Collaborating</a:t>
            </a:r>
            <a:r>
              <a:rPr lang="en-US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is assertive and cooperative. The parties attempt to work together to find a solution that satisfies everyone's concerns.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Competing </a:t>
            </a:r>
            <a:r>
              <a:rPr lang="en-US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is assertive and uncooperative. A person pursues their own concerns without regard for others' concerns. The person may use their position of power to get their way.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Compromising</a:t>
            </a:r>
            <a:r>
              <a:rPr lang="en-US" kern="0" dirty="0">
                <a:effectLst/>
                <a:latin typeface="Merriweather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is moderate in both assertiveness and cooperativeness. The objective is to find some mutually acceptable solution that partially satisfies all parties.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2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3859-2455-13A3-A72D-C7FC599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types of behaviors and skills do you think are beneficial in resolving conflict?</a:t>
            </a: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E9B1-2BCE-B302-7CBF-F0D29D4A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1690688"/>
            <a:ext cx="10515600" cy="5138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Staying Calm</a:t>
            </a:r>
            <a:endParaRPr lang="en-US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Managing your emotions</a:t>
            </a:r>
          </a:p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Listening </a:t>
            </a:r>
          </a:p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up</a:t>
            </a:r>
          </a:p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Tactful</a:t>
            </a:r>
          </a:p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Focusing on the problem not the person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Thinking about the present and the future not the past.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anaging Conflict Resolution ...">
            <a:extLst>
              <a:ext uri="{FF2B5EF4-FFF2-40B4-BE49-F238E27FC236}">
                <a16:creationId xmlns:a16="http://schemas.microsoft.com/office/drawing/2014/main" id="{BDC8FCA9-806C-A966-F40B-37BD0AF8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51314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8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2FD6B-E19E-68F0-0662-A63C6742B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6" y="320748"/>
            <a:ext cx="9684327" cy="58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955</Words>
  <Application>Microsoft Office PowerPoint</Application>
  <PresentationFormat>Widescreen</PresentationFormat>
  <Paragraphs>109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Symbol</vt:lpstr>
      <vt:lpstr>Times New Roman</vt:lpstr>
      <vt:lpstr>Office Theme</vt:lpstr>
      <vt:lpstr>Understanding Conflict Why it’s so important  to work together! </vt:lpstr>
      <vt:lpstr>PowerPoint Presentation</vt:lpstr>
      <vt:lpstr>PowerPoint Presentation</vt:lpstr>
      <vt:lpstr>Is conflict positive or negative? </vt:lpstr>
      <vt:lpstr>Causes of conflict </vt:lpstr>
      <vt:lpstr>There are also different types of conflict </vt:lpstr>
      <vt:lpstr>What's your style? </vt:lpstr>
      <vt:lpstr>What types of behaviors and skills do you think are beneficial in resolving conflict? </vt:lpstr>
      <vt:lpstr>PowerPoint Presentation</vt:lpstr>
      <vt:lpstr>Leaders and members must work together for an effective club </vt:lpstr>
      <vt:lpstr>SO WE’VE TALKED A LOT ABOUT CONFLICT</vt:lpstr>
      <vt:lpstr>    THANK YOU AND ENJOY THE MAGIC OF  THE 2024-2025 ROTARY YEAR!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Conflict Why it’s so important  to work together!</dc:title>
  <dc:creator>Sue Goldsen</dc:creator>
  <cp:lastModifiedBy>Barry Kroll</cp:lastModifiedBy>
  <cp:revision>2</cp:revision>
  <dcterms:created xsi:type="dcterms:W3CDTF">2024-04-22T23:17:25Z</dcterms:created>
  <dcterms:modified xsi:type="dcterms:W3CDTF">2024-05-08T14:46:31Z</dcterms:modified>
</cp:coreProperties>
</file>