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8"/>
  </p:notesMasterIdLst>
  <p:sldIdLst>
    <p:sldId id="286" r:id="rId2"/>
    <p:sldId id="259" r:id="rId3"/>
    <p:sldId id="260" r:id="rId4"/>
    <p:sldId id="283" r:id="rId5"/>
    <p:sldId id="293" r:id="rId6"/>
    <p:sldId id="280" r:id="rId7"/>
    <p:sldId id="272" r:id="rId8"/>
    <p:sldId id="278" r:id="rId9"/>
    <p:sldId id="262" r:id="rId10"/>
    <p:sldId id="290" r:id="rId11"/>
    <p:sldId id="268" r:id="rId12"/>
    <p:sldId id="256" r:id="rId13"/>
    <p:sldId id="282" r:id="rId14"/>
    <p:sldId id="258" r:id="rId15"/>
    <p:sldId id="292" r:id="rId16"/>
    <p:sldId id="277" r:id="rId17"/>
    <p:sldId id="269" r:id="rId18"/>
    <p:sldId id="288" r:id="rId19"/>
    <p:sldId id="271" r:id="rId20"/>
    <p:sldId id="274" r:id="rId21"/>
    <p:sldId id="267" r:id="rId22"/>
    <p:sldId id="284" r:id="rId23"/>
    <p:sldId id="285" r:id="rId24"/>
    <p:sldId id="273" r:id="rId25"/>
    <p:sldId id="270" r:id="rId26"/>
    <p:sldId id="279" r:id="rId27"/>
    <p:sldId id="261" r:id="rId28"/>
    <p:sldId id="289" r:id="rId29"/>
    <p:sldId id="266" r:id="rId30"/>
    <p:sldId id="275" r:id="rId31"/>
    <p:sldId id="263" r:id="rId32"/>
    <p:sldId id="265" r:id="rId33"/>
    <p:sldId id="276" r:id="rId34"/>
    <p:sldId id="287" r:id="rId35"/>
    <p:sldId id="291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7195F-A578-4498-A0BC-797DF9A3B527}" v="31" dt="2025-03-31T23:54:08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41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 Rozycki" userId="d619f6e9392887d0" providerId="LiveId" clId="{EA37195F-A578-4498-A0BC-797DF9A3B527}"/>
    <pc:docChg chg="custSel modSld">
      <pc:chgData name="Gus Rozycki" userId="d619f6e9392887d0" providerId="LiveId" clId="{EA37195F-A578-4498-A0BC-797DF9A3B527}" dt="2025-03-31T23:36:53.647" v="25" actId="692"/>
      <pc:docMkLst>
        <pc:docMk/>
      </pc:docMkLst>
      <pc:sldChg chg="addSp delSp modSp mod">
        <pc:chgData name="Gus Rozycki" userId="d619f6e9392887d0" providerId="LiveId" clId="{EA37195F-A578-4498-A0BC-797DF9A3B527}" dt="2025-03-31T23:36:53.647" v="25" actId="692"/>
        <pc:sldMkLst>
          <pc:docMk/>
          <pc:sldMk cId="2757711940" sldId="259"/>
        </pc:sldMkLst>
        <pc:picChg chg="add mod">
          <ac:chgData name="Gus Rozycki" userId="d619f6e9392887d0" providerId="LiveId" clId="{EA37195F-A578-4498-A0BC-797DF9A3B527}" dt="2025-03-31T23:36:53.647" v="25" actId="692"/>
          <ac:picMkLst>
            <pc:docMk/>
            <pc:sldMk cId="2757711940" sldId="259"/>
            <ac:picMk id="4" creationId="{BC60E443-8B39-33D9-9D17-73F0585F7A0A}"/>
          </ac:picMkLst>
        </pc:picChg>
        <pc:picChg chg="del">
          <ac:chgData name="Gus Rozycki" userId="d619f6e9392887d0" providerId="LiveId" clId="{EA37195F-A578-4498-A0BC-797DF9A3B527}" dt="2025-03-31T23:35:35.015" v="0" actId="478"/>
          <ac:picMkLst>
            <pc:docMk/>
            <pc:sldMk cId="2757711940" sldId="259"/>
            <ac:picMk id="8" creationId="{68502BE6-749E-0942-3AF6-6BDF07BE5D8E}"/>
          </ac:picMkLst>
        </pc:picChg>
      </pc:sldChg>
    </pc:docChg>
  </pc:docChgLst>
  <pc:docChgLst>
    <pc:chgData name="Gus Rozycki" userId="d619f6e9392887d0" providerId="LiveId" clId="{FAB3A319-9072-48DA-AAA2-67440BADA229}"/>
    <pc:docChg chg="undo custSel addSld modSld modMainMaster">
      <pc:chgData name="Gus Rozycki" userId="d619f6e9392887d0" providerId="LiveId" clId="{FAB3A319-9072-48DA-AAA2-67440BADA229}" dt="2025-03-24T09:01:05.094" v="268" actId="20577"/>
      <pc:docMkLst>
        <pc:docMk/>
      </pc:docMkLst>
      <pc:sldChg chg="modTransition">
        <pc:chgData name="Gus Rozycki" userId="d619f6e9392887d0" providerId="LiveId" clId="{FAB3A319-9072-48DA-AAA2-67440BADA229}" dt="2025-03-24T08:27:39.494" v="49"/>
        <pc:sldMkLst>
          <pc:docMk/>
          <pc:sldMk cId="1025748196" sldId="256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414186242" sldId="258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757711940" sldId="259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832893158" sldId="260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769812651" sldId="261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422769668" sldId="262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486799731" sldId="263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348679945" sldId="265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690670529" sldId="266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09576395" sldId="267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156297496" sldId="268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85166598" sldId="269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62608478" sldId="270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375929389" sldId="271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326543317" sldId="272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02093228" sldId="273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042427268" sldId="274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85538960" sldId="275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771076069" sldId="276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80566555" sldId="277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099609998" sldId="278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967666062" sldId="279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267052799" sldId="280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762101139" sldId="282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471546595" sldId="283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056434847" sldId="284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92642381" sldId="285"/>
        </pc:sldMkLst>
      </pc:sldChg>
      <pc:sldChg chg="addSp delSp modSp mod modTransition modAnim">
        <pc:chgData name="Gus Rozycki" userId="d619f6e9392887d0" providerId="LiveId" clId="{FAB3A319-9072-48DA-AAA2-67440BADA229}" dt="2025-03-24T08:52:03.422" v="182"/>
        <pc:sldMkLst>
          <pc:docMk/>
          <pc:sldMk cId="12923140" sldId="286"/>
        </pc:sldMkLst>
        <pc:spChg chg="mod">
          <ac:chgData name="Gus Rozycki" userId="d619f6e9392887d0" providerId="LiveId" clId="{FAB3A319-9072-48DA-AAA2-67440BADA229}" dt="2025-03-24T08:20:00.636" v="8" actId="14100"/>
          <ac:spMkLst>
            <pc:docMk/>
            <pc:sldMk cId="12923140" sldId="286"/>
            <ac:spMk id="4" creationId="{34257EDE-5659-4048-78DA-5471745C1232}"/>
          </ac:spMkLst>
        </pc:spChg>
        <pc:picChg chg="add mod">
          <ac:chgData name="Gus Rozycki" userId="d619f6e9392887d0" providerId="LiveId" clId="{FAB3A319-9072-48DA-AAA2-67440BADA229}" dt="2025-03-24T08:52:03.422" v="182"/>
          <ac:picMkLst>
            <pc:docMk/>
            <pc:sldMk cId="12923140" sldId="286"/>
            <ac:picMk id="2" creationId="{BED74013-9B73-C55B-8F52-AB263FD8284D}"/>
          </ac:picMkLst>
        </pc:picChg>
        <pc:picChg chg="add mod">
          <ac:chgData name="Gus Rozycki" userId="d619f6e9392887d0" providerId="LiveId" clId="{FAB3A319-9072-48DA-AAA2-67440BADA229}" dt="2025-03-24T08:21:36.053" v="36" actId="1076"/>
          <ac:picMkLst>
            <pc:docMk/>
            <pc:sldMk cId="12923140" sldId="286"/>
            <ac:picMk id="5" creationId="{A5BD371E-E204-6504-143C-B271DD73E6FD}"/>
          </ac:picMkLst>
        </pc:picChg>
        <pc:picChg chg="mod">
          <ac:chgData name="Gus Rozycki" userId="d619f6e9392887d0" providerId="LiveId" clId="{FAB3A319-9072-48DA-AAA2-67440BADA229}" dt="2025-03-24T08:19:51.718" v="7" actId="14100"/>
          <ac:picMkLst>
            <pc:docMk/>
            <pc:sldMk cId="12923140" sldId="286"/>
            <ac:picMk id="28" creationId="{AB692B47-13B1-00F5-7959-5E870497909D}"/>
          </ac:picMkLst>
        </pc:picChg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070880665" sldId="287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975144369" sldId="288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432491660" sldId="289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795588757" sldId="290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3624264146" sldId="291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1221675418" sldId="292"/>
        </pc:sldMkLst>
      </pc:sldChg>
      <pc:sldChg chg="modTransition">
        <pc:chgData name="Gus Rozycki" userId="d619f6e9392887d0" providerId="LiveId" clId="{FAB3A319-9072-48DA-AAA2-67440BADA229}" dt="2025-03-24T08:27:39.494" v="49"/>
        <pc:sldMkLst>
          <pc:docMk/>
          <pc:sldMk cId="2060234552" sldId="293"/>
        </pc:sldMkLst>
      </pc:sldChg>
      <pc:sldChg chg="delSp modSp add mod modTransition setBg delDesignElem">
        <pc:chgData name="Gus Rozycki" userId="d619f6e9392887d0" providerId="LiveId" clId="{FAB3A319-9072-48DA-AAA2-67440BADA229}" dt="2025-03-24T09:01:05.094" v="268" actId="20577"/>
        <pc:sldMkLst>
          <pc:docMk/>
          <pc:sldMk cId="2679676816" sldId="294"/>
        </pc:sldMkLst>
        <pc:spChg chg="mod">
          <ac:chgData name="Gus Rozycki" userId="d619f6e9392887d0" providerId="LiveId" clId="{FAB3A319-9072-48DA-AAA2-67440BADA229}" dt="2025-03-24T09:01:05.094" v="268" actId="20577"/>
          <ac:spMkLst>
            <pc:docMk/>
            <pc:sldMk cId="2679676816" sldId="294"/>
            <ac:spMk id="4" creationId="{C7DC5BFB-7A76-008E-8AA7-B7676BB2E6B9}"/>
          </ac:spMkLst>
        </pc:spChg>
        <pc:picChg chg="mod">
          <ac:chgData name="Gus Rozycki" userId="d619f6e9392887d0" providerId="LiveId" clId="{FAB3A319-9072-48DA-AAA2-67440BADA229}" dt="2025-03-24T08:59:32.027" v="252"/>
          <ac:picMkLst>
            <pc:docMk/>
            <pc:sldMk cId="2679676816" sldId="294"/>
            <ac:picMk id="2" creationId="{8AB11BEE-063D-9597-D830-B988BE7673B4}"/>
          </ac:picMkLst>
        </pc:picChg>
        <pc:picChg chg="mod">
          <ac:chgData name="Gus Rozycki" userId="d619f6e9392887d0" providerId="LiveId" clId="{FAB3A319-9072-48DA-AAA2-67440BADA229}" dt="2025-03-24T08:47:49.229" v="146" actId="1076"/>
          <ac:picMkLst>
            <pc:docMk/>
            <pc:sldMk cId="2679676816" sldId="294"/>
            <ac:picMk id="28" creationId="{D302B75C-78A4-4F3D-7A9B-219FF0331613}"/>
          </ac:picMkLst>
        </pc:picChg>
      </pc:sldChg>
      <pc:sldMasterChg chg="modTransition modSldLayout">
        <pc:chgData name="Gus Rozycki" userId="d619f6e9392887d0" providerId="LiveId" clId="{FAB3A319-9072-48DA-AAA2-67440BADA229}" dt="2025-03-24T08:27:39.494" v="49"/>
        <pc:sldMasterMkLst>
          <pc:docMk/>
          <pc:sldMasterMk cId="1767300740" sldId="2147483699"/>
        </pc:sldMasterMkLst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4154288868" sldId="2147483688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2297896405" sldId="2147483689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3075132291" sldId="2147483690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54810679" sldId="2147483691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366475868" sldId="2147483692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2566295916" sldId="2147483693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3516885741" sldId="2147483694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2392728321" sldId="2147483695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2048427000" sldId="2147483696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142356957" sldId="2147483697"/>
          </pc:sldLayoutMkLst>
        </pc:sldLayoutChg>
        <pc:sldLayoutChg chg="modTransition">
          <pc:chgData name="Gus Rozycki" userId="d619f6e9392887d0" providerId="LiveId" clId="{FAB3A319-9072-48DA-AAA2-67440BADA229}" dt="2025-03-24T08:27:39.494" v="49"/>
          <pc:sldLayoutMkLst>
            <pc:docMk/>
            <pc:sldMasterMk cId="1767300740" sldId="2147483699"/>
            <pc:sldLayoutMk cId="2175385990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1EE9-DE43-4786-B227-E2D0ED3D6700}" type="datetimeFigureOut">
              <a:rPr lang="en-AU" smtClean="0"/>
              <a:t>1/04/2025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BD655-A2F2-4A31-B62B-4B284F2887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2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BD655-A2F2-4A31-B62B-4B284F2887D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31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8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0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678969A3-98F5-41F5-ABD1-FA79CA577A5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FD5F0115-8190-4955-BBCD-4FFBCFF4F7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B6BE2.BA488F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B3DC2120-D6D0-4279-A594-EE4150E928E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62DCB-21A1-9AD1-1EA5-4666AAEA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1765CFF-0C04-EF5F-E20F-55B46072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AB692B47-13B1-00F5-7959-5E8704979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" y="-1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6AC9328-E817-C424-986A-EA8EC58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257EDE-5659-4048-78DA-5471745C1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212" y="2644657"/>
            <a:ext cx="9989574" cy="1022087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Called to higher service</a:t>
            </a:r>
          </a:p>
        </p:txBody>
      </p:sp>
      <p:pic>
        <p:nvPicPr>
          <p:cNvPr id="2" name="Time to say goodbye Instrumental - 2">
            <a:hlinkClick r:id="" action="ppaction://media"/>
            <a:extLst>
              <a:ext uri="{FF2B5EF4-FFF2-40B4-BE49-F238E27FC236}">
                <a16:creationId xmlns:a16="http://schemas.microsoft.com/office/drawing/2014/main" id="{BED74013-9B73-C55B-8F52-AB263FD82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80" y="64516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D371E-E204-6504-143C-B271DD73E6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4" y="247434"/>
            <a:ext cx="2876698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8E78E-2438-1A93-0BD0-A4FBFD1D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2653AA9-EE90-4380-156B-BD6B19C51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553DCC7D-3CE4-512F-5BF1-ABACB125F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588"/>
            <a:ext cx="12219710" cy="68735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2223A3B-52F2-6596-CAC8-9CFA7B75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D08B1-88D7-CA60-35BC-128D6EEB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572" y="2459578"/>
            <a:ext cx="5133457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ROBERT (BOB) HOSKINS OAM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 MAY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</a:t>
            </a:r>
            <a:r>
              <a:rPr lang="en-AU" sz="18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NUNAWADING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153C2-154A-D477-6CD7-C0D9F5BCB43D}"/>
              </a:ext>
            </a:extLst>
          </p:cNvPr>
          <p:cNvSpPr/>
          <p:nvPr/>
        </p:nvSpPr>
        <p:spPr>
          <a:xfrm>
            <a:off x="6743700" y="2305960"/>
            <a:ext cx="4935684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F9954A7-C566-FF30-5109-48E80AA46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82" y="385487"/>
            <a:ext cx="5427293" cy="60287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558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403A7-8805-E400-1150-635DBC2C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D3A88FF-F00E-14FA-8A5D-5B6D5010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79CC449B-6455-C912-2F7A-BE64DC0E14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616" y="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2A9FADD-A1E6-17E9-78CF-082346BE9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12B8A-224F-2ADD-8F9F-03666C0D5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0081" y="1983199"/>
            <a:ext cx="5525841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PETER MANDERS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JUNE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WANDIN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0DC53-7B0D-1A67-EC77-8AE5E9287DE3}"/>
              </a:ext>
            </a:extLst>
          </p:cNvPr>
          <p:cNvSpPr/>
          <p:nvPr/>
        </p:nvSpPr>
        <p:spPr>
          <a:xfrm>
            <a:off x="5717307" y="1873947"/>
            <a:ext cx="5791390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erson holding a book&#10;&#10;AI-generated content may be incorrect.">
            <a:extLst>
              <a:ext uri="{FF2B5EF4-FFF2-40B4-BE49-F238E27FC236}">
                <a16:creationId xmlns:a16="http://schemas.microsoft.com/office/drawing/2014/main" id="{0164945D-F6EF-B9AA-5B42-D48F4A72AF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0" y="349518"/>
            <a:ext cx="4222152" cy="60928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629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CFC167A6-5654-EB89-9766-DA7133B76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16FF3-997F-B066-8FE9-E380891EB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99" y="1985223"/>
            <a:ext cx="5642036" cy="4581833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Victor Sullivan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17 JANUARY 1941 - 7 June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MORNINGTON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 descr="A person in a suit and bow tie speaking into a microphone&#10;&#10;AI-generated content may be incorrect.">
            <a:extLst>
              <a:ext uri="{FF2B5EF4-FFF2-40B4-BE49-F238E27FC236}">
                <a16:creationId xmlns:a16="http://schemas.microsoft.com/office/drawing/2014/main" id="{7C8F359E-2137-B103-EDCD-B3B972F62C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16" y="290946"/>
            <a:ext cx="5379219" cy="6276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EF10B9-EC8B-3856-BB55-B64078B8B166}"/>
              </a:ext>
            </a:extLst>
          </p:cNvPr>
          <p:cNvSpPr/>
          <p:nvPr/>
        </p:nvSpPr>
        <p:spPr>
          <a:xfrm>
            <a:off x="6191239" y="1954038"/>
            <a:ext cx="5642035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74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143A2-F0FF-4C70-71C2-121C6CBC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350990-FC26-F0BB-DBCF-16221E781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94A976E-49A5-19D0-FE1D-01B204FBE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D9153D-72AD-3B3A-01D1-E052001A0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11870-296F-999D-D613-2AB80976C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JOHN </a:t>
            </a:r>
            <a:r>
              <a:rPr lang="en-AU" sz="4600" b="1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binden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 MARCH 1937 – 20 JUNE 2024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forest hill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0F49E-8EF1-4DC8-80E7-7E7690F3C091}"/>
              </a:ext>
            </a:extLst>
          </p:cNvPr>
          <p:cNvSpPr/>
          <p:nvPr/>
        </p:nvSpPr>
        <p:spPr>
          <a:xfrm>
            <a:off x="5660715" y="2364684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DDDD68DC-1643-48D2-8654-9D948B4553D0" descr="IMG_6355.jpg">
            <a:extLst>
              <a:ext uri="{FF2B5EF4-FFF2-40B4-BE49-F238E27FC236}">
                <a16:creationId xmlns:a16="http://schemas.microsoft.com/office/drawing/2014/main" id="{A1DAD088-9F91-27D7-6196-BCE4D4838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88" y="385024"/>
            <a:ext cx="4304014" cy="608795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0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7477E-699C-1995-5A47-ED3000BF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F9E8EF-E555-EC81-5B25-60CEDE2E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34493E8-5986-2163-7524-994FD1093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4F8AD42-53E0-A71F-E2EB-AE212BC3A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5BE1-14D3-577B-6D24-52677AC04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393" y="2237070"/>
            <a:ext cx="4802248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RAY DONOVAN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JULY</a:t>
            </a: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LILYDALE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4451C-AAF4-CEBF-D0D7-4A1E6C6885A1}"/>
              </a:ext>
            </a:extLst>
          </p:cNvPr>
          <p:cNvSpPr/>
          <p:nvPr/>
        </p:nvSpPr>
        <p:spPr>
          <a:xfrm>
            <a:off x="6106389" y="1932381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person wearing a hat and tie&#10;&#10;AI-generated content may be incorrect.">
            <a:extLst>
              <a:ext uri="{FF2B5EF4-FFF2-40B4-BE49-F238E27FC236}">
                <a16:creationId xmlns:a16="http://schemas.microsoft.com/office/drawing/2014/main" id="{3B74B1AF-6533-CAD7-2B8F-8B7596438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31" y="294085"/>
            <a:ext cx="4215786" cy="62201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18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A5CCD1-09B6-F724-D98E-84BE502F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4874A6F-9070-D5CF-C188-AEF6A038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2829BEA4-4D80-88B1-319E-6DA717CDA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58" y="-1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D1CF6-5CF4-BCAC-9E39-EED64608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DA96E-7282-95B2-501A-23079158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618" y="2043743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ROBERT (BOB) McKenzie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FEBRUARY 1939 – 8 JULY 2024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WARRANDYTE DONVALE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D643F-DB1D-4896-E3C0-3D9169FE071A}"/>
              </a:ext>
            </a:extLst>
          </p:cNvPr>
          <p:cNvSpPr/>
          <p:nvPr/>
        </p:nvSpPr>
        <p:spPr>
          <a:xfrm>
            <a:off x="6137301" y="2285996"/>
            <a:ext cx="5558911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close-up of an old person&#10;&#10;AI-generated content may be incorrect.">
            <a:extLst>
              <a:ext uri="{FF2B5EF4-FFF2-40B4-BE49-F238E27FC236}">
                <a16:creationId xmlns:a16="http://schemas.microsoft.com/office/drawing/2014/main" id="{55B8983F-BEA5-AC72-4928-3784CE74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80" y="546699"/>
            <a:ext cx="5024435" cy="57808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167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75CE2-1AC7-4E4F-FF13-9AC68916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40EDEF4-528F-5357-6663-B3F94982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42CC097B-3E50-69EE-E2EB-ACE7E32EE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34506B-B70F-6B44-F463-5E0423A91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B1E4-03E0-827D-5AA6-323E08784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RON ANSON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24</a:t>
            </a: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September 1929 – 10 AUGUST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GREATER DANDENONG &amp; ENDEAVOUR HILLS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40396-3AD1-A75A-3206-69E2470A5BEA}"/>
              </a:ext>
            </a:extLst>
          </p:cNvPr>
          <p:cNvSpPr/>
          <p:nvPr/>
        </p:nvSpPr>
        <p:spPr>
          <a:xfrm>
            <a:off x="5807221" y="2368709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7296B5-C7F3-B114-90F3-D0166D6A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05" y="566737"/>
            <a:ext cx="4801466" cy="5910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69B1C-377D-40A8-D187-E2EB9EA1B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F34C8EF-36D7-86F2-04A9-374DE58C7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5642B36F-AB3B-67A0-3DB4-C17C47521A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6F26CD-0575-0195-2444-CDBF74B9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127BD-A44A-EEEE-984C-DB7F1160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558" y="2098664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JIM GILCHRIST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11 AUGUST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BORONIA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27030-E785-069A-EFED-E9002001CE25}"/>
              </a:ext>
            </a:extLst>
          </p:cNvPr>
          <p:cNvSpPr/>
          <p:nvPr/>
        </p:nvSpPr>
        <p:spPr>
          <a:xfrm>
            <a:off x="6181582" y="1880159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person sitting in a chair holding a glass of wine&#10;&#10;AI-generated content may be incorrect.">
            <a:extLst>
              <a:ext uri="{FF2B5EF4-FFF2-40B4-BE49-F238E27FC236}">
                <a16:creationId xmlns:a16="http://schemas.microsoft.com/office/drawing/2014/main" id="{D587625B-75D8-10D8-B132-AED751550D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78" y="396009"/>
            <a:ext cx="4549487" cy="60659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6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3EA993-16C5-3C2F-DDDB-14AD237E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4CC5650-D31A-E6DE-8CE8-129D85CC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47B5369C-CEF7-6CF4-5121-4EEAA91A4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6281C6-5F3F-4014-B2C8-BC4114050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13260-2EC2-AA65-B299-1E54D3D0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985" y="2722415"/>
            <a:ext cx="5903682" cy="3054930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PDG IAN PICKERING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27 JANUARY 1944 – 13 AUGUST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NARRE WARREN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3FD00-43C5-7582-B002-EA1DC0C126B5}"/>
              </a:ext>
            </a:extLst>
          </p:cNvPr>
          <p:cNvSpPr/>
          <p:nvPr/>
        </p:nvSpPr>
        <p:spPr>
          <a:xfrm>
            <a:off x="6082371" y="2219210"/>
            <a:ext cx="5558911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erson wearing glasses and a white shirt&#10;&#10;AI-generated content may be incorrect.">
            <a:extLst>
              <a:ext uri="{FF2B5EF4-FFF2-40B4-BE49-F238E27FC236}">
                <a16:creationId xmlns:a16="http://schemas.microsoft.com/office/drawing/2014/main" id="{30F799BF-0F8A-A76C-1E66-1D525F07C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18" y="533717"/>
            <a:ext cx="4791782" cy="579378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14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D031D-F401-0705-CCEC-A1FEDC13D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4058193-6EE4-336A-93FE-AE7FA1844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AE398F4D-4F8D-0B49-CE40-B659F59BD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D1CDFC-D9CB-CE14-4E7F-3F2CBD75B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165F0-5DC3-3487-C286-8DDB22165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923" y="2224509"/>
            <a:ext cx="5879132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KEITH BROWNBILL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25 AUGUST 2024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MORWELL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83A98-B5AA-C3E4-1264-E84A3384F944}"/>
              </a:ext>
            </a:extLst>
          </p:cNvPr>
          <p:cNvSpPr/>
          <p:nvPr/>
        </p:nvSpPr>
        <p:spPr>
          <a:xfrm>
            <a:off x="5698314" y="1600629"/>
            <a:ext cx="6060353" cy="478978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in a red sweater holding a piece of paper&#10;&#10;AI-generated content may be incorrect.">
            <a:extLst>
              <a:ext uri="{FF2B5EF4-FFF2-40B4-BE49-F238E27FC236}">
                <a16:creationId xmlns:a16="http://schemas.microsoft.com/office/drawing/2014/main" id="{2E16745E-CF7D-0D67-9FFE-45E58E40D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45" y="343854"/>
            <a:ext cx="4630128" cy="602577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92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C71D0-3B32-EEF9-BAF9-9EC2B2F66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80D16E-4DB2-C80A-FF9B-36F134733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BC1C65C-A3BA-D862-261B-C88323937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2AB8E9-208B-1694-47C5-48E23BE8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53273-3A8B-87E7-F759-8E5AD9641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552" y="2342165"/>
            <a:ext cx="5156310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JOHN KINRADE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 MAY 1933 – 15 MAY 2023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DROUIN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85508-10B1-2343-8326-C3F630E92C18}"/>
              </a:ext>
            </a:extLst>
          </p:cNvPr>
          <p:cNvSpPr/>
          <p:nvPr/>
        </p:nvSpPr>
        <p:spPr>
          <a:xfrm>
            <a:off x="6309098" y="1971152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0E443-8B39-33D9-9D17-73F0585F7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9" y="705528"/>
            <a:ext cx="5087739" cy="587994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71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21D4A-A3E6-70FA-38EA-CB6430B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9440E-7385-0744-634C-FEFA47500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9F7A0EA4-0534-5CAA-9442-30F55D59A2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C05D3A1-D5AE-33B4-A388-B994F906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7F6CD-84C3-AE73-D177-FEFC1E210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337" y="2462644"/>
            <a:ext cx="5903682" cy="2672635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MERVYN McCONCHIE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27 OCTOBER 1941 – 26 AUGUST 2024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MORWELL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9DC13-0428-A6AF-D953-D5FABCD7E0CA}"/>
              </a:ext>
            </a:extLst>
          </p:cNvPr>
          <p:cNvSpPr/>
          <p:nvPr/>
        </p:nvSpPr>
        <p:spPr>
          <a:xfrm>
            <a:off x="6152830" y="2462645"/>
            <a:ext cx="5868697" cy="380695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B01C9210-FA10-48A3-E596-CA007EAC3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0" y="380119"/>
            <a:ext cx="5868699" cy="58686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427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F8A5E-0A09-88F6-447A-87C132A4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BA0431-EF1D-F5BE-5E40-DD724433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C73A5C0E-738B-CDBC-4274-96657EF72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821C3CD-AF48-0EA8-C791-004BE59B6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0141-A9E7-D74E-0F34-87CB9804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656" y="2184996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ADRIAN CLEP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 SEPTEMBER 2024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ROWVILLE LYSTERFIELD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6DE33-5C4B-325C-96D5-DB5322F762EF}"/>
              </a:ext>
            </a:extLst>
          </p:cNvPr>
          <p:cNvSpPr/>
          <p:nvPr/>
        </p:nvSpPr>
        <p:spPr>
          <a:xfrm>
            <a:off x="6085680" y="1966491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24F6F95-0BDB-7150-DCF9-6F006A1394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746" y="379112"/>
            <a:ext cx="3958939" cy="61692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7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47CAF-6075-3AC0-E92C-064055FB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ED6033F-F6B4-7815-2429-C9D32F587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4810451E-BB00-1543-FAC0-726E1D94B8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72F2F8C-0DCD-95A8-0A63-8CB6E59D8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3FAB2-3DF8-1F82-59E0-C7E04B9CB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RICHARD PARKER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 OCTOBER 2023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FRANKSTON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48398-7D07-C146-41F8-C7521328142A}"/>
              </a:ext>
            </a:extLst>
          </p:cNvPr>
          <p:cNvSpPr/>
          <p:nvPr/>
        </p:nvSpPr>
        <p:spPr>
          <a:xfrm>
            <a:off x="5807220" y="2371202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53EA9-9EFF-B4DF-785D-827C27193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53" y="378506"/>
            <a:ext cx="5166936" cy="61009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43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09C3C-CC56-7018-1588-9229AAC4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7862C87-0D6A-8241-5E64-50E50934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DF82F66-EDE1-7F43-2DE6-12C71ADD4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2EA476B-8EC1-ED04-486D-9B4FB7F42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25115-25E1-FEFD-1DB3-E15CA07E4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349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ROBERT (BOB) TYE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 OCTOBER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MORDIALLOC MENTONE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FC555-77C6-79FB-49AF-DEE1567D4224}"/>
              </a:ext>
            </a:extLst>
          </p:cNvPr>
          <p:cNvSpPr/>
          <p:nvPr/>
        </p:nvSpPr>
        <p:spPr>
          <a:xfrm>
            <a:off x="5899708" y="2364684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4DB8A40E-5FB2-95DB-0919-A56DD2EF0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5" y="1233955"/>
            <a:ext cx="5069552" cy="51590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4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C1411-8EAB-7394-3501-E55164DF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793519E-7743-4098-D1FE-C845660F9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D426AC9B-9B03-2E9C-ED81-401A15D968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429EE9B-4B2D-F9C3-69D9-2899A769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30A92-D83E-65C0-B30D-61E9E37A2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974" y="2079037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IAN GRAHAM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 MAY 1947 – 28 OCTOBER 2024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MORWELL</a:t>
            </a: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8F689-DCE3-0DF3-471B-A7CE5DE6B158}"/>
              </a:ext>
            </a:extLst>
          </p:cNvPr>
          <p:cNvSpPr/>
          <p:nvPr/>
        </p:nvSpPr>
        <p:spPr>
          <a:xfrm>
            <a:off x="6095999" y="1893066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A9518982-B8DB-3845-748F-CC619C6D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78" y="365846"/>
            <a:ext cx="5256292" cy="60972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09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817C4-BCD2-DAEA-5D2A-7938ABFD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49450E0-C1DC-29D8-BEA8-93C6BFE4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E3B21F0-F5EE-7181-1C28-3685E0B965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1D85CE-DB57-CDB8-076D-C8F30849A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D47D6-1F7A-3B8F-0609-3E08F3A66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974" y="2198532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DON</a:t>
            </a: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NICOLL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 NOVEMBER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FOSTER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46D7DF-5E8B-6C77-AEBE-228BD0A0C840}"/>
              </a:ext>
            </a:extLst>
          </p:cNvPr>
          <p:cNvSpPr/>
          <p:nvPr/>
        </p:nvSpPr>
        <p:spPr>
          <a:xfrm>
            <a:off x="6095999" y="1985503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25F7D-A6B6-D325-78A9-B1E4C0D78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6" y="296141"/>
            <a:ext cx="4921534" cy="62657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60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AEAC5-E7C9-FB50-D204-604CA8A7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8EE925D-E125-BFB9-B1F5-748D99C7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659C1B60-EE2A-2908-3795-2F04B4589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856B8E-B073-2DCE-F22E-47BC82632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1737-2AA2-0DC2-4BAE-C70A97033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GEORGE FARNHAM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12 DECEMBER 1935 – 10 NOVEMBER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WARRAGUL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2A6D7-01E1-E6F1-E05C-4678FA0B89F3}"/>
              </a:ext>
            </a:extLst>
          </p:cNvPr>
          <p:cNvSpPr/>
          <p:nvPr/>
        </p:nvSpPr>
        <p:spPr>
          <a:xfrm>
            <a:off x="5807221" y="2368709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C6902-65F3-A632-A1EC-03A3F0C6F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97" y="664042"/>
            <a:ext cx="4830886" cy="58129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766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66163-6816-FDDE-4F9C-60A4F1A1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13C007B-D653-8F28-8A40-F2C1F053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6D4E81F2-4F71-2466-31C8-5F11A9BB49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AE407A-7E9C-A963-5DF3-F67FCB25C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6BF22-9A0C-82E9-06AC-711861C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23" y="2175125"/>
            <a:ext cx="5761985" cy="436332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ROBERT STEWART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JULY 1940 – 27 NOVEMBER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DROUIN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B48BEFAF-B2EC-7131-D3C0-5C5CA743D6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92" y="226438"/>
            <a:ext cx="5523013" cy="63120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981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00F7C-19F0-E9D0-25F1-D76D6681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1224094-80C6-1C0E-0B28-2C4DE915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A208421F-6E6D-82B5-5CC7-7FB8F4A204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CA54DCB-D720-DDF2-CE2F-EE6BB9CE5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438CB-3EF6-6620-04CA-F7001CDE1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348" y="2459578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SUZANNE BALLARD</a:t>
            </a:r>
            <a:br>
              <a:rPr lang="en-AU" sz="18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 DECEMBER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FOREST HILL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841AE-2489-04AB-E4AF-8C8CCF33A10D}"/>
              </a:ext>
            </a:extLst>
          </p:cNvPr>
          <p:cNvSpPr/>
          <p:nvPr/>
        </p:nvSpPr>
        <p:spPr>
          <a:xfrm>
            <a:off x="5949082" y="2305960"/>
            <a:ext cx="5786214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DAC79089-623B-8276-F269-5E066E044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1" y="292418"/>
            <a:ext cx="4233207" cy="61976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249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4CD78-2A87-7412-26FE-3C0D9407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E7E964-BF60-C182-23B9-B60641A4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863CEA04-C923-8AA1-DD0A-F5D98C9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495162C-C38E-D9B6-BE99-314AC20A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90003-38CC-DF84-8442-A7F89CA4D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1239" y="2070459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GEOFFREY WEEKS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17 DECEMBER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BOX HILL BURWOOD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52413-285E-25F7-981E-C0AF1F350B9B}"/>
              </a:ext>
            </a:extLst>
          </p:cNvPr>
          <p:cNvSpPr/>
          <p:nvPr/>
        </p:nvSpPr>
        <p:spPr>
          <a:xfrm>
            <a:off x="6220736" y="1904866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B439C-099B-A58C-C65A-97A4B301785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62" y="371302"/>
            <a:ext cx="4911929" cy="61153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67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E3FBC-565E-D6D5-A0FE-BA0F3A5B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1A3385-C597-1F7C-A33F-1ED83662B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EE7C9427-F19C-581F-70C4-1E04DB77D9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0EA8CE-E723-337F-0AF9-C6B4BE09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76AB-B826-7696-62E6-3166A31F4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819" y="2128200"/>
            <a:ext cx="5240484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MAXWELL HINE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25 AUGUST 1935 – 6 NOVEMBER 2023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DROUIN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BDF6A-29EE-974F-9732-7BD2A9E9F846}"/>
              </a:ext>
            </a:extLst>
          </p:cNvPr>
          <p:cNvSpPr/>
          <p:nvPr/>
        </p:nvSpPr>
        <p:spPr>
          <a:xfrm>
            <a:off x="6437452" y="1838633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CE4476B1-6753-9A3C-272A-6D0454A26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2" y="226143"/>
            <a:ext cx="5454175" cy="61943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893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490EC-3F51-1F94-9C26-5D6B8295E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BE9D8A8-C9AF-4FF5-FBEA-75EE6D9F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3D5994A5-A459-850D-9779-AC90083F5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3D7714-CCAC-CE7D-8D99-627DFCD6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58B56-88F3-E7EE-539F-B3E07F55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8" y="2134914"/>
            <a:ext cx="5379219" cy="4581833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RALSTON WOOD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JULY 1934 – 30 DECEMBER</a:t>
            </a: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</a:t>
            </a:r>
            <a:r>
              <a:rPr lang="en-AU" sz="18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BOX HILL CENTRAL</a:t>
            </a: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C6A5B-378C-8947-252F-68F52748C2BD}"/>
              </a:ext>
            </a:extLst>
          </p:cNvPr>
          <p:cNvSpPr/>
          <p:nvPr/>
        </p:nvSpPr>
        <p:spPr>
          <a:xfrm>
            <a:off x="6095999" y="2116940"/>
            <a:ext cx="5379219" cy="441672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5D8EE27D-BC5A-353E-F1F6-8E2A0A3E8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37" y="378892"/>
            <a:ext cx="4616079" cy="61547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3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DD642-D060-944F-5ABA-9A835B50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8D77B1C-5F02-817B-05F8-BC1E2B5AE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C1E3A5AC-8232-5D28-F3A7-A1B9C2F381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0600000-9176-35A9-8632-96BD2B736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6B86F-4910-CC52-847C-4D1C5509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326" y="1808874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ROBERT (BOB) TANNER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1945 - 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FRANKSTON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DAC8-FC79-5064-0976-AAABBA9028A6}"/>
              </a:ext>
            </a:extLst>
          </p:cNvPr>
          <p:cNvSpPr/>
          <p:nvPr/>
        </p:nvSpPr>
        <p:spPr>
          <a:xfrm>
            <a:off x="6419350" y="1860532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5D968-1377-E035-C4D3-F093E5139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27" y="450559"/>
            <a:ext cx="5450195" cy="59568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79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04A92-0642-754F-573A-62EEA528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1624D95-37A1-8D1A-EB31-869045456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FF233207-1C70-2FC4-E310-0B6CA4F60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175F09-FCFB-01AF-6AE2-16E9C0B7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E00C9-BAA1-3C0F-A4FB-DA20E6C8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893" y="1886655"/>
            <a:ext cx="5201265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Barrie peel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1941 - 2024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LAKES ENTRANCE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B70ED-5E5F-47A3-BD81-7175D497D8B1}"/>
              </a:ext>
            </a:extLst>
          </p:cNvPr>
          <p:cNvSpPr/>
          <p:nvPr/>
        </p:nvSpPr>
        <p:spPr>
          <a:xfrm>
            <a:off x="6436917" y="1777403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C3E2F-B40B-195D-CDAB-A66C9CFA3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4" y="324998"/>
            <a:ext cx="5539316" cy="60342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67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21D08-5A55-CFCA-6ADA-4C6C7E59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1338222-7B3F-EAAF-FF29-080110B0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FD2D8434-1F0B-2D46-93B4-5D221E863D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6C97C0C-732E-90A6-28C4-2BA00569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71E11-2355-DE8D-D870-DF53BDE96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PETER GIASOUMI</a:t>
            </a:r>
            <a:b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 September 1938 - 13 January 2025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MANNINGHAM CITY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212F2-B133-44A0-EBF4-F673B2C5CE54}"/>
              </a:ext>
            </a:extLst>
          </p:cNvPr>
          <p:cNvSpPr/>
          <p:nvPr/>
        </p:nvSpPr>
        <p:spPr>
          <a:xfrm>
            <a:off x="5807221" y="2368709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close-up of an old person&#10;&#10;AI-generated content may be incorrect.">
            <a:extLst>
              <a:ext uri="{FF2B5EF4-FFF2-40B4-BE49-F238E27FC236}">
                <a16:creationId xmlns:a16="http://schemas.microsoft.com/office/drawing/2014/main" id="{6D4BCBFB-7016-0C75-E237-3F18FDFA4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3572" y="1143000"/>
            <a:ext cx="6096000" cy="4572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107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BEAB6-06BD-030D-3B32-C8E56A9F5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A906AED-0A15-66DF-7113-B722C87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FEB138AE-14E0-392D-648A-3848C1669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EDD612B-CF0A-FC48-1682-FDB429CF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D5DBF-086F-7183-357D-0C26DAB2A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349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JAMES BUCHANAN BLAIR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MAROONDAH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25635-036B-A437-06F5-94D9F808D98A}"/>
              </a:ext>
            </a:extLst>
          </p:cNvPr>
          <p:cNvSpPr/>
          <p:nvPr/>
        </p:nvSpPr>
        <p:spPr>
          <a:xfrm>
            <a:off x="6209494" y="2219210"/>
            <a:ext cx="5558911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7B2BA2D2-78E9-9D59-659C-F8F0857B1AD1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95" y="521647"/>
            <a:ext cx="5362324" cy="58147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88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5C967-0F6B-2CA2-FDAA-FE41CFB5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6B70442-68D6-5947-E715-64EEED6D8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48D4E89C-8B93-4A56-4419-E2F7CA1531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588"/>
            <a:ext cx="12219710" cy="68735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A04ED-42A3-9BC6-3635-E264BF8A5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E2E00-AB69-F48F-A449-4E2D7E62E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572" y="2459578"/>
            <a:ext cx="5133457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JOHN ANDERSON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MAROONDAH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1DA8C-9D6D-73AD-EDB1-864CB73DD9EF}"/>
              </a:ext>
            </a:extLst>
          </p:cNvPr>
          <p:cNvSpPr/>
          <p:nvPr/>
        </p:nvSpPr>
        <p:spPr>
          <a:xfrm>
            <a:off x="6743700" y="2305960"/>
            <a:ext cx="4935684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F386285-42F4-4048-BA3F-16A825475D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27" y="311720"/>
            <a:ext cx="4059382" cy="60890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26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5006-0B45-C779-DBC2-5040FA0E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D302B75C-78A4-4F3D-7A9B-219FF0331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" y="-1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DC5BFB-7A76-008E-8AA7-B7676BB2E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212" y="1635109"/>
            <a:ext cx="9989574" cy="258554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Called to higher service</a:t>
            </a:r>
            <a:br>
              <a:rPr lang="en-AU" dirty="0">
                <a:solidFill>
                  <a:srgbClr val="002060"/>
                </a:solidFill>
              </a:rPr>
            </a:br>
            <a:r>
              <a:rPr lang="en-AU" dirty="0">
                <a:solidFill>
                  <a:srgbClr val="002060"/>
                </a:solidFill>
              </a:rPr>
              <a:t>DISTRICT 9815 </a:t>
            </a:r>
            <a:br>
              <a:rPr lang="en-AU" dirty="0">
                <a:solidFill>
                  <a:srgbClr val="002060"/>
                </a:solidFill>
              </a:rPr>
            </a:br>
            <a:r>
              <a:rPr lang="en-AU" b="1" dirty="0">
                <a:solidFill>
                  <a:srgbClr val="002060"/>
                </a:solidFill>
              </a:rPr>
              <a:t>2025</a:t>
            </a:r>
            <a:br>
              <a:rPr lang="en-AU" dirty="0">
                <a:solidFill>
                  <a:srgbClr val="002060"/>
                </a:solidFill>
              </a:rPr>
            </a:br>
            <a:r>
              <a:rPr lang="en-AU" dirty="0">
                <a:solidFill>
                  <a:srgbClr val="002060"/>
                </a:solidFill>
              </a:rPr>
              <a:t>This presentation will be available on the </a:t>
            </a:r>
            <a:r>
              <a:rPr lang="en-AU">
                <a:solidFill>
                  <a:srgbClr val="002060"/>
                </a:solidFill>
              </a:rPr>
              <a:t>conference WEB site 31/03/2025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2" name="Time to say goodbye Instrumental - 2">
            <a:hlinkClick r:id="" action="ppaction://media"/>
            <a:extLst>
              <a:ext uri="{FF2B5EF4-FFF2-40B4-BE49-F238E27FC236}">
                <a16:creationId xmlns:a16="http://schemas.microsoft.com/office/drawing/2014/main" id="{8AB11BEE-063D-9597-D830-B988BE767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750" out="10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80" y="64516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7361F-FC04-978C-BDF7-EAD5369A8F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4" y="247434"/>
            <a:ext cx="2876698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9AE66-83BA-FC44-5FDF-3CF6737FF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8DF875D-34FE-BCAE-0849-CD3F7B4A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B8AE8ABD-8A55-A940-6693-7C96A7A07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363EE2-C520-9A1A-A7E6-1B6D6A074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D70DA-C3D4-7986-8F60-E75D7C72E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WARWICK STOTT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30 JANUARY 1938 -12 MARCH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forest hill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4340C-D267-D63C-7282-94F3135E41A4}"/>
              </a:ext>
            </a:extLst>
          </p:cNvPr>
          <p:cNvSpPr/>
          <p:nvPr/>
        </p:nvSpPr>
        <p:spPr>
          <a:xfrm>
            <a:off x="5660715" y="2364684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10B5FAB0-03C3-44ED-8638-83E57B5873FE" descr="IMG_1524.jpg">
            <a:extLst>
              <a:ext uri="{FF2B5EF4-FFF2-40B4-BE49-F238E27FC236}">
                <a16:creationId xmlns:a16="http://schemas.microsoft.com/office/drawing/2014/main" id="{C9B073BF-71C6-A398-F2B9-4AB968CD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66" y="304614"/>
            <a:ext cx="4747652" cy="624877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46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B647B-1D27-FF6D-05D7-8F8C19B1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11CCC20-84B4-D6F9-9333-8B3DCACED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16B65784-5722-D081-1B43-D2E5FBDB1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2888195-A74F-7CFA-49FA-B7757D330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7ACE7-843B-3661-5B49-78251EAD7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 PETER HADWEN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30 JULY 1936 – 26 MARCH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EMERALD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5F797-7734-9644-88B9-5420CBEFCF0F}"/>
              </a:ext>
            </a:extLst>
          </p:cNvPr>
          <p:cNvSpPr/>
          <p:nvPr/>
        </p:nvSpPr>
        <p:spPr>
          <a:xfrm>
            <a:off x="5660715" y="2364684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01F1E-C2C6-9FFE-C104-E221B0BA9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36" y="308959"/>
            <a:ext cx="4088797" cy="61640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23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898E9-4D27-39AA-A93A-85826631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82CB9D5-5A93-EE86-F625-F47B376C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0EEC5311-40D9-946D-E70C-309B8D8420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C2F124-B233-B4AF-71B0-4249559FF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5F34F-27A0-0AB0-1E11-EABC473FE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221" y="2285997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JOHN MORGAN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25 APRIL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WARRAGUL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0EADB-C913-CC6D-EBB2-B23CE1BDA2BA}"/>
              </a:ext>
            </a:extLst>
          </p:cNvPr>
          <p:cNvSpPr/>
          <p:nvPr/>
        </p:nvSpPr>
        <p:spPr>
          <a:xfrm>
            <a:off x="5807221" y="2368709"/>
            <a:ext cx="5868697" cy="4108291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49497-D57B-3FCB-4140-BC9AE18208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85" y="1003603"/>
            <a:ext cx="4721872" cy="54733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05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0B218-5504-5F58-431E-78093F49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85EE88-1B88-1FEE-CD5A-9DAD83325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7CA20C10-71E8-1A80-998F-57AE6A569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F22325E-5339-B34D-2B2F-CA048207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3A437-2F36-CD7D-A53A-708F92778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000" y="2010002"/>
            <a:ext cx="5996708" cy="4363327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FRANK BORCHARD</a:t>
            </a: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26 JUNE 1935 – 26 APRIL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</a:t>
            </a:r>
            <a:r>
              <a:rPr lang="en-AU" sz="1800" b="1" dirty="0">
                <a:solidFill>
                  <a:schemeClr val="bg1"/>
                </a:solidFill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 NOBLE PARK DINGLEY</a:t>
            </a: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6D102-C85A-08DF-7F4B-96A3A5648A2D}"/>
              </a:ext>
            </a:extLst>
          </p:cNvPr>
          <p:cNvSpPr/>
          <p:nvPr/>
        </p:nvSpPr>
        <p:spPr>
          <a:xfrm>
            <a:off x="5720000" y="1787682"/>
            <a:ext cx="5996708" cy="4807968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4013F15E-A620-67A2-DEEB-0786CB8017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0" y="358896"/>
            <a:ext cx="4548517" cy="62263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654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EF5E2-E766-8C6F-3AA3-45247AD9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B10A0A0-4DD1-9A99-16D4-31AADE57B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A2B8787F-3518-06BB-C2B8-48D63761F3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6ADDE28-A02F-C66E-5A05-4574A2ECC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19901-F9C2-A83D-7707-4BDC42500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6406" y="2571749"/>
            <a:ext cx="5903682" cy="3054930"/>
          </a:xfrm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GARRY COOPER</a:t>
            </a:r>
            <a:b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26 APRIL</a:t>
            </a: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1945 – 28 APRIL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BERWICK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0FFAD-FF9C-69F4-A944-058DB10C1CC4}"/>
              </a:ext>
            </a:extLst>
          </p:cNvPr>
          <p:cNvSpPr/>
          <p:nvPr/>
        </p:nvSpPr>
        <p:spPr>
          <a:xfrm>
            <a:off x="6165595" y="2712027"/>
            <a:ext cx="5583060" cy="376497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DCDF531-C19B-0AEF-1C07-98EBF8EED0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35" y="1422168"/>
            <a:ext cx="5303518" cy="5054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60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E09ED-4951-5A93-47BA-2DCAD8A0C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0742E3F-F0FE-5144-B476-9BEBF5A04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28" name="Picture 27" descr="Colorful patterns on the sky">
            <a:extLst>
              <a:ext uri="{FF2B5EF4-FFF2-40B4-BE49-F238E27FC236}">
                <a16:creationId xmlns:a16="http://schemas.microsoft.com/office/drawing/2014/main" id="{077E5184-F686-8B10-FB2C-5814CB2D6E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94AFEC4-97E3-734C-2DA8-F1173A0B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B8BC-1C3F-352B-654D-A87B4CA95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9108" y="2169528"/>
            <a:ext cx="5201265" cy="4392331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PP Richard jones</a:t>
            </a:r>
            <a:br>
              <a:rPr lang="en-AU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 may 2024</a:t>
            </a: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ROTARY CLUB OF Beaumaris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en-AU" sz="18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AU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11FC7-9B4C-BEAD-7A36-7C1EEBA03EFD}"/>
              </a:ext>
            </a:extLst>
          </p:cNvPr>
          <p:cNvSpPr/>
          <p:nvPr/>
        </p:nvSpPr>
        <p:spPr>
          <a:xfrm>
            <a:off x="6290132" y="1870922"/>
            <a:ext cx="5379219" cy="458183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erson with glasses smiling&#10;&#10;AI-generated content may be incorrect.">
            <a:extLst>
              <a:ext uri="{FF2B5EF4-FFF2-40B4-BE49-F238E27FC236}">
                <a16:creationId xmlns:a16="http://schemas.microsoft.com/office/drawing/2014/main" id="{1381B4AD-262A-3AD5-9798-73D02DC7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67" y="322118"/>
            <a:ext cx="5220541" cy="61306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76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670</Words>
  <Application>Microsoft Office PowerPoint</Application>
  <PresentationFormat>Widescreen</PresentationFormat>
  <Paragraphs>37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Calisto MT</vt:lpstr>
      <vt:lpstr>Candara</vt:lpstr>
      <vt:lpstr>Univers Condensed</vt:lpstr>
      <vt:lpstr>ChronicleVTI</vt:lpstr>
      <vt:lpstr>Called to higher service</vt:lpstr>
      <vt:lpstr>PP JOHN KINRADE  1 MAY 1933 – 15 MAY 2023  ROTARY CLUB OF DROUIN   </vt:lpstr>
      <vt:lpstr>PP MAXWELL HINE  25 AUGUST 1935 – 6 NOVEMBER 2023  ROTARY CLUB OF DROUIN </vt:lpstr>
      <vt:lpstr> pp WARWICK STOTT   30 JANUARY 1938 -12 MARCH 2024    ROTARY CLUB OF forest hill </vt:lpstr>
      <vt:lpstr> DR PETER HADWEN  30 JULY 1936 – 26 MARCH 2024    ROTARY CLUB OF EMERALD </vt:lpstr>
      <vt:lpstr> JOHN MORGAN  25 APRIL 2024    ROTARY CLUB OF WARRAGUL </vt:lpstr>
      <vt:lpstr>PP FRANK BORCHARD  26 JUNE 1935 – 26 APRIL 2024  ROTARY CLUB OF NOBLE PARK DINGLEY</vt:lpstr>
      <vt:lpstr> PP GARRY COOPER  26 APRIL 1945 – 28 APRIL 2024    ROTARY CLUB OF BERWICK </vt:lpstr>
      <vt:lpstr>PP Richard jones  4 may 2024  ROTARY CLUB OF Beaumaris   </vt:lpstr>
      <vt:lpstr> PP ROBERT (BOB) HOSKINS OAM   8 MAY 2024   ROTARY CLUB OF NUNAWADING </vt:lpstr>
      <vt:lpstr>PP PETER MANDERS  3 JUNE 2024  ROTARY CLUB OF WANDIN </vt:lpstr>
      <vt:lpstr>PP Victor Sullivan  17 JANUARY 1941 - 7 June 2024  ROTARY CLUB OF MORNINGTON </vt:lpstr>
      <vt:lpstr> pp JOHN binden   9 MARCH 1937 – 20 JUNE 2024    ROTARY CLUB OF forest hill </vt:lpstr>
      <vt:lpstr>RAY DONOVAN  3 JULY 2024  ROTARY CLUB OF LILYDALE   </vt:lpstr>
      <vt:lpstr> PP ROBERT (BOB) McKenzie   2 FEBRUARY 1939 – 8 JULY 2024   ROTARY CLUB OF WARRANDYTE DONVALE </vt:lpstr>
      <vt:lpstr> RON ANSON  24 September 1929 – 10 AUGUST 2024    ROTARY CLUB OF GREATER DANDENONG &amp; ENDEAVOUR HILLS </vt:lpstr>
      <vt:lpstr>JIM GILCHRIST  11 AUGUST 2024  ROTARY CLUB OF BORONIA </vt:lpstr>
      <vt:lpstr>PDG IAN PICKERING  27 JANUARY 1944 – 13 AUGUST 2024    ROTARY CLUB OF NARRE WARREN </vt:lpstr>
      <vt:lpstr>Pp KEITH BROWNBILL  25 AUGUST 2024  ROTARY CLUB OF MORWELL  </vt:lpstr>
      <vt:lpstr> MERVYN McCONCHIE  27 OCTOBER 1941 – 26 AUGUST 2024   ROTARY CLUB OF MORWELL </vt:lpstr>
      <vt:lpstr>ADRIAN CLEP  9 SEPTEMBER 2024  ROTARY CLUB OF ROWVILLE LYSTERFIELD </vt:lpstr>
      <vt:lpstr> RICHARD PARKER  1 OCTOBER 2023   ROTARY CLUB OF FRANKSTON </vt:lpstr>
      <vt:lpstr> ROBERT (BOB) TYE  6 OCTOBER 2024    ROTARY CLUB OF MORDIALLOC MENTONE </vt:lpstr>
      <vt:lpstr>PP IAN GRAHAM  4 MAY 1947 – 28 OCTOBER 2024  ROTARY CLUB OF MORWELL</vt:lpstr>
      <vt:lpstr>PP DON NICOLL  6 NOVEMBER 2024  ROTARY CLUB OF FOSTER </vt:lpstr>
      <vt:lpstr> PP GEORGE FARNHAM  12 DECEMBER 1935 – 10 NOVEMBER 2024    ROTARY CLUB OF WARRAGUL </vt:lpstr>
      <vt:lpstr>PP ROBERT STEWART  2 JULY 1940 – 27 NOVEMBER 2024  ROTARY CLUB OF DROUIN </vt:lpstr>
      <vt:lpstr> PP SUZANNE BALLARD  5 DECEMBER 2024   ROTARY CLUB OF FOREST HILL </vt:lpstr>
      <vt:lpstr>GEOFFREY WEEKS  17 DECEMBER 2024  ROTARY CLUB OF BOX HILL BURWOOD </vt:lpstr>
      <vt:lpstr>PP RALSTON WOOD  3 JULY 1934 – 30 DECEMBER 2024  ROTARY CLUB OF BOX HILL CENTRAL</vt:lpstr>
      <vt:lpstr>PP ROBERT (BOB) TANNER  1945 -  2024  ROTARY CLUB OF FRANKSTON </vt:lpstr>
      <vt:lpstr>PP Barrie peel  1941 - 2024  ROTARY CLUB OF LAKES ENTRANCE </vt:lpstr>
      <vt:lpstr> PETER GIASOUMI  8 September 1938 - 13 January 2025    ROTARY CLUB OF MANNINGHAM CITY </vt:lpstr>
      <vt:lpstr> JAMES BUCHANAN BLAIR      ROTARY CLUB OF MAROONDAH </vt:lpstr>
      <vt:lpstr> PP JOHN ANDERSON      ROTARY CLUB OF MAROONDAH </vt:lpstr>
      <vt:lpstr>Called to higher service DISTRICT 9815  2025 This presentation will be available on the conference WEB site 31/03/2025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Degnan</dc:creator>
  <cp:lastModifiedBy>Gus Rozycki</cp:lastModifiedBy>
  <cp:revision>83</cp:revision>
  <dcterms:created xsi:type="dcterms:W3CDTF">2025-03-08T07:50:51Z</dcterms:created>
  <dcterms:modified xsi:type="dcterms:W3CDTF">2025-03-31T23:54:18Z</dcterms:modified>
</cp:coreProperties>
</file>